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tags/tag486.xml" ContentType="application/vnd.openxmlformats-officedocument.presentationml.tags+xml"/>
  <Override PartName="/ppt/tags/tag487.xml" ContentType="application/vnd.openxmlformats-officedocument.presentationml.tags+xml"/>
  <Override PartName="/ppt/tags/tag488.xml" ContentType="application/vnd.openxmlformats-officedocument.presentationml.tags+xml"/>
  <Override PartName="/ppt/tags/tag489.xml" ContentType="application/vnd.openxmlformats-officedocument.presentationml.tags+xml"/>
  <Override PartName="/ppt/tags/tag490.xml" ContentType="application/vnd.openxmlformats-officedocument.presentationml.tags+xml"/>
  <Override PartName="/ppt/tags/tag491.xml" ContentType="application/vnd.openxmlformats-officedocument.presentationml.tags+xml"/>
  <Override PartName="/ppt/tags/tag492.xml" ContentType="application/vnd.openxmlformats-officedocument.presentationml.tags+xml"/>
  <Override PartName="/ppt/tags/tag493.xml" ContentType="application/vnd.openxmlformats-officedocument.presentationml.tags+xml"/>
  <Override PartName="/ppt/tags/tag494.xml" ContentType="application/vnd.openxmlformats-officedocument.presentationml.tags+xml"/>
  <Override PartName="/ppt/tags/tag495.xml" ContentType="application/vnd.openxmlformats-officedocument.presentationml.tags+xml"/>
  <Override PartName="/ppt/tags/tag496.xml" ContentType="application/vnd.openxmlformats-officedocument.presentationml.tags+xml"/>
  <Override PartName="/ppt/tags/tag497.xml" ContentType="application/vnd.openxmlformats-officedocument.presentationml.tags+xml"/>
  <Override PartName="/ppt/tags/tag498.xml" ContentType="application/vnd.openxmlformats-officedocument.presentationml.tags+xml"/>
  <Override PartName="/ppt/tags/tag499.xml" ContentType="application/vnd.openxmlformats-officedocument.presentationml.tags+xml"/>
  <Override PartName="/ppt/tags/tag500.xml" ContentType="application/vnd.openxmlformats-officedocument.presentationml.tags+xml"/>
  <Override PartName="/ppt/tags/tag501.xml" ContentType="application/vnd.openxmlformats-officedocument.presentationml.tags+xml"/>
  <Override PartName="/ppt/tags/tag502.xml" ContentType="application/vnd.openxmlformats-officedocument.presentationml.tags+xml"/>
  <Override PartName="/ppt/tags/tag503.xml" ContentType="application/vnd.openxmlformats-officedocument.presentationml.tags+xml"/>
  <Override PartName="/ppt/tags/tag504.xml" ContentType="application/vnd.openxmlformats-officedocument.presentationml.tags+xml"/>
  <Override PartName="/ppt/tags/tag505.xml" ContentType="application/vnd.openxmlformats-officedocument.presentationml.tags+xml"/>
  <Override PartName="/ppt/tags/tag506.xml" ContentType="application/vnd.openxmlformats-officedocument.presentationml.tags+xml"/>
  <Override PartName="/ppt/tags/tag507.xml" ContentType="application/vnd.openxmlformats-officedocument.presentationml.tags+xml"/>
  <Override PartName="/ppt/tags/tag508.xml" ContentType="application/vnd.openxmlformats-officedocument.presentationml.tags+xml"/>
  <Override PartName="/ppt/tags/tag509.xml" ContentType="application/vnd.openxmlformats-officedocument.presentationml.tags+xml"/>
  <Override PartName="/ppt/tags/tag510.xml" ContentType="application/vnd.openxmlformats-officedocument.presentationml.tags+xml"/>
  <Override PartName="/ppt/tags/tag511.xml" ContentType="application/vnd.openxmlformats-officedocument.presentationml.tags+xml"/>
  <Override PartName="/ppt/tags/tag512.xml" ContentType="application/vnd.openxmlformats-officedocument.presentationml.tags+xml"/>
  <Override PartName="/ppt/tags/tag513.xml" ContentType="application/vnd.openxmlformats-officedocument.presentationml.tags+xml"/>
  <Override PartName="/ppt/tags/tag514.xml" ContentType="application/vnd.openxmlformats-officedocument.presentationml.tags+xml"/>
  <Override PartName="/ppt/tags/tag515.xml" ContentType="application/vnd.openxmlformats-officedocument.presentationml.tags+xml"/>
  <Override PartName="/ppt/tags/tag516.xml" ContentType="application/vnd.openxmlformats-officedocument.presentationml.tags+xml"/>
  <Override PartName="/ppt/tags/tag517.xml" ContentType="application/vnd.openxmlformats-officedocument.presentationml.tags+xml"/>
  <Override PartName="/ppt/tags/tag518.xml" ContentType="application/vnd.openxmlformats-officedocument.presentationml.tags+xml"/>
  <Override PartName="/ppt/tags/tag519.xml" ContentType="application/vnd.openxmlformats-officedocument.presentationml.tags+xml"/>
  <Override PartName="/ppt/tags/tag520.xml" ContentType="application/vnd.openxmlformats-officedocument.presentationml.tags+xml"/>
  <Override PartName="/ppt/tags/tag521.xml" ContentType="application/vnd.openxmlformats-officedocument.presentationml.tags+xml"/>
  <Override PartName="/ppt/tags/tag522.xml" ContentType="application/vnd.openxmlformats-officedocument.presentationml.tags+xml"/>
  <Override PartName="/ppt/tags/tag523.xml" ContentType="application/vnd.openxmlformats-officedocument.presentationml.tags+xml"/>
  <Override PartName="/ppt/tags/tag524.xml" ContentType="application/vnd.openxmlformats-officedocument.presentationml.tags+xml"/>
  <Override PartName="/ppt/tags/tag525.xml" ContentType="application/vnd.openxmlformats-officedocument.presentationml.tags+xml"/>
  <Override PartName="/ppt/tags/tag526.xml" ContentType="application/vnd.openxmlformats-officedocument.presentationml.tags+xml"/>
  <Override PartName="/ppt/tags/tag527.xml" ContentType="application/vnd.openxmlformats-officedocument.presentationml.tags+xml"/>
  <Override PartName="/ppt/tags/tag528.xml" ContentType="application/vnd.openxmlformats-officedocument.presentationml.tags+xml"/>
  <Override PartName="/ppt/tags/tag529.xml" ContentType="application/vnd.openxmlformats-officedocument.presentationml.tags+xml"/>
  <Override PartName="/ppt/tags/tag530.xml" ContentType="application/vnd.openxmlformats-officedocument.presentationml.tags+xml"/>
  <Override PartName="/ppt/tags/tag531.xml" ContentType="application/vnd.openxmlformats-officedocument.presentationml.tags+xml"/>
  <Override PartName="/ppt/tags/tag532.xml" ContentType="application/vnd.openxmlformats-officedocument.presentationml.tags+xml"/>
  <Override PartName="/ppt/tags/tag533.xml" ContentType="application/vnd.openxmlformats-officedocument.presentationml.tags+xml"/>
  <Override PartName="/ppt/tags/tag534.xml" ContentType="application/vnd.openxmlformats-officedocument.presentationml.tags+xml"/>
  <Override PartName="/ppt/tags/tag535.xml" ContentType="application/vnd.openxmlformats-officedocument.presentationml.tags+xml"/>
  <Override PartName="/ppt/tags/tag536.xml" ContentType="application/vnd.openxmlformats-officedocument.presentationml.tags+xml"/>
  <Override PartName="/ppt/tags/tag537.xml" ContentType="application/vnd.openxmlformats-officedocument.presentationml.tags+xml"/>
  <Override PartName="/ppt/tags/tag538.xml" ContentType="application/vnd.openxmlformats-officedocument.presentationml.tags+xml"/>
  <Override PartName="/ppt/tags/tag539.xml" ContentType="application/vnd.openxmlformats-officedocument.presentationml.tags+xml"/>
  <Override PartName="/ppt/tags/tag540.xml" ContentType="application/vnd.openxmlformats-officedocument.presentationml.tags+xml"/>
  <Override PartName="/ppt/tags/tag541.xml" ContentType="application/vnd.openxmlformats-officedocument.presentationml.tags+xml"/>
  <Override PartName="/ppt/tags/tag542.xml" ContentType="application/vnd.openxmlformats-officedocument.presentationml.tags+xml"/>
  <Override PartName="/ppt/tags/tag543.xml" ContentType="application/vnd.openxmlformats-officedocument.presentationml.tags+xml"/>
  <Override PartName="/ppt/tags/tag544.xml" ContentType="application/vnd.openxmlformats-officedocument.presentationml.tags+xml"/>
  <Override PartName="/ppt/tags/tag545.xml" ContentType="application/vnd.openxmlformats-officedocument.presentationml.tags+xml"/>
  <Override PartName="/ppt/tags/tag546.xml" ContentType="application/vnd.openxmlformats-officedocument.presentationml.tags+xml"/>
  <Override PartName="/ppt/tags/tag547.xml" ContentType="application/vnd.openxmlformats-officedocument.presentationml.tags+xml"/>
  <Override PartName="/ppt/tags/tag548.xml" ContentType="application/vnd.openxmlformats-officedocument.presentationml.tags+xml"/>
  <Override PartName="/ppt/tags/tag549.xml" ContentType="application/vnd.openxmlformats-officedocument.presentationml.tags+xml"/>
  <Override PartName="/ppt/tags/tag550.xml" ContentType="application/vnd.openxmlformats-officedocument.presentationml.tags+xml"/>
  <Override PartName="/ppt/tags/tag551.xml" ContentType="application/vnd.openxmlformats-officedocument.presentationml.tags+xml"/>
  <Override PartName="/ppt/tags/tag552.xml" ContentType="application/vnd.openxmlformats-officedocument.presentationml.tags+xml"/>
  <Override PartName="/ppt/tags/tag553.xml" ContentType="application/vnd.openxmlformats-officedocument.presentationml.tags+xml"/>
  <Override PartName="/ppt/tags/tag554.xml" ContentType="application/vnd.openxmlformats-officedocument.presentationml.tags+xml"/>
  <Override PartName="/ppt/tags/tag555.xml" ContentType="application/vnd.openxmlformats-officedocument.presentationml.tags+xml"/>
  <Override PartName="/ppt/tags/tag556.xml" ContentType="application/vnd.openxmlformats-officedocument.presentationml.tags+xml"/>
  <Override PartName="/ppt/tags/tag557.xml" ContentType="application/vnd.openxmlformats-officedocument.presentationml.tags+xml"/>
  <Override PartName="/ppt/tags/tag558.xml" ContentType="application/vnd.openxmlformats-officedocument.presentationml.tags+xml"/>
  <Override PartName="/ppt/tags/tag559.xml" ContentType="application/vnd.openxmlformats-officedocument.presentationml.tags+xml"/>
  <Override PartName="/ppt/tags/tag560.xml" ContentType="application/vnd.openxmlformats-officedocument.presentationml.tags+xml"/>
  <Override PartName="/ppt/tags/tag561.xml" ContentType="application/vnd.openxmlformats-officedocument.presentationml.tags+xml"/>
  <Override PartName="/ppt/tags/tag562.xml" ContentType="application/vnd.openxmlformats-officedocument.presentationml.tags+xml"/>
  <Override PartName="/ppt/tags/tag563.xml" ContentType="application/vnd.openxmlformats-officedocument.presentationml.tags+xml"/>
  <Override PartName="/ppt/tags/tag564.xml" ContentType="application/vnd.openxmlformats-officedocument.presentationml.tags+xml"/>
  <Override PartName="/ppt/tags/tag565.xml" ContentType="application/vnd.openxmlformats-officedocument.presentationml.tags+xml"/>
  <Override PartName="/ppt/tags/tag566.xml" ContentType="application/vnd.openxmlformats-officedocument.presentationml.tags+xml"/>
  <Override PartName="/ppt/tags/tag567.xml" ContentType="application/vnd.openxmlformats-officedocument.presentationml.tags+xml"/>
  <Override PartName="/ppt/tags/tag568.xml" ContentType="application/vnd.openxmlformats-officedocument.presentationml.tags+xml"/>
  <Override PartName="/ppt/tags/tag569.xml" ContentType="application/vnd.openxmlformats-officedocument.presentationml.tags+xml"/>
  <Override PartName="/ppt/tags/tag570.xml" ContentType="application/vnd.openxmlformats-officedocument.presentationml.tags+xml"/>
  <Override PartName="/ppt/tags/tag571.xml" ContentType="application/vnd.openxmlformats-officedocument.presentationml.tags+xml"/>
  <Override PartName="/ppt/tags/tag572.xml" ContentType="application/vnd.openxmlformats-officedocument.presentationml.tags+xml"/>
  <Override PartName="/ppt/tags/tag573.xml" ContentType="application/vnd.openxmlformats-officedocument.presentationml.tags+xml"/>
  <Override PartName="/ppt/tags/tag574.xml" ContentType="application/vnd.openxmlformats-officedocument.presentationml.tags+xml"/>
  <Override PartName="/ppt/tags/tag575.xml" ContentType="application/vnd.openxmlformats-officedocument.presentationml.tags+xml"/>
  <Override PartName="/ppt/tags/tag576.xml" ContentType="application/vnd.openxmlformats-officedocument.presentationml.tags+xml"/>
  <Override PartName="/ppt/tags/tag577.xml" ContentType="application/vnd.openxmlformats-officedocument.presentationml.tags+xml"/>
  <Override PartName="/ppt/tags/tag578.xml" ContentType="application/vnd.openxmlformats-officedocument.presentationml.tags+xml"/>
  <Override PartName="/ppt/tags/tag579.xml" ContentType="application/vnd.openxmlformats-officedocument.presentationml.tags+xml"/>
  <Override PartName="/ppt/tags/tag580.xml" ContentType="application/vnd.openxmlformats-officedocument.presentationml.tags+xml"/>
  <Override PartName="/ppt/tags/tag581.xml" ContentType="application/vnd.openxmlformats-officedocument.presentationml.tags+xml"/>
  <Override PartName="/ppt/tags/tag582.xml" ContentType="application/vnd.openxmlformats-officedocument.presentationml.tags+xml"/>
  <Override PartName="/ppt/tags/tag583.xml" ContentType="application/vnd.openxmlformats-officedocument.presentationml.tags+xml"/>
  <Override PartName="/ppt/tags/tag584.xml" ContentType="application/vnd.openxmlformats-officedocument.presentationml.tags+xml"/>
  <Override PartName="/ppt/tags/tag585.xml" ContentType="application/vnd.openxmlformats-officedocument.presentationml.tags+xml"/>
  <Override PartName="/ppt/tags/tag586.xml" ContentType="application/vnd.openxmlformats-officedocument.presentationml.tags+xml"/>
  <Override PartName="/ppt/tags/tag587.xml" ContentType="application/vnd.openxmlformats-officedocument.presentationml.tags+xml"/>
  <Override PartName="/ppt/tags/tag588.xml" ContentType="application/vnd.openxmlformats-officedocument.presentationml.tags+xml"/>
  <Override PartName="/ppt/tags/tag589.xml" ContentType="application/vnd.openxmlformats-officedocument.presentationml.tags+xml"/>
  <Override PartName="/ppt/tags/tag590.xml" ContentType="application/vnd.openxmlformats-officedocument.presentationml.tags+xml"/>
  <Override PartName="/ppt/tags/tag591.xml" ContentType="application/vnd.openxmlformats-officedocument.presentationml.tags+xml"/>
  <Override PartName="/ppt/tags/tag592.xml" ContentType="application/vnd.openxmlformats-officedocument.presentationml.tags+xml"/>
  <Override PartName="/ppt/tags/tag593.xml" ContentType="application/vnd.openxmlformats-officedocument.presentationml.tags+xml"/>
  <Override PartName="/ppt/tags/tag594.xml" ContentType="application/vnd.openxmlformats-officedocument.presentationml.tags+xml"/>
  <Override PartName="/ppt/tags/tag595.xml" ContentType="application/vnd.openxmlformats-officedocument.presentationml.tags+xml"/>
  <Override PartName="/ppt/tags/tag596.xml" ContentType="application/vnd.openxmlformats-officedocument.presentationml.tags+xml"/>
  <Override PartName="/ppt/tags/tag597.xml" ContentType="application/vnd.openxmlformats-officedocument.presentationml.tags+xml"/>
  <Override PartName="/ppt/tags/tag598.xml" ContentType="application/vnd.openxmlformats-officedocument.presentationml.tags+xml"/>
  <Override PartName="/ppt/tags/tag599.xml" ContentType="application/vnd.openxmlformats-officedocument.presentationml.tags+xml"/>
  <Override PartName="/ppt/tags/tag600.xml" ContentType="application/vnd.openxmlformats-officedocument.presentationml.tags+xml"/>
  <Override PartName="/ppt/tags/tag601.xml" ContentType="application/vnd.openxmlformats-officedocument.presentationml.tags+xml"/>
  <Override PartName="/ppt/tags/tag602.xml" ContentType="application/vnd.openxmlformats-officedocument.presentationml.tags+xml"/>
  <Override PartName="/ppt/tags/tag603.xml" ContentType="application/vnd.openxmlformats-officedocument.presentationml.tags+xml"/>
  <Override PartName="/ppt/tags/tag604.xml" ContentType="application/vnd.openxmlformats-officedocument.presentationml.tags+xml"/>
  <Override PartName="/ppt/tags/tag605.xml" ContentType="application/vnd.openxmlformats-officedocument.presentationml.tags+xml"/>
  <Override PartName="/ppt/tags/tag606.xml" ContentType="application/vnd.openxmlformats-officedocument.presentationml.tags+xml"/>
  <Override PartName="/ppt/tags/tag607.xml" ContentType="application/vnd.openxmlformats-officedocument.presentationml.tags+xml"/>
  <Override PartName="/ppt/tags/tag608.xml" ContentType="application/vnd.openxmlformats-officedocument.presentationml.tags+xml"/>
  <Override PartName="/ppt/tags/tag609.xml" ContentType="application/vnd.openxmlformats-officedocument.presentationml.tags+xml"/>
  <Override PartName="/ppt/tags/tag610.xml" ContentType="application/vnd.openxmlformats-officedocument.presentationml.tags+xml"/>
  <Override PartName="/ppt/tags/tag611.xml" ContentType="application/vnd.openxmlformats-officedocument.presentationml.tags+xml"/>
  <Override PartName="/ppt/tags/tag612.xml" ContentType="application/vnd.openxmlformats-officedocument.presentationml.tags+xml"/>
  <Override PartName="/ppt/tags/tag613.xml" ContentType="application/vnd.openxmlformats-officedocument.presentationml.tags+xml"/>
  <Override PartName="/ppt/tags/tag614.xml" ContentType="application/vnd.openxmlformats-officedocument.presentationml.tags+xml"/>
  <Override PartName="/ppt/tags/tag615.xml" ContentType="application/vnd.openxmlformats-officedocument.presentationml.tags+xml"/>
  <Override PartName="/ppt/tags/tag616.xml" ContentType="application/vnd.openxmlformats-officedocument.presentationml.tags+xml"/>
  <Override PartName="/ppt/tags/tag617.xml" ContentType="application/vnd.openxmlformats-officedocument.presentationml.tags+xml"/>
  <Override PartName="/ppt/tags/tag618.xml" ContentType="application/vnd.openxmlformats-officedocument.presentationml.tags+xml"/>
  <Override PartName="/ppt/tags/tag619.xml" ContentType="application/vnd.openxmlformats-officedocument.presentationml.tags+xml"/>
  <Override PartName="/ppt/tags/tag620.xml" ContentType="application/vnd.openxmlformats-officedocument.presentationml.tags+xml"/>
  <Override PartName="/ppt/tags/tag621.xml" ContentType="application/vnd.openxmlformats-officedocument.presentationml.tags+xml"/>
  <Override PartName="/ppt/tags/tag622.xml" ContentType="application/vnd.openxmlformats-officedocument.presentationml.tags+xml"/>
  <Override PartName="/ppt/tags/tag623.xml" ContentType="application/vnd.openxmlformats-officedocument.presentationml.tags+xml"/>
  <Override PartName="/ppt/tags/tag624.xml" ContentType="application/vnd.openxmlformats-officedocument.presentationml.tags+xml"/>
  <Override PartName="/ppt/tags/tag625.xml" ContentType="application/vnd.openxmlformats-officedocument.presentationml.tags+xml"/>
  <Override PartName="/ppt/tags/tag626.xml" ContentType="application/vnd.openxmlformats-officedocument.presentationml.tags+xml"/>
  <Override PartName="/ppt/tags/tag627.xml" ContentType="application/vnd.openxmlformats-officedocument.presentationml.tags+xml"/>
  <Override PartName="/ppt/tags/tag628.xml" ContentType="application/vnd.openxmlformats-officedocument.presentationml.tags+xml"/>
  <Override PartName="/ppt/tags/tag629.xml" ContentType="application/vnd.openxmlformats-officedocument.presentationml.tags+xml"/>
  <Override PartName="/ppt/tags/tag630.xml" ContentType="application/vnd.openxmlformats-officedocument.presentationml.tags+xml"/>
  <Override PartName="/ppt/tags/tag631.xml" ContentType="application/vnd.openxmlformats-officedocument.presentationml.tags+xml"/>
  <Override PartName="/ppt/tags/tag632.xml" ContentType="application/vnd.openxmlformats-officedocument.presentationml.tags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ags/tag633.xml" ContentType="application/vnd.openxmlformats-officedocument.presentationml.tags+xml"/>
  <Override PartName="/ppt/tags/tag634.xml" ContentType="application/vnd.openxmlformats-officedocument.presentationml.tags+xml"/>
  <Override PartName="/ppt/tags/tag635.xml" ContentType="application/vnd.openxmlformats-officedocument.presentationml.tags+xml"/>
  <Override PartName="/ppt/tags/tag636.xml" ContentType="application/vnd.openxmlformats-officedocument.presentationml.tags+xml"/>
  <Override PartName="/ppt/tags/tag637.xml" ContentType="application/vnd.openxmlformats-officedocument.presentationml.tags+xml"/>
  <Override PartName="/ppt/tags/tag638.xml" ContentType="application/vnd.openxmlformats-officedocument.presentationml.tags+xml"/>
  <Override PartName="/ppt/tags/tag639.xml" ContentType="application/vnd.openxmlformats-officedocument.presentationml.tags+xml"/>
  <Override PartName="/ppt/tags/tag640.xml" ContentType="application/vnd.openxmlformats-officedocument.presentationml.tags+xml"/>
  <Override PartName="/ppt/tags/tag641.xml" ContentType="application/vnd.openxmlformats-officedocument.presentationml.tags+xml"/>
  <Override PartName="/ppt/tags/tag642.xml" ContentType="application/vnd.openxmlformats-officedocument.presentationml.tags+xml"/>
  <Override PartName="/ppt/tags/tag643.xml" ContentType="application/vnd.openxmlformats-officedocument.presentationml.tags+xml"/>
  <Override PartName="/ppt/tags/tag644.xml" ContentType="application/vnd.openxmlformats-officedocument.presentationml.tags+xml"/>
  <Override PartName="/ppt/tags/tag645.xml" ContentType="application/vnd.openxmlformats-officedocument.presentationml.tags+xml"/>
  <Override PartName="/ppt/tags/tag646.xml" ContentType="application/vnd.openxmlformats-officedocument.presentationml.tags+xml"/>
  <Override PartName="/ppt/tags/tag647.xml" ContentType="application/vnd.openxmlformats-officedocument.presentationml.tags+xml"/>
  <Override PartName="/ppt/tags/tag648.xml" ContentType="application/vnd.openxmlformats-officedocument.presentationml.tags+xml"/>
  <Override PartName="/ppt/tags/tag649.xml" ContentType="application/vnd.openxmlformats-officedocument.presentationml.tags+xml"/>
  <Override PartName="/ppt/tags/tag650.xml" ContentType="application/vnd.openxmlformats-officedocument.presentationml.tags+xml"/>
  <Override PartName="/ppt/tags/tag651.xml" ContentType="application/vnd.openxmlformats-officedocument.presentationml.tags+xml"/>
  <Override PartName="/ppt/tags/tag652.xml" ContentType="application/vnd.openxmlformats-officedocument.presentationml.tags+xml"/>
  <Override PartName="/ppt/tags/tag653.xml" ContentType="application/vnd.openxmlformats-officedocument.presentationml.tags+xml"/>
  <Override PartName="/ppt/tags/tag654.xml" ContentType="application/vnd.openxmlformats-officedocument.presentationml.tags+xml"/>
  <Override PartName="/ppt/tags/tag655.xml" ContentType="application/vnd.openxmlformats-officedocument.presentationml.tags+xml"/>
  <Override PartName="/ppt/tags/tag656.xml" ContentType="application/vnd.openxmlformats-officedocument.presentationml.tags+xml"/>
  <Override PartName="/ppt/tags/tag657.xml" ContentType="application/vnd.openxmlformats-officedocument.presentationml.tags+xml"/>
  <Override PartName="/ppt/tags/tag658.xml" ContentType="application/vnd.openxmlformats-officedocument.presentationml.tags+xml"/>
  <Override PartName="/ppt/tags/tag659.xml" ContentType="application/vnd.openxmlformats-officedocument.presentationml.tags+xml"/>
  <Override PartName="/ppt/tags/tag660.xml" ContentType="application/vnd.openxmlformats-officedocument.presentationml.tags+xml"/>
  <Override PartName="/ppt/tags/tag661.xml" ContentType="application/vnd.openxmlformats-officedocument.presentationml.tags+xml"/>
  <Override PartName="/ppt/tags/tag662.xml" ContentType="application/vnd.openxmlformats-officedocument.presentationml.tags+xml"/>
  <Override PartName="/ppt/tags/tag663.xml" ContentType="application/vnd.openxmlformats-officedocument.presentationml.tags+xml"/>
  <Override PartName="/ppt/tags/tag664.xml" ContentType="application/vnd.openxmlformats-officedocument.presentationml.tags+xml"/>
  <Override PartName="/ppt/tags/tag665.xml" ContentType="application/vnd.openxmlformats-officedocument.presentationml.tags+xml"/>
  <Override PartName="/ppt/tags/tag666.xml" ContentType="application/vnd.openxmlformats-officedocument.presentationml.tags+xml"/>
  <Override PartName="/ppt/tags/tag667.xml" ContentType="application/vnd.openxmlformats-officedocument.presentationml.tags+xml"/>
  <Override PartName="/ppt/tags/tag668.xml" ContentType="application/vnd.openxmlformats-officedocument.presentationml.tags+xml"/>
  <Override PartName="/ppt/tags/tag669.xml" ContentType="application/vnd.openxmlformats-officedocument.presentationml.tags+xml"/>
  <Override PartName="/ppt/tags/tag670.xml" ContentType="application/vnd.openxmlformats-officedocument.presentationml.tags+xml"/>
  <Override PartName="/ppt/tags/tag671.xml" ContentType="application/vnd.openxmlformats-officedocument.presentationml.tags+xml"/>
  <Override PartName="/ppt/tags/tag672.xml" ContentType="application/vnd.openxmlformats-officedocument.presentationml.tags+xml"/>
  <Override PartName="/ppt/tags/tag673.xml" ContentType="application/vnd.openxmlformats-officedocument.presentationml.tags+xml"/>
  <Override PartName="/ppt/tags/tag674.xml" ContentType="application/vnd.openxmlformats-officedocument.presentationml.tags+xml"/>
  <Override PartName="/ppt/tags/tag675.xml" ContentType="application/vnd.openxmlformats-officedocument.presentationml.tags+xml"/>
  <Override PartName="/ppt/tags/tag676.xml" ContentType="application/vnd.openxmlformats-officedocument.presentationml.tags+xml"/>
  <Override PartName="/ppt/tags/tag677.xml" ContentType="application/vnd.openxmlformats-officedocument.presentationml.tags+xml"/>
  <Override PartName="/ppt/tags/tag678.xml" ContentType="application/vnd.openxmlformats-officedocument.presentationml.tags+xml"/>
  <Override PartName="/ppt/tags/tag679.xml" ContentType="application/vnd.openxmlformats-officedocument.presentationml.tags+xml"/>
  <Override PartName="/ppt/tags/tag680.xml" ContentType="application/vnd.openxmlformats-officedocument.presentationml.tags+xml"/>
  <Override PartName="/ppt/tags/tag681.xml" ContentType="application/vnd.openxmlformats-officedocument.presentationml.tags+xml"/>
  <Override PartName="/ppt/tags/tag682.xml" ContentType="application/vnd.openxmlformats-officedocument.presentationml.tags+xml"/>
  <Override PartName="/ppt/tags/tag683.xml" ContentType="application/vnd.openxmlformats-officedocument.presentationml.tags+xml"/>
  <Override PartName="/ppt/tags/tag684.xml" ContentType="application/vnd.openxmlformats-officedocument.presentationml.tags+xml"/>
  <Override PartName="/ppt/tags/tag685.xml" ContentType="application/vnd.openxmlformats-officedocument.presentationml.tags+xml"/>
  <Override PartName="/ppt/tags/tag686.xml" ContentType="application/vnd.openxmlformats-officedocument.presentationml.tags+xml"/>
  <Override PartName="/ppt/tags/tag687.xml" ContentType="application/vnd.openxmlformats-officedocument.presentationml.tags+xml"/>
  <Override PartName="/ppt/tags/tag688.xml" ContentType="application/vnd.openxmlformats-officedocument.presentationml.tags+xml"/>
  <Override PartName="/ppt/tags/tag689.xml" ContentType="application/vnd.openxmlformats-officedocument.presentationml.tags+xml"/>
  <Override PartName="/ppt/tags/tag690.xml" ContentType="application/vnd.openxmlformats-officedocument.presentationml.tags+xml"/>
  <Override PartName="/ppt/tags/tag691.xml" ContentType="application/vnd.openxmlformats-officedocument.presentationml.tags+xml"/>
  <Override PartName="/ppt/tags/tag692.xml" ContentType="application/vnd.openxmlformats-officedocument.presentationml.tags+xml"/>
  <Override PartName="/ppt/tags/tag693.xml" ContentType="application/vnd.openxmlformats-officedocument.presentationml.tags+xml"/>
  <Override PartName="/ppt/tags/tag694.xml" ContentType="application/vnd.openxmlformats-officedocument.presentationml.tags+xml"/>
  <Override PartName="/ppt/tags/tag695.xml" ContentType="application/vnd.openxmlformats-officedocument.presentationml.tags+xml"/>
  <Override PartName="/ppt/tags/tag696.xml" ContentType="application/vnd.openxmlformats-officedocument.presentationml.tags+xml"/>
  <Override PartName="/ppt/tags/tag697.xml" ContentType="application/vnd.openxmlformats-officedocument.presentationml.tags+xml"/>
  <Override PartName="/ppt/tags/tag698.xml" ContentType="application/vnd.openxmlformats-officedocument.presentationml.tags+xml"/>
  <Override PartName="/ppt/tags/tag699.xml" ContentType="application/vnd.openxmlformats-officedocument.presentationml.tags+xml"/>
  <Override PartName="/ppt/tags/tag700.xml" ContentType="application/vnd.openxmlformats-officedocument.presentationml.tags+xml"/>
  <Override PartName="/ppt/tags/tag701.xml" ContentType="application/vnd.openxmlformats-officedocument.presentationml.tags+xml"/>
  <Override PartName="/ppt/tags/tag702.xml" ContentType="application/vnd.openxmlformats-officedocument.presentationml.tags+xml"/>
  <Override PartName="/ppt/tags/tag703.xml" ContentType="application/vnd.openxmlformats-officedocument.presentationml.tags+xml"/>
  <Override PartName="/ppt/tags/tag704.xml" ContentType="application/vnd.openxmlformats-officedocument.presentationml.tags+xml"/>
  <Override PartName="/ppt/tags/tag705.xml" ContentType="application/vnd.openxmlformats-officedocument.presentationml.tags+xml"/>
  <Override PartName="/ppt/tags/tag706.xml" ContentType="application/vnd.openxmlformats-officedocument.presentationml.tags+xml"/>
  <Override PartName="/ppt/tags/tag707.xml" ContentType="application/vnd.openxmlformats-officedocument.presentationml.tags+xml"/>
  <Override PartName="/ppt/tags/tag708.xml" ContentType="application/vnd.openxmlformats-officedocument.presentationml.tags+xml"/>
  <Override PartName="/ppt/tags/tag709.xml" ContentType="application/vnd.openxmlformats-officedocument.presentationml.tags+xml"/>
  <Override PartName="/ppt/tags/tag710.xml" ContentType="application/vnd.openxmlformats-officedocument.presentationml.tags+xml"/>
  <Override PartName="/ppt/tags/tag711.xml" ContentType="application/vnd.openxmlformats-officedocument.presentationml.tags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ags/tag712.xml" ContentType="application/vnd.openxmlformats-officedocument.presentationml.tags+xml"/>
  <Override PartName="/ppt/tags/tag713.xml" ContentType="application/vnd.openxmlformats-officedocument.presentationml.tags+xml"/>
  <Override PartName="/ppt/tags/tag714.xml" ContentType="application/vnd.openxmlformats-officedocument.presentationml.tags+xml"/>
  <Override PartName="/ppt/tags/tag715.xml" ContentType="application/vnd.openxmlformats-officedocument.presentationml.tags+xml"/>
  <Override PartName="/ppt/tags/tag716.xml" ContentType="application/vnd.openxmlformats-officedocument.presentationml.tags+xml"/>
  <Override PartName="/ppt/tags/tag717.xml" ContentType="application/vnd.openxmlformats-officedocument.presentationml.tags+xml"/>
  <Override PartName="/ppt/tags/tag718.xml" ContentType="application/vnd.openxmlformats-officedocument.presentationml.tags+xml"/>
  <Override PartName="/ppt/tags/tag719.xml" ContentType="application/vnd.openxmlformats-officedocument.presentationml.tags+xml"/>
  <Override PartName="/ppt/tags/tag720.xml" ContentType="application/vnd.openxmlformats-officedocument.presentationml.tags+xml"/>
  <Override PartName="/ppt/tags/tag721.xml" ContentType="application/vnd.openxmlformats-officedocument.presentationml.tags+xml"/>
  <Override PartName="/ppt/tags/tag722.xml" ContentType="application/vnd.openxmlformats-officedocument.presentationml.tags+xml"/>
  <Override PartName="/ppt/tags/tag723.xml" ContentType="application/vnd.openxmlformats-officedocument.presentationml.tags+xml"/>
  <Override PartName="/ppt/tags/tag724.xml" ContentType="application/vnd.openxmlformats-officedocument.presentationml.tags+xml"/>
  <Override PartName="/ppt/tags/tag725.xml" ContentType="application/vnd.openxmlformats-officedocument.presentationml.tags+xml"/>
  <Override PartName="/ppt/tags/tag726.xml" ContentType="application/vnd.openxmlformats-officedocument.presentationml.tags+xml"/>
  <Override PartName="/ppt/tags/tag727.xml" ContentType="application/vnd.openxmlformats-officedocument.presentationml.tags+xml"/>
  <Override PartName="/ppt/tags/tag728.xml" ContentType="application/vnd.openxmlformats-officedocument.presentationml.tags+xml"/>
  <Override PartName="/ppt/tags/tag729.xml" ContentType="application/vnd.openxmlformats-officedocument.presentationml.tags+xml"/>
  <Override PartName="/ppt/tags/tag730.xml" ContentType="application/vnd.openxmlformats-officedocument.presentationml.tags+xml"/>
  <Override PartName="/ppt/tags/tag731.xml" ContentType="application/vnd.openxmlformats-officedocument.presentationml.tags+xml"/>
  <Override PartName="/ppt/tags/tag732.xml" ContentType="application/vnd.openxmlformats-officedocument.presentationml.tags+xml"/>
  <Override PartName="/ppt/tags/tag733.xml" ContentType="application/vnd.openxmlformats-officedocument.presentationml.tags+xml"/>
  <Override PartName="/ppt/tags/tag734.xml" ContentType="application/vnd.openxmlformats-officedocument.presentationml.tags+xml"/>
  <Override PartName="/ppt/tags/tag735.xml" ContentType="application/vnd.openxmlformats-officedocument.presentationml.tags+xml"/>
  <Override PartName="/ppt/tags/tag736.xml" ContentType="application/vnd.openxmlformats-officedocument.presentationml.tags+xml"/>
  <Override PartName="/ppt/tags/tag737.xml" ContentType="application/vnd.openxmlformats-officedocument.presentationml.tags+xml"/>
  <Override PartName="/ppt/tags/tag738.xml" ContentType="application/vnd.openxmlformats-officedocument.presentationml.tags+xml"/>
  <Override PartName="/ppt/tags/tag739.xml" ContentType="application/vnd.openxmlformats-officedocument.presentationml.tags+xml"/>
  <Override PartName="/ppt/tags/tag740.xml" ContentType="application/vnd.openxmlformats-officedocument.presentationml.tags+xml"/>
  <Override PartName="/ppt/tags/tag741.xml" ContentType="application/vnd.openxmlformats-officedocument.presentationml.tags+xml"/>
  <Override PartName="/ppt/tags/tag742.xml" ContentType="application/vnd.openxmlformats-officedocument.presentationml.tags+xml"/>
  <Override PartName="/ppt/tags/tag743.xml" ContentType="application/vnd.openxmlformats-officedocument.presentationml.tags+xml"/>
  <Override PartName="/ppt/tags/tag744.xml" ContentType="application/vnd.openxmlformats-officedocument.presentationml.tags+xml"/>
  <Override PartName="/ppt/tags/tag745.xml" ContentType="application/vnd.openxmlformats-officedocument.presentationml.tags+xml"/>
  <Override PartName="/ppt/tags/tag746.xml" ContentType="application/vnd.openxmlformats-officedocument.presentationml.tags+xml"/>
  <Override PartName="/ppt/tags/tag747.xml" ContentType="application/vnd.openxmlformats-officedocument.presentationml.tags+xml"/>
  <Override PartName="/ppt/tags/tag748.xml" ContentType="application/vnd.openxmlformats-officedocument.presentationml.tags+xml"/>
  <Override PartName="/ppt/tags/tag749.xml" ContentType="application/vnd.openxmlformats-officedocument.presentationml.tags+xml"/>
  <Override PartName="/ppt/tags/tag750.xml" ContentType="application/vnd.openxmlformats-officedocument.presentationml.tags+xml"/>
  <Override PartName="/ppt/tags/tag751.xml" ContentType="application/vnd.openxmlformats-officedocument.presentationml.tags+xml"/>
  <Override PartName="/ppt/tags/tag752.xml" ContentType="application/vnd.openxmlformats-officedocument.presentationml.tags+xml"/>
  <Override PartName="/ppt/tags/tag753.xml" ContentType="application/vnd.openxmlformats-officedocument.presentationml.tags+xml"/>
  <Override PartName="/ppt/tags/tag754.xml" ContentType="application/vnd.openxmlformats-officedocument.presentationml.tags+xml"/>
  <Override PartName="/ppt/tags/tag755.xml" ContentType="application/vnd.openxmlformats-officedocument.presentationml.tags+xml"/>
  <Override PartName="/ppt/tags/tag756.xml" ContentType="application/vnd.openxmlformats-officedocument.presentationml.tags+xml"/>
  <Override PartName="/ppt/tags/tag757.xml" ContentType="application/vnd.openxmlformats-officedocument.presentationml.tags+xml"/>
  <Override PartName="/ppt/tags/tag758.xml" ContentType="application/vnd.openxmlformats-officedocument.presentationml.tags+xml"/>
  <Override PartName="/ppt/tags/tag759.xml" ContentType="application/vnd.openxmlformats-officedocument.presentationml.tags+xml"/>
  <Override PartName="/ppt/tags/tag760.xml" ContentType="application/vnd.openxmlformats-officedocument.presentationml.tags+xml"/>
  <Override PartName="/ppt/tags/tag761.xml" ContentType="application/vnd.openxmlformats-officedocument.presentationml.tags+xml"/>
  <Override PartName="/ppt/tags/tag762.xml" ContentType="application/vnd.openxmlformats-officedocument.presentationml.tags+xml"/>
  <Override PartName="/ppt/tags/tag763.xml" ContentType="application/vnd.openxmlformats-officedocument.presentationml.tags+xml"/>
  <Override PartName="/ppt/tags/tag764.xml" ContentType="application/vnd.openxmlformats-officedocument.presentationml.tags+xml"/>
  <Override PartName="/ppt/tags/tag765.xml" ContentType="application/vnd.openxmlformats-officedocument.presentationml.tags+xml"/>
  <Override PartName="/ppt/tags/tag766.xml" ContentType="application/vnd.openxmlformats-officedocument.presentationml.tags+xml"/>
  <Override PartName="/ppt/tags/tag767.xml" ContentType="application/vnd.openxmlformats-officedocument.presentationml.tags+xml"/>
  <Override PartName="/ppt/tags/tag768.xml" ContentType="application/vnd.openxmlformats-officedocument.presentationml.tags+xml"/>
  <Override PartName="/ppt/tags/tag769.xml" ContentType="application/vnd.openxmlformats-officedocument.presentationml.tags+xml"/>
  <Override PartName="/ppt/tags/tag770.xml" ContentType="application/vnd.openxmlformats-officedocument.presentationml.tags+xml"/>
  <Override PartName="/ppt/tags/tag771.xml" ContentType="application/vnd.openxmlformats-officedocument.presentationml.tags+xml"/>
  <Override PartName="/ppt/tags/tag772.xml" ContentType="application/vnd.openxmlformats-officedocument.presentationml.tags+xml"/>
  <Override PartName="/ppt/tags/tag773.xml" ContentType="application/vnd.openxmlformats-officedocument.presentationml.tags+xml"/>
  <Override PartName="/ppt/tags/tag774.xml" ContentType="application/vnd.openxmlformats-officedocument.presentationml.tags+xml"/>
  <Override PartName="/ppt/tags/tag775.xml" ContentType="application/vnd.openxmlformats-officedocument.presentationml.tags+xml"/>
  <Override PartName="/ppt/tags/tag776.xml" ContentType="application/vnd.openxmlformats-officedocument.presentationml.tags+xml"/>
  <Override PartName="/ppt/tags/tag777.xml" ContentType="application/vnd.openxmlformats-officedocument.presentationml.tags+xml"/>
  <Override PartName="/ppt/tags/tag778.xml" ContentType="application/vnd.openxmlformats-officedocument.presentationml.tags+xml"/>
  <Override PartName="/ppt/tags/tag779.xml" ContentType="application/vnd.openxmlformats-officedocument.presentationml.tags+xml"/>
  <Override PartName="/ppt/tags/tag780.xml" ContentType="application/vnd.openxmlformats-officedocument.presentationml.tags+xml"/>
  <Override PartName="/ppt/tags/tag781.xml" ContentType="application/vnd.openxmlformats-officedocument.presentationml.tags+xml"/>
  <Override PartName="/ppt/tags/tag782.xml" ContentType="application/vnd.openxmlformats-officedocument.presentationml.tags+xml"/>
  <Override PartName="/ppt/tags/tag783.xml" ContentType="application/vnd.openxmlformats-officedocument.presentationml.tags+xml"/>
  <Override PartName="/ppt/tags/tag784.xml" ContentType="application/vnd.openxmlformats-officedocument.presentationml.tags+xml"/>
  <Override PartName="/ppt/tags/tag785.xml" ContentType="application/vnd.openxmlformats-officedocument.presentationml.tags+xml"/>
  <Override PartName="/ppt/tags/tag786.xml" ContentType="application/vnd.openxmlformats-officedocument.presentationml.tags+xml"/>
  <Override PartName="/ppt/tags/tag787.xml" ContentType="application/vnd.openxmlformats-officedocument.presentationml.tags+xml"/>
  <Override PartName="/ppt/tags/tag788.xml" ContentType="application/vnd.openxmlformats-officedocument.presentationml.tags+xml"/>
  <Override PartName="/ppt/tags/tag789.xml" ContentType="application/vnd.openxmlformats-officedocument.presentationml.tags+xml"/>
  <Override PartName="/ppt/tags/tag790.xml" ContentType="application/vnd.openxmlformats-officedocument.presentationml.tags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ags/tag791.xml" ContentType="application/vnd.openxmlformats-officedocument.presentationml.tags+xml"/>
  <Override PartName="/ppt/tags/tag792.xml" ContentType="application/vnd.openxmlformats-officedocument.presentationml.tags+xml"/>
  <Override PartName="/ppt/tags/tag793.xml" ContentType="application/vnd.openxmlformats-officedocument.presentationml.tags+xml"/>
  <Override PartName="/ppt/tags/tag794.xml" ContentType="application/vnd.openxmlformats-officedocument.presentationml.tags+xml"/>
  <Override PartName="/ppt/tags/tag795.xml" ContentType="application/vnd.openxmlformats-officedocument.presentationml.tags+xml"/>
  <Override PartName="/ppt/tags/tag796.xml" ContentType="application/vnd.openxmlformats-officedocument.presentationml.tags+xml"/>
  <Override PartName="/ppt/tags/tag797.xml" ContentType="application/vnd.openxmlformats-officedocument.presentationml.tags+xml"/>
  <Override PartName="/ppt/tags/tag798.xml" ContentType="application/vnd.openxmlformats-officedocument.presentationml.tags+xml"/>
  <Override PartName="/ppt/tags/tag799.xml" ContentType="application/vnd.openxmlformats-officedocument.presentationml.tags+xml"/>
  <Override PartName="/ppt/tags/tag800.xml" ContentType="application/vnd.openxmlformats-officedocument.presentationml.tags+xml"/>
  <Override PartName="/ppt/tags/tag801.xml" ContentType="application/vnd.openxmlformats-officedocument.presentationml.tags+xml"/>
  <Override PartName="/ppt/tags/tag802.xml" ContentType="application/vnd.openxmlformats-officedocument.presentationml.tags+xml"/>
  <Override PartName="/ppt/tags/tag803.xml" ContentType="application/vnd.openxmlformats-officedocument.presentationml.tags+xml"/>
  <Override PartName="/ppt/tags/tag804.xml" ContentType="application/vnd.openxmlformats-officedocument.presentationml.tags+xml"/>
  <Override PartName="/ppt/tags/tag805.xml" ContentType="application/vnd.openxmlformats-officedocument.presentationml.tags+xml"/>
  <Override PartName="/ppt/tags/tag806.xml" ContentType="application/vnd.openxmlformats-officedocument.presentationml.tags+xml"/>
  <Override PartName="/ppt/tags/tag807.xml" ContentType="application/vnd.openxmlformats-officedocument.presentationml.tags+xml"/>
  <Override PartName="/ppt/tags/tag808.xml" ContentType="application/vnd.openxmlformats-officedocument.presentationml.tags+xml"/>
  <Override PartName="/ppt/tags/tag809.xml" ContentType="application/vnd.openxmlformats-officedocument.presentationml.tags+xml"/>
  <Override PartName="/ppt/tags/tag810.xml" ContentType="application/vnd.openxmlformats-officedocument.presentationml.tags+xml"/>
  <Override PartName="/ppt/tags/tag811.xml" ContentType="application/vnd.openxmlformats-officedocument.presentationml.tags+xml"/>
  <Override PartName="/ppt/tags/tag812.xml" ContentType="application/vnd.openxmlformats-officedocument.presentationml.tags+xml"/>
  <Override PartName="/ppt/tags/tag813.xml" ContentType="application/vnd.openxmlformats-officedocument.presentationml.tags+xml"/>
  <Override PartName="/ppt/tags/tag814.xml" ContentType="application/vnd.openxmlformats-officedocument.presentationml.tags+xml"/>
  <Override PartName="/ppt/tags/tag815.xml" ContentType="application/vnd.openxmlformats-officedocument.presentationml.tags+xml"/>
  <Override PartName="/ppt/tags/tag816.xml" ContentType="application/vnd.openxmlformats-officedocument.presentationml.tags+xml"/>
  <Override PartName="/ppt/tags/tag817.xml" ContentType="application/vnd.openxmlformats-officedocument.presentationml.tags+xml"/>
  <Override PartName="/ppt/tags/tag818.xml" ContentType="application/vnd.openxmlformats-officedocument.presentationml.tags+xml"/>
  <Override PartName="/ppt/tags/tag819.xml" ContentType="application/vnd.openxmlformats-officedocument.presentationml.tags+xml"/>
  <Override PartName="/ppt/tags/tag820.xml" ContentType="application/vnd.openxmlformats-officedocument.presentationml.tags+xml"/>
  <Override PartName="/ppt/tags/tag821.xml" ContentType="application/vnd.openxmlformats-officedocument.presentationml.tags+xml"/>
  <Override PartName="/ppt/tags/tag822.xml" ContentType="application/vnd.openxmlformats-officedocument.presentationml.tags+xml"/>
  <Override PartName="/ppt/tags/tag823.xml" ContentType="application/vnd.openxmlformats-officedocument.presentationml.tags+xml"/>
  <Override PartName="/ppt/tags/tag824.xml" ContentType="application/vnd.openxmlformats-officedocument.presentationml.tags+xml"/>
  <Override PartName="/ppt/tags/tag825.xml" ContentType="application/vnd.openxmlformats-officedocument.presentationml.tags+xml"/>
  <Override PartName="/ppt/tags/tag826.xml" ContentType="application/vnd.openxmlformats-officedocument.presentationml.tags+xml"/>
  <Override PartName="/ppt/tags/tag827.xml" ContentType="application/vnd.openxmlformats-officedocument.presentationml.tags+xml"/>
  <Override PartName="/ppt/tags/tag828.xml" ContentType="application/vnd.openxmlformats-officedocument.presentationml.tags+xml"/>
  <Override PartName="/ppt/tags/tag829.xml" ContentType="application/vnd.openxmlformats-officedocument.presentationml.tags+xml"/>
  <Override PartName="/ppt/tags/tag830.xml" ContentType="application/vnd.openxmlformats-officedocument.presentationml.tags+xml"/>
  <Override PartName="/ppt/tags/tag831.xml" ContentType="application/vnd.openxmlformats-officedocument.presentationml.tags+xml"/>
  <Override PartName="/ppt/tags/tag832.xml" ContentType="application/vnd.openxmlformats-officedocument.presentationml.tags+xml"/>
  <Override PartName="/ppt/tags/tag833.xml" ContentType="application/vnd.openxmlformats-officedocument.presentationml.tags+xml"/>
  <Override PartName="/ppt/tags/tag834.xml" ContentType="application/vnd.openxmlformats-officedocument.presentationml.tags+xml"/>
  <Override PartName="/ppt/tags/tag835.xml" ContentType="application/vnd.openxmlformats-officedocument.presentationml.tags+xml"/>
  <Override PartName="/ppt/tags/tag836.xml" ContentType="application/vnd.openxmlformats-officedocument.presentationml.tags+xml"/>
  <Override PartName="/ppt/tags/tag837.xml" ContentType="application/vnd.openxmlformats-officedocument.presentationml.tags+xml"/>
  <Override PartName="/ppt/tags/tag838.xml" ContentType="application/vnd.openxmlformats-officedocument.presentationml.tags+xml"/>
  <Override PartName="/ppt/tags/tag839.xml" ContentType="application/vnd.openxmlformats-officedocument.presentationml.tags+xml"/>
  <Override PartName="/ppt/tags/tag840.xml" ContentType="application/vnd.openxmlformats-officedocument.presentationml.tags+xml"/>
  <Override PartName="/ppt/tags/tag841.xml" ContentType="application/vnd.openxmlformats-officedocument.presentationml.tags+xml"/>
  <Override PartName="/ppt/tags/tag842.xml" ContentType="application/vnd.openxmlformats-officedocument.presentationml.tags+xml"/>
  <Override PartName="/ppt/tags/tag843.xml" ContentType="application/vnd.openxmlformats-officedocument.presentationml.tags+xml"/>
  <Override PartName="/ppt/tags/tag844.xml" ContentType="application/vnd.openxmlformats-officedocument.presentationml.tags+xml"/>
  <Override PartName="/ppt/tags/tag845.xml" ContentType="application/vnd.openxmlformats-officedocument.presentationml.tags+xml"/>
  <Override PartName="/ppt/tags/tag846.xml" ContentType="application/vnd.openxmlformats-officedocument.presentationml.tags+xml"/>
  <Override PartName="/ppt/tags/tag847.xml" ContentType="application/vnd.openxmlformats-officedocument.presentationml.tags+xml"/>
  <Override PartName="/ppt/tags/tag848.xml" ContentType="application/vnd.openxmlformats-officedocument.presentationml.tags+xml"/>
  <Override PartName="/ppt/tags/tag849.xml" ContentType="application/vnd.openxmlformats-officedocument.presentationml.tags+xml"/>
  <Override PartName="/ppt/tags/tag850.xml" ContentType="application/vnd.openxmlformats-officedocument.presentationml.tags+xml"/>
  <Override PartName="/ppt/tags/tag851.xml" ContentType="application/vnd.openxmlformats-officedocument.presentationml.tags+xml"/>
  <Override PartName="/ppt/tags/tag852.xml" ContentType="application/vnd.openxmlformats-officedocument.presentationml.tags+xml"/>
  <Override PartName="/ppt/tags/tag853.xml" ContentType="application/vnd.openxmlformats-officedocument.presentationml.tags+xml"/>
  <Override PartName="/ppt/tags/tag854.xml" ContentType="application/vnd.openxmlformats-officedocument.presentationml.tags+xml"/>
  <Override PartName="/ppt/tags/tag855.xml" ContentType="application/vnd.openxmlformats-officedocument.presentationml.tags+xml"/>
  <Override PartName="/ppt/tags/tag856.xml" ContentType="application/vnd.openxmlformats-officedocument.presentationml.tags+xml"/>
  <Override PartName="/ppt/tags/tag857.xml" ContentType="application/vnd.openxmlformats-officedocument.presentationml.tags+xml"/>
  <Override PartName="/ppt/tags/tag858.xml" ContentType="application/vnd.openxmlformats-officedocument.presentationml.tags+xml"/>
  <Override PartName="/ppt/tags/tag859.xml" ContentType="application/vnd.openxmlformats-officedocument.presentationml.tags+xml"/>
  <Override PartName="/ppt/tags/tag860.xml" ContentType="application/vnd.openxmlformats-officedocument.presentationml.tags+xml"/>
  <Override PartName="/ppt/tags/tag861.xml" ContentType="application/vnd.openxmlformats-officedocument.presentationml.tags+xml"/>
  <Override PartName="/ppt/tags/tag862.xml" ContentType="application/vnd.openxmlformats-officedocument.presentationml.tags+xml"/>
  <Override PartName="/ppt/tags/tag863.xml" ContentType="application/vnd.openxmlformats-officedocument.presentationml.tags+xml"/>
  <Override PartName="/ppt/tags/tag864.xml" ContentType="application/vnd.openxmlformats-officedocument.presentationml.tags+xml"/>
  <Override PartName="/ppt/tags/tag865.xml" ContentType="application/vnd.openxmlformats-officedocument.presentationml.tags+xml"/>
  <Override PartName="/ppt/tags/tag866.xml" ContentType="application/vnd.openxmlformats-officedocument.presentationml.tags+xml"/>
  <Override PartName="/ppt/tags/tag867.xml" ContentType="application/vnd.openxmlformats-officedocument.presentationml.tags+xml"/>
  <Override PartName="/ppt/tags/tag868.xml" ContentType="application/vnd.openxmlformats-officedocument.presentationml.tags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tags/tag869.xml" ContentType="application/vnd.openxmlformats-officedocument.presentationml.tags+xml"/>
  <Override PartName="/ppt/tags/tag870.xml" ContentType="application/vnd.openxmlformats-officedocument.presentationml.tags+xml"/>
  <Override PartName="/ppt/tags/tag871.xml" ContentType="application/vnd.openxmlformats-officedocument.presentationml.tags+xml"/>
  <Override PartName="/ppt/tags/tag872.xml" ContentType="application/vnd.openxmlformats-officedocument.presentationml.tags+xml"/>
  <Override PartName="/ppt/tags/tag873.xml" ContentType="application/vnd.openxmlformats-officedocument.presentationml.tags+xml"/>
  <Override PartName="/ppt/tags/tag874.xml" ContentType="application/vnd.openxmlformats-officedocument.presentationml.tags+xml"/>
  <Override PartName="/ppt/tags/tag875.xml" ContentType="application/vnd.openxmlformats-officedocument.presentationml.tags+xml"/>
  <Override PartName="/ppt/tags/tag876.xml" ContentType="application/vnd.openxmlformats-officedocument.presentationml.tags+xml"/>
  <Override PartName="/ppt/tags/tag877.xml" ContentType="application/vnd.openxmlformats-officedocument.presentationml.tags+xml"/>
  <Override PartName="/ppt/tags/tag878.xml" ContentType="application/vnd.openxmlformats-officedocument.presentationml.tags+xml"/>
  <Override PartName="/ppt/tags/tag879.xml" ContentType="application/vnd.openxmlformats-officedocument.presentationml.tags+xml"/>
  <Override PartName="/ppt/tags/tag880.xml" ContentType="application/vnd.openxmlformats-officedocument.presentationml.tags+xml"/>
  <Override PartName="/ppt/tags/tag881.xml" ContentType="application/vnd.openxmlformats-officedocument.presentationml.tags+xml"/>
  <Override PartName="/ppt/tags/tag882.xml" ContentType="application/vnd.openxmlformats-officedocument.presentationml.tags+xml"/>
  <Override PartName="/ppt/tags/tag883.xml" ContentType="application/vnd.openxmlformats-officedocument.presentationml.tags+xml"/>
  <Override PartName="/ppt/tags/tag884.xml" ContentType="application/vnd.openxmlformats-officedocument.presentationml.tags+xml"/>
  <Override PartName="/ppt/tags/tag885.xml" ContentType="application/vnd.openxmlformats-officedocument.presentationml.tags+xml"/>
  <Override PartName="/ppt/tags/tag886.xml" ContentType="application/vnd.openxmlformats-officedocument.presentationml.tags+xml"/>
  <Override PartName="/ppt/tags/tag887.xml" ContentType="application/vnd.openxmlformats-officedocument.presentationml.tags+xml"/>
  <Override PartName="/ppt/tags/tag888.xml" ContentType="application/vnd.openxmlformats-officedocument.presentationml.tags+xml"/>
  <Override PartName="/ppt/tags/tag889.xml" ContentType="application/vnd.openxmlformats-officedocument.presentationml.tags+xml"/>
  <Override PartName="/ppt/tags/tag890.xml" ContentType="application/vnd.openxmlformats-officedocument.presentationml.tags+xml"/>
  <Override PartName="/ppt/tags/tag891.xml" ContentType="application/vnd.openxmlformats-officedocument.presentationml.tags+xml"/>
  <Override PartName="/ppt/tags/tag892.xml" ContentType="application/vnd.openxmlformats-officedocument.presentationml.tags+xml"/>
  <Override PartName="/ppt/tags/tag893.xml" ContentType="application/vnd.openxmlformats-officedocument.presentationml.tags+xml"/>
  <Override PartName="/ppt/tags/tag894.xml" ContentType="application/vnd.openxmlformats-officedocument.presentationml.tags+xml"/>
  <Override PartName="/ppt/tags/tag895.xml" ContentType="application/vnd.openxmlformats-officedocument.presentationml.tags+xml"/>
  <Override PartName="/ppt/tags/tag896.xml" ContentType="application/vnd.openxmlformats-officedocument.presentationml.tags+xml"/>
  <Override PartName="/ppt/tags/tag897.xml" ContentType="application/vnd.openxmlformats-officedocument.presentationml.tags+xml"/>
  <Override PartName="/ppt/tags/tag898.xml" ContentType="application/vnd.openxmlformats-officedocument.presentationml.tags+xml"/>
  <Override PartName="/ppt/tags/tag899.xml" ContentType="application/vnd.openxmlformats-officedocument.presentationml.tags+xml"/>
  <Override PartName="/ppt/tags/tag900.xml" ContentType="application/vnd.openxmlformats-officedocument.presentationml.tags+xml"/>
  <Override PartName="/ppt/tags/tag901.xml" ContentType="application/vnd.openxmlformats-officedocument.presentationml.tags+xml"/>
  <Override PartName="/ppt/tags/tag902.xml" ContentType="application/vnd.openxmlformats-officedocument.presentationml.tags+xml"/>
  <Override PartName="/ppt/tags/tag903.xml" ContentType="application/vnd.openxmlformats-officedocument.presentationml.tags+xml"/>
  <Override PartName="/ppt/tags/tag904.xml" ContentType="application/vnd.openxmlformats-officedocument.presentationml.tags+xml"/>
  <Override PartName="/ppt/tags/tag905.xml" ContentType="application/vnd.openxmlformats-officedocument.presentationml.tags+xml"/>
  <Override PartName="/ppt/tags/tag906.xml" ContentType="application/vnd.openxmlformats-officedocument.presentationml.tags+xml"/>
  <Override PartName="/ppt/tags/tag907.xml" ContentType="application/vnd.openxmlformats-officedocument.presentationml.tags+xml"/>
  <Override PartName="/ppt/tags/tag908.xml" ContentType="application/vnd.openxmlformats-officedocument.presentationml.tags+xml"/>
  <Override PartName="/ppt/tags/tag909.xml" ContentType="application/vnd.openxmlformats-officedocument.presentationml.tags+xml"/>
  <Override PartName="/ppt/tags/tag910.xml" ContentType="application/vnd.openxmlformats-officedocument.presentationml.tags+xml"/>
  <Override PartName="/ppt/tags/tag911.xml" ContentType="application/vnd.openxmlformats-officedocument.presentationml.tags+xml"/>
  <Override PartName="/ppt/tags/tag912.xml" ContentType="application/vnd.openxmlformats-officedocument.presentationml.tags+xml"/>
  <Override PartName="/ppt/tags/tag913.xml" ContentType="application/vnd.openxmlformats-officedocument.presentationml.tags+xml"/>
  <Override PartName="/ppt/tags/tag914.xml" ContentType="application/vnd.openxmlformats-officedocument.presentationml.tags+xml"/>
  <Override PartName="/ppt/tags/tag915.xml" ContentType="application/vnd.openxmlformats-officedocument.presentationml.tags+xml"/>
  <Override PartName="/ppt/tags/tag916.xml" ContentType="application/vnd.openxmlformats-officedocument.presentationml.tags+xml"/>
  <Override PartName="/ppt/tags/tag917.xml" ContentType="application/vnd.openxmlformats-officedocument.presentationml.tags+xml"/>
  <Override PartName="/ppt/tags/tag918.xml" ContentType="application/vnd.openxmlformats-officedocument.presentationml.tags+xml"/>
  <Override PartName="/ppt/tags/tag919.xml" ContentType="application/vnd.openxmlformats-officedocument.presentationml.tags+xml"/>
  <Override PartName="/ppt/tags/tag920.xml" ContentType="application/vnd.openxmlformats-officedocument.presentationml.tags+xml"/>
  <Override PartName="/ppt/tags/tag921.xml" ContentType="application/vnd.openxmlformats-officedocument.presentationml.tags+xml"/>
  <Override PartName="/ppt/tags/tag922.xml" ContentType="application/vnd.openxmlformats-officedocument.presentationml.tags+xml"/>
  <Override PartName="/ppt/tags/tag923.xml" ContentType="application/vnd.openxmlformats-officedocument.presentationml.tags+xml"/>
  <Override PartName="/ppt/tags/tag924.xml" ContentType="application/vnd.openxmlformats-officedocument.presentationml.tags+xml"/>
  <Override PartName="/ppt/tags/tag925.xml" ContentType="application/vnd.openxmlformats-officedocument.presentationml.tags+xml"/>
  <Override PartName="/ppt/tags/tag926.xml" ContentType="application/vnd.openxmlformats-officedocument.presentationml.tags+xml"/>
  <Override PartName="/ppt/tags/tag927.xml" ContentType="application/vnd.openxmlformats-officedocument.presentationml.tags+xml"/>
  <Override PartName="/ppt/tags/tag928.xml" ContentType="application/vnd.openxmlformats-officedocument.presentationml.tags+xml"/>
  <Override PartName="/ppt/tags/tag929.xml" ContentType="application/vnd.openxmlformats-officedocument.presentationml.tags+xml"/>
  <Override PartName="/ppt/tags/tag930.xml" ContentType="application/vnd.openxmlformats-officedocument.presentationml.tags+xml"/>
  <Override PartName="/ppt/tags/tag931.xml" ContentType="application/vnd.openxmlformats-officedocument.presentationml.tags+xml"/>
  <Override PartName="/ppt/tags/tag932.xml" ContentType="application/vnd.openxmlformats-officedocument.presentationml.tags+xml"/>
  <Override PartName="/ppt/tags/tag933.xml" ContentType="application/vnd.openxmlformats-officedocument.presentationml.tags+xml"/>
  <Override PartName="/ppt/tags/tag934.xml" ContentType="application/vnd.openxmlformats-officedocument.presentationml.tags+xml"/>
  <Override PartName="/ppt/tags/tag935.xml" ContentType="application/vnd.openxmlformats-officedocument.presentationml.tags+xml"/>
  <Override PartName="/ppt/tags/tag936.xml" ContentType="application/vnd.openxmlformats-officedocument.presentationml.tags+xml"/>
  <Override PartName="/ppt/tags/tag937.xml" ContentType="application/vnd.openxmlformats-officedocument.presentationml.tags+xml"/>
  <Override PartName="/ppt/tags/tag938.xml" ContentType="application/vnd.openxmlformats-officedocument.presentationml.tags+xml"/>
  <Override PartName="/ppt/tags/tag939.xml" ContentType="application/vnd.openxmlformats-officedocument.presentationml.tags+xml"/>
  <Override PartName="/ppt/tags/tag940.xml" ContentType="application/vnd.openxmlformats-officedocument.presentationml.tags+xml"/>
  <Override PartName="/ppt/tags/tag941.xml" ContentType="application/vnd.openxmlformats-officedocument.presentationml.tags+xml"/>
  <Override PartName="/ppt/tags/tag942.xml" ContentType="application/vnd.openxmlformats-officedocument.presentationml.tags+xml"/>
  <Override PartName="/ppt/tags/tag943.xml" ContentType="application/vnd.openxmlformats-officedocument.presentationml.tags+xml"/>
  <Override PartName="/ppt/tags/tag944.xml" ContentType="application/vnd.openxmlformats-officedocument.presentationml.tags+xml"/>
  <Override PartName="/ppt/tags/tag945.xml" ContentType="application/vnd.openxmlformats-officedocument.presentationml.tags+xml"/>
  <Override PartName="/ppt/tags/tag946.xml" ContentType="application/vnd.openxmlformats-officedocument.presentationml.tags+xml"/>
  <Override PartName="/ppt/tags/tag947.xml" ContentType="application/vnd.openxmlformats-officedocument.presentationml.tags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ags/tag948.xml" ContentType="application/vnd.openxmlformats-officedocument.presentationml.tags+xml"/>
  <Override PartName="/ppt/tags/tag949.xml" ContentType="application/vnd.openxmlformats-officedocument.presentationml.tags+xml"/>
  <Override PartName="/ppt/tags/tag950.xml" ContentType="application/vnd.openxmlformats-officedocument.presentationml.tags+xml"/>
  <Override PartName="/ppt/tags/tag951.xml" ContentType="application/vnd.openxmlformats-officedocument.presentationml.tags+xml"/>
  <Override PartName="/ppt/tags/tag952.xml" ContentType="application/vnd.openxmlformats-officedocument.presentationml.tags+xml"/>
  <Override PartName="/ppt/tags/tag953.xml" ContentType="application/vnd.openxmlformats-officedocument.presentationml.tags+xml"/>
  <Override PartName="/ppt/tags/tag954.xml" ContentType="application/vnd.openxmlformats-officedocument.presentationml.tags+xml"/>
  <Override PartName="/ppt/tags/tag955.xml" ContentType="application/vnd.openxmlformats-officedocument.presentationml.tags+xml"/>
  <Override PartName="/ppt/tags/tag956.xml" ContentType="application/vnd.openxmlformats-officedocument.presentationml.tags+xml"/>
  <Override PartName="/ppt/tags/tag957.xml" ContentType="application/vnd.openxmlformats-officedocument.presentationml.tags+xml"/>
  <Override PartName="/ppt/tags/tag958.xml" ContentType="application/vnd.openxmlformats-officedocument.presentationml.tags+xml"/>
  <Override PartName="/ppt/tags/tag959.xml" ContentType="application/vnd.openxmlformats-officedocument.presentationml.tags+xml"/>
  <Override PartName="/ppt/tags/tag960.xml" ContentType="application/vnd.openxmlformats-officedocument.presentationml.tags+xml"/>
  <Override PartName="/ppt/tags/tag961.xml" ContentType="application/vnd.openxmlformats-officedocument.presentationml.tags+xml"/>
  <Override PartName="/ppt/tags/tag962.xml" ContentType="application/vnd.openxmlformats-officedocument.presentationml.tags+xml"/>
  <Override PartName="/ppt/tags/tag963.xml" ContentType="application/vnd.openxmlformats-officedocument.presentationml.tags+xml"/>
  <Override PartName="/ppt/tags/tag964.xml" ContentType="application/vnd.openxmlformats-officedocument.presentationml.tags+xml"/>
  <Override PartName="/ppt/tags/tag965.xml" ContentType="application/vnd.openxmlformats-officedocument.presentationml.tags+xml"/>
  <Override PartName="/ppt/tags/tag966.xml" ContentType="application/vnd.openxmlformats-officedocument.presentationml.tags+xml"/>
  <Override PartName="/ppt/tags/tag967.xml" ContentType="application/vnd.openxmlformats-officedocument.presentationml.tags+xml"/>
  <Override PartName="/ppt/tags/tag968.xml" ContentType="application/vnd.openxmlformats-officedocument.presentationml.tags+xml"/>
  <Override PartName="/ppt/tags/tag969.xml" ContentType="application/vnd.openxmlformats-officedocument.presentationml.tags+xml"/>
  <Override PartName="/ppt/tags/tag970.xml" ContentType="application/vnd.openxmlformats-officedocument.presentationml.tags+xml"/>
  <Override PartName="/ppt/tags/tag971.xml" ContentType="application/vnd.openxmlformats-officedocument.presentationml.tags+xml"/>
  <Override PartName="/ppt/tags/tag972.xml" ContentType="application/vnd.openxmlformats-officedocument.presentationml.tags+xml"/>
  <Override PartName="/ppt/tags/tag973.xml" ContentType="application/vnd.openxmlformats-officedocument.presentationml.tags+xml"/>
  <Override PartName="/ppt/tags/tag974.xml" ContentType="application/vnd.openxmlformats-officedocument.presentationml.tags+xml"/>
  <Override PartName="/ppt/tags/tag975.xml" ContentType="application/vnd.openxmlformats-officedocument.presentationml.tags+xml"/>
  <Override PartName="/ppt/tags/tag976.xml" ContentType="application/vnd.openxmlformats-officedocument.presentationml.tags+xml"/>
  <Override PartName="/ppt/tags/tag977.xml" ContentType="application/vnd.openxmlformats-officedocument.presentationml.tags+xml"/>
  <Override PartName="/ppt/tags/tag978.xml" ContentType="application/vnd.openxmlformats-officedocument.presentationml.tags+xml"/>
  <Override PartName="/ppt/tags/tag979.xml" ContentType="application/vnd.openxmlformats-officedocument.presentationml.tags+xml"/>
  <Override PartName="/ppt/tags/tag980.xml" ContentType="application/vnd.openxmlformats-officedocument.presentationml.tags+xml"/>
  <Override PartName="/ppt/tags/tag981.xml" ContentType="application/vnd.openxmlformats-officedocument.presentationml.tags+xml"/>
  <Override PartName="/ppt/tags/tag982.xml" ContentType="application/vnd.openxmlformats-officedocument.presentationml.tags+xml"/>
  <Override PartName="/ppt/tags/tag983.xml" ContentType="application/vnd.openxmlformats-officedocument.presentationml.tags+xml"/>
  <Override PartName="/ppt/tags/tag984.xml" ContentType="application/vnd.openxmlformats-officedocument.presentationml.tags+xml"/>
  <Override PartName="/ppt/tags/tag985.xml" ContentType="application/vnd.openxmlformats-officedocument.presentationml.tags+xml"/>
  <Override PartName="/ppt/tags/tag986.xml" ContentType="application/vnd.openxmlformats-officedocument.presentationml.tags+xml"/>
  <Override PartName="/ppt/tags/tag987.xml" ContentType="application/vnd.openxmlformats-officedocument.presentationml.tags+xml"/>
  <Override PartName="/ppt/tags/tag988.xml" ContentType="application/vnd.openxmlformats-officedocument.presentationml.tags+xml"/>
  <Override PartName="/ppt/tags/tag989.xml" ContentType="application/vnd.openxmlformats-officedocument.presentationml.tags+xml"/>
  <Override PartName="/ppt/tags/tag990.xml" ContentType="application/vnd.openxmlformats-officedocument.presentationml.tags+xml"/>
  <Override PartName="/ppt/tags/tag991.xml" ContentType="application/vnd.openxmlformats-officedocument.presentationml.tags+xml"/>
  <Override PartName="/ppt/tags/tag992.xml" ContentType="application/vnd.openxmlformats-officedocument.presentationml.tags+xml"/>
  <Override PartName="/ppt/tags/tag993.xml" ContentType="application/vnd.openxmlformats-officedocument.presentationml.tags+xml"/>
  <Override PartName="/ppt/tags/tag994.xml" ContentType="application/vnd.openxmlformats-officedocument.presentationml.tags+xml"/>
  <Override PartName="/ppt/tags/tag995.xml" ContentType="application/vnd.openxmlformats-officedocument.presentationml.tags+xml"/>
  <Override PartName="/ppt/tags/tag996.xml" ContentType="application/vnd.openxmlformats-officedocument.presentationml.tags+xml"/>
  <Override PartName="/ppt/tags/tag997.xml" ContentType="application/vnd.openxmlformats-officedocument.presentationml.tags+xml"/>
  <Override PartName="/ppt/tags/tag998.xml" ContentType="application/vnd.openxmlformats-officedocument.presentationml.tags+xml"/>
  <Override PartName="/ppt/tags/tag999.xml" ContentType="application/vnd.openxmlformats-officedocument.presentationml.tags+xml"/>
  <Override PartName="/ppt/tags/tag1000.xml" ContentType="application/vnd.openxmlformats-officedocument.presentationml.tags+xml"/>
  <Override PartName="/ppt/tags/tag1001.xml" ContentType="application/vnd.openxmlformats-officedocument.presentationml.tags+xml"/>
  <Override PartName="/ppt/tags/tag1002.xml" ContentType="application/vnd.openxmlformats-officedocument.presentationml.tags+xml"/>
  <Override PartName="/ppt/tags/tag1003.xml" ContentType="application/vnd.openxmlformats-officedocument.presentationml.tags+xml"/>
  <Override PartName="/ppt/tags/tag1004.xml" ContentType="application/vnd.openxmlformats-officedocument.presentationml.tags+xml"/>
  <Override PartName="/ppt/tags/tag1005.xml" ContentType="application/vnd.openxmlformats-officedocument.presentationml.tags+xml"/>
  <Override PartName="/ppt/tags/tag1006.xml" ContentType="application/vnd.openxmlformats-officedocument.presentationml.tags+xml"/>
  <Override PartName="/ppt/tags/tag1007.xml" ContentType="application/vnd.openxmlformats-officedocument.presentationml.tags+xml"/>
  <Override PartName="/ppt/tags/tag1008.xml" ContentType="application/vnd.openxmlformats-officedocument.presentationml.tags+xml"/>
  <Override PartName="/ppt/tags/tag1009.xml" ContentType="application/vnd.openxmlformats-officedocument.presentationml.tags+xml"/>
  <Override PartName="/ppt/tags/tag1010.xml" ContentType="application/vnd.openxmlformats-officedocument.presentationml.tags+xml"/>
  <Override PartName="/ppt/tags/tag1011.xml" ContentType="application/vnd.openxmlformats-officedocument.presentationml.tags+xml"/>
  <Override PartName="/ppt/tags/tag1012.xml" ContentType="application/vnd.openxmlformats-officedocument.presentationml.tags+xml"/>
  <Override PartName="/ppt/tags/tag1013.xml" ContentType="application/vnd.openxmlformats-officedocument.presentationml.tags+xml"/>
  <Override PartName="/ppt/tags/tag1014.xml" ContentType="application/vnd.openxmlformats-officedocument.presentationml.tags+xml"/>
  <Override PartName="/ppt/tags/tag1015.xml" ContentType="application/vnd.openxmlformats-officedocument.presentationml.tags+xml"/>
  <Override PartName="/ppt/tags/tag1016.xml" ContentType="application/vnd.openxmlformats-officedocument.presentationml.tags+xml"/>
  <Override PartName="/ppt/tags/tag1017.xml" ContentType="application/vnd.openxmlformats-officedocument.presentationml.tags+xml"/>
  <Override PartName="/ppt/tags/tag1018.xml" ContentType="application/vnd.openxmlformats-officedocument.presentationml.tags+xml"/>
  <Override PartName="/ppt/tags/tag1019.xml" ContentType="application/vnd.openxmlformats-officedocument.presentationml.tags+xml"/>
  <Override PartName="/ppt/tags/tag1020.xml" ContentType="application/vnd.openxmlformats-officedocument.presentationml.tags+xml"/>
  <Override PartName="/ppt/tags/tag1021.xml" ContentType="application/vnd.openxmlformats-officedocument.presentationml.tags+xml"/>
  <Override PartName="/ppt/tags/tag1022.xml" ContentType="application/vnd.openxmlformats-officedocument.presentationml.tags+xml"/>
  <Override PartName="/ppt/tags/tag1023.xml" ContentType="application/vnd.openxmlformats-officedocument.presentationml.tags+xml"/>
  <Override PartName="/ppt/tags/tag1024.xml" ContentType="application/vnd.openxmlformats-officedocument.presentationml.tags+xml"/>
  <Override PartName="/ppt/tags/tag1025.xml" ContentType="application/vnd.openxmlformats-officedocument.presentationml.tags+xml"/>
  <Override PartName="/ppt/tags/tag1026.xml" ContentType="application/vnd.openxmlformats-officedocument.presentationml.tags+xml"/>
  <Override PartName="/ppt/notesSlides/notesSlide1.xml" ContentType="application/vnd.openxmlformats-officedocument.presentationml.notesSlid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ags/tag1027.xml" ContentType="application/vnd.openxmlformats-officedocument.presentationml.tags+xml"/>
  <Override PartName="/ppt/tags/tag1028.xml" ContentType="application/vnd.openxmlformats-officedocument.presentationml.tags+xml"/>
  <Override PartName="/ppt/tags/tag1029.xml" ContentType="application/vnd.openxmlformats-officedocument.presentationml.tags+xml"/>
  <Override PartName="/ppt/tags/tag1030.xml" ContentType="application/vnd.openxmlformats-officedocument.presentationml.tags+xml"/>
  <Override PartName="/ppt/tags/tag1031.xml" ContentType="application/vnd.openxmlformats-officedocument.presentationml.tags+xml"/>
  <Override PartName="/ppt/tags/tag1032.xml" ContentType="application/vnd.openxmlformats-officedocument.presentationml.tags+xml"/>
  <Override PartName="/ppt/tags/tag1033.xml" ContentType="application/vnd.openxmlformats-officedocument.presentationml.tags+xml"/>
  <Override PartName="/ppt/tags/tag1034.xml" ContentType="application/vnd.openxmlformats-officedocument.presentationml.tags+xml"/>
  <Override PartName="/ppt/tags/tag1035.xml" ContentType="application/vnd.openxmlformats-officedocument.presentationml.tags+xml"/>
  <Override PartName="/ppt/tags/tag1036.xml" ContentType="application/vnd.openxmlformats-officedocument.presentationml.tags+xml"/>
  <Override PartName="/ppt/tags/tag1037.xml" ContentType="application/vnd.openxmlformats-officedocument.presentationml.tags+xml"/>
  <Override PartName="/ppt/tags/tag1038.xml" ContentType="application/vnd.openxmlformats-officedocument.presentationml.tags+xml"/>
  <Override PartName="/ppt/tags/tag1039.xml" ContentType="application/vnd.openxmlformats-officedocument.presentationml.tags+xml"/>
  <Override PartName="/ppt/tags/tag1040.xml" ContentType="application/vnd.openxmlformats-officedocument.presentationml.tags+xml"/>
  <Override PartName="/ppt/tags/tag1041.xml" ContentType="application/vnd.openxmlformats-officedocument.presentationml.tags+xml"/>
  <Override PartName="/ppt/tags/tag1042.xml" ContentType="application/vnd.openxmlformats-officedocument.presentationml.tags+xml"/>
  <Override PartName="/ppt/tags/tag1043.xml" ContentType="application/vnd.openxmlformats-officedocument.presentationml.tags+xml"/>
  <Override PartName="/ppt/tags/tag1044.xml" ContentType="application/vnd.openxmlformats-officedocument.presentationml.tags+xml"/>
  <Override PartName="/ppt/tags/tag1045.xml" ContentType="application/vnd.openxmlformats-officedocument.presentationml.tags+xml"/>
  <Override PartName="/ppt/tags/tag1046.xml" ContentType="application/vnd.openxmlformats-officedocument.presentationml.tags+xml"/>
  <Override PartName="/ppt/tags/tag1047.xml" ContentType="application/vnd.openxmlformats-officedocument.presentationml.tags+xml"/>
  <Override PartName="/ppt/tags/tag1048.xml" ContentType="application/vnd.openxmlformats-officedocument.presentationml.tags+xml"/>
  <Override PartName="/ppt/tags/tag1049.xml" ContentType="application/vnd.openxmlformats-officedocument.presentationml.tags+xml"/>
  <Override PartName="/ppt/tags/tag1050.xml" ContentType="application/vnd.openxmlformats-officedocument.presentationml.tags+xml"/>
  <Override PartName="/ppt/tags/tag1051.xml" ContentType="application/vnd.openxmlformats-officedocument.presentationml.tags+xml"/>
  <Override PartName="/ppt/tags/tag1052.xml" ContentType="application/vnd.openxmlformats-officedocument.presentationml.tags+xml"/>
  <Override PartName="/ppt/tags/tag1053.xml" ContentType="application/vnd.openxmlformats-officedocument.presentationml.tags+xml"/>
  <Override PartName="/ppt/tags/tag1054.xml" ContentType="application/vnd.openxmlformats-officedocument.presentationml.tags+xml"/>
  <Override PartName="/ppt/tags/tag1055.xml" ContentType="application/vnd.openxmlformats-officedocument.presentationml.tags+xml"/>
  <Override PartName="/ppt/tags/tag1056.xml" ContentType="application/vnd.openxmlformats-officedocument.presentationml.tags+xml"/>
  <Override PartName="/ppt/tags/tag1057.xml" ContentType="application/vnd.openxmlformats-officedocument.presentationml.tags+xml"/>
  <Override PartName="/ppt/tags/tag1058.xml" ContentType="application/vnd.openxmlformats-officedocument.presentationml.tags+xml"/>
  <Override PartName="/ppt/tags/tag1059.xml" ContentType="application/vnd.openxmlformats-officedocument.presentationml.tags+xml"/>
  <Override PartName="/ppt/tags/tag1060.xml" ContentType="application/vnd.openxmlformats-officedocument.presentationml.tags+xml"/>
  <Override PartName="/ppt/tags/tag1061.xml" ContentType="application/vnd.openxmlformats-officedocument.presentationml.tags+xml"/>
  <Override PartName="/ppt/tags/tag1062.xml" ContentType="application/vnd.openxmlformats-officedocument.presentationml.tags+xml"/>
  <Override PartName="/ppt/tags/tag1063.xml" ContentType="application/vnd.openxmlformats-officedocument.presentationml.tags+xml"/>
  <Override PartName="/ppt/tags/tag1064.xml" ContentType="application/vnd.openxmlformats-officedocument.presentationml.tags+xml"/>
  <Override PartName="/ppt/tags/tag1065.xml" ContentType="application/vnd.openxmlformats-officedocument.presentationml.tags+xml"/>
  <Override PartName="/ppt/tags/tag1066.xml" ContentType="application/vnd.openxmlformats-officedocument.presentationml.tags+xml"/>
  <Override PartName="/ppt/tags/tag1067.xml" ContentType="application/vnd.openxmlformats-officedocument.presentationml.tags+xml"/>
  <Override PartName="/ppt/tags/tag1068.xml" ContentType="application/vnd.openxmlformats-officedocument.presentationml.tags+xml"/>
  <Override PartName="/ppt/tags/tag1069.xml" ContentType="application/vnd.openxmlformats-officedocument.presentationml.tags+xml"/>
  <Override PartName="/ppt/tags/tag1070.xml" ContentType="application/vnd.openxmlformats-officedocument.presentationml.tags+xml"/>
  <Override PartName="/ppt/tags/tag1071.xml" ContentType="application/vnd.openxmlformats-officedocument.presentationml.tags+xml"/>
  <Override PartName="/ppt/tags/tag1072.xml" ContentType="application/vnd.openxmlformats-officedocument.presentationml.tags+xml"/>
  <Override PartName="/ppt/tags/tag1073.xml" ContentType="application/vnd.openxmlformats-officedocument.presentationml.tags+xml"/>
  <Override PartName="/ppt/tags/tag1074.xml" ContentType="application/vnd.openxmlformats-officedocument.presentationml.tags+xml"/>
  <Override PartName="/ppt/tags/tag1075.xml" ContentType="application/vnd.openxmlformats-officedocument.presentationml.tags+xml"/>
  <Override PartName="/ppt/tags/tag1076.xml" ContentType="application/vnd.openxmlformats-officedocument.presentationml.tags+xml"/>
  <Override PartName="/ppt/tags/tag1077.xml" ContentType="application/vnd.openxmlformats-officedocument.presentationml.tags+xml"/>
  <Override PartName="/ppt/tags/tag1078.xml" ContentType="application/vnd.openxmlformats-officedocument.presentationml.tags+xml"/>
  <Override PartName="/ppt/tags/tag1079.xml" ContentType="application/vnd.openxmlformats-officedocument.presentationml.tags+xml"/>
  <Override PartName="/ppt/tags/tag1080.xml" ContentType="application/vnd.openxmlformats-officedocument.presentationml.tags+xml"/>
  <Override PartName="/ppt/tags/tag1081.xml" ContentType="application/vnd.openxmlformats-officedocument.presentationml.tags+xml"/>
  <Override PartName="/ppt/tags/tag1082.xml" ContentType="application/vnd.openxmlformats-officedocument.presentationml.tags+xml"/>
  <Override PartName="/ppt/tags/tag1083.xml" ContentType="application/vnd.openxmlformats-officedocument.presentationml.tags+xml"/>
  <Override PartName="/ppt/tags/tag1084.xml" ContentType="application/vnd.openxmlformats-officedocument.presentationml.tags+xml"/>
  <Override PartName="/ppt/tags/tag1085.xml" ContentType="application/vnd.openxmlformats-officedocument.presentationml.tags+xml"/>
  <Override PartName="/ppt/tags/tag1086.xml" ContentType="application/vnd.openxmlformats-officedocument.presentationml.tags+xml"/>
  <Override PartName="/ppt/tags/tag1087.xml" ContentType="application/vnd.openxmlformats-officedocument.presentationml.tags+xml"/>
  <Override PartName="/ppt/tags/tag1088.xml" ContentType="application/vnd.openxmlformats-officedocument.presentationml.tags+xml"/>
  <Override PartName="/ppt/tags/tag1089.xml" ContentType="application/vnd.openxmlformats-officedocument.presentationml.tags+xml"/>
  <Override PartName="/ppt/tags/tag1090.xml" ContentType="application/vnd.openxmlformats-officedocument.presentationml.tags+xml"/>
  <Override PartName="/ppt/tags/tag1091.xml" ContentType="application/vnd.openxmlformats-officedocument.presentationml.tags+xml"/>
  <Override PartName="/ppt/tags/tag1092.xml" ContentType="application/vnd.openxmlformats-officedocument.presentationml.tags+xml"/>
  <Override PartName="/ppt/tags/tag1093.xml" ContentType="application/vnd.openxmlformats-officedocument.presentationml.tags+xml"/>
  <Override PartName="/ppt/tags/tag1094.xml" ContentType="application/vnd.openxmlformats-officedocument.presentationml.tags+xml"/>
  <Override PartName="/ppt/tags/tag1095.xml" ContentType="application/vnd.openxmlformats-officedocument.presentationml.tags+xml"/>
  <Override PartName="/ppt/tags/tag1096.xml" ContentType="application/vnd.openxmlformats-officedocument.presentationml.tags+xml"/>
  <Override PartName="/ppt/tags/tag1097.xml" ContentType="application/vnd.openxmlformats-officedocument.presentationml.tags+xml"/>
  <Override PartName="/ppt/tags/tag1098.xml" ContentType="application/vnd.openxmlformats-officedocument.presentationml.tags+xml"/>
  <Override PartName="/ppt/tags/tag1099.xml" ContentType="application/vnd.openxmlformats-officedocument.presentationml.tags+xml"/>
  <Override PartName="/ppt/tags/tag1100.xml" ContentType="application/vnd.openxmlformats-officedocument.presentationml.tags+xml"/>
  <Override PartName="/ppt/tags/tag1101.xml" ContentType="application/vnd.openxmlformats-officedocument.presentationml.tags+xml"/>
  <Override PartName="/ppt/tags/tag1102.xml" ContentType="application/vnd.openxmlformats-officedocument.presentationml.tags+xml"/>
  <Override PartName="/ppt/tags/tag1103.xml" ContentType="application/vnd.openxmlformats-officedocument.presentationml.tags+xml"/>
  <Override PartName="/ppt/tags/tag1104.xml" ContentType="application/vnd.openxmlformats-officedocument.presentationml.tags+xml"/>
  <Override PartName="/ppt/tags/tag1105.xml" ContentType="application/vnd.openxmlformats-officedocument.presentationml.tags+xml"/>
  <Override PartName="/ppt/charts/chart26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7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28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29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30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tags/tag1106.xml" ContentType="application/vnd.openxmlformats-officedocument.presentationml.tags+xml"/>
  <Override PartName="/ppt/tags/tag1107.xml" ContentType="application/vnd.openxmlformats-officedocument.presentationml.tags+xml"/>
  <Override PartName="/ppt/tags/tag1108.xml" ContentType="application/vnd.openxmlformats-officedocument.presentationml.tags+xml"/>
  <Override PartName="/ppt/tags/tag1109.xml" ContentType="application/vnd.openxmlformats-officedocument.presentationml.tags+xml"/>
  <Override PartName="/ppt/tags/tag1110.xml" ContentType="application/vnd.openxmlformats-officedocument.presentationml.tags+xml"/>
  <Override PartName="/ppt/tags/tag1111.xml" ContentType="application/vnd.openxmlformats-officedocument.presentationml.tags+xml"/>
  <Override PartName="/ppt/tags/tag1112.xml" ContentType="application/vnd.openxmlformats-officedocument.presentationml.tags+xml"/>
  <Override PartName="/ppt/tags/tag1113.xml" ContentType="application/vnd.openxmlformats-officedocument.presentationml.tags+xml"/>
  <Override PartName="/ppt/tags/tag1114.xml" ContentType="application/vnd.openxmlformats-officedocument.presentationml.tags+xml"/>
  <Override PartName="/ppt/tags/tag1115.xml" ContentType="application/vnd.openxmlformats-officedocument.presentationml.tags+xml"/>
  <Override PartName="/ppt/tags/tag1116.xml" ContentType="application/vnd.openxmlformats-officedocument.presentationml.tags+xml"/>
  <Override PartName="/ppt/tags/tag1117.xml" ContentType="application/vnd.openxmlformats-officedocument.presentationml.tags+xml"/>
  <Override PartName="/ppt/tags/tag1118.xml" ContentType="application/vnd.openxmlformats-officedocument.presentationml.tags+xml"/>
  <Override PartName="/ppt/tags/tag1119.xml" ContentType="application/vnd.openxmlformats-officedocument.presentationml.tags+xml"/>
  <Override PartName="/ppt/tags/tag1120.xml" ContentType="application/vnd.openxmlformats-officedocument.presentationml.tags+xml"/>
  <Override PartName="/ppt/tags/tag1121.xml" ContentType="application/vnd.openxmlformats-officedocument.presentationml.tags+xml"/>
  <Override PartName="/ppt/tags/tag1122.xml" ContentType="application/vnd.openxmlformats-officedocument.presentationml.tags+xml"/>
  <Override PartName="/ppt/tags/tag1123.xml" ContentType="application/vnd.openxmlformats-officedocument.presentationml.tags+xml"/>
  <Override PartName="/ppt/tags/tag1124.xml" ContentType="application/vnd.openxmlformats-officedocument.presentationml.tags+xml"/>
  <Override PartName="/ppt/tags/tag1125.xml" ContentType="application/vnd.openxmlformats-officedocument.presentationml.tags+xml"/>
  <Override PartName="/ppt/tags/tag1126.xml" ContentType="application/vnd.openxmlformats-officedocument.presentationml.tags+xml"/>
  <Override PartName="/ppt/tags/tag1127.xml" ContentType="application/vnd.openxmlformats-officedocument.presentationml.tags+xml"/>
  <Override PartName="/ppt/tags/tag1128.xml" ContentType="application/vnd.openxmlformats-officedocument.presentationml.tags+xml"/>
  <Override PartName="/ppt/tags/tag1129.xml" ContentType="application/vnd.openxmlformats-officedocument.presentationml.tags+xml"/>
  <Override PartName="/ppt/tags/tag1130.xml" ContentType="application/vnd.openxmlformats-officedocument.presentationml.tags+xml"/>
  <Override PartName="/ppt/tags/tag1131.xml" ContentType="application/vnd.openxmlformats-officedocument.presentationml.tags+xml"/>
  <Override PartName="/ppt/tags/tag1132.xml" ContentType="application/vnd.openxmlformats-officedocument.presentationml.tags+xml"/>
  <Override PartName="/ppt/tags/tag1133.xml" ContentType="application/vnd.openxmlformats-officedocument.presentationml.tags+xml"/>
  <Override PartName="/ppt/tags/tag1134.xml" ContentType="application/vnd.openxmlformats-officedocument.presentationml.tags+xml"/>
  <Override PartName="/ppt/tags/tag1135.xml" ContentType="application/vnd.openxmlformats-officedocument.presentationml.tags+xml"/>
  <Override PartName="/ppt/tags/tag1136.xml" ContentType="application/vnd.openxmlformats-officedocument.presentationml.tags+xml"/>
  <Override PartName="/ppt/tags/tag1137.xml" ContentType="application/vnd.openxmlformats-officedocument.presentationml.tags+xml"/>
  <Override PartName="/ppt/tags/tag1138.xml" ContentType="application/vnd.openxmlformats-officedocument.presentationml.tags+xml"/>
  <Override PartName="/ppt/tags/tag1139.xml" ContentType="application/vnd.openxmlformats-officedocument.presentationml.tags+xml"/>
  <Override PartName="/ppt/tags/tag1140.xml" ContentType="application/vnd.openxmlformats-officedocument.presentationml.tags+xml"/>
  <Override PartName="/ppt/tags/tag1141.xml" ContentType="application/vnd.openxmlformats-officedocument.presentationml.tags+xml"/>
  <Override PartName="/ppt/tags/tag1142.xml" ContentType="application/vnd.openxmlformats-officedocument.presentationml.tags+xml"/>
  <Override PartName="/ppt/tags/tag1143.xml" ContentType="application/vnd.openxmlformats-officedocument.presentationml.tags+xml"/>
  <Override PartName="/ppt/tags/tag1144.xml" ContentType="application/vnd.openxmlformats-officedocument.presentationml.tags+xml"/>
  <Override PartName="/ppt/tags/tag1145.xml" ContentType="application/vnd.openxmlformats-officedocument.presentationml.tags+xml"/>
  <Override PartName="/ppt/tags/tag1146.xml" ContentType="application/vnd.openxmlformats-officedocument.presentationml.tags+xml"/>
  <Override PartName="/ppt/tags/tag1147.xml" ContentType="application/vnd.openxmlformats-officedocument.presentationml.tags+xml"/>
  <Override PartName="/ppt/tags/tag1148.xml" ContentType="application/vnd.openxmlformats-officedocument.presentationml.tags+xml"/>
  <Override PartName="/ppt/tags/tag1149.xml" ContentType="application/vnd.openxmlformats-officedocument.presentationml.tags+xml"/>
  <Override PartName="/ppt/tags/tag1150.xml" ContentType="application/vnd.openxmlformats-officedocument.presentationml.tags+xml"/>
  <Override PartName="/ppt/tags/tag1151.xml" ContentType="application/vnd.openxmlformats-officedocument.presentationml.tags+xml"/>
  <Override PartName="/ppt/tags/tag1152.xml" ContentType="application/vnd.openxmlformats-officedocument.presentationml.tags+xml"/>
  <Override PartName="/ppt/tags/tag1153.xml" ContentType="application/vnd.openxmlformats-officedocument.presentationml.tags+xml"/>
  <Override PartName="/ppt/tags/tag1154.xml" ContentType="application/vnd.openxmlformats-officedocument.presentationml.tags+xml"/>
  <Override PartName="/ppt/tags/tag1155.xml" ContentType="application/vnd.openxmlformats-officedocument.presentationml.tags+xml"/>
  <Override PartName="/ppt/tags/tag1156.xml" ContentType="application/vnd.openxmlformats-officedocument.presentationml.tags+xml"/>
  <Override PartName="/ppt/tags/tag1157.xml" ContentType="application/vnd.openxmlformats-officedocument.presentationml.tags+xml"/>
  <Override PartName="/ppt/tags/tag1158.xml" ContentType="application/vnd.openxmlformats-officedocument.presentationml.tags+xml"/>
  <Override PartName="/ppt/tags/tag1159.xml" ContentType="application/vnd.openxmlformats-officedocument.presentationml.tags+xml"/>
  <Override PartName="/ppt/tags/tag1160.xml" ContentType="application/vnd.openxmlformats-officedocument.presentationml.tags+xml"/>
  <Override PartName="/ppt/tags/tag1161.xml" ContentType="application/vnd.openxmlformats-officedocument.presentationml.tags+xml"/>
  <Override PartName="/ppt/tags/tag1162.xml" ContentType="application/vnd.openxmlformats-officedocument.presentationml.tags+xml"/>
  <Override PartName="/ppt/tags/tag1163.xml" ContentType="application/vnd.openxmlformats-officedocument.presentationml.tags+xml"/>
  <Override PartName="/ppt/tags/tag1164.xml" ContentType="application/vnd.openxmlformats-officedocument.presentationml.tags+xml"/>
  <Override PartName="/ppt/tags/tag1165.xml" ContentType="application/vnd.openxmlformats-officedocument.presentationml.tags+xml"/>
  <Override PartName="/ppt/tags/tag1166.xml" ContentType="application/vnd.openxmlformats-officedocument.presentationml.tags+xml"/>
  <Override PartName="/ppt/tags/tag1167.xml" ContentType="application/vnd.openxmlformats-officedocument.presentationml.tags+xml"/>
  <Override PartName="/ppt/tags/tag1168.xml" ContentType="application/vnd.openxmlformats-officedocument.presentationml.tags+xml"/>
  <Override PartName="/ppt/tags/tag1169.xml" ContentType="application/vnd.openxmlformats-officedocument.presentationml.tags+xml"/>
  <Override PartName="/ppt/tags/tag1170.xml" ContentType="application/vnd.openxmlformats-officedocument.presentationml.tags+xml"/>
  <Override PartName="/ppt/tags/tag1171.xml" ContentType="application/vnd.openxmlformats-officedocument.presentationml.tags+xml"/>
  <Override PartName="/ppt/tags/tag1172.xml" ContentType="application/vnd.openxmlformats-officedocument.presentationml.tags+xml"/>
  <Override PartName="/ppt/tags/tag1173.xml" ContentType="application/vnd.openxmlformats-officedocument.presentationml.tags+xml"/>
  <Override PartName="/ppt/tags/tag1174.xml" ContentType="application/vnd.openxmlformats-officedocument.presentationml.tags+xml"/>
  <Override PartName="/ppt/tags/tag1175.xml" ContentType="application/vnd.openxmlformats-officedocument.presentationml.tags+xml"/>
  <Override PartName="/ppt/tags/tag1176.xml" ContentType="application/vnd.openxmlformats-officedocument.presentationml.tags+xml"/>
  <Override PartName="/ppt/tags/tag1177.xml" ContentType="application/vnd.openxmlformats-officedocument.presentationml.tags+xml"/>
  <Override PartName="/ppt/tags/tag1178.xml" ContentType="application/vnd.openxmlformats-officedocument.presentationml.tags+xml"/>
  <Override PartName="/ppt/tags/tag1179.xml" ContentType="application/vnd.openxmlformats-officedocument.presentationml.tags+xml"/>
  <Override PartName="/ppt/tags/tag1180.xml" ContentType="application/vnd.openxmlformats-officedocument.presentationml.tags+xml"/>
  <Override PartName="/ppt/tags/tag1181.xml" ContentType="application/vnd.openxmlformats-officedocument.presentationml.tags+xml"/>
  <Override PartName="/ppt/tags/tag1182.xml" ContentType="application/vnd.openxmlformats-officedocument.presentationml.tags+xml"/>
  <Override PartName="/ppt/tags/tag1183.xml" ContentType="application/vnd.openxmlformats-officedocument.presentationml.tags+xml"/>
  <Override PartName="/ppt/tags/tag1184.xml" ContentType="application/vnd.openxmlformats-officedocument.presentationml.tags+xml"/>
  <Override PartName="/ppt/notesSlides/notesSlide2.xml" ContentType="application/vnd.openxmlformats-officedocument.presentationml.notesSlide+xml"/>
  <Override PartName="/ppt/charts/chart31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tags/tag1185.xml" ContentType="application/vnd.openxmlformats-officedocument.presentationml.tags+xml"/>
  <Override PartName="/ppt/tags/tag1186.xml" ContentType="application/vnd.openxmlformats-officedocument.presentationml.tags+xml"/>
  <Override PartName="/ppt/tags/tag1187.xml" ContentType="application/vnd.openxmlformats-officedocument.presentationml.tags+xml"/>
  <Override PartName="/ppt/tags/tag1188.xml" ContentType="application/vnd.openxmlformats-officedocument.presentationml.tags+xml"/>
  <Override PartName="/ppt/tags/tag1189.xml" ContentType="application/vnd.openxmlformats-officedocument.presentationml.tags+xml"/>
  <Override PartName="/ppt/tags/tag1190.xml" ContentType="application/vnd.openxmlformats-officedocument.presentationml.tags+xml"/>
  <Override PartName="/ppt/tags/tag1191.xml" ContentType="application/vnd.openxmlformats-officedocument.presentationml.tags+xml"/>
  <Override PartName="/ppt/tags/tag1192.xml" ContentType="application/vnd.openxmlformats-officedocument.presentationml.tags+xml"/>
  <Override PartName="/ppt/tags/tag1193.xml" ContentType="application/vnd.openxmlformats-officedocument.presentationml.tags+xml"/>
  <Override PartName="/ppt/tags/tag1194.xml" ContentType="application/vnd.openxmlformats-officedocument.presentationml.tags+xml"/>
  <Override PartName="/ppt/tags/tag1195.xml" ContentType="application/vnd.openxmlformats-officedocument.presentationml.tags+xml"/>
  <Override PartName="/ppt/tags/tag1196.xml" ContentType="application/vnd.openxmlformats-officedocument.presentationml.tags+xml"/>
  <Override PartName="/ppt/tags/tag1197.xml" ContentType="application/vnd.openxmlformats-officedocument.presentationml.tags+xml"/>
  <Override PartName="/ppt/tags/tag1198.xml" ContentType="application/vnd.openxmlformats-officedocument.presentationml.tags+xml"/>
  <Override PartName="/ppt/tags/tag1199.xml" ContentType="application/vnd.openxmlformats-officedocument.presentationml.tags+xml"/>
  <Override PartName="/ppt/tags/tag1200.xml" ContentType="application/vnd.openxmlformats-officedocument.presentationml.tags+xml"/>
  <Override PartName="/ppt/tags/tag1201.xml" ContentType="application/vnd.openxmlformats-officedocument.presentationml.tags+xml"/>
  <Override PartName="/ppt/tags/tag1202.xml" ContentType="application/vnd.openxmlformats-officedocument.presentationml.tags+xml"/>
  <Override PartName="/ppt/tags/tag1203.xml" ContentType="application/vnd.openxmlformats-officedocument.presentationml.tags+xml"/>
  <Override PartName="/ppt/tags/tag1204.xml" ContentType="application/vnd.openxmlformats-officedocument.presentationml.tags+xml"/>
  <Override PartName="/ppt/tags/tag1205.xml" ContentType="application/vnd.openxmlformats-officedocument.presentationml.tags+xml"/>
  <Override PartName="/ppt/tags/tag1206.xml" ContentType="application/vnd.openxmlformats-officedocument.presentationml.tags+xml"/>
  <Override PartName="/ppt/tags/tag1207.xml" ContentType="application/vnd.openxmlformats-officedocument.presentationml.tags+xml"/>
  <Override PartName="/ppt/tags/tag1208.xml" ContentType="application/vnd.openxmlformats-officedocument.presentationml.tags+xml"/>
  <Override PartName="/ppt/tags/tag1209.xml" ContentType="application/vnd.openxmlformats-officedocument.presentationml.tags+xml"/>
  <Override PartName="/ppt/tags/tag1210.xml" ContentType="application/vnd.openxmlformats-officedocument.presentationml.tags+xml"/>
  <Override PartName="/ppt/tags/tag1211.xml" ContentType="application/vnd.openxmlformats-officedocument.presentationml.tags+xml"/>
  <Override PartName="/ppt/tags/tag1212.xml" ContentType="application/vnd.openxmlformats-officedocument.presentationml.tags+xml"/>
  <Override PartName="/ppt/tags/tag1213.xml" ContentType="application/vnd.openxmlformats-officedocument.presentationml.tags+xml"/>
  <Override PartName="/ppt/tags/tag1214.xml" ContentType="application/vnd.openxmlformats-officedocument.presentationml.tags+xml"/>
  <Override PartName="/ppt/tags/tag1215.xml" ContentType="application/vnd.openxmlformats-officedocument.presentationml.tags+xml"/>
  <Override PartName="/ppt/tags/tag1216.xml" ContentType="application/vnd.openxmlformats-officedocument.presentationml.tags+xml"/>
  <Override PartName="/ppt/tags/tag1217.xml" ContentType="application/vnd.openxmlformats-officedocument.presentationml.tags+xml"/>
  <Override PartName="/ppt/tags/tag1218.xml" ContentType="application/vnd.openxmlformats-officedocument.presentationml.tags+xml"/>
  <Override PartName="/ppt/tags/tag1219.xml" ContentType="application/vnd.openxmlformats-officedocument.presentationml.tags+xml"/>
  <Override PartName="/ppt/tags/tag1220.xml" ContentType="application/vnd.openxmlformats-officedocument.presentationml.tags+xml"/>
  <Override PartName="/ppt/tags/tag1221.xml" ContentType="application/vnd.openxmlformats-officedocument.presentationml.tags+xml"/>
  <Override PartName="/ppt/tags/tag1222.xml" ContentType="application/vnd.openxmlformats-officedocument.presentationml.tags+xml"/>
  <Override PartName="/ppt/tags/tag1223.xml" ContentType="application/vnd.openxmlformats-officedocument.presentationml.tags+xml"/>
  <Override PartName="/ppt/tags/tag1224.xml" ContentType="application/vnd.openxmlformats-officedocument.presentationml.tags+xml"/>
  <Override PartName="/ppt/tags/tag1225.xml" ContentType="application/vnd.openxmlformats-officedocument.presentationml.tags+xml"/>
  <Override PartName="/ppt/tags/tag1226.xml" ContentType="application/vnd.openxmlformats-officedocument.presentationml.tags+xml"/>
  <Override PartName="/ppt/tags/tag1227.xml" ContentType="application/vnd.openxmlformats-officedocument.presentationml.tags+xml"/>
  <Override PartName="/ppt/tags/tag1228.xml" ContentType="application/vnd.openxmlformats-officedocument.presentationml.tags+xml"/>
  <Override PartName="/ppt/tags/tag1229.xml" ContentType="application/vnd.openxmlformats-officedocument.presentationml.tags+xml"/>
  <Override PartName="/ppt/tags/tag1230.xml" ContentType="application/vnd.openxmlformats-officedocument.presentationml.tags+xml"/>
  <Override PartName="/ppt/tags/tag1231.xml" ContentType="application/vnd.openxmlformats-officedocument.presentationml.tags+xml"/>
  <Override PartName="/ppt/tags/tag1232.xml" ContentType="application/vnd.openxmlformats-officedocument.presentationml.tags+xml"/>
  <Override PartName="/ppt/tags/tag1233.xml" ContentType="application/vnd.openxmlformats-officedocument.presentationml.tags+xml"/>
  <Override PartName="/ppt/tags/tag1234.xml" ContentType="application/vnd.openxmlformats-officedocument.presentationml.tags+xml"/>
  <Override PartName="/ppt/tags/tag1235.xml" ContentType="application/vnd.openxmlformats-officedocument.presentationml.tags+xml"/>
  <Override PartName="/ppt/tags/tag1236.xml" ContentType="application/vnd.openxmlformats-officedocument.presentationml.tags+xml"/>
  <Override PartName="/ppt/tags/tag1237.xml" ContentType="application/vnd.openxmlformats-officedocument.presentationml.tags+xml"/>
  <Override PartName="/ppt/tags/tag1238.xml" ContentType="application/vnd.openxmlformats-officedocument.presentationml.tags+xml"/>
  <Override PartName="/ppt/tags/tag1239.xml" ContentType="application/vnd.openxmlformats-officedocument.presentationml.tags+xml"/>
  <Override PartName="/ppt/tags/tag1240.xml" ContentType="application/vnd.openxmlformats-officedocument.presentationml.tags+xml"/>
  <Override PartName="/ppt/tags/tag1241.xml" ContentType="application/vnd.openxmlformats-officedocument.presentationml.tags+xml"/>
  <Override PartName="/ppt/tags/tag1242.xml" ContentType="application/vnd.openxmlformats-officedocument.presentationml.tags+xml"/>
  <Override PartName="/ppt/tags/tag1243.xml" ContentType="application/vnd.openxmlformats-officedocument.presentationml.tags+xml"/>
  <Override PartName="/ppt/tags/tag1244.xml" ContentType="application/vnd.openxmlformats-officedocument.presentationml.tags+xml"/>
  <Override PartName="/ppt/tags/tag1245.xml" ContentType="application/vnd.openxmlformats-officedocument.presentationml.tags+xml"/>
  <Override PartName="/ppt/tags/tag1246.xml" ContentType="application/vnd.openxmlformats-officedocument.presentationml.tags+xml"/>
  <Override PartName="/ppt/tags/tag1247.xml" ContentType="application/vnd.openxmlformats-officedocument.presentationml.tags+xml"/>
  <Override PartName="/ppt/tags/tag1248.xml" ContentType="application/vnd.openxmlformats-officedocument.presentationml.tags+xml"/>
  <Override PartName="/ppt/tags/tag1249.xml" ContentType="application/vnd.openxmlformats-officedocument.presentationml.tags+xml"/>
  <Override PartName="/ppt/tags/tag1250.xml" ContentType="application/vnd.openxmlformats-officedocument.presentationml.tags+xml"/>
  <Override PartName="/ppt/tags/tag1251.xml" ContentType="application/vnd.openxmlformats-officedocument.presentationml.tags+xml"/>
  <Override PartName="/ppt/tags/tag1252.xml" ContentType="application/vnd.openxmlformats-officedocument.presentationml.tags+xml"/>
  <Override PartName="/ppt/tags/tag1253.xml" ContentType="application/vnd.openxmlformats-officedocument.presentationml.tags+xml"/>
  <Override PartName="/ppt/tags/tag1254.xml" ContentType="application/vnd.openxmlformats-officedocument.presentationml.tags+xml"/>
  <Override PartName="/ppt/tags/tag1255.xml" ContentType="application/vnd.openxmlformats-officedocument.presentationml.tags+xml"/>
  <Override PartName="/ppt/tags/tag1256.xml" ContentType="application/vnd.openxmlformats-officedocument.presentationml.tags+xml"/>
  <Override PartName="/ppt/tags/tag1257.xml" ContentType="application/vnd.openxmlformats-officedocument.presentationml.tags+xml"/>
  <Override PartName="/ppt/tags/tag1258.xml" ContentType="application/vnd.openxmlformats-officedocument.presentationml.tags+xml"/>
  <Override PartName="/ppt/tags/tag1259.xml" ContentType="application/vnd.openxmlformats-officedocument.presentationml.tags+xml"/>
  <Override PartName="/ppt/tags/tag1260.xml" ContentType="application/vnd.openxmlformats-officedocument.presentationml.tags+xml"/>
  <Override PartName="/ppt/tags/tag1261.xml" ContentType="application/vnd.openxmlformats-officedocument.presentationml.tags+xml"/>
  <Override PartName="/ppt/tags/tag1262.xml" ContentType="application/vnd.openxmlformats-officedocument.presentationml.tags+xml"/>
  <Override PartName="/ppt/tags/tag1263.xml" ContentType="application/vnd.openxmlformats-officedocument.presentationml.tags+xml"/>
  <Override PartName="/ppt/charts/chart32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tags/tag1264.xml" ContentType="application/vnd.openxmlformats-officedocument.presentationml.tags+xml"/>
  <Override PartName="/ppt/tags/tag1265.xml" ContentType="application/vnd.openxmlformats-officedocument.presentationml.tags+xml"/>
  <Override PartName="/ppt/tags/tag1266.xml" ContentType="application/vnd.openxmlformats-officedocument.presentationml.tags+xml"/>
  <Override PartName="/ppt/tags/tag1267.xml" ContentType="application/vnd.openxmlformats-officedocument.presentationml.tags+xml"/>
  <Override PartName="/ppt/tags/tag1268.xml" ContentType="application/vnd.openxmlformats-officedocument.presentationml.tags+xml"/>
  <Override PartName="/ppt/tags/tag1269.xml" ContentType="application/vnd.openxmlformats-officedocument.presentationml.tags+xml"/>
  <Override PartName="/ppt/tags/tag1270.xml" ContentType="application/vnd.openxmlformats-officedocument.presentationml.tags+xml"/>
  <Override PartName="/ppt/tags/tag1271.xml" ContentType="application/vnd.openxmlformats-officedocument.presentationml.tags+xml"/>
  <Override PartName="/ppt/tags/tag1272.xml" ContentType="application/vnd.openxmlformats-officedocument.presentationml.tags+xml"/>
  <Override PartName="/ppt/tags/tag1273.xml" ContentType="application/vnd.openxmlformats-officedocument.presentationml.tags+xml"/>
  <Override PartName="/ppt/tags/tag1274.xml" ContentType="application/vnd.openxmlformats-officedocument.presentationml.tags+xml"/>
  <Override PartName="/ppt/tags/tag1275.xml" ContentType="application/vnd.openxmlformats-officedocument.presentationml.tags+xml"/>
  <Override PartName="/ppt/tags/tag1276.xml" ContentType="application/vnd.openxmlformats-officedocument.presentationml.tags+xml"/>
  <Override PartName="/ppt/tags/tag1277.xml" ContentType="application/vnd.openxmlformats-officedocument.presentationml.tags+xml"/>
  <Override PartName="/ppt/tags/tag1278.xml" ContentType="application/vnd.openxmlformats-officedocument.presentationml.tags+xml"/>
  <Override PartName="/ppt/tags/tag1279.xml" ContentType="application/vnd.openxmlformats-officedocument.presentationml.tags+xml"/>
  <Override PartName="/ppt/tags/tag1280.xml" ContentType="application/vnd.openxmlformats-officedocument.presentationml.tags+xml"/>
  <Override PartName="/ppt/tags/tag1281.xml" ContentType="application/vnd.openxmlformats-officedocument.presentationml.tags+xml"/>
  <Override PartName="/ppt/tags/tag1282.xml" ContentType="application/vnd.openxmlformats-officedocument.presentationml.tags+xml"/>
  <Override PartName="/ppt/tags/tag1283.xml" ContentType="application/vnd.openxmlformats-officedocument.presentationml.tags+xml"/>
  <Override PartName="/ppt/tags/tag1284.xml" ContentType="application/vnd.openxmlformats-officedocument.presentationml.tags+xml"/>
  <Override PartName="/ppt/tags/tag1285.xml" ContentType="application/vnd.openxmlformats-officedocument.presentationml.tags+xml"/>
  <Override PartName="/ppt/tags/tag1286.xml" ContentType="application/vnd.openxmlformats-officedocument.presentationml.tags+xml"/>
  <Override PartName="/ppt/tags/tag1287.xml" ContentType="application/vnd.openxmlformats-officedocument.presentationml.tags+xml"/>
  <Override PartName="/ppt/tags/tag1288.xml" ContentType="application/vnd.openxmlformats-officedocument.presentationml.tags+xml"/>
  <Override PartName="/ppt/tags/tag1289.xml" ContentType="application/vnd.openxmlformats-officedocument.presentationml.tags+xml"/>
  <Override PartName="/ppt/tags/tag1290.xml" ContentType="application/vnd.openxmlformats-officedocument.presentationml.tags+xml"/>
  <Override PartName="/ppt/tags/tag1291.xml" ContentType="application/vnd.openxmlformats-officedocument.presentationml.tags+xml"/>
  <Override PartName="/ppt/tags/tag1292.xml" ContentType="application/vnd.openxmlformats-officedocument.presentationml.tags+xml"/>
  <Override PartName="/ppt/tags/tag1293.xml" ContentType="application/vnd.openxmlformats-officedocument.presentationml.tags+xml"/>
  <Override PartName="/ppt/tags/tag1294.xml" ContentType="application/vnd.openxmlformats-officedocument.presentationml.tags+xml"/>
  <Override PartName="/ppt/tags/tag1295.xml" ContentType="application/vnd.openxmlformats-officedocument.presentationml.tags+xml"/>
  <Override PartName="/ppt/tags/tag1296.xml" ContentType="application/vnd.openxmlformats-officedocument.presentationml.tags+xml"/>
  <Override PartName="/ppt/tags/tag1297.xml" ContentType="application/vnd.openxmlformats-officedocument.presentationml.tags+xml"/>
  <Override PartName="/ppt/tags/tag1298.xml" ContentType="application/vnd.openxmlformats-officedocument.presentationml.tags+xml"/>
  <Override PartName="/ppt/tags/tag1299.xml" ContentType="application/vnd.openxmlformats-officedocument.presentationml.tags+xml"/>
  <Override PartName="/ppt/tags/tag1300.xml" ContentType="application/vnd.openxmlformats-officedocument.presentationml.tags+xml"/>
  <Override PartName="/ppt/tags/tag1301.xml" ContentType="application/vnd.openxmlformats-officedocument.presentationml.tags+xml"/>
  <Override PartName="/ppt/tags/tag1302.xml" ContentType="application/vnd.openxmlformats-officedocument.presentationml.tags+xml"/>
  <Override PartName="/ppt/tags/tag1303.xml" ContentType="application/vnd.openxmlformats-officedocument.presentationml.tags+xml"/>
  <Override PartName="/ppt/tags/tag1304.xml" ContentType="application/vnd.openxmlformats-officedocument.presentationml.tags+xml"/>
  <Override PartName="/ppt/tags/tag1305.xml" ContentType="application/vnd.openxmlformats-officedocument.presentationml.tags+xml"/>
  <Override PartName="/ppt/tags/tag1306.xml" ContentType="application/vnd.openxmlformats-officedocument.presentationml.tags+xml"/>
  <Override PartName="/ppt/tags/tag1307.xml" ContentType="application/vnd.openxmlformats-officedocument.presentationml.tags+xml"/>
  <Override PartName="/ppt/tags/tag1308.xml" ContentType="application/vnd.openxmlformats-officedocument.presentationml.tags+xml"/>
  <Override PartName="/ppt/tags/tag1309.xml" ContentType="application/vnd.openxmlformats-officedocument.presentationml.tags+xml"/>
  <Override PartName="/ppt/tags/tag1310.xml" ContentType="application/vnd.openxmlformats-officedocument.presentationml.tags+xml"/>
  <Override PartName="/ppt/tags/tag1311.xml" ContentType="application/vnd.openxmlformats-officedocument.presentationml.tags+xml"/>
  <Override PartName="/ppt/tags/tag1312.xml" ContentType="application/vnd.openxmlformats-officedocument.presentationml.tags+xml"/>
  <Override PartName="/ppt/tags/tag1313.xml" ContentType="application/vnd.openxmlformats-officedocument.presentationml.tags+xml"/>
  <Override PartName="/ppt/tags/tag1314.xml" ContentType="application/vnd.openxmlformats-officedocument.presentationml.tags+xml"/>
  <Override PartName="/ppt/tags/tag1315.xml" ContentType="application/vnd.openxmlformats-officedocument.presentationml.tags+xml"/>
  <Override PartName="/ppt/tags/tag1316.xml" ContentType="application/vnd.openxmlformats-officedocument.presentationml.tags+xml"/>
  <Override PartName="/ppt/tags/tag1317.xml" ContentType="application/vnd.openxmlformats-officedocument.presentationml.tags+xml"/>
  <Override PartName="/ppt/tags/tag1318.xml" ContentType="application/vnd.openxmlformats-officedocument.presentationml.tags+xml"/>
  <Override PartName="/ppt/tags/tag1319.xml" ContentType="application/vnd.openxmlformats-officedocument.presentationml.tags+xml"/>
  <Override PartName="/ppt/tags/tag1320.xml" ContentType="application/vnd.openxmlformats-officedocument.presentationml.tags+xml"/>
  <Override PartName="/ppt/tags/tag1321.xml" ContentType="application/vnd.openxmlformats-officedocument.presentationml.tags+xml"/>
  <Override PartName="/ppt/tags/tag1322.xml" ContentType="application/vnd.openxmlformats-officedocument.presentationml.tags+xml"/>
  <Override PartName="/ppt/tags/tag1323.xml" ContentType="application/vnd.openxmlformats-officedocument.presentationml.tags+xml"/>
  <Override PartName="/ppt/tags/tag1324.xml" ContentType="application/vnd.openxmlformats-officedocument.presentationml.tags+xml"/>
  <Override PartName="/ppt/tags/tag1325.xml" ContentType="application/vnd.openxmlformats-officedocument.presentationml.tags+xml"/>
  <Override PartName="/ppt/tags/tag1326.xml" ContentType="application/vnd.openxmlformats-officedocument.presentationml.tags+xml"/>
  <Override PartName="/ppt/tags/tag1327.xml" ContentType="application/vnd.openxmlformats-officedocument.presentationml.tags+xml"/>
  <Override PartName="/ppt/tags/tag1328.xml" ContentType="application/vnd.openxmlformats-officedocument.presentationml.tags+xml"/>
  <Override PartName="/ppt/tags/tag1329.xml" ContentType="application/vnd.openxmlformats-officedocument.presentationml.tags+xml"/>
  <Override PartName="/ppt/tags/tag1330.xml" ContentType="application/vnd.openxmlformats-officedocument.presentationml.tags+xml"/>
  <Override PartName="/ppt/tags/tag1331.xml" ContentType="application/vnd.openxmlformats-officedocument.presentationml.tags+xml"/>
  <Override PartName="/ppt/tags/tag1332.xml" ContentType="application/vnd.openxmlformats-officedocument.presentationml.tags+xml"/>
  <Override PartName="/ppt/tags/tag1333.xml" ContentType="application/vnd.openxmlformats-officedocument.presentationml.tags+xml"/>
  <Override PartName="/ppt/tags/tag1334.xml" ContentType="application/vnd.openxmlformats-officedocument.presentationml.tags+xml"/>
  <Override PartName="/ppt/tags/tag1335.xml" ContentType="application/vnd.openxmlformats-officedocument.presentationml.tags+xml"/>
  <Override PartName="/ppt/tags/tag1336.xml" ContentType="application/vnd.openxmlformats-officedocument.presentationml.tags+xml"/>
  <Override PartName="/ppt/tags/tag1337.xml" ContentType="application/vnd.openxmlformats-officedocument.presentationml.tags+xml"/>
  <Override PartName="/ppt/tags/tag1338.xml" ContentType="application/vnd.openxmlformats-officedocument.presentationml.tags+xml"/>
  <Override PartName="/ppt/tags/tag1339.xml" ContentType="application/vnd.openxmlformats-officedocument.presentationml.tags+xml"/>
  <Override PartName="/ppt/tags/tag1340.xml" ContentType="application/vnd.openxmlformats-officedocument.presentationml.tags+xml"/>
  <Override PartName="/ppt/tags/tag1341.xml" ContentType="application/vnd.openxmlformats-officedocument.presentationml.tags+xml"/>
  <Override PartName="/ppt/tags/tag1342.xml" ContentType="application/vnd.openxmlformats-officedocument.presentationml.tags+xml"/>
  <Override PartName="/ppt/charts/chart33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tags/tag1343.xml" ContentType="application/vnd.openxmlformats-officedocument.presentationml.tags+xml"/>
  <Override PartName="/ppt/tags/tag1344.xml" ContentType="application/vnd.openxmlformats-officedocument.presentationml.tags+xml"/>
  <Override PartName="/ppt/tags/tag1345.xml" ContentType="application/vnd.openxmlformats-officedocument.presentationml.tags+xml"/>
  <Override PartName="/ppt/tags/tag1346.xml" ContentType="application/vnd.openxmlformats-officedocument.presentationml.tags+xml"/>
  <Override PartName="/ppt/tags/tag1347.xml" ContentType="application/vnd.openxmlformats-officedocument.presentationml.tags+xml"/>
  <Override PartName="/ppt/tags/tag1348.xml" ContentType="application/vnd.openxmlformats-officedocument.presentationml.tags+xml"/>
  <Override PartName="/ppt/tags/tag1349.xml" ContentType="application/vnd.openxmlformats-officedocument.presentationml.tags+xml"/>
  <Override PartName="/ppt/tags/tag1350.xml" ContentType="application/vnd.openxmlformats-officedocument.presentationml.tags+xml"/>
  <Override PartName="/ppt/tags/tag1351.xml" ContentType="application/vnd.openxmlformats-officedocument.presentationml.tags+xml"/>
  <Override PartName="/ppt/tags/tag1352.xml" ContentType="application/vnd.openxmlformats-officedocument.presentationml.tags+xml"/>
  <Override PartName="/ppt/tags/tag1353.xml" ContentType="application/vnd.openxmlformats-officedocument.presentationml.tags+xml"/>
  <Override PartName="/ppt/tags/tag1354.xml" ContentType="application/vnd.openxmlformats-officedocument.presentationml.tags+xml"/>
  <Override PartName="/ppt/tags/tag1355.xml" ContentType="application/vnd.openxmlformats-officedocument.presentationml.tags+xml"/>
  <Override PartName="/ppt/tags/tag1356.xml" ContentType="application/vnd.openxmlformats-officedocument.presentationml.tags+xml"/>
  <Override PartName="/ppt/tags/tag1357.xml" ContentType="application/vnd.openxmlformats-officedocument.presentationml.tags+xml"/>
  <Override PartName="/ppt/tags/tag1358.xml" ContentType="application/vnd.openxmlformats-officedocument.presentationml.tags+xml"/>
  <Override PartName="/ppt/tags/tag1359.xml" ContentType="application/vnd.openxmlformats-officedocument.presentationml.tags+xml"/>
  <Override PartName="/ppt/tags/tag1360.xml" ContentType="application/vnd.openxmlformats-officedocument.presentationml.tags+xml"/>
  <Override PartName="/ppt/tags/tag1361.xml" ContentType="application/vnd.openxmlformats-officedocument.presentationml.tags+xml"/>
  <Override PartName="/ppt/tags/tag1362.xml" ContentType="application/vnd.openxmlformats-officedocument.presentationml.tags+xml"/>
  <Override PartName="/ppt/tags/tag1363.xml" ContentType="application/vnd.openxmlformats-officedocument.presentationml.tags+xml"/>
  <Override PartName="/ppt/tags/tag1364.xml" ContentType="application/vnd.openxmlformats-officedocument.presentationml.tags+xml"/>
  <Override PartName="/ppt/tags/tag1365.xml" ContentType="application/vnd.openxmlformats-officedocument.presentationml.tags+xml"/>
  <Override PartName="/ppt/tags/tag1366.xml" ContentType="application/vnd.openxmlformats-officedocument.presentationml.tags+xml"/>
  <Override PartName="/ppt/tags/tag1367.xml" ContentType="application/vnd.openxmlformats-officedocument.presentationml.tags+xml"/>
  <Override PartName="/ppt/tags/tag1368.xml" ContentType="application/vnd.openxmlformats-officedocument.presentationml.tags+xml"/>
  <Override PartName="/ppt/tags/tag1369.xml" ContentType="application/vnd.openxmlformats-officedocument.presentationml.tags+xml"/>
  <Override PartName="/ppt/tags/tag1370.xml" ContentType="application/vnd.openxmlformats-officedocument.presentationml.tags+xml"/>
  <Override PartName="/ppt/tags/tag1371.xml" ContentType="application/vnd.openxmlformats-officedocument.presentationml.tags+xml"/>
  <Override PartName="/ppt/tags/tag1372.xml" ContentType="application/vnd.openxmlformats-officedocument.presentationml.tags+xml"/>
  <Override PartName="/ppt/tags/tag1373.xml" ContentType="application/vnd.openxmlformats-officedocument.presentationml.tags+xml"/>
  <Override PartName="/ppt/tags/tag1374.xml" ContentType="application/vnd.openxmlformats-officedocument.presentationml.tags+xml"/>
  <Override PartName="/ppt/tags/tag1375.xml" ContentType="application/vnd.openxmlformats-officedocument.presentationml.tags+xml"/>
  <Override PartName="/ppt/tags/tag1376.xml" ContentType="application/vnd.openxmlformats-officedocument.presentationml.tags+xml"/>
  <Override PartName="/ppt/tags/tag1377.xml" ContentType="application/vnd.openxmlformats-officedocument.presentationml.tags+xml"/>
  <Override PartName="/ppt/tags/tag1378.xml" ContentType="application/vnd.openxmlformats-officedocument.presentationml.tags+xml"/>
  <Override PartName="/ppt/tags/tag1379.xml" ContentType="application/vnd.openxmlformats-officedocument.presentationml.tags+xml"/>
  <Override PartName="/ppt/tags/tag1380.xml" ContentType="application/vnd.openxmlformats-officedocument.presentationml.tags+xml"/>
  <Override PartName="/ppt/tags/tag1381.xml" ContentType="application/vnd.openxmlformats-officedocument.presentationml.tags+xml"/>
  <Override PartName="/ppt/tags/tag1382.xml" ContentType="application/vnd.openxmlformats-officedocument.presentationml.tags+xml"/>
  <Override PartName="/ppt/tags/tag1383.xml" ContentType="application/vnd.openxmlformats-officedocument.presentationml.tags+xml"/>
  <Override PartName="/ppt/tags/tag1384.xml" ContentType="application/vnd.openxmlformats-officedocument.presentationml.tags+xml"/>
  <Override PartName="/ppt/tags/tag1385.xml" ContentType="application/vnd.openxmlformats-officedocument.presentationml.tags+xml"/>
  <Override PartName="/ppt/tags/tag1386.xml" ContentType="application/vnd.openxmlformats-officedocument.presentationml.tags+xml"/>
  <Override PartName="/ppt/tags/tag1387.xml" ContentType="application/vnd.openxmlformats-officedocument.presentationml.tags+xml"/>
  <Override PartName="/ppt/tags/tag1388.xml" ContentType="application/vnd.openxmlformats-officedocument.presentationml.tags+xml"/>
  <Override PartName="/ppt/tags/tag1389.xml" ContentType="application/vnd.openxmlformats-officedocument.presentationml.tags+xml"/>
  <Override PartName="/ppt/tags/tag1390.xml" ContentType="application/vnd.openxmlformats-officedocument.presentationml.tags+xml"/>
  <Override PartName="/ppt/tags/tag1391.xml" ContentType="application/vnd.openxmlformats-officedocument.presentationml.tags+xml"/>
  <Override PartName="/ppt/tags/tag1392.xml" ContentType="application/vnd.openxmlformats-officedocument.presentationml.tags+xml"/>
  <Override PartName="/ppt/tags/tag1393.xml" ContentType="application/vnd.openxmlformats-officedocument.presentationml.tags+xml"/>
  <Override PartName="/ppt/tags/tag1394.xml" ContentType="application/vnd.openxmlformats-officedocument.presentationml.tags+xml"/>
  <Override PartName="/ppt/tags/tag1395.xml" ContentType="application/vnd.openxmlformats-officedocument.presentationml.tags+xml"/>
  <Override PartName="/ppt/tags/tag1396.xml" ContentType="application/vnd.openxmlformats-officedocument.presentationml.tags+xml"/>
  <Override PartName="/ppt/tags/tag1397.xml" ContentType="application/vnd.openxmlformats-officedocument.presentationml.tags+xml"/>
  <Override PartName="/ppt/tags/tag1398.xml" ContentType="application/vnd.openxmlformats-officedocument.presentationml.tags+xml"/>
  <Override PartName="/ppt/tags/tag1399.xml" ContentType="application/vnd.openxmlformats-officedocument.presentationml.tags+xml"/>
  <Override PartName="/ppt/tags/tag1400.xml" ContentType="application/vnd.openxmlformats-officedocument.presentationml.tags+xml"/>
  <Override PartName="/ppt/tags/tag1401.xml" ContentType="application/vnd.openxmlformats-officedocument.presentationml.tags+xml"/>
  <Override PartName="/ppt/tags/tag1402.xml" ContentType="application/vnd.openxmlformats-officedocument.presentationml.tags+xml"/>
  <Override PartName="/ppt/tags/tag1403.xml" ContentType="application/vnd.openxmlformats-officedocument.presentationml.tags+xml"/>
  <Override PartName="/ppt/tags/tag1404.xml" ContentType="application/vnd.openxmlformats-officedocument.presentationml.tags+xml"/>
  <Override PartName="/ppt/tags/tag1405.xml" ContentType="application/vnd.openxmlformats-officedocument.presentationml.tags+xml"/>
  <Override PartName="/ppt/tags/tag1406.xml" ContentType="application/vnd.openxmlformats-officedocument.presentationml.tags+xml"/>
  <Override PartName="/ppt/tags/tag1407.xml" ContentType="application/vnd.openxmlformats-officedocument.presentationml.tags+xml"/>
  <Override PartName="/ppt/tags/tag1408.xml" ContentType="application/vnd.openxmlformats-officedocument.presentationml.tags+xml"/>
  <Override PartName="/ppt/tags/tag1409.xml" ContentType="application/vnd.openxmlformats-officedocument.presentationml.tags+xml"/>
  <Override PartName="/ppt/tags/tag1410.xml" ContentType="application/vnd.openxmlformats-officedocument.presentationml.tags+xml"/>
  <Override PartName="/ppt/tags/tag1411.xml" ContentType="application/vnd.openxmlformats-officedocument.presentationml.tags+xml"/>
  <Override PartName="/ppt/tags/tag1412.xml" ContentType="application/vnd.openxmlformats-officedocument.presentationml.tags+xml"/>
  <Override PartName="/ppt/tags/tag1413.xml" ContentType="application/vnd.openxmlformats-officedocument.presentationml.tags+xml"/>
  <Override PartName="/ppt/tags/tag1414.xml" ContentType="application/vnd.openxmlformats-officedocument.presentationml.tags+xml"/>
  <Override PartName="/ppt/tags/tag1415.xml" ContentType="application/vnd.openxmlformats-officedocument.presentationml.tags+xml"/>
  <Override PartName="/ppt/tags/tag1416.xml" ContentType="application/vnd.openxmlformats-officedocument.presentationml.tags+xml"/>
  <Override PartName="/ppt/tags/tag1417.xml" ContentType="application/vnd.openxmlformats-officedocument.presentationml.tags+xml"/>
  <Override PartName="/ppt/tags/tag1418.xml" ContentType="application/vnd.openxmlformats-officedocument.presentationml.tags+xml"/>
  <Override PartName="/ppt/tags/tag1419.xml" ContentType="application/vnd.openxmlformats-officedocument.presentationml.tags+xml"/>
  <Override PartName="/ppt/tags/tag1420.xml" ContentType="application/vnd.openxmlformats-officedocument.presentationml.tags+xml"/>
  <Override PartName="/ppt/tags/tag1421.xml" ContentType="application/vnd.openxmlformats-officedocument.presentationml.tags+xml"/>
  <Override PartName="/ppt/tags/tag1422.xml" ContentType="application/vnd.openxmlformats-officedocument.presentationml.tags+xml"/>
  <Override PartName="/ppt/tags/tag1423.xml" ContentType="application/vnd.openxmlformats-officedocument.presentationml.tags+xml"/>
  <Override PartName="/ppt/tags/tag1424.xml" ContentType="application/vnd.openxmlformats-officedocument.presentationml.tags+xml"/>
  <Override PartName="/ppt/tags/tag1425.xml" ContentType="application/vnd.openxmlformats-officedocument.presentationml.tags+xml"/>
  <Override PartName="/ppt/tags/tag1426.xml" ContentType="application/vnd.openxmlformats-officedocument.presentationml.tags+xml"/>
  <Override PartName="/ppt/tags/tag1427.xml" ContentType="application/vnd.openxmlformats-officedocument.presentationml.tags+xml"/>
  <Override PartName="/ppt/tags/tag1428.xml" ContentType="application/vnd.openxmlformats-officedocument.presentationml.tags+xml"/>
  <Override PartName="/ppt/tags/tag1429.xml" ContentType="application/vnd.openxmlformats-officedocument.presentationml.tags+xml"/>
  <Override PartName="/ppt/tags/tag1430.xml" ContentType="application/vnd.openxmlformats-officedocument.presentationml.tags+xml"/>
  <Override PartName="/ppt/tags/tag1431.xml" ContentType="application/vnd.openxmlformats-officedocument.presentationml.tags+xml"/>
  <Override PartName="/ppt/tags/tag1432.xml" ContentType="application/vnd.openxmlformats-officedocument.presentationml.tags+xml"/>
  <Override PartName="/ppt/tags/tag1433.xml" ContentType="application/vnd.openxmlformats-officedocument.presentationml.tags+xml"/>
  <Override PartName="/ppt/tags/tag1434.xml" ContentType="application/vnd.openxmlformats-officedocument.presentationml.tags+xml"/>
  <Override PartName="/ppt/tags/tag1435.xml" ContentType="application/vnd.openxmlformats-officedocument.presentationml.tags+xml"/>
  <Override PartName="/ppt/tags/tag1436.xml" ContentType="application/vnd.openxmlformats-officedocument.presentationml.tags+xml"/>
  <Override PartName="/ppt/tags/tag1437.xml" ContentType="application/vnd.openxmlformats-officedocument.presentationml.tags+xml"/>
  <Override PartName="/ppt/tags/tag1438.xml" ContentType="application/vnd.openxmlformats-officedocument.presentationml.tags+xml"/>
  <Override PartName="/ppt/tags/tag1439.xml" ContentType="application/vnd.openxmlformats-officedocument.presentationml.tags+xml"/>
  <Override PartName="/ppt/tags/tag1440.xml" ContentType="application/vnd.openxmlformats-officedocument.presentationml.tags+xml"/>
  <Override PartName="/ppt/tags/tag1441.xml" ContentType="application/vnd.openxmlformats-officedocument.presentationml.tags+xml"/>
  <Override PartName="/ppt/tags/tag1442.xml" ContentType="application/vnd.openxmlformats-officedocument.presentationml.tags+xml"/>
  <Override PartName="/ppt/tags/tag1443.xml" ContentType="application/vnd.openxmlformats-officedocument.presentationml.tags+xml"/>
  <Override PartName="/ppt/tags/tag1444.xml" ContentType="application/vnd.openxmlformats-officedocument.presentationml.tags+xml"/>
  <Override PartName="/ppt/tags/tag1445.xml" ContentType="application/vnd.openxmlformats-officedocument.presentationml.tags+xml"/>
  <Override PartName="/ppt/tags/tag1446.xml" ContentType="application/vnd.openxmlformats-officedocument.presentationml.tags+xml"/>
  <Override PartName="/ppt/tags/tag1447.xml" ContentType="application/vnd.openxmlformats-officedocument.presentationml.tags+xml"/>
  <Override PartName="/ppt/tags/tag1448.xml" ContentType="application/vnd.openxmlformats-officedocument.presentationml.tags+xml"/>
  <Override PartName="/ppt/tags/tag1449.xml" ContentType="application/vnd.openxmlformats-officedocument.presentationml.tags+xml"/>
  <Override PartName="/ppt/tags/tag1450.xml" ContentType="application/vnd.openxmlformats-officedocument.presentationml.tags+xml"/>
  <Override PartName="/ppt/tags/tag1451.xml" ContentType="application/vnd.openxmlformats-officedocument.presentationml.tags+xml"/>
  <Override PartName="/ppt/tags/tag1452.xml" ContentType="application/vnd.openxmlformats-officedocument.presentationml.tags+xml"/>
  <Override PartName="/ppt/tags/tag1453.xml" ContentType="application/vnd.openxmlformats-officedocument.presentationml.tags+xml"/>
  <Override PartName="/ppt/tags/tag1454.xml" ContentType="application/vnd.openxmlformats-officedocument.presentationml.tags+xml"/>
  <Override PartName="/ppt/tags/tag1455.xml" ContentType="application/vnd.openxmlformats-officedocument.presentationml.tags+xml"/>
  <Override PartName="/ppt/tags/tag1456.xml" ContentType="application/vnd.openxmlformats-officedocument.presentationml.tags+xml"/>
  <Override PartName="/ppt/tags/tag1457.xml" ContentType="application/vnd.openxmlformats-officedocument.presentationml.tags+xml"/>
  <Override PartName="/ppt/tags/tag1458.xml" ContentType="application/vnd.openxmlformats-officedocument.presentationml.tags+xml"/>
  <Override PartName="/ppt/tags/tag1459.xml" ContentType="application/vnd.openxmlformats-officedocument.presentationml.tags+xml"/>
  <Override PartName="/ppt/tags/tag1460.xml" ContentType="application/vnd.openxmlformats-officedocument.presentationml.tags+xml"/>
  <Override PartName="/ppt/tags/tag1461.xml" ContentType="application/vnd.openxmlformats-officedocument.presentationml.tags+xml"/>
  <Override PartName="/ppt/tags/tag1462.xml" ContentType="application/vnd.openxmlformats-officedocument.presentationml.tags+xml"/>
  <Override PartName="/ppt/tags/tag1463.xml" ContentType="application/vnd.openxmlformats-officedocument.presentationml.tags+xml"/>
  <Override PartName="/ppt/tags/tag1464.xml" ContentType="application/vnd.openxmlformats-officedocument.presentationml.tags+xml"/>
  <Override PartName="/ppt/tags/tag1465.xml" ContentType="application/vnd.openxmlformats-officedocument.presentationml.tags+xml"/>
  <Override PartName="/ppt/tags/tag1466.xml" ContentType="application/vnd.openxmlformats-officedocument.presentationml.tags+xml"/>
  <Override PartName="/ppt/tags/tag1467.xml" ContentType="application/vnd.openxmlformats-officedocument.presentationml.tags+xml"/>
  <Override PartName="/ppt/tags/tag1468.xml" ContentType="application/vnd.openxmlformats-officedocument.presentationml.tags+xml"/>
  <Override PartName="/ppt/tags/tag1469.xml" ContentType="application/vnd.openxmlformats-officedocument.presentationml.tags+xml"/>
  <Override PartName="/ppt/tags/tag1470.xml" ContentType="application/vnd.openxmlformats-officedocument.presentationml.tags+xml"/>
  <Override PartName="/ppt/tags/tag1471.xml" ContentType="application/vnd.openxmlformats-officedocument.presentationml.tags+xml"/>
  <Override PartName="/ppt/tags/tag1472.xml" ContentType="application/vnd.openxmlformats-officedocument.presentationml.tags+xml"/>
  <Override PartName="/ppt/tags/tag1473.xml" ContentType="application/vnd.openxmlformats-officedocument.presentationml.tags+xml"/>
  <Override PartName="/ppt/tags/tag1474.xml" ContentType="application/vnd.openxmlformats-officedocument.presentationml.tags+xml"/>
  <Override PartName="/ppt/tags/tag1475.xml" ContentType="application/vnd.openxmlformats-officedocument.presentationml.tags+xml"/>
  <Override PartName="/ppt/tags/tag1476.xml" ContentType="application/vnd.openxmlformats-officedocument.presentationml.tags+xml"/>
  <Override PartName="/ppt/tags/tag1477.xml" ContentType="application/vnd.openxmlformats-officedocument.presentationml.tags+xml"/>
  <Override PartName="/ppt/tags/tag1478.xml" ContentType="application/vnd.openxmlformats-officedocument.presentationml.tags+xml"/>
  <Override PartName="/ppt/tags/tag1479.xml" ContentType="application/vnd.openxmlformats-officedocument.presentationml.tags+xml"/>
  <Override PartName="/ppt/tags/tag1480.xml" ContentType="application/vnd.openxmlformats-officedocument.presentationml.tags+xml"/>
  <Override PartName="/ppt/tags/tag1481.xml" ContentType="application/vnd.openxmlformats-officedocument.presentationml.tags+xml"/>
  <Override PartName="/ppt/tags/tag1482.xml" ContentType="application/vnd.openxmlformats-officedocument.presentationml.tags+xml"/>
  <Override PartName="/ppt/tags/tag1483.xml" ContentType="application/vnd.openxmlformats-officedocument.presentationml.tags+xml"/>
  <Override PartName="/ppt/tags/tag1484.xml" ContentType="application/vnd.openxmlformats-officedocument.presentationml.tags+xml"/>
  <Override PartName="/ppt/tags/tag1485.xml" ContentType="application/vnd.openxmlformats-officedocument.presentationml.tags+xml"/>
  <Override PartName="/ppt/tags/tag1486.xml" ContentType="application/vnd.openxmlformats-officedocument.presentationml.tags+xml"/>
  <Override PartName="/ppt/tags/tag1487.xml" ContentType="application/vnd.openxmlformats-officedocument.presentationml.tags+xml"/>
  <Override PartName="/ppt/tags/tag1488.xml" ContentType="application/vnd.openxmlformats-officedocument.presentationml.tags+xml"/>
  <Override PartName="/ppt/tags/tag1489.xml" ContentType="application/vnd.openxmlformats-officedocument.presentationml.tags+xml"/>
  <Override PartName="/ppt/tags/tag1490.xml" ContentType="application/vnd.openxmlformats-officedocument.presentationml.tags+xml"/>
  <Override PartName="/ppt/tags/tag1491.xml" ContentType="application/vnd.openxmlformats-officedocument.presentationml.tags+xml"/>
  <Override PartName="/ppt/tags/tag1492.xml" ContentType="application/vnd.openxmlformats-officedocument.presentationml.tags+xml"/>
  <Override PartName="/ppt/tags/tag1493.xml" ContentType="application/vnd.openxmlformats-officedocument.presentationml.tags+xml"/>
  <Override PartName="/ppt/tags/tag1494.xml" ContentType="application/vnd.openxmlformats-officedocument.presentationml.tags+xml"/>
  <Override PartName="/ppt/tags/tag1495.xml" ContentType="application/vnd.openxmlformats-officedocument.presentationml.tags+xml"/>
  <Override PartName="/ppt/tags/tag1496.xml" ContentType="application/vnd.openxmlformats-officedocument.presentationml.tags+xml"/>
  <Override PartName="/ppt/tags/tag1497.xml" ContentType="application/vnd.openxmlformats-officedocument.presentationml.tags+xml"/>
  <Override PartName="/ppt/tags/tag1498.xml" ContentType="application/vnd.openxmlformats-officedocument.presentationml.tags+xml"/>
  <Override PartName="/ppt/tags/tag1499.xml" ContentType="application/vnd.openxmlformats-officedocument.presentationml.tags+xml"/>
  <Override PartName="/ppt/tags/tag1500.xml" ContentType="application/vnd.openxmlformats-officedocument.presentationml.tags+xml"/>
  <Override PartName="/ppt/tags/tag1501.xml" ContentType="application/vnd.openxmlformats-officedocument.presentationml.tags+xml"/>
  <Override PartName="/ppt/tags/tag1502.xml" ContentType="application/vnd.openxmlformats-officedocument.presentationml.tags+xml"/>
  <Override PartName="/ppt/tags/tag1503.xml" ContentType="application/vnd.openxmlformats-officedocument.presentationml.tags+xml"/>
  <Override PartName="/ppt/tags/tag1504.xml" ContentType="application/vnd.openxmlformats-officedocument.presentationml.tags+xml"/>
  <Override PartName="/ppt/tags/tag1505.xml" ContentType="application/vnd.openxmlformats-officedocument.presentationml.tags+xml"/>
  <Override PartName="/ppt/tags/tag1506.xml" ContentType="application/vnd.openxmlformats-officedocument.presentationml.tags+xml"/>
  <Override PartName="/ppt/tags/tag1507.xml" ContentType="application/vnd.openxmlformats-officedocument.presentationml.tags+xml"/>
  <Override PartName="/ppt/tags/tag1508.xml" ContentType="application/vnd.openxmlformats-officedocument.presentationml.tags+xml"/>
  <Override PartName="/ppt/tags/tag1509.xml" ContentType="application/vnd.openxmlformats-officedocument.presentationml.tags+xml"/>
  <Override PartName="/ppt/tags/tag1510.xml" ContentType="application/vnd.openxmlformats-officedocument.presentationml.tags+xml"/>
  <Override PartName="/ppt/tags/tag1511.xml" ContentType="application/vnd.openxmlformats-officedocument.presentationml.tags+xml"/>
  <Override PartName="/ppt/tags/tag1512.xml" ContentType="application/vnd.openxmlformats-officedocument.presentationml.tags+xml"/>
  <Override PartName="/ppt/tags/tag1513.xml" ContentType="application/vnd.openxmlformats-officedocument.presentationml.tags+xml"/>
  <Override PartName="/ppt/tags/tag1514.xml" ContentType="application/vnd.openxmlformats-officedocument.presentationml.tags+xml"/>
  <Override PartName="/ppt/tags/tag1515.xml" ContentType="application/vnd.openxmlformats-officedocument.presentationml.tags+xml"/>
  <Override PartName="/ppt/tags/tag1516.xml" ContentType="application/vnd.openxmlformats-officedocument.presentationml.tags+xml"/>
  <Override PartName="/ppt/tags/tag1517.xml" ContentType="application/vnd.openxmlformats-officedocument.presentationml.tags+xml"/>
  <Override PartName="/ppt/tags/tag1518.xml" ContentType="application/vnd.openxmlformats-officedocument.presentationml.tags+xml"/>
  <Override PartName="/ppt/tags/tag1519.xml" ContentType="application/vnd.openxmlformats-officedocument.presentationml.tags+xml"/>
  <Override PartName="/ppt/tags/tag1520.xml" ContentType="application/vnd.openxmlformats-officedocument.presentationml.tags+xml"/>
  <Override PartName="/ppt/tags/tag1521.xml" ContentType="application/vnd.openxmlformats-officedocument.presentationml.tags+xml"/>
  <Override PartName="/ppt/tags/tag1522.xml" ContentType="application/vnd.openxmlformats-officedocument.presentationml.tags+xml"/>
  <Override PartName="/ppt/tags/tag1523.xml" ContentType="application/vnd.openxmlformats-officedocument.presentationml.tags+xml"/>
  <Override PartName="/ppt/tags/tag1524.xml" ContentType="application/vnd.openxmlformats-officedocument.presentationml.tags+xml"/>
  <Override PartName="/ppt/tags/tag1525.xml" ContentType="application/vnd.openxmlformats-officedocument.presentationml.tags+xml"/>
  <Override PartName="/ppt/tags/tag1526.xml" ContentType="application/vnd.openxmlformats-officedocument.presentationml.tags+xml"/>
  <Override PartName="/ppt/tags/tag1527.xml" ContentType="application/vnd.openxmlformats-officedocument.presentationml.tags+xml"/>
  <Override PartName="/ppt/tags/tag1528.xml" ContentType="application/vnd.openxmlformats-officedocument.presentationml.tags+xml"/>
  <Override PartName="/ppt/tags/tag1529.xml" ContentType="application/vnd.openxmlformats-officedocument.presentationml.tags+xml"/>
  <Override PartName="/ppt/tags/tag1530.xml" ContentType="application/vnd.openxmlformats-officedocument.presentationml.tags+xml"/>
  <Override PartName="/ppt/tags/tag1531.xml" ContentType="application/vnd.openxmlformats-officedocument.presentationml.tags+xml"/>
  <Override PartName="/ppt/tags/tag1532.xml" ContentType="application/vnd.openxmlformats-officedocument.presentationml.tags+xml"/>
  <Override PartName="/ppt/tags/tag1533.xml" ContentType="application/vnd.openxmlformats-officedocument.presentationml.tags+xml"/>
  <Override PartName="/ppt/tags/tag1534.xml" ContentType="application/vnd.openxmlformats-officedocument.presentationml.tags+xml"/>
  <Override PartName="/ppt/tags/tag1535.xml" ContentType="application/vnd.openxmlformats-officedocument.presentationml.tags+xml"/>
  <Override PartName="/ppt/tags/tag1536.xml" ContentType="application/vnd.openxmlformats-officedocument.presentationml.tags+xml"/>
  <Override PartName="/ppt/tags/tag1537.xml" ContentType="application/vnd.openxmlformats-officedocument.presentationml.tags+xml"/>
  <Override PartName="/ppt/tags/tag1538.xml" ContentType="application/vnd.openxmlformats-officedocument.presentationml.tags+xml"/>
  <Override PartName="/ppt/tags/tag1539.xml" ContentType="application/vnd.openxmlformats-officedocument.presentationml.tags+xml"/>
  <Override PartName="/ppt/tags/tag1540.xml" ContentType="application/vnd.openxmlformats-officedocument.presentationml.tags+xml"/>
  <Override PartName="/ppt/tags/tag1541.xml" ContentType="application/vnd.openxmlformats-officedocument.presentationml.tags+xml"/>
  <Override PartName="/ppt/tags/tag1542.xml" ContentType="application/vnd.openxmlformats-officedocument.presentationml.tags+xml"/>
  <Override PartName="/ppt/tags/tag1543.xml" ContentType="application/vnd.openxmlformats-officedocument.presentationml.tags+xml"/>
  <Override PartName="/ppt/tags/tag1544.xml" ContentType="application/vnd.openxmlformats-officedocument.presentationml.tags+xml"/>
  <Override PartName="/ppt/tags/tag1545.xml" ContentType="application/vnd.openxmlformats-officedocument.presentationml.tags+xml"/>
  <Override PartName="/ppt/tags/tag1546.xml" ContentType="application/vnd.openxmlformats-officedocument.presentationml.tags+xml"/>
  <Override PartName="/ppt/tags/tag1547.xml" ContentType="application/vnd.openxmlformats-officedocument.presentationml.tags+xml"/>
  <Override PartName="/ppt/tags/tag1548.xml" ContentType="application/vnd.openxmlformats-officedocument.presentationml.tags+xml"/>
  <Override PartName="/ppt/tags/tag1549.xml" ContentType="application/vnd.openxmlformats-officedocument.presentationml.tags+xml"/>
  <Override PartName="/ppt/tags/tag1550.xml" ContentType="application/vnd.openxmlformats-officedocument.presentationml.tags+xml"/>
  <Override PartName="/ppt/tags/tag1551.xml" ContentType="application/vnd.openxmlformats-officedocument.presentationml.tags+xml"/>
  <Override PartName="/ppt/tags/tag1552.xml" ContentType="application/vnd.openxmlformats-officedocument.presentationml.tags+xml"/>
  <Override PartName="/ppt/tags/tag1553.xml" ContentType="application/vnd.openxmlformats-officedocument.presentationml.tags+xml"/>
  <Override PartName="/ppt/tags/tag1554.xml" ContentType="application/vnd.openxmlformats-officedocument.presentationml.tags+xml"/>
  <Override PartName="/ppt/tags/tag1555.xml" ContentType="application/vnd.openxmlformats-officedocument.presentationml.tags+xml"/>
  <Override PartName="/ppt/tags/tag1556.xml" ContentType="application/vnd.openxmlformats-officedocument.presentationml.tags+xml"/>
  <Override PartName="/ppt/tags/tag1557.xml" ContentType="application/vnd.openxmlformats-officedocument.presentationml.tags+xml"/>
  <Override PartName="/ppt/tags/tag1558.xml" ContentType="application/vnd.openxmlformats-officedocument.presentationml.tags+xml"/>
  <Override PartName="/ppt/tags/tag1559.xml" ContentType="application/vnd.openxmlformats-officedocument.presentationml.tags+xml"/>
  <Override PartName="/ppt/tags/tag1560.xml" ContentType="application/vnd.openxmlformats-officedocument.presentationml.tags+xml"/>
  <Override PartName="/ppt/tags/tag1561.xml" ContentType="application/vnd.openxmlformats-officedocument.presentationml.tags+xml"/>
  <Override PartName="/ppt/tags/tag1562.xml" ContentType="application/vnd.openxmlformats-officedocument.presentationml.tags+xml"/>
  <Override PartName="/ppt/tags/tag1563.xml" ContentType="application/vnd.openxmlformats-officedocument.presentationml.tags+xml"/>
  <Override PartName="/ppt/tags/tag1564.xml" ContentType="application/vnd.openxmlformats-officedocument.presentationml.tags+xml"/>
  <Override PartName="/ppt/tags/tag1565.xml" ContentType="application/vnd.openxmlformats-officedocument.presentationml.tags+xml"/>
  <Override PartName="/ppt/tags/tag1566.xml" ContentType="application/vnd.openxmlformats-officedocument.presentationml.tags+xml"/>
  <Override PartName="/ppt/tags/tag1567.xml" ContentType="application/vnd.openxmlformats-officedocument.presentationml.tags+xml"/>
  <Override PartName="/ppt/tags/tag1568.xml" ContentType="application/vnd.openxmlformats-officedocument.presentationml.tags+xml"/>
  <Override PartName="/ppt/tags/tag1569.xml" ContentType="application/vnd.openxmlformats-officedocument.presentationml.tags+xml"/>
  <Override PartName="/ppt/tags/tag1570.xml" ContentType="application/vnd.openxmlformats-officedocument.presentationml.tags+xml"/>
  <Override PartName="/ppt/tags/tag1571.xml" ContentType="application/vnd.openxmlformats-officedocument.presentationml.tags+xml"/>
  <Override PartName="/ppt/tags/tag1572.xml" ContentType="application/vnd.openxmlformats-officedocument.presentationml.tags+xml"/>
  <Override PartName="/ppt/tags/tag1573.xml" ContentType="application/vnd.openxmlformats-officedocument.presentationml.tags+xml"/>
  <Override PartName="/ppt/tags/tag1574.xml" ContentType="application/vnd.openxmlformats-officedocument.presentationml.tags+xml"/>
  <Override PartName="/ppt/tags/tag1575.xml" ContentType="application/vnd.openxmlformats-officedocument.presentationml.tags+xml"/>
  <Override PartName="/ppt/tags/tag1576.xml" ContentType="application/vnd.openxmlformats-officedocument.presentationml.tags+xml"/>
  <Override PartName="/ppt/tags/tag1577.xml" ContentType="application/vnd.openxmlformats-officedocument.presentationml.tags+xml"/>
  <Override PartName="/ppt/tags/tag1578.xml" ContentType="application/vnd.openxmlformats-officedocument.presentationml.tags+xml"/>
  <Override PartName="/ppt/tags/tag1579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</p:sldMasterIdLst>
  <p:notesMasterIdLst>
    <p:notesMasterId r:id="rId34"/>
  </p:notesMasterIdLst>
  <p:handoutMasterIdLst>
    <p:handoutMasterId r:id="rId35"/>
  </p:handoutMasterIdLst>
  <p:sldIdLst>
    <p:sldId id="691" r:id="rId2"/>
    <p:sldId id="882" r:id="rId3"/>
    <p:sldId id="892" r:id="rId4"/>
    <p:sldId id="873" r:id="rId5"/>
    <p:sldId id="874" r:id="rId6"/>
    <p:sldId id="887" r:id="rId7"/>
    <p:sldId id="865" r:id="rId8"/>
    <p:sldId id="866" r:id="rId9"/>
    <p:sldId id="869" r:id="rId10"/>
    <p:sldId id="867" r:id="rId11"/>
    <p:sldId id="868" r:id="rId12"/>
    <p:sldId id="642" r:id="rId13"/>
    <p:sldId id="870" r:id="rId14"/>
    <p:sldId id="872" r:id="rId15"/>
    <p:sldId id="871" r:id="rId16"/>
    <p:sldId id="860" r:id="rId17"/>
    <p:sldId id="876" r:id="rId18"/>
    <p:sldId id="877" r:id="rId19"/>
    <p:sldId id="883" r:id="rId20"/>
    <p:sldId id="884" r:id="rId21"/>
    <p:sldId id="885" r:id="rId22"/>
    <p:sldId id="886" r:id="rId23"/>
    <p:sldId id="880" r:id="rId24"/>
    <p:sldId id="881" r:id="rId25"/>
    <p:sldId id="891" r:id="rId26"/>
    <p:sldId id="760" r:id="rId27"/>
    <p:sldId id="761" r:id="rId28"/>
    <p:sldId id="762" r:id="rId29"/>
    <p:sldId id="888" r:id="rId30"/>
    <p:sldId id="889" r:id="rId31"/>
    <p:sldId id="890" r:id="rId32"/>
    <p:sldId id="259" r:id="rId3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36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Боряна Димитрова" initials="БД" lastIdx="10" clrIdx="0">
    <p:extLst>
      <p:ext uri="{19B8F6BF-5375-455C-9EA6-DF929625EA0E}">
        <p15:presenceInfo xmlns:p15="http://schemas.microsoft.com/office/powerpoint/2012/main" userId="S-1-5-21-3428677696-3275111702-3889671455-1107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AD9BC"/>
    <a:srgbClr val="E8E8D4"/>
    <a:srgbClr val="B2DE82"/>
    <a:srgbClr val="69A12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1E4AEA4-8DFA-4A89-87EB-49C32662AFE0}" styleName="Среден стил 2 -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689" autoAdjust="0"/>
    <p:restoredTop sz="95196" autoAdjust="0"/>
  </p:normalViewPr>
  <p:slideViewPr>
    <p:cSldViewPr snapToGrid="0" showGuides="1">
      <p:cViewPr varScale="1">
        <p:scale>
          <a:sx n="110" d="100"/>
          <a:sy n="110" d="100"/>
        </p:scale>
        <p:origin x="708" y="96"/>
      </p:cViewPr>
      <p:guideLst>
        <p:guide orient="horz" pos="2136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5" d="100"/>
          <a:sy n="65" d="100"/>
        </p:scale>
        <p:origin x="3154" y="48"/>
      </p:cViewPr>
      <p:guideLst>
        <p:guide orient="horz" pos="2880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heme" Target="theme/theme1.xml"/><Relationship Id="rId21" Type="http://schemas.openxmlformats.org/officeDocument/2006/relationships/slide" Target="slides/slide20.xml"/><Relationship Id="rId34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commentAuthors" Target="commentAuthor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handoutMaster" Target="handoutMasters/handoutMaster1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085321479828301"/>
          <c:y val="0.22639653494687442"/>
          <c:w val="0.83392306627711976"/>
          <c:h val="0.70893534532858549"/>
        </c:manualLayout>
      </c:layout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Не знам/не мога да преценя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16.8</c:v>
                </c:pt>
                <c:pt idx="1">
                  <c:v>2.2999999999999998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BB3-4236-8E10-0F567D7753C2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Изобщо не одобрявам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Лист1!$C$2:$C$3</c:f>
              <c:numCache>
                <c:formatCode>0.0</c:formatCode>
                <c:ptCount val="2"/>
                <c:pt idx="0" formatCode="General">
                  <c:v>27.400000000000002</c:v>
                </c:pt>
                <c:pt idx="1">
                  <c:v>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BB3-4236-8E10-0F567D7753C2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По-скоро не одобрявам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Лист1!$D$2:$D$3</c:f>
              <c:numCache>
                <c:formatCode>General</c:formatCode>
                <c:ptCount val="2"/>
                <c:pt idx="0" formatCode="0.0">
                  <c:v>23</c:v>
                </c:pt>
                <c:pt idx="1">
                  <c:v>15.299999999999999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BB3-4236-8E10-0F567D7753C2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По-скоро одобрявам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Лист1!$E$2:$E$3</c:f>
              <c:numCache>
                <c:formatCode>General</c:formatCode>
                <c:ptCount val="2"/>
                <c:pt idx="0">
                  <c:v>17.8</c:v>
                </c:pt>
                <c:pt idx="1">
                  <c:v>17.599999999999998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BB3-4236-8E10-0F567D7753C2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Напълно одобрявам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Лист1!$F$2:$F$3</c:f>
              <c:numCache>
                <c:formatCode>General</c:formatCode>
                <c:ptCount val="2"/>
                <c:pt idx="0" formatCode="0.0">
                  <c:v>15</c:v>
                </c:pt>
                <c:pt idx="1">
                  <c:v>46.7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BB3-4236-8E10-0F567D7753C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20"/>
        <c:overlap val="100"/>
        <c:axId val="1748192384"/>
        <c:axId val="1748189056"/>
      </c:barChart>
      <c:catAx>
        <c:axId val="17481923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1748189056"/>
        <c:crosses val="autoZero"/>
        <c:auto val="1"/>
        <c:lblAlgn val="ctr"/>
        <c:lblOffset val="100"/>
        <c:noMultiLvlLbl val="0"/>
      </c:catAx>
      <c:valAx>
        <c:axId val="1748189056"/>
        <c:scaling>
          <c:orientation val="minMax"/>
        </c:scaling>
        <c:delete val="1"/>
        <c:axPos val="l"/>
        <c:numFmt formatCode="0%" sourceLinked="1"/>
        <c:majorTickMark val="none"/>
        <c:minorTickMark val="none"/>
        <c:tickLblPos val="nextTo"/>
        <c:crossAx val="17481923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l"/>
      <c:layout>
        <c:manualLayout>
          <c:xMode val="edge"/>
          <c:yMode val="edge"/>
          <c:x val="8.3038466861440185E-3"/>
          <c:y val="0.30226695975227857"/>
          <c:w val="0.20468916696725428"/>
          <c:h val="0.4267903895921266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200">
          <a:solidFill>
            <a:schemeClr val="tx1">
              <a:lumMod val="65000"/>
              <a:lumOff val="35000"/>
            </a:schemeClr>
          </a:solidFill>
          <a:latin typeface="+mn-lt"/>
        </a:defRPr>
      </a:pPr>
      <a:endParaRPr lang="bg-BG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780116771117898"/>
          <c:y val="7.9233226837060702E-2"/>
          <c:w val="0.75846472098024942"/>
          <c:h val="0.7252005735704761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Февруари 2026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0016-46CA-9920-F78A277B7836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0016-46CA-9920-F78A277B7836}"/>
              </c:ext>
            </c:extLst>
          </c:dPt>
          <c:dPt>
            <c:idx val="2"/>
            <c:bubble3D val="0"/>
            <c:spPr>
              <a:solidFill>
                <a:schemeClr val="bg1">
                  <a:lumMod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0016-46CA-9920-F78A277B7836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Sheet1!$A$2:$A$4</c:f>
              <c:strCache>
                <c:ptCount val="3"/>
                <c:pt idx="0">
                  <c:v>Да, все още ми е трудно да свикна</c:v>
                </c:pt>
                <c:pt idx="1">
                  <c:v>Не, свикнах лесно</c:v>
                </c:pt>
                <c:pt idx="2">
                  <c:v>Без отговор/не мога да преценя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27.8</c:v>
                </c:pt>
                <c:pt idx="1">
                  <c:v>69.5</c:v>
                </c:pt>
                <c:pt idx="2" formatCode="General">
                  <c:v>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016-46CA-9920-F78A277B783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360"/>
        <c:holeSize val="68"/>
      </c:doughnut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666103271048299"/>
          <c:y val="9.2012779552715654E-2"/>
          <c:w val="0.73975268967032726"/>
          <c:h val="0.68282314230320651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Юли 2026</c:v>
                </c:pt>
              </c:strCache>
            </c:strRef>
          </c:tx>
          <c:spPr>
            <a:solidFill>
              <a:schemeClr val="accent2"/>
            </a:solidFill>
          </c:spPr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0016-46CA-9920-F78A277B7836}"/>
              </c:ext>
            </c:extLst>
          </c:dPt>
          <c:dPt>
            <c:idx val="1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0016-46CA-9920-F78A277B7836}"/>
              </c:ext>
            </c:extLst>
          </c:dPt>
          <c:dPt>
            <c:idx val="2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0016-46CA-9920-F78A277B7836}"/>
              </c:ext>
            </c:extLst>
          </c:dPt>
          <c:dPt>
            <c:idx val="3"/>
            <c:bubble3D val="0"/>
            <c:spPr>
              <a:solidFill>
                <a:schemeClr val="accent4">
                  <a:lumMod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6-0005-4CE4-8EBF-A36A58EEF01F}"/>
              </c:ext>
            </c:extLst>
          </c:dPt>
          <c:dPt>
            <c:idx val="4"/>
            <c:bubble3D val="0"/>
            <c:spPr>
              <a:solidFill>
                <a:schemeClr val="bg1">
                  <a:lumMod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0005-4CE4-8EBF-A36A58EEF01F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Да, свикнах</c:v>
                </c:pt>
                <c:pt idx="1">
                  <c:v>Не, още ми е трудно, главно с банкнотите</c:v>
                </c:pt>
                <c:pt idx="2">
                  <c:v>Не, още ми е трудно, главно с монетите</c:v>
                </c:pt>
                <c:pt idx="3">
                  <c:v>Не, още ми е трудно, и с банкнотите, и с монетите</c:v>
                </c:pt>
                <c:pt idx="4">
                  <c:v>Без отговор/не мога да преценя</c:v>
                </c:pt>
              </c:strCache>
            </c:strRef>
          </c:cat>
          <c:val>
            <c:numRef>
              <c:f>Sheet1!$B$2:$B$6</c:f>
              <c:numCache>
                <c:formatCode>0.0</c:formatCode>
                <c:ptCount val="5"/>
                <c:pt idx="0">
                  <c:v>82.5</c:v>
                </c:pt>
                <c:pt idx="1">
                  <c:v>2.2999999999999998</c:v>
                </c:pt>
                <c:pt idx="2" formatCode="General">
                  <c:v>8.4</c:v>
                </c:pt>
                <c:pt idx="3" formatCode="General">
                  <c:v>5.5</c:v>
                </c:pt>
                <c:pt idx="4" formatCode="General">
                  <c:v>1.3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016-46CA-9920-F78A277B783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360"/>
        <c:holeSize val="68"/>
      </c:doughnut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227079648131513"/>
          <c:y val="8.99934089708435E-2"/>
          <c:w val="0.82253406504238336"/>
          <c:h val="0.806403238723468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Януари 2026</c:v>
                </c:pt>
              </c:strCache>
            </c:strRef>
          </c:tx>
          <c:spPr>
            <a:solidFill>
              <a:schemeClr val="accent1"/>
            </a:solidFill>
            <a:ln w="19050">
              <a:solidFill>
                <a:schemeClr val="lt1"/>
              </a:solidFill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FFA-42AC-B9A3-550B4CC9D769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EFFA-42AC-B9A3-550B4CC9D769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EFFA-42AC-B9A3-550B4CC9D769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Основно в брой</c:v>
                </c:pt>
                <c:pt idx="1">
                  <c:v>Основно с карта</c:v>
                </c:pt>
                <c:pt idx="2">
                  <c:v>Без отговор/ не съм плащал</c:v>
                </c:pt>
              </c:strCache>
            </c:strRef>
          </c:cat>
          <c:val>
            <c:numRef>
              <c:f>Sheet1!$B$2:$B$4</c:f>
              <c:numCache>
                <c:formatCode>0.0</c:formatCode>
                <c:ptCount val="3"/>
                <c:pt idx="0">
                  <c:v>63.8</c:v>
                </c:pt>
                <c:pt idx="1">
                  <c:v>35</c:v>
                </c:pt>
                <c:pt idx="2" formatCode="General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FFA-42AC-B9A3-550B4CC9D76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Февруари 2026</c:v>
                </c:pt>
              </c:strCache>
            </c:strRef>
          </c:tx>
          <c:spPr>
            <a:solidFill>
              <a:schemeClr val="accent2"/>
            </a:solidFill>
            <a:ln w="19050">
              <a:solidFill>
                <a:schemeClr val="lt1"/>
              </a:solidFill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0-A930-43B1-9B1F-64FDF8DCD3F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Основно в брой</c:v>
                </c:pt>
                <c:pt idx="1">
                  <c:v>Основно с карта</c:v>
                </c:pt>
                <c:pt idx="2">
                  <c:v>Без отговор/ не съм плащал</c:v>
                </c:pt>
              </c:strCache>
            </c:strRef>
          </c:cat>
          <c:val>
            <c:numRef>
              <c:f>Sheet1!$C$2:$C$4</c:f>
              <c:numCache>
                <c:formatCode>0.0</c:formatCode>
                <c:ptCount val="3"/>
                <c:pt idx="0">
                  <c:v>53.8</c:v>
                </c:pt>
                <c:pt idx="1">
                  <c:v>44.3</c:v>
                </c:pt>
                <c:pt idx="2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BF8-41A8-9D4C-9FDB419CFDA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677272424"/>
        <c:axId val="527157600"/>
      </c:barChart>
      <c:catAx>
        <c:axId val="67727242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27157600"/>
        <c:crosses val="autoZero"/>
        <c:auto val="1"/>
        <c:lblAlgn val="ctr"/>
        <c:lblOffset val="100"/>
        <c:noMultiLvlLbl val="0"/>
      </c:catAx>
      <c:valAx>
        <c:axId val="527157600"/>
        <c:scaling>
          <c:orientation val="minMax"/>
        </c:scaling>
        <c:delete val="1"/>
        <c:axPos val="l"/>
        <c:numFmt formatCode="0.0" sourceLinked="1"/>
        <c:majorTickMark val="out"/>
        <c:minorTickMark val="none"/>
        <c:tickLblPos val="nextTo"/>
        <c:crossAx val="6772724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45952337598425197"/>
          <c:y val="4.6874997116449491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Юли 2026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C74-439C-8D39-A7AC37C34CE4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C74-439C-8D39-A7AC37C34CE4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C74-439C-8D39-A7AC37C34CE4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8C74-439C-8D39-A7AC37C34CE4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C74-439C-8D39-A7AC37C34CE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Да, предимно през АТМ</c:v>
                </c:pt>
                <c:pt idx="1">
                  <c:v>Да, предимно през покупки и ресто в търговската мрежа</c:v>
                </c:pt>
                <c:pt idx="2">
                  <c:v>Да, предимно през обслужващата ме банка</c:v>
                </c:pt>
                <c:pt idx="3">
                  <c:v>Не, изпитвам затруднения с набавянето на банкноти</c:v>
                </c:pt>
                <c:pt idx="4">
                  <c:v>Не, изпитвам затруднения с набавянето на монети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43.3</c:v>
                </c:pt>
                <c:pt idx="1">
                  <c:v>41.6</c:v>
                </c:pt>
                <c:pt idx="2">
                  <c:v>11.9</c:v>
                </c:pt>
                <c:pt idx="3">
                  <c:v>2.1</c:v>
                </c:pt>
                <c:pt idx="4">
                  <c:v>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C74-439C-8D39-A7AC37C34CE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625376880"/>
        <c:axId val="625377240"/>
      </c:barChart>
      <c:catAx>
        <c:axId val="625376880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625377240"/>
        <c:crosses val="autoZero"/>
        <c:auto val="1"/>
        <c:lblAlgn val="ctr"/>
        <c:lblOffset val="100"/>
        <c:noMultiLvlLbl val="0"/>
      </c:catAx>
      <c:valAx>
        <c:axId val="625377240"/>
        <c:scaling>
          <c:orientation val="minMax"/>
        </c:scaling>
        <c:delete val="1"/>
        <c:axPos val="t"/>
        <c:numFmt formatCode="General" sourceLinked="1"/>
        <c:majorTickMark val="none"/>
        <c:minorTickMark val="none"/>
        <c:tickLblPos val="nextTo"/>
        <c:crossAx val="6253768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1641795032847059"/>
          <c:y val="2.5559105431309905E-3"/>
          <c:w val="0.38101482300722089"/>
          <c:h val="0.84371049784911067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Като цяло, достатъчен ли ви беше периодът от един месец на двойно обръщение на лева и еврото, за да свикнете с разплащането само в евро?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390-483A-AD68-DC7FAEF96750}"/>
              </c:ext>
            </c:extLst>
          </c:dPt>
          <c:dPt>
            <c:idx val="1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390-483A-AD68-DC7FAEF96750}"/>
              </c:ext>
            </c:extLst>
          </c:dPt>
          <c:dPt>
            <c:idx val="2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4390-483A-AD68-DC7FAEF96750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736-4AFB-9904-50DA10B40F7E}"/>
              </c:ext>
            </c:extLst>
          </c:dPt>
          <c:dPt>
            <c:idx val="4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5736-4AFB-9904-50DA10B40F7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Напълно достатъчен</c:v>
                </c:pt>
                <c:pt idx="1">
                  <c:v>По-скоро достатъчен</c:v>
                </c:pt>
                <c:pt idx="2">
                  <c:v>По-скоро недостатъчен</c:v>
                </c:pt>
                <c:pt idx="3">
                  <c:v>Напълно недостатъчен</c:v>
                </c:pt>
                <c:pt idx="4">
                  <c:v>Не мога да преценя</c:v>
                </c:pt>
              </c:strCache>
            </c:strRef>
          </c:cat>
          <c:val>
            <c:numRef>
              <c:f>Sheet1!$B$2:$B$6</c:f>
              <c:numCache>
                <c:formatCode>0.0</c:formatCode>
                <c:ptCount val="5"/>
                <c:pt idx="0">
                  <c:v>33.1</c:v>
                </c:pt>
                <c:pt idx="1">
                  <c:v>35.299999999999997</c:v>
                </c:pt>
                <c:pt idx="2">
                  <c:v>21</c:v>
                </c:pt>
                <c:pt idx="3">
                  <c:v>6.7</c:v>
                </c:pt>
                <c:pt idx="4">
                  <c:v>3.9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390-483A-AD68-DC7FAEF9675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360"/>
        <c:holeSize val="68"/>
      </c:doughnut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286412001231779E-3"/>
          <c:y val="0.1065601638275005"/>
          <c:w val="0.98097482915619261"/>
          <c:h val="0.8188296055147343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Широка общественост</c:v>
                </c:pt>
              </c:strCache>
            </c:strRef>
          </c:tx>
          <c:spPr>
            <a:ln w="539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15"/>
            <c:spPr>
              <a:solidFill>
                <a:schemeClr val="accent2"/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Sheet1!$B$2:$B$9</c:f>
              <c:numCache>
                <c:formatCode>0.0</c:formatCode>
                <c:ptCount val="8"/>
                <c:pt idx="0">
                  <c:v>37</c:v>
                </c:pt>
                <c:pt idx="1">
                  <c:v>38.4</c:v>
                </c:pt>
                <c:pt idx="2">
                  <c:v>50.5</c:v>
                </c:pt>
                <c:pt idx="3">
                  <c:v>58.4</c:v>
                </c:pt>
                <c:pt idx="4">
                  <c:v>67.2</c:v>
                </c:pt>
                <c:pt idx="5">
                  <c:v>74.400000000000006</c:v>
                </c:pt>
                <c:pt idx="6">
                  <c:v>75.7</c:v>
                </c:pt>
                <c:pt idx="7">
                  <c:v>81.8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5F5-4633-8002-1737AA8FCD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Бизнес</c:v>
                </c:pt>
              </c:strCache>
            </c:strRef>
          </c:tx>
          <c:spPr>
            <a:ln w="5715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15"/>
            <c:spPr>
              <a:solidFill>
                <a:schemeClr val="accent1"/>
              </a:solidFill>
              <a:ln w="57150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Sheet1!$C$2:$C$9</c:f>
              <c:numCache>
                <c:formatCode>0.0</c:formatCode>
                <c:ptCount val="8"/>
                <c:pt idx="0">
                  <c:v>77</c:v>
                </c:pt>
                <c:pt idx="1">
                  <c:v>65.7</c:v>
                </c:pt>
                <c:pt idx="2">
                  <c:v>82.6</c:v>
                </c:pt>
                <c:pt idx="3">
                  <c:v>80.599999999999994</c:v>
                </c:pt>
                <c:pt idx="4">
                  <c:v>82.6</c:v>
                </c:pt>
                <c:pt idx="5">
                  <c:v>85</c:v>
                </c:pt>
                <c:pt idx="6">
                  <c:v>89.8</c:v>
                </c:pt>
                <c:pt idx="7">
                  <c:v>92.8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5-45F5-4633-8002-1737AA8FCD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42585600"/>
        <c:axId val="542582720"/>
      </c:lineChart>
      <c:catAx>
        <c:axId val="542585600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l"/>
        <c:numFmt formatCode="0.0" sourceLinked="1"/>
        <c:majorTickMark val="out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12065883039317665"/>
          <c:y val="5.607269601400109E-2"/>
          <c:w val="0.70039294562809373"/>
          <c:h val="4.734351523397824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Информацията беше достатъчна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73.2</c:v>
                </c:pt>
                <c:pt idx="1">
                  <c:v>78.599999999999994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BAB-4996-8676-A2070871DA0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Информацията не беше достатъчна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Sheet1!$C$2:$C$3</c:f>
              <c:numCache>
                <c:formatCode>General</c:formatCode>
                <c:ptCount val="2"/>
                <c:pt idx="0">
                  <c:v>19.3</c:v>
                </c:pt>
                <c:pt idx="1">
                  <c:v>19.8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BAB-4996-8676-A2070871DA0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мога да преценя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Sheet1!$D$2:$D$3</c:f>
              <c:numCache>
                <c:formatCode>General</c:formatCode>
                <c:ptCount val="2"/>
                <c:pt idx="0">
                  <c:v>7.5</c:v>
                </c:pt>
                <c:pt idx="1">
                  <c:v>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BAB-4996-8676-A2070871DA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494167712"/>
        <c:axId val="705880112"/>
      </c:barChart>
      <c:catAx>
        <c:axId val="494167712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705880112"/>
        <c:crosses val="autoZero"/>
        <c:auto val="1"/>
        <c:lblAlgn val="ctr"/>
        <c:lblOffset val="100"/>
        <c:noMultiLvlLbl val="0"/>
      </c:catAx>
      <c:valAx>
        <c:axId val="705880112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4941677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21030969954571782"/>
          <c:y val="0.10538230742228119"/>
          <c:w val="0.63468482378244284"/>
          <c:h val="0.1302025838107169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Информацията беше ясна и разбираема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Sheet1!$B$2:$B$3</c:f>
              <c:numCache>
                <c:formatCode>0.0</c:formatCode>
                <c:ptCount val="2"/>
                <c:pt idx="0" formatCode="General">
                  <c:v>77.599999999999994</c:v>
                </c:pt>
                <c:pt idx="1">
                  <c:v>81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BAB-4996-8676-A2070871DA0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Информацията не беше ясна и разбираема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Sheet1!$C$2:$C$3</c:f>
              <c:numCache>
                <c:formatCode>0.0</c:formatCode>
                <c:ptCount val="2"/>
                <c:pt idx="0" formatCode="General">
                  <c:v>16.100000000000001</c:v>
                </c:pt>
                <c:pt idx="1">
                  <c:v>15.8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BAB-4996-8676-A2070871DA0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мога да преценя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Sheet1!$D$2:$D$3</c:f>
              <c:numCache>
                <c:formatCode>0.0</c:formatCode>
                <c:ptCount val="2"/>
                <c:pt idx="0" formatCode="General">
                  <c:v>6.3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BAB-4996-8676-A2070871DA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494167712"/>
        <c:axId val="705880112"/>
      </c:barChart>
      <c:catAx>
        <c:axId val="494167712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705880112"/>
        <c:crosses val="autoZero"/>
        <c:auto val="1"/>
        <c:lblAlgn val="ctr"/>
        <c:lblOffset val="100"/>
        <c:noMultiLvlLbl val="0"/>
      </c:catAx>
      <c:valAx>
        <c:axId val="705880112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4941677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21030969954571782"/>
          <c:y val="0.10538230742228119"/>
          <c:w val="0.63468482378244284"/>
          <c:h val="0.1302025838107169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Информацията беше полезна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Sheet1!$B$2:$B$3</c:f>
              <c:numCache>
                <c:formatCode>0.0</c:formatCode>
                <c:ptCount val="2"/>
                <c:pt idx="0" formatCode="General">
                  <c:v>78.599999999999994</c:v>
                </c:pt>
                <c:pt idx="1">
                  <c:v>81.599999999999994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BAB-4996-8676-A2070871DA0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Информацията не беше полезна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Sheet1!$C$2:$C$3</c:f>
              <c:numCache>
                <c:formatCode>0.0</c:formatCode>
                <c:ptCount val="2"/>
                <c:pt idx="0" formatCode="General">
                  <c:v>12.5</c:v>
                </c:pt>
                <c:pt idx="1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BAB-4996-8676-A2070871DA0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мога да преценя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Sheet1!$D$2:$D$3</c:f>
              <c:numCache>
                <c:formatCode>0.0</c:formatCode>
                <c:ptCount val="2"/>
                <c:pt idx="0" formatCode="General">
                  <c:v>8.9</c:v>
                </c:pt>
                <c:pt idx="1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BAB-4996-8676-A2070871DA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494167712"/>
        <c:axId val="705880112"/>
      </c:barChart>
      <c:catAx>
        <c:axId val="494167712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705880112"/>
        <c:crosses val="autoZero"/>
        <c:auto val="1"/>
        <c:lblAlgn val="ctr"/>
        <c:lblOffset val="100"/>
        <c:noMultiLvlLbl val="0"/>
      </c:catAx>
      <c:valAx>
        <c:axId val="705880112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4941677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21030969954571782"/>
          <c:y val="0.10538230742228119"/>
          <c:w val="0.63468482378244284"/>
          <c:h val="0.1302025838107169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1 месец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Юли 2025</c:v>
                </c:pt>
                <c:pt idx="1">
                  <c:v>Декември 2025</c:v>
                </c:pt>
              </c:strCache>
            </c:strRef>
          </c:cat>
          <c:val>
            <c:numRef>
              <c:f>Sheet1!$B$2:$B$3</c:f>
              <c:numCache>
                <c:formatCode>0.0</c:formatCode>
                <c:ptCount val="2"/>
                <c:pt idx="0">
                  <c:v>19</c:v>
                </c:pt>
                <c:pt idx="1">
                  <c:v>58.3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154-4D2D-B5F8-6B275DD32D1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Друг период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Юли 2025</c:v>
                </c:pt>
                <c:pt idx="1">
                  <c:v>Декември 2025</c:v>
                </c:pt>
              </c:strCache>
            </c:strRef>
          </c:cat>
          <c:val>
            <c:numRef>
              <c:f>Sheet1!$C$2:$C$3</c:f>
              <c:numCache>
                <c:formatCode>0.0</c:formatCode>
                <c:ptCount val="2"/>
                <c:pt idx="0">
                  <c:v>55</c:v>
                </c:pt>
                <c:pt idx="1">
                  <c:v>30.9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154-4D2D-B5F8-6B275DD32D1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знам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Юли 2025</c:v>
                </c:pt>
                <c:pt idx="1">
                  <c:v>Декември 2025</c:v>
                </c:pt>
              </c:strCache>
            </c:strRef>
          </c:cat>
          <c:val>
            <c:numRef>
              <c:f>Sheet1!$D$2:$D$3</c:f>
              <c:numCache>
                <c:formatCode>0.0</c:formatCode>
                <c:ptCount val="2"/>
                <c:pt idx="0">
                  <c:v>26</c:v>
                </c:pt>
                <c:pt idx="1">
                  <c:v>10.9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154-4D2D-B5F8-6B275DD32D1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11733214858964063"/>
          <c:y val="0.11442811501597444"/>
          <c:w val="0.87529905606610958"/>
          <c:h val="0.1813708487981977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163825857437863"/>
          <c:y val="0.1565500315207479"/>
          <c:w val="0.66755200815851223"/>
          <c:h val="0.81535779316557788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Граждани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8DBF-4DE2-A643-C1F89AC96486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8DBF-4DE2-A643-C1F89AC96486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Лист1!$A$2:$A$10</c:f>
              <c:strCache>
                <c:ptCount val="9"/>
                <c:pt idx="0">
                  <c:v>Не знам, не мога да преценя</c:v>
                </c:pt>
                <c:pt idx="1">
                  <c:v>Няма да има негативи</c:v>
                </c:pt>
                <c:pt idx="2">
                  <c:v>Друго</c:v>
                </c:pt>
                <c:pt idx="3">
                  <c:v>Българските стоки ще станат по-неконкурентноспособни</c:v>
                </c:pt>
                <c:pt idx="4">
                  <c:v>България ще загуби суверенитета си/финансовата си независимост</c:v>
                </c:pt>
                <c:pt idx="5">
                  <c:v>Ще е трудно за хората да се ориентират в новите парични средства</c:v>
                </c:pt>
                <c:pt idx="6">
                  <c:v>Ще се увеличи инфлацията</c:v>
                </c:pt>
                <c:pt idx="7">
                  <c:v>Ще има риск от измами/изкуствено повишаване на цените от страна на некоректни търговци</c:v>
                </c:pt>
                <c:pt idx="8">
                  <c:v>Ще се повишат цените на стоките</c:v>
                </c:pt>
              </c:strCache>
            </c:strRef>
          </c:cat>
          <c:val>
            <c:numRef>
              <c:f>Лист1!$B$2:$B$10</c:f>
              <c:numCache>
                <c:formatCode>0.0</c:formatCode>
                <c:ptCount val="9"/>
                <c:pt idx="0" formatCode="General">
                  <c:v>5.5</c:v>
                </c:pt>
                <c:pt idx="1">
                  <c:v>1.5</c:v>
                </c:pt>
                <c:pt idx="2" formatCode="General">
                  <c:v>0.6</c:v>
                </c:pt>
                <c:pt idx="3" formatCode="General">
                  <c:v>27.2</c:v>
                </c:pt>
                <c:pt idx="4" formatCode="General">
                  <c:v>31.5</c:v>
                </c:pt>
                <c:pt idx="5" formatCode="General">
                  <c:v>42.1</c:v>
                </c:pt>
                <c:pt idx="6" formatCode="General">
                  <c:v>54.7</c:v>
                </c:pt>
                <c:pt idx="7" formatCode="General">
                  <c:v>56.8</c:v>
                </c:pt>
                <c:pt idx="8" formatCode="General">
                  <c:v>68.7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D62-4130-B01F-14718DDAF8B7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Серия 2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Лист1!$A$2:$A$10</c:f>
              <c:strCache>
                <c:ptCount val="9"/>
                <c:pt idx="0">
                  <c:v>Не знам, не мога да преценя</c:v>
                </c:pt>
                <c:pt idx="1">
                  <c:v>Няма да има негативи</c:v>
                </c:pt>
                <c:pt idx="2">
                  <c:v>Друго</c:v>
                </c:pt>
                <c:pt idx="3">
                  <c:v>Българските стоки ще станат по-неконкурентноспособни</c:v>
                </c:pt>
                <c:pt idx="4">
                  <c:v>България ще загуби суверенитета си/финансовата си независимост</c:v>
                </c:pt>
                <c:pt idx="5">
                  <c:v>Ще е трудно за хората да се ориентират в новите парични средства</c:v>
                </c:pt>
                <c:pt idx="6">
                  <c:v>Ще се увеличи инфлацията</c:v>
                </c:pt>
                <c:pt idx="7">
                  <c:v>Ще има риск от измами/изкуствено повишаване на цените от страна на некоректни търговци</c:v>
                </c:pt>
                <c:pt idx="8">
                  <c:v>Ще се повишат цените на стоките</c:v>
                </c:pt>
              </c:strCache>
            </c:strRef>
          </c:cat>
          <c:val>
            <c:numRef>
              <c:f>Лист1!$C$2:$C$10</c:f>
              <c:numCache>
                <c:formatCode>General</c:formatCode>
                <c:ptCount val="9"/>
                <c:pt idx="0">
                  <c:v>94.5</c:v>
                </c:pt>
                <c:pt idx="1">
                  <c:v>98.5</c:v>
                </c:pt>
                <c:pt idx="2">
                  <c:v>99.4</c:v>
                </c:pt>
                <c:pt idx="3">
                  <c:v>72.8</c:v>
                </c:pt>
                <c:pt idx="4">
                  <c:v>68.5</c:v>
                </c:pt>
                <c:pt idx="5">
                  <c:v>57.9</c:v>
                </c:pt>
                <c:pt idx="6">
                  <c:v>45.3</c:v>
                </c:pt>
                <c:pt idx="7">
                  <c:v>43.2</c:v>
                </c:pt>
                <c:pt idx="8">
                  <c:v>31.299999999999997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D62-4130-B01F-14718DDAF8B7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Бизнес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DBF-4DE2-A643-C1F89AC96486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DBF-4DE2-A643-C1F89AC96486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Лист1!$A$2:$A$10</c:f>
              <c:strCache>
                <c:ptCount val="9"/>
                <c:pt idx="0">
                  <c:v>Не знам, не мога да преценя</c:v>
                </c:pt>
                <c:pt idx="1">
                  <c:v>Няма да има негативи</c:v>
                </c:pt>
                <c:pt idx="2">
                  <c:v>Друго</c:v>
                </c:pt>
                <c:pt idx="3">
                  <c:v>Българските стоки ще станат по-неконкурентноспособни</c:v>
                </c:pt>
                <c:pt idx="4">
                  <c:v>България ще загуби суверенитета си/финансовата си независимост</c:v>
                </c:pt>
                <c:pt idx="5">
                  <c:v>Ще е трудно за хората да се ориентират в новите парични средства</c:v>
                </c:pt>
                <c:pt idx="6">
                  <c:v>Ще се увеличи инфлацията</c:v>
                </c:pt>
                <c:pt idx="7">
                  <c:v>Ще има риск от измами/изкуствено повишаване на цените от страна на некоректни търговци</c:v>
                </c:pt>
                <c:pt idx="8">
                  <c:v>Ще се повишат цените на стоките</c:v>
                </c:pt>
              </c:strCache>
            </c:strRef>
          </c:cat>
          <c:val>
            <c:numRef>
              <c:f>Лист1!$D$2:$D$10</c:f>
              <c:numCache>
                <c:formatCode>General</c:formatCode>
                <c:ptCount val="9"/>
                <c:pt idx="0">
                  <c:v>10.3</c:v>
                </c:pt>
                <c:pt idx="1">
                  <c:v>7.7</c:v>
                </c:pt>
                <c:pt idx="2">
                  <c:v>1.9</c:v>
                </c:pt>
                <c:pt idx="3">
                  <c:v>28</c:v>
                </c:pt>
                <c:pt idx="4">
                  <c:v>35.200000000000003</c:v>
                </c:pt>
                <c:pt idx="5">
                  <c:v>32.6</c:v>
                </c:pt>
                <c:pt idx="6" formatCode="0.0">
                  <c:v>40.200000000000003</c:v>
                </c:pt>
                <c:pt idx="7">
                  <c:v>58.2</c:v>
                </c:pt>
                <c:pt idx="8">
                  <c:v>51.3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D62-4130-B01F-14718DDAF8B7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Серия 4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Лист1!$A$2:$A$10</c:f>
              <c:strCache>
                <c:ptCount val="9"/>
                <c:pt idx="0">
                  <c:v>Не знам, не мога да преценя</c:v>
                </c:pt>
                <c:pt idx="1">
                  <c:v>Няма да има негативи</c:v>
                </c:pt>
                <c:pt idx="2">
                  <c:v>Друго</c:v>
                </c:pt>
                <c:pt idx="3">
                  <c:v>Българските стоки ще станат по-неконкурентноспособни</c:v>
                </c:pt>
                <c:pt idx="4">
                  <c:v>България ще загуби суверенитета си/финансовата си независимост</c:v>
                </c:pt>
                <c:pt idx="5">
                  <c:v>Ще е трудно за хората да се ориентират в новите парични средства</c:v>
                </c:pt>
                <c:pt idx="6">
                  <c:v>Ще се увеличи инфлацията</c:v>
                </c:pt>
                <c:pt idx="7">
                  <c:v>Ще има риск от измами/изкуствено повишаване на цените от страна на некоректни търговци</c:v>
                </c:pt>
                <c:pt idx="8">
                  <c:v>Ще се повишат цените на стоките</c:v>
                </c:pt>
              </c:strCache>
            </c:strRef>
          </c:cat>
          <c:val>
            <c:numRef>
              <c:f>Лист1!$E$2:$E$10</c:f>
              <c:numCache>
                <c:formatCode>General</c:formatCode>
                <c:ptCount val="9"/>
                <c:pt idx="0">
                  <c:v>89.7</c:v>
                </c:pt>
                <c:pt idx="1">
                  <c:v>92.3</c:v>
                </c:pt>
                <c:pt idx="2">
                  <c:v>98.1</c:v>
                </c:pt>
                <c:pt idx="3">
                  <c:v>72</c:v>
                </c:pt>
                <c:pt idx="4">
                  <c:v>64.8</c:v>
                </c:pt>
                <c:pt idx="5">
                  <c:v>67.400000000000006</c:v>
                </c:pt>
                <c:pt idx="6">
                  <c:v>59.8</c:v>
                </c:pt>
                <c:pt idx="7">
                  <c:v>41.8</c:v>
                </c:pt>
                <c:pt idx="8">
                  <c:v>48.7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8D62-4130-B01F-14718DDAF8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0"/>
        <c:overlap val="100"/>
        <c:axId val="390861664"/>
        <c:axId val="390862912"/>
      </c:barChart>
      <c:catAx>
        <c:axId val="39086166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390862912"/>
        <c:crosses val="autoZero"/>
        <c:auto val="1"/>
        <c:lblAlgn val="ctr"/>
        <c:lblOffset val="100"/>
        <c:noMultiLvlLbl val="0"/>
      </c:catAx>
      <c:valAx>
        <c:axId val="390862912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390861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100">
          <a:solidFill>
            <a:schemeClr val="tx1"/>
          </a:solidFill>
          <a:latin typeface="+mn-lt"/>
        </a:defRPr>
      </a:pPr>
      <a:endParaRPr lang="bg-BG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1 месец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Юли 2025</c:v>
                </c:pt>
                <c:pt idx="1">
                  <c:v>Декември 2025</c:v>
                </c:pt>
              </c:strCache>
            </c:strRef>
          </c:cat>
          <c:val>
            <c:numRef>
              <c:f>Sheet1!$B$2:$B$3</c:f>
              <c:numCache>
                <c:formatCode>0.0</c:formatCode>
                <c:ptCount val="2"/>
                <c:pt idx="0">
                  <c:v>32.799999999999997</c:v>
                </c:pt>
                <c:pt idx="1">
                  <c:v>70.8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154-4D2D-B5F8-6B275DD32D1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Друг период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Юли 2025</c:v>
                </c:pt>
                <c:pt idx="1">
                  <c:v>Декември 2025</c:v>
                </c:pt>
              </c:strCache>
            </c:strRef>
          </c:cat>
          <c:val>
            <c:numRef>
              <c:f>Sheet1!$C$2:$C$3</c:f>
              <c:numCache>
                <c:formatCode>0.0</c:formatCode>
                <c:ptCount val="2"/>
                <c:pt idx="0">
                  <c:v>54.6</c:v>
                </c:pt>
                <c:pt idx="1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154-4D2D-B5F8-6B275DD32D1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знам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Юли 2025</c:v>
                </c:pt>
                <c:pt idx="1">
                  <c:v>Декември 2025</c:v>
                </c:pt>
              </c:strCache>
            </c:strRef>
          </c:cat>
          <c:val>
            <c:numRef>
              <c:f>Sheet1!$D$2:$D$3</c:f>
              <c:numCache>
                <c:formatCode>0.0</c:formatCode>
                <c:ptCount val="2"/>
                <c:pt idx="0">
                  <c:v>12.6</c:v>
                </c:pt>
                <c:pt idx="1">
                  <c:v>4.2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154-4D2D-B5F8-6B275DD32D1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11733214858964063"/>
          <c:y val="0.11442811501597444"/>
          <c:w val="0.87529905606610958"/>
          <c:h val="0.1813708487981977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Шест месеца, считано от януари 2026 г.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Юли 2025</c:v>
                </c:pt>
                <c:pt idx="1">
                  <c:v>Декември 2025</c:v>
                </c:pt>
                <c:pt idx="2">
                  <c:v>Януари 2026</c:v>
                </c:pt>
                <c:pt idx="3">
                  <c:v>Февруари 2026</c:v>
                </c:pt>
              </c:strCache>
            </c:strRef>
          </c:cat>
          <c:val>
            <c:numRef>
              <c:f>Sheet1!$B$2:$B$5</c:f>
              <c:numCache>
                <c:formatCode>0.0</c:formatCode>
                <c:ptCount val="4"/>
                <c:pt idx="0">
                  <c:v>34.299999999999997</c:v>
                </c:pt>
                <c:pt idx="1">
                  <c:v>50.6</c:v>
                </c:pt>
                <c:pt idx="2">
                  <c:v>64.5</c:v>
                </c:pt>
                <c:pt idx="3">
                  <c:v>74.2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154-4D2D-B5F8-6B275DD32D1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Друг период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Юли 2025</c:v>
                </c:pt>
                <c:pt idx="1">
                  <c:v>Декември 2025</c:v>
                </c:pt>
                <c:pt idx="2">
                  <c:v>Януари 2026</c:v>
                </c:pt>
                <c:pt idx="3">
                  <c:v>Февруари 2026</c:v>
                </c:pt>
              </c:strCache>
            </c:strRef>
          </c:cat>
          <c:val>
            <c:numRef>
              <c:f>Sheet1!$C$2:$C$5</c:f>
              <c:numCache>
                <c:formatCode>0.0</c:formatCode>
                <c:ptCount val="4"/>
                <c:pt idx="0">
                  <c:v>34.1</c:v>
                </c:pt>
                <c:pt idx="1">
                  <c:v>30.3</c:v>
                </c:pt>
                <c:pt idx="2">
                  <c:v>24.4</c:v>
                </c:pt>
                <c:pt idx="3">
                  <c:v>15.1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154-4D2D-B5F8-6B275DD32D1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знам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Юли 2025</c:v>
                </c:pt>
                <c:pt idx="1">
                  <c:v>Декември 2025</c:v>
                </c:pt>
                <c:pt idx="2">
                  <c:v>Януари 2026</c:v>
                </c:pt>
                <c:pt idx="3">
                  <c:v>Февруари 2026</c:v>
                </c:pt>
              </c:strCache>
            </c:strRef>
          </c:cat>
          <c:val>
            <c:numRef>
              <c:f>Sheet1!$D$2:$D$5</c:f>
              <c:numCache>
                <c:formatCode>0.0</c:formatCode>
                <c:ptCount val="4"/>
                <c:pt idx="0">
                  <c:v>31.6</c:v>
                </c:pt>
                <c:pt idx="1">
                  <c:v>19.2</c:v>
                </c:pt>
                <c:pt idx="2">
                  <c:v>11.2</c:v>
                </c:pt>
                <c:pt idx="3">
                  <c:v>10.8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154-4D2D-B5F8-6B275DD32D1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11733214858964063"/>
          <c:y val="4.0817794688732742E-2"/>
          <c:w val="0.87529905606610958"/>
          <c:h val="0.1640509237950092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Шест месеца, считано от януари 2026 г.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Юли 2025</c:v>
                </c:pt>
                <c:pt idx="1">
                  <c:v>Декември 2025</c:v>
                </c:pt>
                <c:pt idx="2">
                  <c:v>Януари 2026</c:v>
                </c:pt>
                <c:pt idx="3">
                  <c:v>Февруари 2026</c:v>
                </c:pt>
              </c:strCache>
            </c:strRef>
          </c:cat>
          <c:val>
            <c:numRef>
              <c:f>Sheet1!$B$2:$B$5</c:f>
              <c:numCache>
                <c:formatCode>0.0</c:formatCode>
                <c:ptCount val="4"/>
                <c:pt idx="0">
                  <c:v>48.4</c:v>
                </c:pt>
                <c:pt idx="1">
                  <c:v>66</c:v>
                </c:pt>
                <c:pt idx="2">
                  <c:v>78.8</c:v>
                </c:pt>
                <c:pt idx="3">
                  <c:v>80.2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154-4D2D-B5F8-6B275DD32D1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Друг период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Юли 2025</c:v>
                </c:pt>
                <c:pt idx="1">
                  <c:v>Декември 2025</c:v>
                </c:pt>
                <c:pt idx="2">
                  <c:v>Януари 2026</c:v>
                </c:pt>
                <c:pt idx="3">
                  <c:v>Февруари 2026</c:v>
                </c:pt>
              </c:strCache>
            </c:strRef>
          </c:cat>
          <c:val>
            <c:numRef>
              <c:f>Sheet1!$C$2:$C$5</c:f>
              <c:numCache>
                <c:formatCode>0.0</c:formatCode>
                <c:ptCount val="4"/>
                <c:pt idx="0">
                  <c:v>34</c:v>
                </c:pt>
                <c:pt idx="1">
                  <c:v>25.4</c:v>
                </c:pt>
                <c:pt idx="2">
                  <c:v>15.6</c:v>
                </c:pt>
                <c:pt idx="3">
                  <c:v>13.6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154-4D2D-B5F8-6B275DD32D1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знам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Юли 2025</c:v>
                </c:pt>
                <c:pt idx="1">
                  <c:v>Декември 2025</c:v>
                </c:pt>
                <c:pt idx="2">
                  <c:v>Януари 2026</c:v>
                </c:pt>
                <c:pt idx="3">
                  <c:v>Февруари 2026</c:v>
                </c:pt>
              </c:strCache>
            </c:strRef>
          </c:cat>
          <c:val>
            <c:numRef>
              <c:f>Sheet1!$D$2:$D$5</c:f>
              <c:numCache>
                <c:formatCode>0.0</c:formatCode>
                <c:ptCount val="4"/>
                <c:pt idx="0">
                  <c:v>17.600000000000001</c:v>
                </c:pt>
                <c:pt idx="1">
                  <c:v>8.6</c:v>
                </c:pt>
                <c:pt idx="2">
                  <c:v>5.6</c:v>
                </c:pt>
                <c:pt idx="3">
                  <c:v>6.2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154-4D2D-B5F8-6B275DD32D1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11733214858964063"/>
          <c:y val="4.0817794688732742E-2"/>
          <c:w val="0.87529905606610958"/>
          <c:h val="0.1640509237950092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92078874756043"/>
          <c:y val="7.2160789270241096E-2"/>
          <c:w val="0.38101482300722089"/>
          <c:h val="0.84371049784911067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Ако след 1-ви януари платите в магазин в лева, как трябва да ви върнат ресто – в лева, или в евро?</c:v>
                </c:pt>
              </c:strCache>
            </c:strRef>
          </c:tx>
          <c:dPt>
            <c:idx val="0"/>
            <c:bubble3D val="0"/>
            <c:spPr>
              <a:solidFill>
                <a:schemeClr val="accent1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F2D8-4497-B17D-400FF7078AEF}"/>
              </c:ext>
            </c:extLst>
          </c:dPt>
          <c:dPt>
            <c:idx val="1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2D8-4497-B17D-400FF7078AEF}"/>
              </c:ext>
            </c:extLst>
          </c:dPt>
          <c:dPt>
            <c:idx val="2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F2D8-4497-B17D-400FF7078AEF}"/>
              </c:ext>
            </c:extLst>
          </c:dPt>
          <c:dPt>
            <c:idx val="3"/>
            <c:bubble3D val="0"/>
            <c:spPr>
              <a:solidFill>
                <a:schemeClr val="bg1">
                  <a:lumMod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F2D8-4497-B17D-400FF7078AEF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Задължително в лева</c:v>
                </c:pt>
                <c:pt idx="1">
                  <c:v>Задължително в евро</c:v>
                </c:pt>
                <c:pt idx="2">
                  <c:v>В евро, само ако нямат налични, тогава в лева</c:v>
                </c:pt>
                <c:pt idx="3">
                  <c:v>Не знам</c:v>
                </c:pt>
              </c:strCache>
            </c:strRef>
          </c:cat>
          <c:val>
            <c:numRef>
              <c:f>Sheet1!$B$2:$B$5</c:f>
              <c:numCache>
                <c:formatCode>0.0</c:formatCode>
                <c:ptCount val="4"/>
                <c:pt idx="0">
                  <c:v>3.3</c:v>
                </c:pt>
                <c:pt idx="1">
                  <c:v>38.1</c:v>
                </c:pt>
                <c:pt idx="2" formatCode="General">
                  <c:v>48.5</c:v>
                </c:pt>
                <c:pt idx="3" formatCode="General">
                  <c:v>10.199999999999999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F2D8-4497-B17D-400FF7078AE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360"/>
        <c:holeSize val="68"/>
      </c:doughnut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4051362810417936"/>
          <c:y val="0.26149539818692186"/>
          <c:w val="0.4355547479641968"/>
          <c:h val="0.5079444341765804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Ще трябва да го преподпиша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Sheet1!$B$2:$B$3</c:f>
              <c:numCache>
                <c:formatCode>0.0</c:formatCode>
                <c:ptCount val="2"/>
                <c:pt idx="0">
                  <c:v>1.5</c:v>
                </c:pt>
                <c:pt idx="1">
                  <c:v>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70C-47EB-BE71-046C07B0CD6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Няма да трябва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Sheet1!$C$2:$C$3</c:f>
              <c:numCache>
                <c:formatCode>0.0</c:formatCode>
                <c:ptCount val="2"/>
                <c:pt idx="0">
                  <c:v>43.6</c:v>
                </c:pt>
                <c:pt idx="1">
                  <c:v>71.8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70C-47EB-BE71-046C07B0CD6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знам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Sheet1!$D$2:$D$3</c:f>
              <c:numCache>
                <c:formatCode>0.0</c:formatCode>
                <c:ptCount val="2"/>
                <c:pt idx="0">
                  <c:v>10.199999999999999</c:v>
                </c:pt>
                <c:pt idx="1">
                  <c:v>8.1999999999999993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70C-47EB-BE71-046C07B0CD68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Нямам такива договори, не се интересувам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Sheet1!$E$2:$E$3</c:f>
              <c:numCache>
                <c:formatCode>0.0</c:formatCode>
                <c:ptCount val="2"/>
                <c:pt idx="0">
                  <c:v>44.8</c:v>
                </c:pt>
                <c:pt idx="1">
                  <c:v>18.2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70C-47EB-BE71-046C07B0CD6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11733214858964063"/>
          <c:y val="0.11442811501597444"/>
          <c:w val="0.6993152625771949"/>
          <c:h val="0.1379930641737380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Юли 2025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solidFill>
                <a:schemeClr val="accent2"/>
              </a:solidFill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По телевизията</c:v>
                </c:pt>
                <c:pt idx="1">
                  <c:v>В интернет сайтове</c:v>
                </c:pt>
                <c:pt idx="2">
                  <c:v>В социалните мрежи</c:v>
                </c:pt>
                <c:pt idx="3">
                  <c:v>В брошури, листовки</c:v>
                </c:pt>
                <c:pt idx="4">
                  <c:v>Другаде</c:v>
                </c:pt>
                <c:pt idx="5">
                  <c:v>Не съм виждал/срещал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72</c:v>
                </c:pt>
                <c:pt idx="1">
                  <c:v>29.8</c:v>
                </c:pt>
                <c:pt idx="2">
                  <c:v>21.4</c:v>
                </c:pt>
                <c:pt idx="3">
                  <c:v>6.7</c:v>
                </c:pt>
                <c:pt idx="4">
                  <c:v>1.6</c:v>
                </c:pt>
                <c:pt idx="5">
                  <c:v>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460-4920-A392-02574418D60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Column1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По телевизията</c:v>
                </c:pt>
                <c:pt idx="1">
                  <c:v>В интернет сайтове</c:v>
                </c:pt>
                <c:pt idx="2">
                  <c:v>В социалните мрежи</c:v>
                </c:pt>
                <c:pt idx="3">
                  <c:v>В брошури, листовки</c:v>
                </c:pt>
                <c:pt idx="4">
                  <c:v>Другаде</c:v>
                </c:pt>
                <c:pt idx="5">
                  <c:v>Не съм виждал/срещал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28</c:v>
                </c:pt>
                <c:pt idx="1">
                  <c:v>70.2</c:v>
                </c:pt>
                <c:pt idx="2">
                  <c:v>78.599999999999994</c:v>
                </c:pt>
                <c:pt idx="3">
                  <c:v>93.3</c:v>
                </c:pt>
                <c:pt idx="4">
                  <c:v>98.4</c:v>
                </c:pt>
                <c:pt idx="5">
                  <c:v>82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460-4920-A392-02574418D60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Декември 2025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solidFill>
                <a:schemeClr val="accent2"/>
              </a:solidFill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По телевизията</c:v>
                </c:pt>
                <c:pt idx="1">
                  <c:v>В интернет сайтове</c:v>
                </c:pt>
                <c:pt idx="2">
                  <c:v>В социалните мрежи</c:v>
                </c:pt>
                <c:pt idx="3">
                  <c:v>В брошури, листовки</c:v>
                </c:pt>
                <c:pt idx="4">
                  <c:v>Другаде</c:v>
                </c:pt>
                <c:pt idx="5">
                  <c:v>Не съм виждал/срещал</c:v>
                </c:pt>
              </c:strCache>
            </c:strRef>
          </c:cat>
          <c:val>
            <c:numRef>
              <c:f>Sheet1!$D$2:$D$7</c:f>
              <c:numCache>
                <c:formatCode>0.0</c:formatCode>
                <c:ptCount val="6"/>
                <c:pt idx="0">
                  <c:v>74.400000000000006</c:v>
                </c:pt>
                <c:pt idx="1">
                  <c:v>30.1</c:v>
                </c:pt>
                <c:pt idx="2">
                  <c:v>22.7</c:v>
                </c:pt>
                <c:pt idx="3">
                  <c:v>10.3</c:v>
                </c:pt>
                <c:pt idx="4">
                  <c:v>2.2999999999999998</c:v>
                </c:pt>
                <c:pt idx="5">
                  <c:v>11.1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460-4920-A392-02574418D60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Column2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По телевизията</c:v>
                </c:pt>
                <c:pt idx="1">
                  <c:v>В интернет сайтове</c:v>
                </c:pt>
                <c:pt idx="2">
                  <c:v>В социалните мрежи</c:v>
                </c:pt>
                <c:pt idx="3">
                  <c:v>В брошури, листовки</c:v>
                </c:pt>
                <c:pt idx="4">
                  <c:v>Другаде</c:v>
                </c:pt>
                <c:pt idx="5">
                  <c:v>Не съм виждал/срещал</c:v>
                </c:pt>
              </c:strCache>
            </c:strRef>
          </c:cat>
          <c:val>
            <c:numRef>
              <c:f>Sheet1!$E$2:$E$7</c:f>
              <c:numCache>
                <c:formatCode>0.0</c:formatCode>
                <c:ptCount val="6"/>
                <c:pt idx="0">
                  <c:v>25.599999999999994</c:v>
                </c:pt>
                <c:pt idx="1">
                  <c:v>69.900000000000006</c:v>
                </c:pt>
                <c:pt idx="2">
                  <c:v>77.3</c:v>
                </c:pt>
                <c:pt idx="3">
                  <c:v>89.7</c:v>
                </c:pt>
                <c:pt idx="4">
                  <c:v>97.7</c:v>
                </c:pt>
                <c:pt idx="5">
                  <c:v>88.9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460-4920-A392-02574418D60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Юли 20252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По телевизията</c:v>
                </c:pt>
                <c:pt idx="1">
                  <c:v>В интернет сайтове</c:v>
                </c:pt>
                <c:pt idx="2">
                  <c:v>В социалните мрежи</c:v>
                </c:pt>
                <c:pt idx="3">
                  <c:v>В брошури, листовки</c:v>
                </c:pt>
                <c:pt idx="4">
                  <c:v>Другаде</c:v>
                </c:pt>
                <c:pt idx="5">
                  <c:v>Не съм виждал/срещал</c:v>
                </c:pt>
              </c:strCache>
            </c:strRef>
          </c:cat>
          <c:val>
            <c:numRef>
              <c:f>Sheet1!$F$2:$F$7</c:f>
              <c:numCache>
                <c:formatCode>General</c:formatCode>
                <c:ptCount val="6"/>
                <c:pt idx="0">
                  <c:v>65.2</c:v>
                </c:pt>
                <c:pt idx="1">
                  <c:v>37.4</c:v>
                </c:pt>
                <c:pt idx="2">
                  <c:v>28.2</c:v>
                </c:pt>
                <c:pt idx="3">
                  <c:v>5.4</c:v>
                </c:pt>
                <c:pt idx="4">
                  <c:v>4.5</c:v>
                </c:pt>
                <c:pt idx="5">
                  <c:v>20.2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460-4920-A392-02574418D60F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Column3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По телевизията</c:v>
                </c:pt>
                <c:pt idx="1">
                  <c:v>В интернет сайтове</c:v>
                </c:pt>
                <c:pt idx="2">
                  <c:v>В социалните мрежи</c:v>
                </c:pt>
                <c:pt idx="3">
                  <c:v>В брошури, листовки</c:v>
                </c:pt>
                <c:pt idx="4">
                  <c:v>Другаде</c:v>
                </c:pt>
                <c:pt idx="5">
                  <c:v>Не съм виждал/срещал</c:v>
                </c:pt>
              </c:strCache>
            </c:strRef>
          </c:cat>
          <c:val>
            <c:numRef>
              <c:f>Sheet1!$G$2:$G$7</c:f>
              <c:numCache>
                <c:formatCode>General</c:formatCode>
                <c:ptCount val="6"/>
                <c:pt idx="0">
                  <c:v>34.799999999999997</c:v>
                </c:pt>
                <c:pt idx="1">
                  <c:v>62.6</c:v>
                </c:pt>
                <c:pt idx="2">
                  <c:v>71.8</c:v>
                </c:pt>
                <c:pt idx="3">
                  <c:v>94.6</c:v>
                </c:pt>
                <c:pt idx="4">
                  <c:v>95.5</c:v>
                </c:pt>
                <c:pt idx="5">
                  <c:v>79.8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460-4920-A392-02574418D60F}"/>
            </c:ext>
          </c:extLst>
        </c:ser>
        <c:ser>
          <c:idx val="6"/>
          <c:order val="6"/>
          <c:tx>
            <c:strRef>
              <c:f>Sheet1!$H$1</c:f>
              <c:strCache>
                <c:ptCount val="1"/>
                <c:pt idx="0">
                  <c:v>Декември 20252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По телевизията</c:v>
                </c:pt>
                <c:pt idx="1">
                  <c:v>В интернет сайтове</c:v>
                </c:pt>
                <c:pt idx="2">
                  <c:v>В социалните мрежи</c:v>
                </c:pt>
                <c:pt idx="3">
                  <c:v>В брошури, листовки</c:v>
                </c:pt>
                <c:pt idx="4">
                  <c:v>Другаде</c:v>
                </c:pt>
                <c:pt idx="5">
                  <c:v>Не съм виждал/срещал</c:v>
                </c:pt>
              </c:strCache>
            </c:strRef>
          </c:cat>
          <c:val>
            <c:numRef>
              <c:f>Sheet1!$H$2:$H$7</c:f>
              <c:numCache>
                <c:formatCode>0.0</c:formatCode>
                <c:ptCount val="6"/>
                <c:pt idx="0">
                  <c:v>72.400000000000006</c:v>
                </c:pt>
                <c:pt idx="1">
                  <c:v>48</c:v>
                </c:pt>
                <c:pt idx="2">
                  <c:v>33.799999999999997</c:v>
                </c:pt>
                <c:pt idx="3">
                  <c:v>15.8</c:v>
                </c:pt>
                <c:pt idx="4">
                  <c:v>7</c:v>
                </c:pt>
                <c:pt idx="5">
                  <c:v>10.6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5460-4920-A392-02574418D60F}"/>
            </c:ext>
          </c:extLst>
        </c:ser>
        <c:ser>
          <c:idx val="7"/>
          <c:order val="7"/>
          <c:tx>
            <c:strRef>
              <c:f>Sheet1!$I$1</c:f>
              <c:strCache>
                <c:ptCount val="1"/>
                <c:pt idx="0">
                  <c:v>Column4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Sheet1!$A$2:$A$7</c:f>
              <c:strCache>
                <c:ptCount val="6"/>
                <c:pt idx="0">
                  <c:v>По телевизията</c:v>
                </c:pt>
                <c:pt idx="1">
                  <c:v>В интернет сайтове</c:v>
                </c:pt>
                <c:pt idx="2">
                  <c:v>В социалните мрежи</c:v>
                </c:pt>
                <c:pt idx="3">
                  <c:v>В брошури, листовки</c:v>
                </c:pt>
                <c:pt idx="4">
                  <c:v>Другаде</c:v>
                </c:pt>
                <c:pt idx="5">
                  <c:v>Не съм виждал/срещал</c:v>
                </c:pt>
              </c:strCache>
            </c:strRef>
          </c:cat>
          <c:val>
            <c:numRef>
              <c:f>Sheet1!$I$2:$I$7</c:f>
              <c:numCache>
                <c:formatCode>0.0</c:formatCode>
                <c:ptCount val="6"/>
                <c:pt idx="0">
                  <c:v>27.599999999999994</c:v>
                </c:pt>
                <c:pt idx="1">
                  <c:v>52</c:v>
                </c:pt>
                <c:pt idx="2">
                  <c:v>66.2</c:v>
                </c:pt>
                <c:pt idx="3">
                  <c:v>84.2</c:v>
                </c:pt>
                <c:pt idx="4">
                  <c:v>93</c:v>
                </c:pt>
                <c:pt idx="5">
                  <c:v>89.4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460-4920-A392-02574418D6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757659624"/>
        <c:axId val="757659984"/>
      </c:barChart>
      <c:catAx>
        <c:axId val="75765962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757659984"/>
        <c:crosses val="autoZero"/>
        <c:auto val="1"/>
        <c:lblAlgn val="ctr"/>
        <c:lblOffset val="100"/>
        <c:noMultiLvlLbl val="0"/>
      </c:catAx>
      <c:valAx>
        <c:axId val="757659984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7576596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title>
    <c:autoTitleDeleted val="0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Спокойно и гладко, без проблеми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Януари 2026</c:v>
                </c:pt>
                <c:pt idx="1">
                  <c:v>Февруари 2026</c:v>
                </c:pt>
                <c:pt idx="2">
                  <c:v>Юли 2026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23.2</c:v>
                </c:pt>
                <c:pt idx="1">
                  <c:v>34.700000000000003</c:v>
                </c:pt>
                <c:pt idx="2">
                  <c:v>49.3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76E-4A28-8635-B558C323E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Имаше някои затруднения, но бързо бяха отстранени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Януари 2026</c:v>
                </c:pt>
                <c:pt idx="1">
                  <c:v>Февруари 2026</c:v>
                </c:pt>
                <c:pt idx="2">
                  <c:v>Юли 2026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49.1</c:v>
                </c:pt>
                <c:pt idx="1">
                  <c:v>48.9</c:v>
                </c:pt>
                <c:pt idx="2">
                  <c:v>43.6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76E-4A28-8635-B558C323E3B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Имаше сериозни затруднения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Януари 2026</c:v>
                </c:pt>
                <c:pt idx="1">
                  <c:v>Февруари 2026</c:v>
                </c:pt>
                <c:pt idx="2">
                  <c:v>Юли 2026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27.8</c:v>
                </c:pt>
                <c:pt idx="1">
                  <c:v>16.399999999999999</c:v>
                </c:pt>
                <c:pt idx="2">
                  <c:v>7.2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76E-4A28-8635-B558C323E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29211192"/>
        <c:axId val="529207232"/>
      </c:barChart>
      <c:catAx>
        <c:axId val="52921119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29207232"/>
        <c:crosses val="autoZero"/>
        <c:auto val="1"/>
        <c:lblAlgn val="ctr"/>
        <c:lblOffset val="100"/>
        <c:noMultiLvlLbl val="0"/>
      </c:catAx>
      <c:valAx>
        <c:axId val="529207232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52921119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Бизнес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title>
    <c:autoTitleDeleted val="0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Спокойно и гладко, без проблеми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Януари 2026</c:v>
                </c:pt>
                <c:pt idx="1">
                  <c:v>Февруари 2026</c:v>
                </c:pt>
                <c:pt idx="2">
                  <c:v>Юли 2026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35.6</c:v>
                </c:pt>
                <c:pt idx="1">
                  <c:v>45.8</c:v>
                </c:pt>
                <c:pt idx="2">
                  <c:v>70.599999999999994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76E-4A28-8635-B558C323E3B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Имаше някои затруднения, но бързо бяха отстранени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Януари 2026</c:v>
                </c:pt>
                <c:pt idx="1">
                  <c:v>Февруари 2026</c:v>
                </c:pt>
                <c:pt idx="2">
                  <c:v>Юли 2026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45.6</c:v>
                </c:pt>
                <c:pt idx="1">
                  <c:v>40.200000000000003</c:v>
                </c:pt>
                <c:pt idx="2">
                  <c:v>23.8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76E-4A28-8635-B558C323E3B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Имаше сериозни затруднения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Януари 2026</c:v>
                </c:pt>
                <c:pt idx="1">
                  <c:v>Февруари 2026</c:v>
                </c:pt>
                <c:pt idx="2">
                  <c:v>Юли 2026</c:v>
                </c:pt>
              </c:strCache>
            </c:strRef>
          </c:cat>
          <c:val>
            <c:numRef>
              <c:f>Sheet1!$D$2:$D$4</c:f>
              <c:numCache>
                <c:formatCode>0.0</c:formatCode>
                <c:ptCount val="3"/>
                <c:pt idx="0" formatCode="General">
                  <c:v>18.8</c:v>
                </c:pt>
                <c:pt idx="1">
                  <c:v>14</c:v>
                </c:pt>
                <c:pt idx="2" formatCode="General">
                  <c:v>5.6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76E-4A28-8635-B558C323E3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29211192"/>
        <c:axId val="529207232"/>
      </c:barChart>
      <c:catAx>
        <c:axId val="52921119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29207232"/>
        <c:crosses val="autoZero"/>
        <c:auto val="1"/>
        <c:lblAlgn val="ctr"/>
        <c:lblOffset val="100"/>
        <c:noMultiLvlLbl val="0"/>
      </c:catAx>
      <c:valAx>
        <c:axId val="529207232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52921119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bg-BG" sz="1200" dirty="0"/>
              <a:t>Широка общественост</a:t>
            </a:r>
            <a:endParaRPr lang="en-US" sz="1200" dirty="0"/>
          </a:p>
        </c:rich>
      </c:tx>
      <c:layout>
        <c:manualLayout>
          <c:xMode val="edge"/>
          <c:yMode val="edge"/>
          <c:x val="0.5343824045856207"/>
          <c:y val="5.111821086261981E-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title>
    <c:autoTitleDeleted val="0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Смятам, че по-скоро се справиха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Търговските банки</c:v>
                </c:pt>
                <c:pt idx="1">
                  <c:v>БНБ</c:v>
                </c:pt>
                <c:pt idx="2">
                  <c:v>Общините</c:v>
                </c:pt>
                <c:pt idx="3">
                  <c:v>Министерство на финансите</c:v>
                </c:pt>
                <c:pt idx="4">
                  <c:v>НАП</c:v>
                </c:pt>
                <c:pt idx="5">
                  <c:v>КЗП</c:v>
                </c:pt>
                <c:pt idx="6">
                  <c:v>КЗК</c:v>
                </c:pt>
              </c:strCache>
            </c:strRef>
          </c:cat>
          <c:val>
            <c:numRef>
              <c:f>Sheet1!$B$2:$B$8</c:f>
              <c:numCache>
                <c:formatCode>0.0</c:formatCode>
                <c:ptCount val="7"/>
                <c:pt idx="0">
                  <c:v>78.5</c:v>
                </c:pt>
                <c:pt idx="1">
                  <c:v>78.3</c:v>
                </c:pt>
                <c:pt idx="2">
                  <c:v>55.7</c:v>
                </c:pt>
                <c:pt idx="3">
                  <c:v>54.5</c:v>
                </c:pt>
                <c:pt idx="4">
                  <c:v>45.7</c:v>
                </c:pt>
                <c:pt idx="5">
                  <c:v>24.8</c:v>
                </c:pt>
                <c:pt idx="6">
                  <c:v>22.3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E1-4B02-BD29-304AB26ECD6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Смятам, че по-скоро не се справиха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Търговските банки</c:v>
                </c:pt>
                <c:pt idx="1">
                  <c:v>БНБ</c:v>
                </c:pt>
                <c:pt idx="2">
                  <c:v>Общините</c:v>
                </c:pt>
                <c:pt idx="3">
                  <c:v>Министерство на финансите</c:v>
                </c:pt>
                <c:pt idx="4">
                  <c:v>НАП</c:v>
                </c:pt>
                <c:pt idx="5">
                  <c:v>КЗП</c:v>
                </c:pt>
                <c:pt idx="6">
                  <c:v>КЗК</c:v>
                </c:pt>
              </c:strCache>
            </c:strRef>
          </c:cat>
          <c:val>
            <c:numRef>
              <c:f>Sheet1!$C$2:$C$8</c:f>
              <c:numCache>
                <c:formatCode>0.0</c:formatCode>
                <c:ptCount val="7"/>
                <c:pt idx="0">
                  <c:v>8</c:v>
                </c:pt>
                <c:pt idx="1">
                  <c:v>8.3000000000000007</c:v>
                </c:pt>
                <c:pt idx="2">
                  <c:v>16.100000000000001</c:v>
                </c:pt>
                <c:pt idx="3">
                  <c:v>23.2</c:v>
                </c:pt>
                <c:pt idx="4">
                  <c:v>23.5</c:v>
                </c:pt>
                <c:pt idx="5">
                  <c:v>45.3</c:v>
                </c:pt>
                <c:pt idx="6">
                  <c:v>40.5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1E1-4B02-BD29-304AB26ECD6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мога да преценя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Търговските банки</c:v>
                </c:pt>
                <c:pt idx="1">
                  <c:v>БНБ</c:v>
                </c:pt>
                <c:pt idx="2">
                  <c:v>Общините</c:v>
                </c:pt>
                <c:pt idx="3">
                  <c:v>Министерство на финансите</c:v>
                </c:pt>
                <c:pt idx="4">
                  <c:v>НАП</c:v>
                </c:pt>
                <c:pt idx="5">
                  <c:v>КЗП</c:v>
                </c:pt>
                <c:pt idx="6">
                  <c:v>КЗК</c:v>
                </c:pt>
              </c:strCache>
            </c:strRef>
          </c:cat>
          <c:val>
            <c:numRef>
              <c:f>Sheet1!$D$2:$D$8</c:f>
              <c:numCache>
                <c:formatCode>0.0</c:formatCode>
                <c:ptCount val="7"/>
                <c:pt idx="0">
                  <c:v>13.5</c:v>
                </c:pt>
                <c:pt idx="1">
                  <c:v>13.4</c:v>
                </c:pt>
                <c:pt idx="2">
                  <c:v>28.3</c:v>
                </c:pt>
                <c:pt idx="3">
                  <c:v>22.3</c:v>
                </c:pt>
                <c:pt idx="4">
                  <c:v>30.8</c:v>
                </c:pt>
                <c:pt idx="5">
                  <c:v>30</c:v>
                </c:pt>
                <c:pt idx="6">
                  <c:v>37.299999999999997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1E1-4B02-BD29-304AB26ECD6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bg-BG" sz="1200" dirty="0"/>
              <a:t>Бизнес</a:t>
            </a:r>
            <a:endParaRPr lang="en-US" sz="1200" dirty="0"/>
          </a:p>
        </c:rich>
      </c:tx>
      <c:layout>
        <c:manualLayout>
          <c:xMode val="edge"/>
          <c:yMode val="edge"/>
          <c:x val="0.58301199135020643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title>
    <c:autoTitleDeleted val="0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Смятам, че по-скоро се справиха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БНБ</c:v>
                </c:pt>
                <c:pt idx="1">
                  <c:v>Търговските банки</c:v>
                </c:pt>
                <c:pt idx="2">
                  <c:v>Министерство на финансите</c:v>
                </c:pt>
                <c:pt idx="3">
                  <c:v>Общините</c:v>
                </c:pt>
                <c:pt idx="4">
                  <c:v>НАП</c:v>
                </c:pt>
                <c:pt idx="5">
                  <c:v>КЗП</c:v>
                </c:pt>
                <c:pt idx="6">
                  <c:v>КЗК</c:v>
                </c:pt>
              </c:strCache>
            </c:strRef>
          </c:cat>
          <c:val>
            <c:numRef>
              <c:f>Sheet1!$B$2:$B$8</c:f>
              <c:numCache>
                <c:formatCode>0.0</c:formatCode>
                <c:ptCount val="7"/>
                <c:pt idx="0">
                  <c:v>87.2</c:v>
                </c:pt>
                <c:pt idx="1">
                  <c:v>87.2</c:v>
                </c:pt>
                <c:pt idx="2">
                  <c:v>53</c:v>
                </c:pt>
                <c:pt idx="3">
                  <c:v>50.6</c:v>
                </c:pt>
                <c:pt idx="4">
                  <c:v>48</c:v>
                </c:pt>
                <c:pt idx="5">
                  <c:v>26</c:v>
                </c:pt>
                <c:pt idx="6">
                  <c:v>20.6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1E1-4B02-BD29-304AB26ECD6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Смятам, че по-скоро не се справиха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БНБ</c:v>
                </c:pt>
                <c:pt idx="1">
                  <c:v>Търговските банки</c:v>
                </c:pt>
                <c:pt idx="2">
                  <c:v>Министерство на финансите</c:v>
                </c:pt>
                <c:pt idx="3">
                  <c:v>Общините</c:v>
                </c:pt>
                <c:pt idx="4">
                  <c:v>НАП</c:v>
                </c:pt>
                <c:pt idx="5">
                  <c:v>КЗП</c:v>
                </c:pt>
                <c:pt idx="6">
                  <c:v>КЗК</c:v>
                </c:pt>
              </c:strCache>
            </c:strRef>
          </c:cat>
          <c:val>
            <c:numRef>
              <c:f>Sheet1!$C$2:$C$8</c:f>
              <c:numCache>
                <c:formatCode>0.0</c:formatCode>
                <c:ptCount val="7"/>
                <c:pt idx="0">
                  <c:v>5.6</c:v>
                </c:pt>
                <c:pt idx="1">
                  <c:v>7.2</c:v>
                </c:pt>
                <c:pt idx="2">
                  <c:v>26.4</c:v>
                </c:pt>
                <c:pt idx="3">
                  <c:v>24</c:v>
                </c:pt>
                <c:pt idx="4">
                  <c:v>30.4</c:v>
                </c:pt>
                <c:pt idx="5">
                  <c:v>65</c:v>
                </c:pt>
                <c:pt idx="6">
                  <c:v>64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1E1-4B02-BD29-304AB26ECD6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мога да преценя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БНБ</c:v>
                </c:pt>
                <c:pt idx="1">
                  <c:v>Търговските банки</c:v>
                </c:pt>
                <c:pt idx="2">
                  <c:v>Министерство на финансите</c:v>
                </c:pt>
                <c:pt idx="3">
                  <c:v>Общините</c:v>
                </c:pt>
                <c:pt idx="4">
                  <c:v>НАП</c:v>
                </c:pt>
                <c:pt idx="5">
                  <c:v>КЗП</c:v>
                </c:pt>
                <c:pt idx="6">
                  <c:v>КЗК</c:v>
                </c:pt>
              </c:strCache>
            </c:strRef>
          </c:cat>
          <c:val>
            <c:numRef>
              <c:f>Sheet1!$D$2:$D$8</c:f>
              <c:numCache>
                <c:formatCode>0.0</c:formatCode>
                <c:ptCount val="7"/>
                <c:pt idx="0">
                  <c:v>7.2</c:v>
                </c:pt>
                <c:pt idx="1">
                  <c:v>5.6</c:v>
                </c:pt>
                <c:pt idx="2">
                  <c:v>20.6</c:v>
                </c:pt>
                <c:pt idx="3">
                  <c:v>25.4</c:v>
                </c:pt>
                <c:pt idx="4">
                  <c:v>21.6</c:v>
                </c:pt>
                <c:pt idx="5">
                  <c:v>9</c:v>
                </c:pt>
                <c:pt idx="6">
                  <c:v>15.4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1E1-4B02-BD29-304AB26ECD6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163825857437863"/>
          <c:y val="0.1565500315207479"/>
          <c:w val="0.66755200815851223"/>
          <c:h val="0.81535779316557788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Граждани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solidFill>
                <a:schemeClr val="accent2"/>
              </a:solidFill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Лист1!$A$2:$A$11</c:f>
              <c:strCache>
                <c:ptCount val="10"/>
                <c:pt idx="0">
                  <c:v>Не знам, не мога да преценя</c:v>
                </c:pt>
                <c:pt idx="1">
                  <c:v>Няма да има позитиви/ нищо от изброеното няма да се случи</c:v>
                </c:pt>
                <c:pt idx="2">
                  <c:v>Друго</c:v>
                </c:pt>
                <c:pt idx="3">
                  <c:v>Ще намалее рискът от фалити на банки</c:v>
                </c:pt>
                <c:pt idx="4">
                  <c:v>България ще има реално участие в процеса на вземане на решения в еврозоната</c:v>
                </c:pt>
                <c:pt idx="5">
                  <c:v>Ще се повиши самочувствието ни на граждани на ЕС</c:v>
                </c:pt>
                <c:pt idx="6">
                  <c:v>Ще осигури достъп на българските граждани и фирми до по-евтини/изгодни кредити</c:v>
                </c:pt>
                <c:pt idx="7">
                  <c:v>Ще има по-голяма сигурност и предвидимост в банковия и финансов сектор в страната</c:v>
                </c:pt>
                <c:pt idx="8">
                  <c:v>Ще се улесни търговията ни с другите европейски държави</c:v>
                </c:pt>
                <c:pt idx="9">
                  <c:v>Ще бъде по-удобно за хората при пътуване и разплащане в чужбина</c:v>
                </c:pt>
              </c:strCache>
            </c:strRef>
          </c:cat>
          <c:val>
            <c:numRef>
              <c:f>Лист1!$B$2:$B$11</c:f>
              <c:numCache>
                <c:formatCode>General</c:formatCode>
                <c:ptCount val="10"/>
                <c:pt idx="0">
                  <c:v>18.8</c:v>
                </c:pt>
                <c:pt idx="1">
                  <c:v>6.1</c:v>
                </c:pt>
                <c:pt idx="2" formatCode="0.0">
                  <c:v>2.5</c:v>
                </c:pt>
                <c:pt idx="3">
                  <c:v>15.9</c:v>
                </c:pt>
                <c:pt idx="4">
                  <c:v>17.7</c:v>
                </c:pt>
                <c:pt idx="5">
                  <c:v>19.600000000000001</c:v>
                </c:pt>
                <c:pt idx="6">
                  <c:v>20.2</c:v>
                </c:pt>
                <c:pt idx="7">
                  <c:v>21.2</c:v>
                </c:pt>
                <c:pt idx="8">
                  <c:v>37.200000000000003</c:v>
                </c:pt>
                <c:pt idx="9">
                  <c:v>58.6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82B-4AD5-A120-12E16E639CC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Серия 2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Лист1!$A$2:$A$11</c:f>
              <c:strCache>
                <c:ptCount val="10"/>
                <c:pt idx="0">
                  <c:v>Не знам, не мога да преценя</c:v>
                </c:pt>
                <c:pt idx="1">
                  <c:v>Няма да има позитиви/ нищо от изброеното няма да се случи</c:v>
                </c:pt>
                <c:pt idx="2">
                  <c:v>Друго</c:v>
                </c:pt>
                <c:pt idx="3">
                  <c:v>Ще намалее рискът от фалити на банки</c:v>
                </c:pt>
                <c:pt idx="4">
                  <c:v>България ще има реално участие в процеса на вземане на решения в еврозоната</c:v>
                </c:pt>
                <c:pt idx="5">
                  <c:v>Ще се повиши самочувствието ни на граждани на ЕС</c:v>
                </c:pt>
                <c:pt idx="6">
                  <c:v>Ще осигури достъп на българските граждани и фирми до по-евтини/изгодни кредити</c:v>
                </c:pt>
                <c:pt idx="7">
                  <c:v>Ще има по-голяма сигурност и предвидимост в банковия и финансов сектор в страната</c:v>
                </c:pt>
                <c:pt idx="8">
                  <c:v>Ще се улесни търговията ни с другите европейски държави</c:v>
                </c:pt>
                <c:pt idx="9">
                  <c:v>Ще бъде по-удобно за хората при пътуване и разплащане в чужбина</c:v>
                </c:pt>
              </c:strCache>
            </c:strRef>
          </c:cat>
          <c:val>
            <c:numRef>
              <c:f>Лист1!$C$2:$C$11</c:f>
              <c:numCache>
                <c:formatCode>General</c:formatCode>
                <c:ptCount val="10"/>
                <c:pt idx="0">
                  <c:v>81.2</c:v>
                </c:pt>
                <c:pt idx="1">
                  <c:v>93.9</c:v>
                </c:pt>
                <c:pt idx="2">
                  <c:v>97.5</c:v>
                </c:pt>
                <c:pt idx="3">
                  <c:v>84.1</c:v>
                </c:pt>
                <c:pt idx="4">
                  <c:v>82.3</c:v>
                </c:pt>
                <c:pt idx="5">
                  <c:v>80.400000000000006</c:v>
                </c:pt>
                <c:pt idx="6">
                  <c:v>79.8</c:v>
                </c:pt>
                <c:pt idx="7">
                  <c:v>78.8</c:v>
                </c:pt>
                <c:pt idx="8">
                  <c:v>62.8</c:v>
                </c:pt>
                <c:pt idx="9">
                  <c:v>41.4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82B-4AD5-A120-12E16E639CC9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Бизнес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Лист1!$A$2:$A$11</c:f>
              <c:strCache>
                <c:ptCount val="10"/>
                <c:pt idx="0">
                  <c:v>Не знам, не мога да преценя</c:v>
                </c:pt>
                <c:pt idx="1">
                  <c:v>Няма да има позитиви/ нищо от изброеното няма да се случи</c:v>
                </c:pt>
                <c:pt idx="2">
                  <c:v>Друго</c:v>
                </c:pt>
                <c:pt idx="3">
                  <c:v>Ще намалее рискът от фалити на банки</c:v>
                </c:pt>
                <c:pt idx="4">
                  <c:v>България ще има реално участие в процеса на вземане на решения в еврозоната</c:v>
                </c:pt>
                <c:pt idx="5">
                  <c:v>Ще се повиши самочувствието ни на граждани на ЕС</c:v>
                </c:pt>
                <c:pt idx="6">
                  <c:v>Ще осигури достъп на българските граждани и фирми до по-евтини/изгодни кредити</c:v>
                </c:pt>
                <c:pt idx="7">
                  <c:v>Ще има по-голяма сигурност и предвидимост в банковия и финансов сектор в страната</c:v>
                </c:pt>
                <c:pt idx="8">
                  <c:v>Ще се улесни търговията ни с другите европейски държави</c:v>
                </c:pt>
                <c:pt idx="9">
                  <c:v>Ще бъде по-удобно за хората при пътуване и разплащане в чужбина</c:v>
                </c:pt>
              </c:strCache>
            </c:strRef>
          </c:cat>
          <c:val>
            <c:numRef>
              <c:f>Лист1!$D$2:$D$11</c:f>
              <c:numCache>
                <c:formatCode>General</c:formatCode>
                <c:ptCount val="10"/>
                <c:pt idx="0">
                  <c:v>5.2</c:v>
                </c:pt>
                <c:pt idx="1">
                  <c:v>6.5</c:v>
                </c:pt>
                <c:pt idx="2">
                  <c:v>1.6</c:v>
                </c:pt>
                <c:pt idx="3">
                  <c:v>34.5</c:v>
                </c:pt>
                <c:pt idx="4">
                  <c:v>38.700000000000003</c:v>
                </c:pt>
                <c:pt idx="5">
                  <c:v>35.6</c:v>
                </c:pt>
                <c:pt idx="6">
                  <c:v>42.9</c:v>
                </c:pt>
                <c:pt idx="7" formatCode="0.0">
                  <c:v>51</c:v>
                </c:pt>
                <c:pt idx="8">
                  <c:v>63.2</c:v>
                </c:pt>
                <c:pt idx="9">
                  <c:v>72.8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82B-4AD5-A120-12E16E639CC9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Серия 4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Лист1!$A$2:$A$11</c:f>
              <c:strCache>
                <c:ptCount val="10"/>
                <c:pt idx="0">
                  <c:v>Не знам, не мога да преценя</c:v>
                </c:pt>
                <c:pt idx="1">
                  <c:v>Няма да има позитиви/ нищо от изброеното няма да се случи</c:v>
                </c:pt>
                <c:pt idx="2">
                  <c:v>Друго</c:v>
                </c:pt>
                <c:pt idx="3">
                  <c:v>Ще намалее рискът от фалити на банки</c:v>
                </c:pt>
                <c:pt idx="4">
                  <c:v>България ще има реално участие в процеса на вземане на решения в еврозоната</c:v>
                </c:pt>
                <c:pt idx="5">
                  <c:v>Ще се повиши самочувствието ни на граждани на ЕС</c:v>
                </c:pt>
                <c:pt idx="6">
                  <c:v>Ще осигури достъп на българските граждани и фирми до по-евтини/изгодни кредити</c:v>
                </c:pt>
                <c:pt idx="7">
                  <c:v>Ще има по-голяма сигурност и предвидимост в банковия и финансов сектор в страната</c:v>
                </c:pt>
                <c:pt idx="8">
                  <c:v>Ще се улесни търговията ни с другите европейски държави</c:v>
                </c:pt>
                <c:pt idx="9">
                  <c:v>Ще бъде по-удобно за хората при пътуване и разплащане в чужбина</c:v>
                </c:pt>
              </c:strCache>
            </c:strRef>
          </c:cat>
          <c:val>
            <c:numRef>
              <c:f>Лист1!$E$2:$E$11</c:f>
              <c:numCache>
                <c:formatCode>General</c:formatCode>
                <c:ptCount val="10"/>
                <c:pt idx="0">
                  <c:v>94.8</c:v>
                </c:pt>
                <c:pt idx="1">
                  <c:v>93.5</c:v>
                </c:pt>
                <c:pt idx="2">
                  <c:v>98.4</c:v>
                </c:pt>
                <c:pt idx="3">
                  <c:v>65.5</c:v>
                </c:pt>
                <c:pt idx="4">
                  <c:v>61.3</c:v>
                </c:pt>
                <c:pt idx="5">
                  <c:v>64.400000000000006</c:v>
                </c:pt>
                <c:pt idx="6">
                  <c:v>57.1</c:v>
                </c:pt>
                <c:pt idx="7">
                  <c:v>49</c:v>
                </c:pt>
                <c:pt idx="8">
                  <c:v>36.799999999999997</c:v>
                </c:pt>
                <c:pt idx="9">
                  <c:v>27.200000000000003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82B-4AD5-A120-12E16E639C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0"/>
        <c:overlap val="100"/>
        <c:axId val="390861664"/>
        <c:axId val="390862912"/>
      </c:barChart>
      <c:catAx>
        <c:axId val="39086166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390862912"/>
        <c:crosses val="autoZero"/>
        <c:auto val="1"/>
        <c:lblAlgn val="ctr"/>
        <c:lblOffset val="100"/>
        <c:noMultiLvlLbl val="0"/>
      </c:catAx>
      <c:valAx>
        <c:axId val="390862912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390861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100">
          <a:solidFill>
            <a:schemeClr val="tx1"/>
          </a:solidFill>
          <a:latin typeface="+mn-lt"/>
        </a:defRPr>
      </a:pPr>
      <a:endParaRPr lang="bg-BG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bg-BG" sz="1200" dirty="0"/>
              <a:t>Юли</a:t>
            </a:r>
            <a:r>
              <a:rPr lang="bg-BG" sz="1200" baseline="0" dirty="0"/>
              <a:t> 2026</a:t>
            </a:r>
            <a:endParaRPr lang="en-US" sz="1200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title>
    <c:autoTitleDeleted val="0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България се справи добре с въвеждането на еврото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Sheet1!$B$2:$B$3</c:f>
              <c:numCache>
                <c:formatCode>0.0</c:formatCode>
                <c:ptCount val="2"/>
                <c:pt idx="0">
                  <c:v>73.7</c:v>
                </c:pt>
                <c:pt idx="1">
                  <c:v>81.8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386-4C7D-A080-4B7C2A3E929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България се справи зле с въвеждането на еврото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Sheet1!$C$2:$C$3</c:f>
              <c:numCache>
                <c:formatCode>0.0</c:formatCode>
                <c:ptCount val="2"/>
                <c:pt idx="0">
                  <c:v>16</c:v>
                </c:pt>
                <c:pt idx="1">
                  <c:v>12.6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386-4C7D-A080-4B7C2A3E929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Не мога да преценя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Широка общественост</c:v>
                </c:pt>
                <c:pt idx="1">
                  <c:v>Бизнес</c:v>
                </c:pt>
              </c:strCache>
            </c:strRef>
          </c:cat>
          <c:val>
            <c:numRef>
              <c:f>Sheet1!$D$2:$D$3</c:f>
              <c:numCache>
                <c:formatCode>0.0</c:formatCode>
                <c:ptCount val="2"/>
                <c:pt idx="0">
                  <c:v>10.3</c:v>
                </c:pt>
                <c:pt idx="1">
                  <c:v>5.6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386-4C7D-A080-4B7C2A3E92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11733214858964063"/>
          <c:y val="0.11442811501597444"/>
          <c:w val="0.87529905606610958"/>
          <c:h val="4.9634373978013131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9712437458891741E-2"/>
          <c:y val="9.188948661271476E-2"/>
          <c:w val="0.90759098253806725"/>
          <c:h val="0.81515038964599229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Напълно одобрявам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Лист1!$B$2:$B$9</c:f>
              <c:numCache>
                <c:formatCode>0.0</c:formatCode>
                <c:ptCount val="8"/>
                <c:pt idx="0">
                  <c:v>48.6</c:v>
                </c:pt>
                <c:pt idx="1">
                  <c:v>42.6</c:v>
                </c:pt>
                <c:pt idx="2">
                  <c:v>48.2</c:v>
                </c:pt>
                <c:pt idx="3">
                  <c:v>50.4</c:v>
                </c:pt>
                <c:pt idx="4">
                  <c:v>50.2</c:v>
                </c:pt>
                <c:pt idx="5">
                  <c:v>52.6</c:v>
                </c:pt>
                <c:pt idx="6">
                  <c:v>50</c:v>
                </c:pt>
                <c:pt idx="7">
                  <c:v>45.2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587-40DE-8088-2DAF77599D0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По-скоро одобрявам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Лист1!$C$2:$C$9</c:f>
              <c:numCache>
                <c:formatCode>0.0</c:formatCode>
                <c:ptCount val="8"/>
                <c:pt idx="0">
                  <c:v>16</c:v>
                </c:pt>
                <c:pt idx="1">
                  <c:v>22.8</c:v>
                </c:pt>
                <c:pt idx="2">
                  <c:v>20.8</c:v>
                </c:pt>
                <c:pt idx="3">
                  <c:v>16.600000000000001</c:v>
                </c:pt>
                <c:pt idx="4">
                  <c:v>17</c:v>
                </c:pt>
                <c:pt idx="5">
                  <c:v>14.000000000000002</c:v>
                </c:pt>
                <c:pt idx="6">
                  <c:v>24.2</c:v>
                </c:pt>
                <c:pt idx="7">
                  <c:v>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587-40DE-8088-2DAF77599D0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По-скоро не одобрявам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Лист1!$D$2:$D$9</c:f>
              <c:numCache>
                <c:formatCode>0.0</c:formatCode>
                <c:ptCount val="8"/>
                <c:pt idx="0">
                  <c:v>16.600000000000001</c:v>
                </c:pt>
                <c:pt idx="1">
                  <c:v>10.8</c:v>
                </c:pt>
                <c:pt idx="2">
                  <c:v>12</c:v>
                </c:pt>
                <c:pt idx="3">
                  <c:v>9.6</c:v>
                </c:pt>
                <c:pt idx="4">
                  <c:v>12.6</c:v>
                </c:pt>
                <c:pt idx="5">
                  <c:v>16.8</c:v>
                </c:pt>
                <c:pt idx="6">
                  <c:v>10.6</c:v>
                </c:pt>
                <c:pt idx="7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587-40DE-8088-2DAF77599D0B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Изобщо не одобрявам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Лист1!$E$2:$E$9</c:f>
              <c:numCache>
                <c:formatCode>0.0</c:formatCode>
                <c:ptCount val="8"/>
                <c:pt idx="0">
                  <c:v>18.600000000000001</c:v>
                </c:pt>
                <c:pt idx="1">
                  <c:v>23.8</c:v>
                </c:pt>
                <c:pt idx="2">
                  <c:v>18.2</c:v>
                </c:pt>
                <c:pt idx="3">
                  <c:v>21</c:v>
                </c:pt>
                <c:pt idx="4">
                  <c:v>19.600000000000001</c:v>
                </c:pt>
                <c:pt idx="5">
                  <c:v>16.600000000000001</c:v>
                </c:pt>
                <c:pt idx="6">
                  <c:v>13</c:v>
                </c:pt>
                <c:pt idx="7">
                  <c:v>16.2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587-40DE-8088-2DAF77599D0B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Не знам/не мога да преценя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Лист1!$F$2:$F$9</c:f>
              <c:numCache>
                <c:formatCode>General</c:formatCode>
                <c:ptCount val="8"/>
                <c:pt idx="0" formatCode="0.0">
                  <c:v>0.2</c:v>
                </c:pt>
                <c:pt idx="2" formatCode="0.0">
                  <c:v>0.8</c:v>
                </c:pt>
                <c:pt idx="3" formatCode="0.0">
                  <c:v>2.4</c:v>
                </c:pt>
                <c:pt idx="4" formatCode="0.0">
                  <c:v>0.6</c:v>
                </c:pt>
                <c:pt idx="6" formatCode="0.0">
                  <c:v>2.1999999999999997</c:v>
                </c:pt>
                <c:pt idx="7" formatCode="0.0">
                  <c:v>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587-40DE-8088-2DAF77599D0B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371241615"/>
        <c:axId val="371243055"/>
      </c:barChart>
      <c:catAx>
        <c:axId val="371241615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371243055"/>
        <c:crosses val="autoZero"/>
        <c:auto val="1"/>
        <c:lblAlgn val="ctr"/>
        <c:lblOffset val="100"/>
        <c:noMultiLvlLbl val="0"/>
      </c:catAx>
      <c:valAx>
        <c:axId val="371243055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371241615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ru-RU" sz="1862" b="1" i="0" u="none" strike="noStrike" kern="1200" spc="0" baseline="0" dirty="0">
                <a:solidFill>
                  <a:srgbClr val="000000">
                    <a:lumMod val="65000"/>
                    <a:lumOff val="35000"/>
                  </a:srgbClr>
                </a:solidFill>
              </a:rPr>
              <a:t>В КРАТКОСРОЧЕН ПЛАН</a:t>
            </a:r>
            <a:endParaRPr lang="en-US" sz="1862" b="1" i="0" u="none" strike="noStrike" kern="1200" spc="0" baseline="0" dirty="0">
              <a:solidFill>
                <a:srgbClr val="000000">
                  <a:lumMod val="65000"/>
                  <a:lumOff val="35000"/>
                </a:srgbClr>
              </a:solidFill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title>
    <c:autoTitleDeleted val="0"/>
    <c:plotArea>
      <c:layout>
        <c:manualLayout>
          <c:layoutTarget val="inner"/>
          <c:xMode val="edge"/>
          <c:yMode val="edge"/>
          <c:x val="8.0866672004622747E-2"/>
          <c:y val="0.19654140192163988"/>
          <c:w val="0.9064367479923362"/>
          <c:h val="0.70539350285858304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Изцяло положителни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</c:v>
                </c:pt>
              </c:strCache>
            </c:strRef>
          </c:cat>
          <c:val>
            <c:numRef>
              <c:f>Лист1!$B$2:$B$8</c:f>
              <c:numCache>
                <c:formatCode>0.0</c:formatCode>
                <c:ptCount val="7"/>
                <c:pt idx="0">
                  <c:v>22.4</c:v>
                </c:pt>
                <c:pt idx="1">
                  <c:v>20</c:v>
                </c:pt>
                <c:pt idx="2">
                  <c:v>18.600000000000001</c:v>
                </c:pt>
                <c:pt idx="3">
                  <c:v>17.599999999999998</c:v>
                </c:pt>
                <c:pt idx="4">
                  <c:v>22.6</c:v>
                </c:pt>
                <c:pt idx="5">
                  <c:v>27.8</c:v>
                </c:pt>
                <c:pt idx="6">
                  <c:v>20.6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587-40DE-8088-2DAF77599D0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По-скоро положителни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</c:v>
                </c:pt>
              </c:strCache>
            </c:strRef>
          </c:cat>
          <c:val>
            <c:numRef>
              <c:f>Лист1!$C$2:$C$8</c:f>
              <c:numCache>
                <c:formatCode>0.0</c:formatCode>
                <c:ptCount val="7"/>
                <c:pt idx="0">
                  <c:v>28.6</c:v>
                </c:pt>
                <c:pt idx="1">
                  <c:v>29.8</c:v>
                </c:pt>
                <c:pt idx="2">
                  <c:v>27.800000000000004</c:v>
                </c:pt>
                <c:pt idx="3">
                  <c:v>22.2</c:v>
                </c:pt>
                <c:pt idx="4">
                  <c:v>29.2</c:v>
                </c:pt>
                <c:pt idx="5">
                  <c:v>32.200000000000003</c:v>
                </c:pt>
                <c:pt idx="6">
                  <c:v>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587-40DE-8088-2DAF77599D0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По-скоро отрицателни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</c:v>
                </c:pt>
              </c:strCache>
            </c:strRef>
          </c:cat>
          <c:val>
            <c:numRef>
              <c:f>Лист1!$D$2:$D$8</c:f>
              <c:numCache>
                <c:formatCode>0.0</c:formatCode>
                <c:ptCount val="7"/>
                <c:pt idx="0">
                  <c:v>22.6</c:v>
                </c:pt>
                <c:pt idx="1">
                  <c:v>24.4</c:v>
                </c:pt>
                <c:pt idx="2">
                  <c:v>22.400000000000002</c:v>
                </c:pt>
                <c:pt idx="3">
                  <c:v>25.4</c:v>
                </c:pt>
                <c:pt idx="4">
                  <c:v>18.8</c:v>
                </c:pt>
                <c:pt idx="5">
                  <c:v>20.399999999999999</c:v>
                </c:pt>
                <c:pt idx="6">
                  <c:v>23.2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587-40DE-8088-2DAF77599D0B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Изцяло отрицателни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</c:v>
                </c:pt>
              </c:strCache>
            </c:strRef>
          </c:cat>
          <c:val>
            <c:numRef>
              <c:f>Лист1!$E$2:$E$8</c:f>
              <c:numCache>
                <c:formatCode>0.0</c:formatCode>
                <c:ptCount val="7"/>
                <c:pt idx="0">
                  <c:v>24</c:v>
                </c:pt>
                <c:pt idx="1">
                  <c:v>12</c:v>
                </c:pt>
                <c:pt idx="2">
                  <c:v>18</c:v>
                </c:pt>
                <c:pt idx="3">
                  <c:v>17.599999999999998</c:v>
                </c:pt>
                <c:pt idx="4">
                  <c:v>10.6</c:v>
                </c:pt>
                <c:pt idx="5">
                  <c:v>10.6</c:v>
                </c:pt>
                <c:pt idx="6">
                  <c:v>24.4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587-40DE-8088-2DAF77599D0B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Няма да има особен ефект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</c:v>
                </c:pt>
              </c:strCache>
            </c:strRef>
          </c:cat>
          <c:val>
            <c:numRef>
              <c:f>Лист1!$F$2:$F$8</c:f>
              <c:numCache>
                <c:formatCode>0.0</c:formatCode>
                <c:ptCount val="7"/>
                <c:pt idx="0">
                  <c:v>1.2</c:v>
                </c:pt>
                <c:pt idx="1">
                  <c:v>12.2</c:v>
                </c:pt>
                <c:pt idx="2">
                  <c:v>12</c:v>
                </c:pt>
                <c:pt idx="3">
                  <c:v>16</c:v>
                </c:pt>
                <c:pt idx="4">
                  <c:v>18.2</c:v>
                </c:pt>
                <c:pt idx="5">
                  <c:v>8.2000000000000011</c:v>
                </c:pt>
                <c:pt idx="6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587-40DE-8088-2DAF77599D0B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  <c:pt idx="0">
                  <c:v>Не знам/не мога да преценя</c:v>
                </c:pt>
              </c:strCache>
            </c:strRef>
          </c:tx>
          <c:spPr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</c:v>
                </c:pt>
              </c:strCache>
            </c:strRef>
          </c:cat>
          <c:val>
            <c:numRef>
              <c:f>Лист1!$G$2:$G$8</c:f>
              <c:numCache>
                <c:formatCode>0.0</c:formatCode>
                <c:ptCount val="7"/>
                <c:pt idx="0">
                  <c:v>1.2</c:v>
                </c:pt>
                <c:pt idx="1">
                  <c:v>1.6</c:v>
                </c:pt>
                <c:pt idx="2">
                  <c:v>1.2</c:v>
                </c:pt>
                <c:pt idx="3">
                  <c:v>1.2</c:v>
                </c:pt>
                <c:pt idx="4">
                  <c:v>0.6</c:v>
                </c:pt>
                <c:pt idx="5">
                  <c:v>0.8</c:v>
                </c:pt>
                <c:pt idx="6">
                  <c:v>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CEA-4967-85BE-64E863EDD052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371241615"/>
        <c:axId val="371243055"/>
      </c:barChart>
      <c:catAx>
        <c:axId val="371241615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371243055"/>
        <c:crosses val="autoZero"/>
        <c:auto val="1"/>
        <c:lblAlgn val="ctr"/>
        <c:lblOffset val="100"/>
        <c:noMultiLvlLbl val="0"/>
      </c:catAx>
      <c:valAx>
        <c:axId val="371243055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371241615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bg-BG" sz="1862" b="1" i="0" u="none" strike="noStrike" kern="1200" spc="0" baseline="0" dirty="0">
                <a:solidFill>
                  <a:srgbClr val="000000">
                    <a:lumMod val="65000"/>
                    <a:lumOff val="35000"/>
                  </a:srgbClr>
                </a:solidFill>
              </a:rPr>
              <a:t>В ДЪЛГОСРОЧЕН  ПЛАН </a:t>
            </a:r>
            <a:endParaRPr lang="en-US" sz="1862" b="1" i="0" u="none" strike="noStrike" kern="1200" spc="0" baseline="0" dirty="0">
              <a:solidFill>
                <a:srgbClr val="000000">
                  <a:lumMod val="65000"/>
                  <a:lumOff val="35000"/>
                </a:srgbClr>
              </a:solidFill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title>
    <c:autoTitleDeleted val="0"/>
    <c:plotArea>
      <c:layout>
        <c:manualLayout>
          <c:layoutTarget val="inner"/>
          <c:xMode val="edge"/>
          <c:yMode val="edge"/>
          <c:x val="8.0866672004622747E-2"/>
          <c:y val="0.21185631635709234"/>
          <c:w val="0.9064367479923362"/>
          <c:h val="0.69518355990161484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Изцяло положителни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 </c:v>
                </c:pt>
              </c:strCache>
            </c:strRef>
          </c:cat>
          <c:val>
            <c:numRef>
              <c:f>Лист1!$B$2:$B$8</c:f>
              <c:numCache>
                <c:formatCode>0.0</c:formatCode>
                <c:ptCount val="7"/>
                <c:pt idx="0">
                  <c:v>35.4</c:v>
                </c:pt>
                <c:pt idx="1">
                  <c:v>34.200000000000003</c:v>
                </c:pt>
                <c:pt idx="2">
                  <c:v>38.4</c:v>
                </c:pt>
                <c:pt idx="3">
                  <c:v>37</c:v>
                </c:pt>
                <c:pt idx="4">
                  <c:v>40.400000000000006</c:v>
                </c:pt>
                <c:pt idx="5">
                  <c:v>37.4</c:v>
                </c:pt>
                <c:pt idx="6">
                  <c:v>39.799999999999997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587-40DE-8088-2DAF77599D0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По-скоро положителни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 </c:v>
                </c:pt>
              </c:strCache>
            </c:strRef>
          </c:cat>
          <c:val>
            <c:numRef>
              <c:f>Лист1!$C$2:$C$8</c:f>
              <c:numCache>
                <c:formatCode>0.0</c:formatCode>
                <c:ptCount val="7"/>
                <c:pt idx="0">
                  <c:v>24</c:v>
                </c:pt>
                <c:pt idx="1">
                  <c:v>31.2</c:v>
                </c:pt>
                <c:pt idx="2">
                  <c:v>28.599999999999998</c:v>
                </c:pt>
                <c:pt idx="3">
                  <c:v>30</c:v>
                </c:pt>
                <c:pt idx="4">
                  <c:v>24.4</c:v>
                </c:pt>
                <c:pt idx="5">
                  <c:v>30.4</c:v>
                </c:pt>
                <c:pt idx="6">
                  <c:v>21.4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587-40DE-8088-2DAF77599D0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По-скоро отрицателни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 </c:v>
                </c:pt>
              </c:strCache>
            </c:strRef>
          </c:cat>
          <c:val>
            <c:numRef>
              <c:f>Лист1!$D$2:$D$8</c:f>
              <c:numCache>
                <c:formatCode>0.0</c:formatCode>
                <c:ptCount val="7"/>
                <c:pt idx="0">
                  <c:v>17.8</c:v>
                </c:pt>
                <c:pt idx="1">
                  <c:v>11.2</c:v>
                </c:pt>
                <c:pt idx="2">
                  <c:v>10.8</c:v>
                </c:pt>
                <c:pt idx="3">
                  <c:v>12.8</c:v>
                </c:pt>
                <c:pt idx="4">
                  <c:v>9.6</c:v>
                </c:pt>
                <c:pt idx="5">
                  <c:v>10</c:v>
                </c:pt>
                <c:pt idx="6">
                  <c:v>13.4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587-40DE-8088-2DAF77599D0B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Изцяло отрицателни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 </c:v>
                </c:pt>
              </c:strCache>
            </c:strRef>
          </c:cat>
          <c:val>
            <c:numRef>
              <c:f>Лист1!$E$2:$E$8</c:f>
              <c:numCache>
                <c:formatCode>0.0</c:formatCode>
                <c:ptCount val="7"/>
                <c:pt idx="0">
                  <c:v>18</c:v>
                </c:pt>
                <c:pt idx="1">
                  <c:v>11</c:v>
                </c:pt>
                <c:pt idx="2">
                  <c:v>15.6</c:v>
                </c:pt>
                <c:pt idx="3">
                  <c:v>10.4</c:v>
                </c:pt>
                <c:pt idx="4">
                  <c:v>12.4</c:v>
                </c:pt>
                <c:pt idx="5">
                  <c:v>13</c:v>
                </c:pt>
                <c:pt idx="6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587-40DE-8088-2DAF77599D0B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Няма да има особен ефект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 </c:v>
                </c:pt>
              </c:strCache>
            </c:strRef>
          </c:cat>
          <c:val>
            <c:numRef>
              <c:f>Лист1!$F$2:$F$8</c:f>
              <c:numCache>
                <c:formatCode>0.0</c:formatCode>
                <c:ptCount val="7"/>
                <c:pt idx="0">
                  <c:v>2.4</c:v>
                </c:pt>
                <c:pt idx="1">
                  <c:v>9.4</c:v>
                </c:pt>
                <c:pt idx="2">
                  <c:v>3</c:v>
                </c:pt>
                <c:pt idx="3">
                  <c:v>8</c:v>
                </c:pt>
                <c:pt idx="4">
                  <c:v>12</c:v>
                </c:pt>
                <c:pt idx="5">
                  <c:v>7.6</c:v>
                </c:pt>
                <c:pt idx="6">
                  <c:v>6.4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587-40DE-8088-2DAF77599D0B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  <c:pt idx="0">
                  <c:v>Не знам/не мога да преценя</c:v>
                </c:pt>
              </c:strCache>
            </c:strRef>
          </c:tx>
          <c:spPr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Лист1!$A$2:$A$8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 </c:v>
                </c:pt>
                <c:pt idx="5">
                  <c:v>Февруари 2026 </c:v>
                </c:pt>
                <c:pt idx="6">
                  <c:v>Юли 2026 </c:v>
                </c:pt>
              </c:strCache>
            </c:strRef>
          </c:cat>
          <c:val>
            <c:numRef>
              <c:f>Лист1!$G$2:$G$8</c:f>
              <c:numCache>
                <c:formatCode>0.0</c:formatCode>
                <c:ptCount val="7"/>
                <c:pt idx="0">
                  <c:v>2.4</c:v>
                </c:pt>
                <c:pt idx="1">
                  <c:v>3</c:v>
                </c:pt>
                <c:pt idx="2">
                  <c:v>3.5999999999999996</c:v>
                </c:pt>
                <c:pt idx="3">
                  <c:v>1.7999999999999998</c:v>
                </c:pt>
                <c:pt idx="4">
                  <c:v>1.2</c:v>
                </c:pt>
                <c:pt idx="5">
                  <c:v>1.6</c:v>
                </c:pt>
                <c:pt idx="6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A46-4CF7-A78D-0F4FBAEB9A01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371241615"/>
        <c:axId val="371243055"/>
      </c:barChart>
      <c:catAx>
        <c:axId val="371241615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371243055"/>
        <c:crosses val="autoZero"/>
        <c:auto val="1"/>
        <c:lblAlgn val="ctr"/>
        <c:lblOffset val="100"/>
        <c:noMultiLvlLbl val="0"/>
      </c:catAx>
      <c:valAx>
        <c:axId val="371243055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371241615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Напълно одобрявам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Sheet1!$B$2:$B$9</c:f>
              <c:numCache>
                <c:formatCode>0.0</c:formatCode>
                <c:ptCount val="8"/>
                <c:pt idx="0">
                  <c:v>19.100000000000001</c:v>
                </c:pt>
                <c:pt idx="1">
                  <c:v>23.9</c:v>
                </c:pt>
                <c:pt idx="2">
                  <c:v>23.8</c:v>
                </c:pt>
                <c:pt idx="3">
                  <c:v>26.8</c:v>
                </c:pt>
                <c:pt idx="4">
                  <c:v>24</c:v>
                </c:pt>
                <c:pt idx="5">
                  <c:v>24.6</c:v>
                </c:pt>
                <c:pt idx="6">
                  <c:v>23.8</c:v>
                </c:pt>
                <c:pt idx="7">
                  <c:v>23.3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F89-4DAA-9C0C-745C583796A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По-скоро одобрявам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Sheet1!$C$2:$C$9</c:f>
              <c:numCache>
                <c:formatCode>0.0</c:formatCode>
                <c:ptCount val="8"/>
                <c:pt idx="0">
                  <c:v>26.1</c:v>
                </c:pt>
                <c:pt idx="1">
                  <c:v>22.6</c:v>
                </c:pt>
                <c:pt idx="2">
                  <c:v>25.4</c:v>
                </c:pt>
                <c:pt idx="3">
                  <c:v>24.3</c:v>
                </c:pt>
                <c:pt idx="4">
                  <c:v>24.3</c:v>
                </c:pt>
                <c:pt idx="5">
                  <c:v>26.1</c:v>
                </c:pt>
                <c:pt idx="6">
                  <c:v>30.2</c:v>
                </c:pt>
                <c:pt idx="7">
                  <c:v>28.9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F89-4DAA-9C0C-745C583796A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По-скоро не одобрявам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Sheet1!$D$2:$D$9</c:f>
              <c:numCache>
                <c:formatCode>0.0</c:formatCode>
                <c:ptCount val="8"/>
                <c:pt idx="0">
                  <c:v>21</c:v>
                </c:pt>
                <c:pt idx="1">
                  <c:v>20.3</c:v>
                </c:pt>
                <c:pt idx="2">
                  <c:v>19.100000000000001</c:v>
                </c:pt>
                <c:pt idx="3">
                  <c:v>18.7</c:v>
                </c:pt>
                <c:pt idx="4">
                  <c:v>24</c:v>
                </c:pt>
                <c:pt idx="5">
                  <c:v>22.2</c:v>
                </c:pt>
                <c:pt idx="6">
                  <c:v>22.2</c:v>
                </c:pt>
                <c:pt idx="7">
                  <c:v>23.4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F89-4DAA-9C0C-745C583796A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Изобщо не одобрявам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Sheet1!$E$2:$E$9</c:f>
              <c:numCache>
                <c:formatCode>0.0</c:formatCode>
                <c:ptCount val="8"/>
                <c:pt idx="0">
                  <c:v>28</c:v>
                </c:pt>
                <c:pt idx="1">
                  <c:v>26.5</c:v>
                </c:pt>
                <c:pt idx="2">
                  <c:v>26.7</c:v>
                </c:pt>
                <c:pt idx="3">
                  <c:v>24.8</c:v>
                </c:pt>
                <c:pt idx="4">
                  <c:v>21.3</c:v>
                </c:pt>
                <c:pt idx="5">
                  <c:v>24.7</c:v>
                </c:pt>
                <c:pt idx="6">
                  <c:v>19.3</c:v>
                </c:pt>
                <c:pt idx="7">
                  <c:v>21.2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F89-4DAA-9C0C-745C583796A2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Не знам/не мога да преценя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Sheet1!$F$2:$F$9</c:f>
              <c:numCache>
                <c:formatCode>0.0</c:formatCode>
                <c:ptCount val="8"/>
                <c:pt idx="0">
                  <c:v>5.8</c:v>
                </c:pt>
                <c:pt idx="1">
                  <c:v>6.7</c:v>
                </c:pt>
                <c:pt idx="2">
                  <c:v>5</c:v>
                </c:pt>
                <c:pt idx="3">
                  <c:v>5.4</c:v>
                </c:pt>
                <c:pt idx="4">
                  <c:v>6.4</c:v>
                </c:pt>
                <c:pt idx="5">
                  <c:v>2.5</c:v>
                </c:pt>
                <c:pt idx="6">
                  <c:v>4.5999999999999996</c:v>
                </c:pt>
                <c:pt idx="7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F89-4DAA-9C0C-745C583796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Изцяло положителни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Sheet1!$B$2:$B$9</c:f>
              <c:numCache>
                <c:formatCode>0.0</c:formatCode>
                <c:ptCount val="8"/>
                <c:pt idx="0">
                  <c:v>10.7</c:v>
                </c:pt>
                <c:pt idx="1">
                  <c:v>11.8</c:v>
                </c:pt>
                <c:pt idx="2">
                  <c:v>12.8</c:v>
                </c:pt>
                <c:pt idx="3">
                  <c:v>10.1</c:v>
                </c:pt>
                <c:pt idx="4">
                  <c:v>9.6999999999999993</c:v>
                </c:pt>
                <c:pt idx="5">
                  <c:v>11.5</c:v>
                </c:pt>
                <c:pt idx="6">
                  <c:v>10.1</c:v>
                </c:pt>
                <c:pt idx="7">
                  <c:v>11.8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541-4804-9271-499585BAE9C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По-скоро положителни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Sheet1!$C$2:$C$9</c:f>
              <c:numCache>
                <c:formatCode>0.0</c:formatCode>
                <c:ptCount val="8"/>
                <c:pt idx="0">
                  <c:v>27.3</c:v>
                </c:pt>
                <c:pt idx="1">
                  <c:v>23.2</c:v>
                </c:pt>
                <c:pt idx="2">
                  <c:v>26.5</c:v>
                </c:pt>
                <c:pt idx="3">
                  <c:v>26.2</c:v>
                </c:pt>
                <c:pt idx="4">
                  <c:v>20.8</c:v>
                </c:pt>
                <c:pt idx="5">
                  <c:v>23.3</c:v>
                </c:pt>
                <c:pt idx="6">
                  <c:v>25.3</c:v>
                </c:pt>
                <c:pt idx="7">
                  <c:v>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541-4804-9271-499585BAE9C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По-скоро отрицателни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Sheet1!$D$2:$D$9</c:f>
              <c:numCache>
                <c:formatCode>0.0</c:formatCode>
                <c:ptCount val="8"/>
                <c:pt idx="0">
                  <c:v>23.9</c:v>
                </c:pt>
                <c:pt idx="1">
                  <c:v>27.2</c:v>
                </c:pt>
                <c:pt idx="2">
                  <c:v>25.2</c:v>
                </c:pt>
                <c:pt idx="3">
                  <c:v>25.3</c:v>
                </c:pt>
                <c:pt idx="4">
                  <c:v>28.7</c:v>
                </c:pt>
                <c:pt idx="5">
                  <c:v>25.8</c:v>
                </c:pt>
                <c:pt idx="6">
                  <c:v>26.8</c:v>
                </c:pt>
                <c:pt idx="7">
                  <c:v>29.7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541-4804-9271-499585BAE9C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Изцяло отрицателни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Sheet1!$E$2:$E$9</c:f>
              <c:numCache>
                <c:formatCode>0.0</c:formatCode>
                <c:ptCount val="8"/>
                <c:pt idx="0">
                  <c:v>29.5</c:v>
                </c:pt>
                <c:pt idx="1">
                  <c:v>28.7</c:v>
                </c:pt>
                <c:pt idx="2">
                  <c:v>22.1</c:v>
                </c:pt>
                <c:pt idx="3">
                  <c:v>24.7</c:v>
                </c:pt>
                <c:pt idx="4">
                  <c:v>23.2</c:v>
                </c:pt>
                <c:pt idx="5">
                  <c:v>18.3</c:v>
                </c:pt>
                <c:pt idx="6">
                  <c:v>17</c:v>
                </c:pt>
                <c:pt idx="7">
                  <c:v>21.4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541-4804-9271-499585BAE9C6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Няма да има особен ефект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Sheet1!$F$2:$F$9</c:f>
              <c:numCache>
                <c:formatCode>0.0</c:formatCode>
                <c:ptCount val="8"/>
                <c:pt idx="0">
                  <c:v>3.4</c:v>
                </c:pt>
                <c:pt idx="1">
                  <c:v>5.0999999999999996</c:v>
                </c:pt>
                <c:pt idx="2">
                  <c:v>8.6999999999999993</c:v>
                </c:pt>
                <c:pt idx="3">
                  <c:v>9.9</c:v>
                </c:pt>
                <c:pt idx="4">
                  <c:v>12.9</c:v>
                </c:pt>
                <c:pt idx="5">
                  <c:v>17.399999999999999</c:v>
                </c:pt>
                <c:pt idx="6">
                  <c:v>17.399999999999999</c:v>
                </c:pt>
                <c:pt idx="7">
                  <c:v>7.8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541-4804-9271-499585BAE9C6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Не знам/не мога да преценя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Април 2025</c:v>
                </c:pt>
                <c:pt idx="1">
                  <c:v>Май 2025</c:v>
                </c:pt>
                <c:pt idx="2">
                  <c:v>Юли 2025</c:v>
                </c:pt>
                <c:pt idx="3">
                  <c:v>Октомври 2025</c:v>
                </c:pt>
                <c:pt idx="4">
                  <c:v>Декември 2025</c:v>
                </c:pt>
                <c:pt idx="5">
                  <c:v>Януари 2026</c:v>
                </c:pt>
                <c:pt idx="6">
                  <c:v>Февруари 2026</c:v>
                </c:pt>
                <c:pt idx="7">
                  <c:v>Юли 2026</c:v>
                </c:pt>
              </c:strCache>
            </c:strRef>
          </c:cat>
          <c:val>
            <c:numRef>
              <c:f>Sheet1!$G$2:$G$9</c:f>
              <c:numCache>
                <c:formatCode>0.0</c:formatCode>
                <c:ptCount val="8"/>
                <c:pt idx="0">
                  <c:v>5.3</c:v>
                </c:pt>
                <c:pt idx="1">
                  <c:v>4.2</c:v>
                </c:pt>
                <c:pt idx="2">
                  <c:v>4.7</c:v>
                </c:pt>
                <c:pt idx="3">
                  <c:v>3.8</c:v>
                </c:pt>
                <c:pt idx="4">
                  <c:v>4.8</c:v>
                </c:pt>
                <c:pt idx="5">
                  <c:v>3.8</c:v>
                </c:pt>
                <c:pt idx="6">
                  <c:v>3.5</c:v>
                </c:pt>
                <c:pt idx="7">
                  <c:v>2.2999999999999998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5541-4804-9271-499585BAE9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9262328929405524"/>
          <c:y val="9.0787251269720537E-2"/>
          <c:w val="0.5073767107059447"/>
          <c:h val="0.88179169222464848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Широка общественост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Поскъпване заради спекула и недобросъвестни търговци</c:v>
                </c:pt>
                <c:pt idx="1">
                  <c:v>Повишаване на цените по обективни причини</c:v>
                </c:pt>
                <c:pt idx="2">
                  <c:v>Загуба на финансова независимост на България</c:v>
                </c:pt>
                <c:pt idx="3">
                  <c:v>Неточно превалутиране на пенсии, заплати</c:v>
                </c:pt>
                <c:pt idx="4">
                  <c:v>Затруднения при разплащане с евро</c:v>
                </c:pt>
                <c:pt idx="5">
                  <c:v>Неточно превалутиране на държавни и общински данъци и такси</c:v>
                </c:pt>
                <c:pt idx="6">
                  <c:v>Трудна обмяна в банки и пощенски клонове на левовете в евро</c:v>
                </c:pt>
                <c:pt idx="7">
                  <c:v>Други</c:v>
                </c:pt>
                <c:pt idx="8">
                  <c:v>Не знам/не мога да преценя</c:v>
                </c:pt>
              </c:strCache>
            </c:strRef>
          </c:cat>
          <c:val>
            <c:numRef>
              <c:f>Sheet1!$B$2:$B$10</c:f>
              <c:numCache>
                <c:formatCode>0.0</c:formatCode>
                <c:ptCount val="9"/>
                <c:pt idx="0">
                  <c:v>72.8</c:v>
                </c:pt>
                <c:pt idx="1">
                  <c:v>64.8</c:v>
                </c:pt>
                <c:pt idx="2">
                  <c:v>31</c:v>
                </c:pt>
                <c:pt idx="3">
                  <c:v>8.6999999999999993</c:v>
                </c:pt>
                <c:pt idx="4">
                  <c:v>8.5</c:v>
                </c:pt>
                <c:pt idx="5">
                  <c:v>7.8</c:v>
                </c:pt>
                <c:pt idx="6">
                  <c:v>3.5</c:v>
                </c:pt>
                <c:pt idx="7">
                  <c:v>1.8</c:v>
                </c:pt>
                <c:pt idx="8">
                  <c:v>3.9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DF2-42C8-A719-CD856E20E3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Column1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Sheet1!$A$2:$A$10</c:f>
              <c:strCache>
                <c:ptCount val="9"/>
                <c:pt idx="0">
                  <c:v>Поскъпване заради спекула и недобросъвестни търговци</c:v>
                </c:pt>
                <c:pt idx="1">
                  <c:v>Повишаване на цените по обективни причини</c:v>
                </c:pt>
                <c:pt idx="2">
                  <c:v>Загуба на финансова независимост на България</c:v>
                </c:pt>
                <c:pt idx="3">
                  <c:v>Неточно превалутиране на пенсии, заплати</c:v>
                </c:pt>
                <c:pt idx="4">
                  <c:v>Затруднения при разплащане с евро</c:v>
                </c:pt>
                <c:pt idx="5">
                  <c:v>Неточно превалутиране на държавни и общински данъци и такси</c:v>
                </c:pt>
                <c:pt idx="6">
                  <c:v>Трудна обмяна в банки и пощенски клонове на левовете в евро</c:v>
                </c:pt>
                <c:pt idx="7">
                  <c:v>Други</c:v>
                </c:pt>
                <c:pt idx="8">
                  <c:v>Не знам/не мога да преценя</c:v>
                </c:pt>
              </c:strCache>
            </c:strRef>
          </c:cat>
          <c:val>
            <c:numRef>
              <c:f>Sheet1!$C$2:$C$10</c:f>
              <c:numCache>
                <c:formatCode>0.0</c:formatCode>
                <c:ptCount val="9"/>
                <c:pt idx="0">
                  <c:v>27.200000000000003</c:v>
                </c:pt>
                <c:pt idx="1">
                  <c:v>35.200000000000003</c:v>
                </c:pt>
                <c:pt idx="2">
                  <c:v>69</c:v>
                </c:pt>
                <c:pt idx="3">
                  <c:v>91.3</c:v>
                </c:pt>
                <c:pt idx="4">
                  <c:v>91.5</c:v>
                </c:pt>
                <c:pt idx="5">
                  <c:v>92.2</c:v>
                </c:pt>
                <c:pt idx="6">
                  <c:v>96.5</c:v>
                </c:pt>
                <c:pt idx="7">
                  <c:v>98.2</c:v>
                </c:pt>
                <c:pt idx="8">
                  <c:v>96.1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DF2-42C8-A719-CD856E20E3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Бизнес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Поскъпване заради спекула и недобросъвестни търговци</c:v>
                </c:pt>
                <c:pt idx="1">
                  <c:v>Повишаване на цените по обективни причини</c:v>
                </c:pt>
                <c:pt idx="2">
                  <c:v>Загуба на финансова независимост на България</c:v>
                </c:pt>
                <c:pt idx="3">
                  <c:v>Неточно превалутиране на пенсии, заплати</c:v>
                </c:pt>
                <c:pt idx="4">
                  <c:v>Затруднения при разплащане с евро</c:v>
                </c:pt>
                <c:pt idx="5">
                  <c:v>Неточно превалутиране на държавни и общински данъци и такси</c:v>
                </c:pt>
                <c:pt idx="6">
                  <c:v>Трудна обмяна в банки и пощенски клонове на левовете в евро</c:v>
                </c:pt>
                <c:pt idx="7">
                  <c:v>Други</c:v>
                </c:pt>
                <c:pt idx="8">
                  <c:v>Не знам/не мога да преценя</c:v>
                </c:pt>
              </c:strCache>
            </c:strRef>
          </c:cat>
          <c:val>
            <c:numRef>
              <c:f>Sheet1!$D$2:$D$10</c:f>
              <c:numCache>
                <c:formatCode>0.0</c:formatCode>
                <c:ptCount val="9"/>
                <c:pt idx="0">
                  <c:v>82.4</c:v>
                </c:pt>
                <c:pt idx="1">
                  <c:v>45.4</c:v>
                </c:pt>
                <c:pt idx="2">
                  <c:v>30.2</c:v>
                </c:pt>
                <c:pt idx="3">
                  <c:v>5.6</c:v>
                </c:pt>
                <c:pt idx="4">
                  <c:v>5.6</c:v>
                </c:pt>
                <c:pt idx="5">
                  <c:v>11.2</c:v>
                </c:pt>
                <c:pt idx="6">
                  <c:v>2.4</c:v>
                </c:pt>
                <c:pt idx="7">
                  <c:v>5.6</c:v>
                </c:pt>
                <c:pt idx="8">
                  <c:v>6.4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DF2-42C8-A719-CD856E20E3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Column2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Sheet1!$A$2:$A$10</c:f>
              <c:strCache>
                <c:ptCount val="9"/>
                <c:pt idx="0">
                  <c:v>Поскъпване заради спекула и недобросъвестни търговци</c:v>
                </c:pt>
                <c:pt idx="1">
                  <c:v>Повишаване на цените по обективни причини</c:v>
                </c:pt>
                <c:pt idx="2">
                  <c:v>Загуба на финансова независимост на България</c:v>
                </c:pt>
                <c:pt idx="3">
                  <c:v>Неточно превалутиране на пенсии, заплати</c:v>
                </c:pt>
                <c:pt idx="4">
                  <c:v>Затруднения при разплащане с евро</c:v>
                </c:pt>
                <c:pt idx="5">
                  <c:v>Неточно превалутиране на държавни и общински данъци и такси</c:v>
                </c:pt>
                <c:pt idx="6">
                  <c:v>Трудна обмяна в банки и пощенски клонове на левовете в евро</c:v>
                </c:pt>
                <c:pt idx="7">
                  <c:v>Други</c:v>
                </c:pt>
                <c:pt idx="8">
                  <c:v>Не знам/не мога да преценя</c:v>
                </c:pt>
              </c:strCache>
            </c:strRef>
          </c:cat>
          <c:val>
            <c:numRef>
              <c:f>Sheet1!$E$2:$E$10</c:f>
              <c:numCache>
                <c:formatCode>0.0</c:formatCode>
                <c:ptCount val="9"/>
                <c:pt idx="0">
                  <c:v>17.599999999999994</c:v>
                </c:pt>
                <c:pt idx="1">
                  <c:v>54.6</c:v>
                </c:pt>
                <c:pt idx="2">
                  <c:v>69.8</c:v>
                </c:pt>
                <c:pt idx="3">
                  <c:v>94.4</c:v>
                </c:pt>
                <c:pt idx="4">
                  <c:v>94.4</c:v>
                </c:pt>
                <c:pt idx="5">
                  <c:v>88.8</c:v>
                </c:pt>
                <c:pt idx="6">
                  <c:v>97.6</c:v>
                </c:pt>
                <c:pt idx="7">
                  <c:v>94.4</c:v>
                </c:pt>
                <c:pt idx="8">
                  <c:v>93.6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DF2-42C8-A719-CD856E20E3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682172704"/>
        <c:axId val="682169104"/>
      </c:barChart>
      <c:catAx>
        <c:axId val="68217270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682169104"/>
        <c:crosses val="autoZero"/>
        <c:auto val="1"/>
        <c:lblAlgn val="ctr"/>
        <c:lblOffset val="100"/>
        <c:noMultiLvlLbl val="0"/>
      </c:catAx>
      <c:valAx>
        <c:axId val="682169104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68217270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egendEntry>
        <c:idx val="1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30840658323094422"/>
          <c:y val="3.8209485487155581E-2"/>
          <c:w val="0.69159341676905572"/>
          <c:h val="4.840925485192727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Изцяло положителни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</c:v>
                </c:pt>
                <c:pt idx="5">
                  <c:v>Февруари 2026</c:v>
                </c:pt>
                <c:pt idx="6">
                  <c:v>Юли 2026</c:v>
                </c:pt>
              </c:strCache>
            </c:strRef>
          </c:cat>
          <c:val>
            <c:numRef>
              <c:f>Sheet1!$B$2:$B$8</c:f>
              <c:numCache>
                <c:formatCode>0.0</c:formatCode>
                <c:ptCount val="7"/>
                <c:pt idx="0">
                  <c:v>21.5</c:v>
                </c:pt>
                <c:pt idx="1">
                  <c:v>17.8</c:v>
                </c:pt>
                <c:pt idx="2">
                  <c:v>19.7</c:v>
                </c:pt>
                <c:pt idx="3">
                  <c:v>17.100000000000001</c:v>
                </c:pt>
                <c:pt idx="4">
                  <c:v>16.2</c:v>
                </c:pt>
                <c:pt idx="5">
                  <c:v>17.2</c:v>
                </c:pt>
                <c:pt idx="6">
                  <c:v>18.3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ADE-4C0A-BE2E-D02E76FA1B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По-скоро положителни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</c:v>
                </c:pt>
                <c:pt idx="5">
                  <c:v>Февруари 2026</c:v>
                </c:pt>
                <c:pt idx="6">
                  <c:v>Юли 2026</c:v>
                </c:pt>
              </c:strCache>
            </c:strRef>
          </c:cat>
          <c:val>
            <c:numRef>
              <c:f>Sheet1!$C$2:$C$8</c:f>
              <c:numCache>
                <c:formatCode>0.0</c:formatCode>
                <c:ptCount val="7"/>
                <c:pt idx="0">
                  <c:v>26.5</c:v>
                </c:pt>
                <c:pt idx="1">
                  <c:v>29.8</c:v>
                </c:pt>
                <c:pt idx="2">
                  <c:v>28.6</c:v>
                </c:pt>
                <c:pt idx="3">
                  <c:v>28.8</c:v>
                </c:pt>
                <c:pt idx="4">
                  <c:v>30.2</c:v>
                </c:pt>
                <c:pt idx="5">
                  <c:v>28.8</c:v>
                </c:pt>
                <c:pt idx="6">
                  <c:v>29.3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ADE-4C0A-BE2E-D02E76FA1B2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По-скоро отрицателни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</c:v>
                </c:pt>
                <c:pt idx="5">
                  <c:v>Февруари 2026</c:v>
                </c:pt>
                <c:pt idx="6">
                  <c:v>Юли 2026</c:v>
                </c:pt>
              </c:strCache>
            </c:strRef>
          </c:cat>
          <c:val>
            <c:numRef>
              <c:f>Sheet1!$D$2:$D$8</c:f>
              <c:numCache>
                <c:formatCode>0.0</c:formatCode>
                <c:ptCount val="7"/>
                <c:pt idx="0">
                  <c:v>17.7</c:v>
                </c:pt>
                <c:pt idx="1">
                  <c:v>16.899999999999999</c:v>
                </c:pt>
                <c:pt idx="2">
                  <c:v>15.3</c:v>
                </c:pt>
                <c:pt idx="3">
                  <c:v>20.100000000000001</c:v>
                </c:pt>
                <c:pt idx="4">
                  <c:v>17.600000000000001</c:v>
                </c:pt>
                <c:pt idx="5">
                  <c:v>12.9</c:v>
                </c:pt>
                <c:pt idx="6">
                  <c:v>19.399999999999999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ADE-4C0A-BE2E-D02E76FA1B2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Изцяло отрицателни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</c:v>
                </c:pt>
                <c:pt idx="5">
                  <c:v>Февруари 2026</c:v>
                </c:pt>
                <c:pt idx="6">
                  <c:v>Юли 2026</c:v>
                </c:pt>
              </c:strCache>
            </c:strRef>
          </c:cat>
          <c:val>
            <c:numRef>
              <c:f>Sheet1!$E$2:$E$8</c:f>
              <c:numCache>
                <c:formatCode>0.0</c:formatCode>
                <c:ptCount val="7"/>
                <c:pt idx="0">
                  <c:v>21.4</c:v>
                </c:pt>
                <c:pt idx="1">
                  <c:v>20.6</c:v>
                </c:pt>
                <c:pt idx="2">
                  <c:v>21.6</c:v>
                </c:pt>
                <c:pt idx="3">
                  <c:v>17</c:v>
                </c:pt>
                <c:pt idx="4">
                  <c:v>18.100000000000001</c:v>
                </c:pt>
                <c:pt idx="5">
                  <c:v>16</c:v>
                </c:pt>
                <c:pt idx="6">
                  <c:v>16.8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ADE-4C0A-BE2E-D02E76FA1B2C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Няма да има особен ефект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</c:v>
                </c:pt>
                <c:pt idx="5">
                  <c:v>Февруари 2026</c:v>
                </c:pt>
                <c:pt idx="6">
                  <c:v>Юли 2026</c:v>
                </c:pt>
              </c:strCache>
            </c:strRef>
          </c:cat>
          <c:val>
            <c:numRef>
              <c:f>Sheet1!$F$2:$F$8</c:f>
              <c:numCache>
                <c:formatCode>0.0</c:formatCode>
                <c:ptCount val="7"/>
                <c:pt idx="0">
                  <c:v>6.3</c:v>
                </c:pt>
                <c:pt idx="1">
                  <c:v>9.3000000000000007</c:v>
                </c:pt>
                <c:pt idx="2">
                  <c:v>9.3000000000000007</c:v>
                </c:pt>
                <c:pt idx="3">
                  <c:v>10.8</c:v>
                </c:pt>
                <c:pt idx="4">
                  <c:v>12.7</c:v>
                </c:pt>
                <c:pt idx="5">
                  <c:v>16</c:v>
                </c:pt>
                <c:pt idx="6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ADE-4C0A-BE2E-D02E76FA1B2C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Не знам/не мога да преценя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Sheet1!$A$2:$A$8</c:f>
              <c:strCache>
                <c:ptCount val="7"/>
                <c:pt idx="0">
                  <c:v>Май 2025</c:v>
                </c:pt>
                <c:pt idx="1">
                  <c:v>Юли 2025</c:v>
                </c:pt>
                <c:pt idx="2">
                  <c:v>Октомври 2025</c:v>
                </c:pt>
                <c:pt idx="3">
                  <c:v>Декември 2025</c:v>
                </c:pt>
                <c:pt idx="4">
                  <c:v>Януари 2026</c:v>
                </c:pt>
                <c:pt idx="5">
                  <c:v>Февруари 2026</c:v>
                </c:pt>
                <c:pt idx="6">
                  <c:v>Юли 2026</c:v>
                </c:pt>
              </c:strCache>
            </c:strRef>
          </c:cat>
          <c:val>
            <c:numRef>
              <c:f>Sheet1!$G$2:$G$8</c:f>
              <c:numCache>
                <c:formatCode>0.0</c:formatCode>
                <c:ptCount val="7"/>
                <c:pt idx="0">
                  <c:v>6.6</c:v>
                </c:pt>
                <c:pt idx="1">
                  <c:v>5.6</c:v>
                </c:pt>
                <c:pt idx="2">
                  <c:v>5.5</c:v>
                </c:pt>
                <c:pt idx="3">
                  <c:v>6.2</c:v>
                </c:pt>
                <c:pt idx="4">
                  <c:v>5.2</c:v>
                </c:pt>
                <c:pt idx="5">
                  <c:v>9.1</c:v>
                </c:pt>
                <c:pt idx="6">
                  <c:v>6.1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ADE-4C0A-BE2E-D02E76FA1B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542585600"/>
        <c:axId val="542582720"/>
      </c:barChart>
      <c:catAx>
        <c:axId val="54258560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542582720"/>
        <c:crosses val="autoZero"/>
        <c:auto val="1"/>
        <c:lblAlgn val="ctr"/>
        <c:lblOffset val="100"/>
        <c:noMultiLvlLbl val="0"/>
      </c:catAx>
      <c:valAx>
        <c:axId val="542582720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5425856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49262328929405524"/>
          <c:y val="9.0787251269720537E-2"/>
          <c:w val="0.5073767107059447"/>
          <c:h val="0.88179169222464848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Широка общественост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dLbl>
              <c:idx val="7"/>
              <c:spPr>
                <a:solidFill>
                  <a:schemeClr val="accent2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bg-BG"/>
                </a:p>
              </c:txPr>
              <c:dLblPos val="inBase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CDF2-42C8-A719-CD856E20E3A7}"/>
                </c:ext>
              </c:extLst>
            </c:dLbl>
            <c:dLbl>
              <c:idx val="8"/>
              <c:spPr>
                <a:solidFill>
                  <a:schemeClr val="accent2"/>
                </a:solidFill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bg-BG"/>
                </a:p>
              </c:txPr>
              <c:dLblPos val="inBase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6-CDF2-42C8-A719-CD856E20E3A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По-лесно и удобно пътуване в европейски страни</c:v>
                </c:pt>
                <c:pt idx="1">
                  <c:v>Премахват се разходи по превалутиране при покупка на евро, или при преводи от банкови карти и сметки</c:v>
                </c:pt>
                <c:pt idx="2">
                  <c:v>По-голяма икономическа свързаност на България с другите европейски страни</c:v>
                </c:pt>
                <c:pt idx="3">
                  <c:v>По-голяма атрактивност на страната за европейски туристи</c:v>
                </c:pt>
                <c:pt idx="4">
                  <c:v>Повече перспективи за младите хора</c:v>
                </c:pt>
                <c:pt idx="5">
                  <c:v>По-голяма атрактивност за чужди инвестиции</c:v>
                </c:pt>
                <c:pt idx="6">
                  <c:v>По-голяма финансова сигурност на страната ни при кризи</c:v>
                </c:pt>
                <c:pt idx="7">
                  <c:v>Други</c:v>
                </c:pt>
                <c:pt idx="8">
                  <c:v>Не знам/не мога да преценя</c:v>
                </c:pt>
              </c:strCache>
            </c:strRef>
          </c:cat>
          <c:val>
            <c:numRef>
              <c:f>Sheet1!$B$2:$B$10</c:f>
              <c:numCache>
                <c:formatCode>0.0</c:formatCode>
                <c:ptCount val="9"/>
                <c:pt idx="0">
                  <c:v>64.2</c:v>
                </c:pt>
                <c:pt idx="1">
                  <c:v>46.9</c:v>
                </c:pt>
                <c:pt idx="2">
                  <c:v>28.9</c:v>
                </c:pt>
                <c:pt idx="3">
                  <c:v>26.1</c:v>
                </c:pt>
                <c:pt idx="4">
                  <c:v>24.4</c:v>
                </c:pt>
                <c:pt idx="5">
                  <c:v>22.7</c:v>
                </c:pt>
                <c:pt idx="6">
                  <c:v>19.899999999999999</c:v>
                </c:pt>
                <c:pt idx="7">
                  <c:v>3.1</c:v>
                </c:pt>
                <c:pt idx="8">
                  <c:v>10.8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DF2-42C8-A719-CD856E20E3A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Column1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Sheet1!$A$2:$A$10</c:f>
              <c:strCache>
                <c:ptCount val="9"/>
                <c:pt idx="0">
                  <c:v>По-лесно и удобно пътуване в европейски страни</c:v>
                </c:pt>
                <c:pt idx="1">
                  <c:v>Премахват се разходи по превалутиране при покупка на евро, или при преводи от банкови карти и сметки</c:v>
                </c:pt>
                <c:pt idx="2">
                  <c:v>По-голяма икономическа свързаност на България с другите европейски страни</c:v>
                </c:pt>
                <c:pt idx="3">
                  <c:v>По-голяма атрактивност на страната за европейски туристи</c:v>
                </c:pt>
                <c:pt idx="4">
                  <c:v>Повече перспективи за младите хора</c:v>
                </c:pt>
                <c:pt idx="5">
                  <c:v>По-голяма атрактивност за чужди инвестиции</c:v>
                </c:pt>
                <c:pt idx="6">
                  <c:v>По-голяма финансова сигурност на страната ни при кризи</c:v>
                </c:pt>
                <c:pt idx="7">
                  <c:v>Други</c:v>
                </c:pt>
                <c:pt idx="8">
                  <c:v>Не знам/не мога да преценя</c:v>
                </c:pt>
              </c:strCache>
            </c:strRef>
          </c:cat>
          <c:val>
            <c:numRef>
              <c:f>Sheet1!$C$2:$C$10</c:f>
              <c:numCache>
                <c:formatCode>0.0</c:formatCode>
                <c:ptCount val="9"/>
                <c:pt idx="0">
                  <c:v>35.799999999999997</c:v>
                </c:pt>
                <c:pt idx="1">
                  <c:v>53.1</c:v>
                </c:pt>
                <c:pt idx="2">
                  <c:v>71.099999999999994</c:v>
                </c:pt>
                <c:pt idx="3">
                  <c:v>73.900000000000006</c:v>
                </c:pt>
                <c:pt idx="4">
                  <c:v>75.599999999999994</c:v>
                </c:pt>
                <c:pt idx="5">
                  <c:v>77.3</c:v>
                </c:pt>
                <c:pt idx="6">
                  <c:v>80.099999999999994</c:v>
                </c:pt>
                <c:pt idx="7">
                  <c:v>96.9</c:v>
                </c:pt>
                <c:pt idx="8">
                  <c:v>89.2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DF2-42C8-A719-CD856E20E3A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Бизнес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dLblPos val="inBase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Sheet1!$A$2:$A$10</c:f>
              <c:strCache>
                <c:ptCount val="9"/>
                <c:pt idx="0">
                  <c:v>По-лесно и удобно пътуване в европейски страни</c:v>
                </c:pt>
                <c:pt idx="1">
                  <c:v>Премахват се разходи по превалутиране при покупка на евро, или при преводи от банкови карти и сметки</c:v>
                </c:pt>
                <c:pt idx="2">
                  <c:v>По-голяма икономическа свързаност на България с другите европейски страни</c:v>
                </c:pt>
                <c:pt idx="3">
                  <c:v>По-голяма атрактивност на страната за европейски туристи</c:v>
                </c:pt>
                <c:pt idx="4">
                  <c:v>Повече перспективи за младите хора</c:v>
                </c:pt>
                <c:pt idx="5">
                  <c:v>По-голяма атрактивност за чужди инвестиции</c:v>
                </c:pt>
                <c:pt idx="6">
                  <c:v>По-голяма финансова сигурност на страната ни при кризи</c:v>
                </c:pt>
                <c:pt idx="7">
                  <c:v>Други</c:v>
                </c:pt>
                <c:pt idx="8">
                  <c:v>Не знам/не мога да преценя</c:v>
                </c:pt>
              </c:strCache>
            </c:strRef>
          </c:cat>
          <c:val>
            <c:numRef>
              <c:f>Sheet1!$D$2:$D$10</c:f>
              <c:numCache>
                <c:formatCode>0.0</c:formatCode>
                <c:ptCount val="9"/>
                <c:pt idx="0">
                  <c:v>67.599999999999994</c:v>
                </c:pt>
                <c:pt idx="1">
                  <c:v>65.2</c:v>
                </c:pt>
                <c:pt idx="2">
                  <c:v>50</c:v>
                </c:pt>
                <c:pt idx="3">
                  <c:v>39.6</c:v>
                </c:pt>
                <c:pt idx="4">
                  <c:v>41.8</c:v>
                </c:pt>
                <c:pt idx="5">
                  <c:v>39.6</c:v>
                </c:pt>
                <c:pt idx="6">
                  <c:v>50.8</c:v>
                </c:pt>
                <c:pt idx="7">
                  <c:v>4</c:v>
                </c:pt>
                <c:pt idx="8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DF2-42C8-A719-CD856E20E3A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Column2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Sheet1!$A$2:$A$10</c:f>
              <c:strCache>
                <c:ptCount val="9"/>
                <c:pt idx="0">
                  <c:v>По-лесно и удобно пътуване в европейски страни</c:v>
                </c:pt>
                <c:pt idx="1">
                  <c:v>Премахват се разходи по превалутиране при покупка на евро, или при преводи от банкови карти и сметки</c:v>
                </c:pt>
                <c:pt idx="2">
                  <c:v>По-голяма икономическа свързаност на България с другите европейски страни</c:v>
                </c:pt>
                <c:pt idx="3">
                  <c:v>По-голяма атрактивност на страната за европейски туристи</c:v>
                </c:pt>
                <c:pt idx="4">
                  <c:v>Повече перспективи за младите хора</c:v>
                </c:pt>
                <c:pt idx="5">
                  <c:v>По-голяма атрактивност за чужди инвестиции</c:v>
                </c:pt>
                <c:pt idx="6">
                  <c:v>По-голяма финансова сигурност на страната ни при кризи</c:v>
                </c:pt>
                <c:pt idx="7">
                  <c:v>Други</c:v>
                </c:pt>
                <c:pt idx="8">
                  <c:v>Не знам/не мога да преценя</c:v>
                </c:pt>
              </c:strCache>
            </c:strRef>
          </c:cat>
          <c:val>
            <c:numRef>
              <c:f>Sheet1!$E$2:$E$10</c:f>
              <c:numCache>
                <c:formatCode>0.0</c:formatCode>
                <c:ptCount val="9"/>
                <c:pt idx="0">
                  <c:v>32.400000000000006</c:v>
                </c:pt>
                <c:pt idx="1">
                  <c:v>34.799999999999997</c:v>
                </c:pt>
                <c:pt idx="2">
                  <c:v>50</c:v>
                </c:pt>
                <c:pt idx="3">
                  <c:v>60.4</c:v>
                </c:pt>
                <c:pt idx="4">
                  <c:v>58.2</c:v>
                </c:pt>
                <c:pt idx="5">
                  <c:v>60.4</c:v>
                </c:pt>
                <c:pt idx="6">
                  <c:v>49.2</c:v>
                </c:pt>
                <c:pt idx="7">
                  <c:v>96</c:v>
                </c:pt>
                <c:pt idx="8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DF2-42C8-A719-CD856E20E3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682172704"/>
        <c:axId val="682169104"/>
      </c:barChart>
      <c:catAx>
        <c:axId val="682172704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bg-BG"/>
          </a:p>
        </c:txPr>
        <c:crossAx val="682169104"/>
        <c:crosses val="autoZero"/>
        <c:auto val="1"/>
        <c:lblAlgn val="ctr"/>
        <c:lblOffset val="100"/>
        <c:noMultiLvlLbl val="0"/>
      </c:catAx>
      <c:valAx>
        <c:axId val="682169104"/>
        <c:scaling>
          <c:orientation val="minMax"/>
        </c:scaling>
        <c:delete val="1"/>
        <c:axPos val="t"/>
        <c:numFmt formatCode="0%" sourceLinked="1"/>
        <c:majorTickMark val="none"/>
        <c:minorTickMark val="none"/>
        <c:tickLblPos val="nextTo"/>
        <c:crossAx val="68217270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egendEntry>
        <c:idx val="1"/>
        <c:delete val="1"/>
      </c:legendEntry>
      <c:legendEntry>
        <c:idx val="3"/>
        <c:delete val="1"/>
      </c:legendEntry>
      <c:layout>
        <c:manualLayout>
          <c:xMode val="edge"/>
          <c:yMode val="edge"/>
          <c:x val="0.31985493149871297"/>
          <c:y val="3.8209485487155581E-2"/>
          <c:w val="0.68014506850128686"/>
          <c:h val="4.840925485192727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bg-BG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9896474249708921"/>
          <c:y val="3.4384845664260019E-2"/>
          <c:w val="0.33166220771623062"/>
          <c:h val="0.7344251968503936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024-4EBB-84EE-DEBBC7010357}"/>
              </c:ext>
            </c:extLst>
          </c:dPt>
          <c:dPt>
            <c:idx val="1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D024-4EBB-84EE-DEBBC7010357}"/>
              </c:ext>
            </c:extLst>
          </c:dPt>
          <c:dPt>
            <c:idx val="2"/>
            <c:bubble3D val="0"/>
            <c:spPr>
              <a:solidFill>
                <a:schemeClr val="accent4">
                  <a:lumMod val="60000"/>
                  <a:lumOff val="4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D024-4EBB-84EE-DEBBC7010357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478-4760-AEAD-3EB3E02D884F}"/>
              </c:ext>
            </c:extLst>
          </c:dPt>
          <c:dPt>
            <c:idx val="4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5478-4760-AEAD-3EB3E02D884F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197" b="0" i="0" u="none" strike="noStrike" kern="1200" baseline="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bg-BG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D024-4EBB-84EE-DEBBC70103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bg-BG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Sheet1!$A$2:$A$6</c:f>
              <c:strCache>
                <c:ptCount val="5"/>
                <c:pt idx="0">
                  <c:v>Нямам притеснения, ще се справя лесно</c:v>
                </c:pt>
                <c:pt idx="1">
                  <c:v>Имам известни притеснения, но по-скоро ще се справя</c:v>
                </c:pt>
                <c:pt idx="2">
                  <c:v>Имам известни притеснения, ще ми е по-скоро трудно да се справя</c:v>
                </c:pt>
                <c:pt idx="3">
                  <c:v>Имам сериозни притеснения, ще ми е много трудно да се справя</c:v>
                </c:pt>
                <c:pt idx="4">
                  <c:v>Не знам/не мога да преценя</c:v>
                </c:pt>
              </c:strCache>
            </c:strRef>
          </c:cat>
          <c:val>
            <c:numRef>
              <c:f>Sheet1!$B$2:$B$6</c:f>
              <c:numCache>
                <c:formatCode>0.0</c:formatCode>
                <c:ptCount val="5"/>
                <c:pt idx="0">
                  <c:v>44.7</c:v>
                </c:pt>
                <c:pt idx="1">
                  <c:v>27.6</c:v>
                </c:pt>
                <c:pt idx="2">
                  <c:v>11.3</c:v>
                </c:pt>
                <c:pt idx="3">
                  <c:v>12.9</c:v>
                </c:pt>
                <c:pt idx="4">
                  <c:v>3.5000000000000004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024-4EBB-84EE-DEBBC701035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1"/>
        <c:holeSize val="50"/>
      </c:doughnutChart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bg-BG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Контейнер за горния колонтитул 1">
            <a:extLst>
              <a:ext uri="{FF2B5EF4-FFF2-40B4-BE49-F238E27FC236}">
                <a16:creationId xmlns:a16="http://schemas.microsoft.com/office/drawing/2014/main" id="{47163E14-7A91-4381-995D-E340FD47AAC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Контейнер за дата 2">
            <a:extLst>
              <a:ext uri="{FF2B5EF4-FFF2-40B4-BE49-F238E27FC236}">
                <a16:creationId xmlns:a16="http://schemas.microsoft.com/office/drawing/2014/main" id="{342DFA0C-68BD-49C7-A132-9C21798C5214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212BA61-40F8-469D-A3A3-2F8838FF4C3E}" type="datetimeFigureOut">
              <a:rPr lang="en-US" smtClean="0"/>
              <a:t>8/7/2026</a:t>
            </a:fld>
            <a:endParaRPr lang="en-US"/>
          </a:p>
        </p:txBody>
      </p:sp>
      <p:sp>
        <p:nvSpPr>
          <p:cNvPr id="4" name="Контейнер за долния колонтитул 3">
            <a:extLst>
              <a:ext uri="{FF2B5EF4-FFF2-40B4-BE49-F238E27FC236}">
                <a16:creationId xmlns:a16="http://schemas.microsoft.com/office/drawing/2014/main" id="{0221CAEE-79D2-4A2C-92E2-79862C4CC41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Контейнер за номер на слайда 4">
            <a:extLst>
              <a:ext uri="{FF2B5EF4-FFF2-40B4-BE49-F238E27FC236}">
                <a16:creationId xmlns:a16="http://schemas.microsoft.com/office/drawing/2014/main" id="{59D16CD1-D1C6-4DD2-9A26-BA606D2911E0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AD20D70-CCEE-4B8F-AB33-517658D8A12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45152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bg-BG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09E755B-7940-41B8-99E4-5EBFD8256AC4}" type="datetimeFigureOut">
              <a:rPr lang="bg-BG" smtClean="0"/>
              <a:t>7.8.2026 г.</a:t>
            </a:fld>
            <a:endParaRPr lang="bg-BG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bg-BG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bg-BG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56DCCDF-6AD8-4911-8F79-789C0C92F8B2}" type="slidenum">
              <a:rPr lang="bg-BG" smtClean="0"/>
              <a:t>‹#›</a:t>
            </a:fld>
            <a:endParaRPr lang="bg-BG"/>
          </a:p>
        </p:txBody>
      </p:sp>
    </p:spTree>
    <p:extLst>
      <p:ext uri="{BB962C8B-B14F-4D97-AF65-F5344CB8AC3E}">
        <p14:creationId xmlns:p14="http://schemas.microsoft.com/office/powerpoint/2010/main" val="379925638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bg-BG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56DCCDF-6AD8-4911-8F79-789C0C92F8B2}" type="slidenum">
              <a:rPr lang="bg-BG" smtClean="0"/>
              <a:t>21</a:t>
            </a:fld>
            <a:endParaRPr lang="bg-BG"/>
          </a:p>
        </p:txBody>
      </p:sp>
    </p:spTree>
    <p:extLst>
      <p:ext uri="{BB962C8B-B14F-4D97-AF65-F5344CB8AC3E}">
        <p14:creationId xmlns:p14="http://schemas.microsoft.com/office/powerpoint/2010/main" val="283822472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56DCCDF-6AD8-4911-8F79-789C0C92F8B2}" type="slidenum">
              <a:rPr lang="bg-BG" smtClean="0"/>
              <a:t>26</a:t>
            </a:fld>
            <a:endParaRPr lang="bg-BG"/>
          </a:p>
        </p:txBody>
      </p:sp>
    </p:spTree>
    <p:extLst>
      <p:ext uri="{BB962C8B-B14F-4D97-AF65-F5344CB8AC3E}">
        <p14:creationId xmlns:p14="http://schemas.microsoft.com/office/powerpoint/2010/main" val="40495063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rs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3057525" y="4562475"/>
            <a:ext cx="7467600" cy="12287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3600" b="0">
                <a:solidFill>
                  <a:schemeClr val="bg1">
                    <a:lumMod val="50000"/>
                  </a:schemeClr>
                </a:solidFill>
                <a:latin typeface="Arial Narrow" panose="020B0606020202030204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2466975" y="1074737"/>
            <a:ext cx="8658225" cy="3449638"/>
          </a:xfrm>
          <a:prstGeom prst="rect">
            <a:avLst/>
          </a:prstGeom>
        </p:spPr>
        <p:txBody>
          <a:bodyPr/>
          <a:lstStyle>
            <a:lvl1pPr>
              <a:defRPr sz="4400" b="1"/>
            </a:lvl1pPr>
          </a:lstStyle>
          <a:p>
            <a:endParaRPr lang="bg-BG" dirty="0"/>
          </a:p>
        </p:txBody>
      </p:sp>
      <p:pic>
        <p:nvPicPr>
          <p:cNvPr id="3" name="Картина 2">
            <a:extLst>
              <a:ext uri="{FF2B5EF4-FFF2-40B4-BE49-F238E27FC236}">
                <a16:creationId xmlns:a16="http://schemas.microsoft.com/office/drawing/2014/main" id="{68697A00-5D73-9919-5329-EAC427BD7C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7674" y="5327076"/>
            <a:ext cx="903159" cy="9282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086664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6" name="Chart Placeholder 5"/>
          <p:cNvSpPr>
            <a:spLocks noGrp="1"/>
          </p:cNvSpPr>
          <p:nvPr>
            <p:ph type="chart" sz="quarter" idx="12"/>
          </p:nvPr>
        </p:nvSpPr>
        <p:spPr>
          <a:xfrm>
            <a:off x="6917793" y="1314450"/>
            <a:ext cx="4769381" cy="4953000"/>
          </a:xfrm>
          <a:prstGeom prst="rect">
            <a:avLst/>
          </a:prstGeom>
        </p:spPr>
        <p:txBody>
          <a:bodyPr/>
          <a:lstStyle>
            <a:lvl1pPr>
              <a:defRPr sz="1600">
                <a:solidFill>
                  <a:schemeClr val="tx1"/>
                </a:solidFill>
              </a:defRPr>
            </a:lvl1pPr>
          </a:lstStyle>
          <a:p>
            <a:endParaRPr lang="bg-BG" dirty="0"/>
          </a:p>
        </p:txBody>
      </p:sp>
      <p:sp>
        <p:nvSpPr>
          <p:cNvPr id="27" name="Chart Placeholder 5"/>
          <p:cNvSpPr>
            <a:spLocks noGrp="1"/>
          </p:cNvSpPr>
          <p:nvPr>
            <p:ph type="chart" sz="quarter" idx="14"/>
          </p:nvPr>
        </p:nvSpPr>
        <p:spPr>
          <a:xfrm>
            <a:off x="2052085" y="1314675"/>
            <a:ext cx="4770458" cy="2397516"/>
          </a:xfrm>
          <a:prstGeom prst="rect">
            <a:avLst/>
          </a:prstGeom>
        </p:spPr>
        <p:txBody>
          <a:bodyPr/>
          <a:lstStyle>
            <a:lvl1pPr>
              <a:defRPr sz="1600">
                <a:solidFill>
                  <a:schemeClr val="tx1"/>
                </a:solidFill>
              </a:defRPr>
            </a:lvl1pPr>
          </a:lstStyle>
          <a:p>
            <a:endParaRPr lang="bg-BG" dirty="0"/>
          </a:p>
        </p:txBody>
      </p:sp>
      <p:sp>
        <p:nvSpPr>
          <p:cNvPr id="28" name="Chart Placeholder 5"/>
          <p:cNvSpPr>
            <a:spLocks noGrp="1"/>
          </p:cNvSpPr>
          <p:nvPr>
            <p:ph type="chart" sz="quarter" idx="15"/>
          </p:nvPr>
        </p:nvSpPr>
        <p:spPr>
          <a:xfrm>
            <a:off x="2043541" y="3833398"/>
            <a:ext cx="4779002" cy="2434052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31" name="Контейнер за картина 2">
            <a:extLst>
              <a:ext uri="{FF2B5EF4-FFF2-40B4-BE49-F238E27FC236}">
                <a16:creationId xmlns:a16="http://schemas.microsoft.com/office/drawing/2014/main" id="{E6ABDE16-9C7D-4F0E-B8BF-BDEAB72343E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2" name="Title 8">
            <a:extLst>
              <a:ext uri="{FF2B5EF4-FFF2-40B4-BE49-F238E27FC236}">
                <a16:creationId xmlns:a16="http://schemas.microsoft.com/office/drawing/2014/main" id="{96626AC5-6F2C-4B4A-AC54-E5F27E9BD6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sp>
        <p:nvSpPr>
          <p:cNvPr id="33" name="Text Placeholder 12">
            <a:extLst>
              <a:ext uri="{FF2B5EF4-FFF2-40B4-BE49-F238E27FC236}">
                <a16:creationId xmlns:a16="http://schemas.microsoft.com/office/drawing/2014/main" id="{CC9A948B-5E05-4BCA-A469-0476C1E89CF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154962468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6" name="Chart Placeholder 5"/>
          <p:cNvSpPr>
            <a:spLocks noGrp="1"/>
          </p:cNvSpPr>
          <p:nvPr>
            <p:ph type="chart" sz="quarter" idx="12"/>
          </p:nvPr>
        </p:nvSpPr>
        <p:spPr>
          <a:xfrm>
            <a:off x="2043541" y="1323975"/>
            <a:ext cx="4785884" cy="238125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7" name="Chart Placeholder 5"/>
          <p:cNvSpPr>
            <a:spLocks noGrp="1"/>
          </p:cNvSpPr>
          <p:nvPr>
            <p:ph type="chart" sz="quarter" idx="14"/>
          </p:nvPr>
        </p:nvSpPr>
        <p:spPr>
          <a:xfrm>
            <a:off x="6953251" y="1323975"/>
            <a:ext cx="4733924" cy="238960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8" name="Chart Placeholder 5"/>
          <p:cNvSpPr>
            <a:spLocks noGrp="1"/>
          </p:cNvSpPr>
          <p:nvPr>
            <p:ph type="chart" sz="quarter" idx="15"/>
          </p:nvPr>
        </p:nvSpPr>
        <p:spPr>
          <a:xfrm>
            <a:off x="2043539" y="3837579"/>
            <a:ext cx="4785885" cy="2439396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9" name="Chart Placeholder 5"/>
          <p:cNvSpPr>
            <a:spLocks noGrp="1"/>
          </p:cNvSpPr>
          <p:nvPr>
            <p:ph type="chart" sz="quarter" idx="16"/>
          </p:nvPr>
        </p:nvSpPr>
        <p:spPr>
          <a:xfrm>
            <a:off x="6953251" y="3838575"/>
            <a:ext cx="4733924" cy="241679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32" name="Контейнер за картина 2">
            <a:extLst>
              <a:ext uri="{FF2B5EF4-FFF2-40B4-BE49-F238E27FC236}">
                <a16:creationId xmlns:a16="http://schemas.microsoft.com/office/drawing/2014/main" id="{19D5A365-1579-4520-AD50-A38BAC1B3C1A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3" name="Title 8">
            <a:extLst>
              <a:ext uri="{FF2B5EF4-FFF2-40B4-BE49-F238E27FC236}">
                <a16:creationId xmlns:a16="http://schemas.microsoft.com/office/drawing/2014/main" id="{73063545-ABEE-48D3-9112-796604454E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sp>
        <p:nvSpPr>
          <p:cNvPr id="34" name="Text Placeholder 12">
            <a:extLst>
              <a:ext uri="{FF2B5EF4-FFF2-40B4-BE49-F238E27FC236}">
                <a16:creationId xmlns:a16="http://schemas.microsoft.com/office/drawing/2014/main" id="{CCA45DD3-8C4C-4262-B578-D93AFAAF204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366256415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6" name="Chart Placeholder 5"/>
          <p:cNvSpPr>
            <a:spLocks noGrp="1"/>
          </p:cNvSpPr>
          <p:nvPr>
            <p:ph type="chart" sz="quarter" idx="12"/>
          </p:nvPr>
        </p:nvSpPr>
        <p:spPr>
          <a:xfrm>
            <a:off x="2052085" y="1323975"/>
            <a:ext cx="9656355" cy="2446749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8" name="Chart Placeholder 5"/>
          <p:cNvSpPr>
            <a:spLocks noGrp="1"/>
          </p:cNvSpPr>
          <p:nvPr>
            <p:ph type="chart" sz="quarter" idx="14"/>
          </p:nvPr>
        </p:nvSpPr>
        <p:spPr>
          <a:xfrm>
            <a:off x="2043541" y="3895725"/>
            <a:ext cx="9656355" cy="249555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30" name="Контейнер за картина 2">
            <a:extLst>
              <a:ext uri="{FF2B5EF4-FFF2-40B4-BE49-F238E27FC236}">
                <a16:creationId xmlns:a16="http://schemas.microsoft.com/office/drawing/2014/main" id="{845BD274-3F17-4884-B442-51C6D2027EF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1" name="Title 8">
            <a:extLst>
              <a:ext uri="{FF2B5EF4-FFF2-40B4-BE49-F238E27FC236}">
                <a16:creationId xmlns:a16="http://schemas.microsoft.com/office/drawing/2014/main" id="{9219EF16-0DB4-447C-8A53-FC349D3B16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sp>
        <p:nvSpPr>
          <p:cNvPr id="32" name="Text Placeholder 12">
            <a:extLst>
              <a:ext uri="{FF2B5EF4-FFF2-40B4-BE49-F238E27FC236}">
                <a16:creationId xmlns:a16="http://schemas.microsoft.com/office/drawing/2014/main" id="{7FD4F2A4-5B07-488B-ABA4-B4954385EFE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31579436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6" name="Chart Placeholder 5"/>
          <p:cNvSpPr>
            <a:spLocks noGrp="1"/>
          </p:cNvSpPr>
          <p:nvPr>
            <p:ph type="chart" sz="quarter" idx="12"/>
          </p:nvPr>
        </p:nvSpPr>
        <p:spPr>
          <a:xfrm>
            <a:off x="2043541" y="1323975"/>
            <a:ext cx="9664899" cy="2456455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8" name="Chart Placeholder 5"/>
          <p:cNvSpPr>
            <a:spLocks noGrp="1"/>
          </p:cNvSpPr>
          <p:nvPr>
            <p:ph type="chart" sz="quarter" idx="14"/>
          </p:nvPr>
        </p:nvSpPr>
        <p:spPr>
          <a:xfrm>
            <a:off x="2043541" y="3912605"/>
            <a:ext cx="4804934" cy="2478669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7" name="Chart Placeholder 5"/>
          <p:cNvSpPr>
            <a:spLocks noGrp="1"/>
          </p:cNvSpPr>
          <p:nvPr>
            <p:ph type="chart" sz="quarter" idx="15"/>
          </p:nvPr>
        </p:nvSpPr>
        <p:spPr>
          <a:xfrm>
            <a:off x="6927319" y="3912606"/>
            <a:ext cx="4782460" cy="2488193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31" name="Контейнер за картина 2">
            <a:extLst>
              <a:ext uri="{FF2B5EF4-FFF2-40B4-BE49-F238E27FC236}">
                <a16:creationId xmlns:a16="http://schemas.microsoft.com/office/drawing/2014/main" id="{A9331BBA-5D8A-4A29-A551-79FDD1EE3D7C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2" name="Title 8">
            <a:extLst>
              <a:ext uri="{FF2B5EF4-FFF2-40B4-BE49-F238E27FC236}">
                <a16:creationId xmlns:a16="http://schemas.microsoft.com/office/drawing/2014/main" id="{9A603980-169D-435A-95FD-E00C8E8762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sp>
        <p:nvSpPr>
          <p:cNvPr id="33" name="Text Placeholder 12">
            <a:extLst>
              <a:ext uri="{FF2B5EF4-FFF2-40B4-BE49-F238E27FC236}">
                <a16:creationId xmlns:a16="http://schemas.microsoft.com/office/drawing/2014/main" id="{43E4C877-A7EB-4B4B-A4EA-51FFC106D1A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283084943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6" name="Chart Placeholder 5"/>
          <p:cNvSpPr>
            <a:spLocks noGrp="1"/>
          </p:cNvSpPr>
          <p:nvPr>
            <p:ph type="chart" sz="quarter" idx="12"/>
          </p:nvPr>
        </p:nvSpPr>
        <p:spPr>
          <a:xfrm>
            <a:off x="2043541" y="3877500"/>
            <a:ext cx="9664899" cy="2466149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8" name="Chart Placeholder 5"/>
          <p:cNvSpPr>
            <a:spLocks noGrp="1"/>
          </p:cNvSpPr>
          <p:nvPr>
            <p:ph type="chart" sz="quarter" idx="14"/>
          </p:nvPr>
        </p:nvSpPr>
        <p:spPr>
          <a:xfrm>
            <a:off x="2043541" y="1309048"/>
            <a:ext cx="4790348" cy="2457734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7" name="Chart Placeholder 5"/>
          <p:cNvSpPr>
            <a:spLocks noGrp="1"/>
          </p:cNvSpPr>
          <p:nvPr>
            <p:ph type="chart" sz="quarter" idx="15"/>
          </p:nvPr>
        </p:nvSpPr>
        <p:spPr>
          <a:xfrm>
            <a:off x="6960358" y="1318573"/>
            <a:ext cx="4726816" cy="2447574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31" name="Контейнер за картина 2">
            <a:extLst>
              <a:ext uri="{FF2B5EF4-FFF2-40B4-BE49-F238E27FC236}">
                <a16:creationId xmlns:a16="http://schemas.microsoft.com/office/drawing/2014/main" id="{D6AA4AB9-3C99-4FD6-B997-FD4231B2D6C2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2" name="Title 8">
            <a:extLst>
              <a:ext uri="{FF2B5EF4-FFF2-40B4-BE49-F238E27FC236}">
                <a16:creationId xmlns:a16="http://schemas.microsoft.com/office/drawing/2014/main" id="{9CFB053A-E387-4189-9F4E-C581FC52288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sp>
        <p:nvSpPr>
          <p:cNvPr id="33" name="Text Placeholder 12">
            <a:extLst>
              <a:ext uri="{FF2B5EF4-FFF2-40B4-BE49-F238E27FC236}">
                <a16:creationId xmlns:a16="http://schemas.microsoft.com/office/drawing/2014/main" id="{8E8D4D26-3047-47A7-A1E4-139CAAD6FD8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138285005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28" name="Chart Placeholder 5"/>
          <p:cNvSpPr>
            <a:spLocks noGrp="1"/>
          </p:cNvSpPr>
          <p:nvPr>
            <p:ph type="chart" sz="quarter" idx="14"/>
          </p:nvPr>
        </p:nvSpPr>
        <p:spPr>
          <a:xfrm>
            <a:off x="2043541" y="3861972"/>
            <a:ext cx="4795408" cy="2448203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7" name="Chart Placeholder 5"/>
          <p:cNvSpPr>
            <a:spLocks noGrp="1"/>
          </p:cNvSpPr>
          <p:nvPr>
            <p:ph type="chart" sz="quarter" idx="15"/>
          </p:nvPr>
        </p:nvSpPr>
        <p:spPr>
          <a:xfrm>
            <a:off x="6919415" y="1318574"/>
            <a:ext cx="4789025" cy="2407266"/>
          </a:xfrm>
          <a:prstGeom prst="rect">
            <a:avLst/>
          </a:prstGeom>
        </p:spPr>
        <p:txBody>
          <a:bodyPr/>
          <a:lstStyle>
            <a:lvl1pPr>
              <a:defRPr sz="1600">
                <a:solidFill>
                  <a:schemeClr val="tx1"/>
                </a:solidFill>
              </a:defRPr>
            </a:lvl1pPr>
          </a:lstStyle>
          <a:p>
            <a:endParaRPr lang="bg-BG" dirty="0"/>
          </a:p>
        </p:txBody>
      </p:sp>
      <p:sp>
        <p:nvSpPr>
          <p:cNvPr id="8" name="Текстов контейнер 7">
            <a:extLst>
              <a:ext uri="{FF2B5EF4-FFF2-40B4-BE49-F238E27FC236}">
                <a16:creationId xmlns:a16="http://schemas.microsoft.com/office/drawing/2014/main" id="{CD39F0C8-99CA-4AA6-BDFF-81122EC15E5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052085" y="1318574"/>
            <a:ext cx="4786865" cy="2407266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bg-BG"/>
              <a:t>Редактиране на стиловете на текста в образеца</a:t>
            </a:r>
          </a:p>
          <a:p>
            <a:pPr lvl="1"/>
            <a:r>
              <a:rPr lang="bg-BG"/>
              <a:t>Второ ниво</a:t>
            </a:r>
          </a:p>
          <a:p>
            <a:pPr lvl="2"/>
            <a:r>
              <a:rPr lang="bg-BG"/>
              <a:t>Трето ниво</a:t>
            </a:r>
          </a:p>
          <a:p>
            <a:pPr lvl="3"/>
            <a:r>
              <a:rPr lang="bg-BG"/>
              <a:t>Четвърто ниво</a:t>
            </a:r>
          </a:p>
          <a:p>
            <a:pPr lvl="4"/>
            <a:r>
              <a:rPr lang="bg-BG"/>
              <a:t>Пето ниво</a:t>
            </a:r>
            <a:endParaRPr lang="en-US"/>
          </a:p>
        </p:txBody>
      </p:sp>
      <p:sp>
        <p:nvSpPr>
          <p:cNvPr id="29" name="Текстов контейнер 7">
            <a:extLst>
              <a:ext uri="{FF2B5EF4-FFF2-40B4-BE49-F238E27FC236}">
                <a16:creationId xmlns:a16="http://schemas.microsoft.com/office/drawing/2014/main" id="{A3E91718-CA64-481D-B584-3531DDD90F9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921233" y="3861973"/>
            <a:ext cx="4765941" cy="24653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bg-BG"/>
              <a:t>Редактиране на стиловете на текста в образеца</a:t>
            </a:r>
          </a:p>
          <a:p>
            <a:pPr lvl="1"/>
            <a:r>
              <a:rPr lang="bg-BG"/>
              <a:t>Второ ниво</a:t>
            </a:r>
          </a:p>
          <a:p>
            <a:pPr lvl="2"/>
            <a:r>
              <a:rPr lang="bg-BG"/>
              <a:t>Трето ниво</a:t>
            </a:r>
          </a:p>
          <a:p>
            <a:pPr lvl="3"/>
            <a:r>
              <a:rPr lang="bg-BG"/>
              <a:t>Четвърто ниво</a:t>
            </a:r>
          </a:p>
          <a:p>
            <a:pPr lvl="4"/>
            <a:r>
              <a:rPr lang="bg-BG"/>
              <a:t>Пето ниво</a:t>
            </a:r>
            <a:endParaRPr lang="en-US"/>
          </a:p>
        </p:txBody>
      </p:sp>
      <p:sp>
        <p:nvSpPr>
          <p:cNvPr id="32" name="Контейнер за картина 2">
            <a:extLst>
              <a:ext uri="{FF2B5EF4-FFF2-40B4-BE49-F238E27FC236}">
                <a16:creationId xmlns:a16="http://schemas.microsoft.com/office/drawing/2014/main" id="{B9552565-D2C7-4D18-A79C-7308FF472B69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3" name="Title 8">
            <a:extLst>
              <a:ext uri="{FF2B5EF4-FFF2-40B4-BE49-F238E27FC236}">
                <a16:creationId xmlns:a16="http://schemas.microsoft.com/office/drawing/2014/main" id="{4279AEED-36D4-4218-9FDD-CBCE04B476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sp>
        <p:nvSpPr>
          <p:cNvPr id="34" name="Text Placeholder 12">
            <a:extLst>
              <a:ext uri="{FF2B5EF4-FFF2-40B4-BE49-F238E27FC236}">
                <a16:creationId xmlns:a16="http://schemas.microsoft.com/office/drawing/2014/main" id="{32C708BA-0218-4253-827E-585B55F6922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251364200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 flipV="1">
            <a:off x="0" y="0"/>
            <a:ext cx="338137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grpSp>
        <p:nvGrpSpPr>
          <p:cNvPr id="7" name="Group 6"/>
          <p:cNvGrpSpPr/>
          <p:nvPr userDrawn="1"/>
        </p:nvGrpSpPr>
        <p:grpSpPr>
          <a:xfrm>
            <a:off x="10211663" y="0"/>
            <a:ext cx="1978388" cy="6858000"/>
            <a:chOff x="2812" y="0"/>
            <a:chExt cx="1978388" cy="6858000"/>
          </a:xfrm>
        </p:grpSpPr>
        <p:sp>
          <p:nvSpPr>
            <p:cNvPr id="8" name="Rectangle 7"/>
            <p:cNvSpPr/>
            <p:nvPr userDrawn="1"/>
          </p:nvSpPr>
          <p:spPr>
            <a:xfrm>
              <a:off x="2812" y="0"/>
              <a:ext cx="1978388" cy="6858000"/>
            </a:xfrm>
            <a:prstGeom prst="rect">
              <a:avLst/>
            </a:prstGeom>
            <a:solidFill>
              <a:srgbClr val="E8E8D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bg-BG" dirty="0"/>
            </a:p>
          </p:txBody>
        </p:sp>
        <p:sp>
          <p:nvSpPr>
            <p:cNvPr id="10" name="Rectangle 9"/>
            <p:cNvSpPr/>
            <p:nvPr userDrawn="1"/>
          </p:nvSpPr>
          <p:spPr>
            <a:xfrm>
              <a:off x="8550" y="485776"/>
              <a:ext cx="1972649" cy="580072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bg-BG"/>
            </a:p>
          </p:txBody>
        </p:sp>
        <p:grpSp>
          <p:nvGrpSpPr>
            <p:cNvPr id="11" name="Group 10"/>
            <p:cNvGrpSpPr/>
            <p:nvPr userDrawn="1"/>
          </p:nvGrpSpPr>
          <p:grpSpPr>
            <a:xfrm>
              <a:off x="2812" y="514351"/>
              <a:ext cx="1940288" cy="747601"/>
              <a:chOff x="-6713" y="514351"/>
              <a:chExt cx="1940288" cy="747601"/>
            </a:xfrm>
          </p:grpSpPr>
          <p:sp>
            <p:nvSpPr>
              <p:cNvPr id="55" name="Rectangle 54"/>
              <p:cNvSpPr/>
              <p:nvPr userDrawn="1"/>
            </p:nvSpPr>
            <p:spPr>
              <a:xfrm>
                <a:off x="-67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6" name="Rectangle 55"/>
              <p:cNvSpPr/>
              <p:nvPr userDrawn="1"/>
            </p:nvSpPr>
            <p:spPr>
              <a:xfrm>
                <a:off x="384787" y="514351"/>
                <a:ext cx="360000" cy="360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7" name="Rectangle 56"/>
              <p:cNvSpPr/>
              <p:nvPr userDrawn="1"/>
            </p:nvSpPr>
            <p:spPr>
              <a:xfrm>
                <a:off x="781050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8" name="Rectangle 57"/>
              <p:cNvSpPr/>
              <p:nvPr userDrawn="1"/>
            </p:nvSpPr>
            <p:spPr>
              <a:xfrm>
                <a:off x="11773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9" name="Rectangle 58"/>
              <p:cNvSpPr/>
              <p:nvPr userDrawn="1"/>
            </p:nvSpPr>
            <p:spPr>
              <a:xfrm>
                <a:off x="1573575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60" name="Rectangle 59"/>
              <p:cNvSpPr/>
              <p:nvPr userDrawn="1"/>
            </p:nvSpPr>
            <p:spPr>
              <a:xfrm>
                <a:off x="-67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61" name="Rectangle 60"/>
              <p:cNvSpPr/>
              <p:nvPr userDrawn="1"/>
            </p:nvSpPr>
            <p:spPr>
              <a:xfrm>
                <a:off x="384787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62" name="Rectangle 61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63" name="Rectangle 62"/>
              <p:cNvSpPr/>
              <p:nvPr userDrawn="1"/>
            </p:nvSpPr>
            <p:spPr>
              <a:xfrm>
                <a:off x="11773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64" name="Rectangle 63"/>
              <p:cNvSpPr/>
              <p:nvPr userDrawn="1"/>
            </p:nvSpPr>
            <p:spPr>
              <a:xfrm>
                <a:off x="1573575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12" name="Group 11"/>
            <p:cNvGrpSpPr/>
            <p:nvPr userDrawn="1"/>
          </p:nvGrpSpPr>
          <p:grpSpPr>
            <a:xfrm>
              <a:off x="5680" y="1290527"/>
              <a:ext cx="1940288" cy="747601"/>
              <a:chOff x="-6713" y="514351"/>
              <a:chExt cx="1940288" cy="747601"/>
            </a:xfrm>
          </p:grpSpPr>
          <p:sp>
            <p:nvSpPr>
              <p:cNvPr id="48" name="Rectangle 47"/>
              <p:cNvSpPr/>
              <p:nvPr userDrawn="1"/>
            </p:nvSpPr>
            <p:spPr>
              <a:xfrm>
                <a:off x="-67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9" name="Rectangle 48"/>
              <p:cNvSpPr/>
              <p:nvPr userDrawn="1"/>
            </p:nvSpPr>
            <p:spPr>
              <a:xfrm>
                <a:off x="781050" y="514351"/>
                <a:ext cx="360000" cy="360000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0" name="Rectangle 49"/>
              <p:cNvSpPr/>
              <p:nvPr userDrawn="1"/>
            </p:nvSpPr>
            <p:spPr>
              <a:xfrm>
                <a:off x="11773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1" name="Rectangle 50"/>
              <p:cNvSpPr/>
              <p:nvPr userDrawn="1"/>
            </p:nvSpPr>
            <p:spPr>
              <a:xfrm>
                <a:off x="-67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2" name="Rectangle 51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3" name="Rectangle 52"/>
              <p:cNvSpPr/>
              <p:nvPr userDrawn="1"/>
            </p:nvSpPr>
            <p:spPr>
              <a:xfrm>
                <a:off x="11773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4" name="Rectangle 53"/>
              <p:cNvSpPr/>
              <p:nvPr userDrawn="1"/>
            </p:nvSpPr>
            <p:spPr>
              <a:xfrm>
                <a:off x="1573575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13" name="Group 12"/>
            <p:cNvGrpSpPr/>
            <p:nvPr userDrawn="1"/>
          </p:nvGrpSpPr>
          <p:grpSpPr>
            <a:xfrm>
              <a:off x="8548" y="2066703"/>
              <a:ext cx="1940288" cy="747601"/>
              <a:chOff x="-6713" y="514351"/>
              <a:chExt cx="1940288" cy="747601"/>
            </a:xfrm>
          </p:grpSpPr>
          <p:sp>
            <p:nvSpPr>
              <p:cNvPr id="39" name="Rectangle 38"/>
              <p:cNvSpPr/>
              <p:nvPr userDrawn="1"/>
            </p:nvSpPr>
            <p:spPr>
              <a:xfrm>
                <a:off x="-67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0" name="Rectangle 39"/>
              <p:cNvSpPr/>
              <p:nvPr userDrawn="1"/>
            </p:nvSpPr>
            <p:spPr>
              <a:xfrm>
                <a:off x="384787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1" name="Rectangle 40"/>
              <p:cNvSpPr/>
              <p:nvPr userDrawn="1"/>
            </p:nvSpPr>
            <p:spPr>
              <a:xfrm>
                <a:off x="781050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2" name="Rectangle 41"/>
              <p:cNvSpPr/>
              <p:nvPr userDrawn="1"/>
            </p:nvSpPr>
            <p:spPr>
              <a:xfrm>
                <a:off x="11773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3" name="Rectangle 42"/>
              <p:cNvSpPr/>
              <p:nvPr userDrawn="1"/>
            </p:nvSpPr>
            <p:spPr>
              <a:xfrm>
                <a:off x="1573575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4" name="Rectangle 43"/>
              <p:cNvSpPr/>
              <p:nvPr userDrawn="1"/>
            </p:nvSpPr>
            <p:spPr>
              <a:xfrm>
                <a:off x="-67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5" name="Rectangle 44"/>
              <p:cNvSpPr/>
              <p:nvPr userDrawn="1"/>
            </p:nvSpPr>
            <p:spPr>
              <a:xfrm>
                <a:off x="384787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6" name="Rectangle 45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7" name="Rectangle 46"/>
              <p:cNvSpPr/>
              <p:nvPr userDrawn="1"/>
            </p:nvSpPr>
            <p:spPr>
              <a:xfrm>
                <a:off x="1573575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14" name="Group 13"/>
            <p:cNvGrpSpPr/>
            <p:nvPr userDrawn="1"/>
          </p:nvGrpSpPr>
          <p:grpSpPr>
            <a:xfrm>
              <a:off x="11416" y="2842879"/>
              <a:ext cx="1940288" cy="747601"/>
              <a:chOff x="-6713" y="514351"/>
              <a:chExt cx="1940288" cy="747601"/>
            </a:xfrm>
          </p:grpSpPr>
          <p:sp>
            <p:nvSpPr>
              <p:cNvPr id="31" name="Rectangle 30"/>
              <p:cNvSpPr/>
              <p:nvPr userDrawn="1"/>
            </p:nvSpPr>
            <p:spPr>
              <a:xfrm>
                <a:off x="-67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2" name="Rectangle 31"/>
              <p:cNvSpPr/>
              <p:nvPr userDrawn="1"/>
            </p:nvSpPr>
            <p:spPr>
              <a:xfrm>
                <a:off x="384787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3" name="Rectangle 32"/>
              <p:cNvSpPr/>
              <p:nvPr userDrawn="1"/>
            </p:nvSpPr>
            <p:spPr>
              <a:xfrm>
                <a:off x="781050" y="514351"/>
                <a:ext cx="360000" cy="360000"/>
              </a:xfrm>
              <a:prstGeom prst="rect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4" name="Rectangle 33"/>
              <p:cNvSpPr/>
              <p:nvPr userDrawn="1"/>
            </p:nvSpPr>
            <p:spPr>
              <a:xfrm>
                <a:off x="11773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5" name="Rectangle 34"/>
              <p:cNvSpPr/>
              <p:nvPr userDrawn="1"/>
            </p:nvSpPr>
            <p:spPr>
              <a:xfrm>
                <a:off x="1573575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6" name="Rectangle 35"/>
              <p:cNvSpPr/>
              <p:nvPr userDrawn="1"/>
            </p:nvSpPr>
            <p:spPr>
              <a:xfrm>
                <a:off x="384787" y="901952"/>
                <a:ext cx="360000" cy="3600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7" name="Rectangle 36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8" name="Rectangle 37"/>
              <p:cNvSpPr/>
              <p:nvPr userDrawn="1"/>
            </p:nvSpPr>
            <p:spPr>
              <a:xfrm>
                <a:off x="1573575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15" name="Group 14"/>
            <p:cNvGrpSpPr/>
            <p:nvPr userDrawn="1"/>
          </p:nvGrpSpPr>
          <p:grpSpPr>
            <a:xfrm>
              <a:off x="14284" y="3619055"/>
              <a:ext cx="1940288" cy="747601"/>
              <a:chOff x="-6713" y="514351"/>
              <a:chExt cx="1940288" cy="747601"/>
            </a:xfrm>
          </p:grpSpPr>
          <p:sp>
            <p:nvSpPr>
              <p:cNvPr id="23" name="Rectangle 22"/>
              <p:cNvSpPr/>
              <p:nvPr userDrawn="1"/>
            </p:nvSpPr>
            <p:spPr>
              <a:xfrm>
                <a:off x="-67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4" name="Rectangle 23"/>
              <p:cNvSpPr/>
              <p:nvPr userDrawn="1"/>
            </p:nvSpPr>
            <p:spPr>
              <a:xfrm>
                <a:off x="384787" y="514351"/>
                <a:ext cx="360000" cy="360000"/>
              </a:xfrm>
              <a:prstGeom prst="rect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5" name="Rectangle 24"/>
              <p:cNvSpPr/>
              <p:nvPr userDrawn="1"/>
            </p:nvSpPr>
            <p:spPr>
              <a:xfrm>
                <a:off x="781050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6" name="Rectangle 25"/>
              <p:cNvSpPr/>
              <p:nvPr userDrawn="1"/>
            </p:nvSpPr>
            <p:spPr>
              <a:xfrm>
                <a:off x="11773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7" name="Rectangle 26"/>
              <p:cNvSpPr/>
              <p:nvPr userDrawn="1"/>
            </p:nvSpPr>
            <p:spPr>
              <a:xfrm>
                <a:off x="1573575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8" name="Rectangle 27"/>
              <p:cNvSpPr/>
              <p:nvPr userDrawn="1"/>
            </p:nvSpPr>
            <p:spPr>
              <a:xfrm>
                <a:off x="-67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9" name="Rectangle 28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0" name="Rectangle 29"/>
              <p:cNvSpPr/>
              <p:nvPr userDrawn="1"/>
            </p:nvSpPr>
            <p:spPr>
              <a:xfrm>
                <a:off x="11773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16" name="Group 15"/>
            <p:cNvGrpSpPr/>
            <p:nvPr userDrawn="1"/>
          </p:nvGrpSpPr>
          <p:grpSpPr>
            <a:xfrm>
              <a:off x="408652" y="4395231"/>
              <a:ext cx="1548788" cy="747601"/>
              <a:chOff x="384787" y="514351"/>
              <a:chExt cx="1548788" cy="747601"/>
            </a:xfrm>
          </p:grpSpPr>
          <p:sp>
            <p:nvSpPr>
              <p:cNvPr id="18" name="Rectangle 17"/>
              <p:cNvSpPr/>
              <p:nvPr userDrawn="1"/>
            </p:nvSpPr>
            <p:spPr>
              <a:xfrm>
                <a:off x="384787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19" name="Rectangle 18"/>
              <p:cNvSpPr/>
              <p:nvPr userDrawn="1"/>
            </p:nvSpPr>
            <p:spPr>
              <a:xfrm>
                <a:off x="1573575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0" name="Rectangle 19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1" name="Rectangle 20"/>
              <p:cNvSpPr/>
              <p:nvPr userDrawn="1"/>
            </p:nvSpPr>
            <p:spPr>
              <a:xfrm>
                <a:off x="11773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2" name="Rectangle 21"/>
              <p:cNvSpPr/>
              <p:nvPr userDrawn="1"/>
            </p:nvSpPr>
            <p:spPr>
              <a:xfrm>
                <a:off x="1573575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sp>
          <p:nvSpPr>
            <p:cNvPr id="17" name="Rectangle 16"/>
            <p:cNvSpPr/>
            <p:nvPr userDrawn="1"/>
          </p:nvSpPr>
          <p:spPr>
            <a:xfrm>
              <a:off x="1600308" y="5171407"/>
              <a:ext cx="360000" cy="360000"/>
            </a:xfrm>
            <a:prstGeom prst="rect">
              <a:avLst/>
            </a:prstGeom>
            <a:solidFill>
              <a:srgbClr val="E8E8D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bg-BG"/>
            </a:p>
          </p:txBody>
        </p:sp>
      </p:grpSp>
      <p:sp>
        <p:nvSpPr>
          <p:cNvPr id="66" name="Rectangle 65"/>
          <p:cNvSpPr/>
          <p:nvPr userDrawn="1"/>
        </p:nvSpPr>
        <p:spPr>
          <a:xfrm>
            <a:off x="1571626" y="2241607"/>
            <a:ext cx="3448050" cy="300188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en-US" dirty="0">
              <a:solidFill>
                <a:schemeClr val="accent2"/>
              </a:solidFill>
            </a:endParaRPr>
          </a:p>
          <a:p>
            <a:pPr algn="l"/>
            <a:r>
              <a:rPr lang="bg-BG" b="1" dirty="0">
                <a:solidFill>
                  <a:schemeClr val="accent2"/>
                </a:solidFill>
              </a:rPr>
              <a:t>За контакти:</a:t>
            </a:r>
          </a:p>
          <a:p>
            <a:pPr algn="l"/>
            <a:r>
              <a:rPr lang="bg-BG" dirty="0">
                <a:solidFill>
                  <a:schemeClr val="accent2"/>
                </a:solidFill>
              </a:rPr>
              <a:t>Алфа</a:t>
            </a:r>
            <a:r>
              <a:rPr lang="bg-BG" baseline="0" dirty="0">
                <a:solidFill>
                  <a:schemeClr val="accent2"/>
                </a:solidFill>
              </a:rPr>
              <a:t> Рисърч</a:t>
            </a:r>
          </a:p>
          <a:p>
            <a:pPr algn="l"/>
            <a:r>
              <a:rPr lang="bg-BG" baseline="0" dirty="0">
                <a:solidFill>
                  <a:schemeClr val="accent2"/>
                </a:solidFill>
              </a:rPr>
              <a:t>България, София 1000,</a:t>
            </a:r>
          </a:p>
          <a:p>
            <a:pPr algn="l"/>
            <a:r>
              <a:rPr lang="bg-BG" baseline="0" dirty="0">
                <a:solidFill>
                  <a:schemeClr val="accent2"/>
                </a:solidFill>
              </a:rPr>
              <a:t>ул. Искър 54</a:t>
            </a:r>
          </a:p>
          <a:p>
            <a:pPr algn="l"/>
            <a:endParaRPr lang="bg-BG" baseline="0" dirty="0">
              <a:solidFill>
                <a:schemeClr val="accent2"/>
              </a:solidFill>
            </a:endParaRPr>
          </a:p>
          <a:p>
            <a:pPr algn="l"/>
            <a:r>
              <a:rPr lang="bg-BG" baseline="0" dirty="0">
                <a:solidFill>
                  <a:schemeClr val="accent2"/>
                </a:solidFill>
              </a:rPr>
              <a:t>Тел.: +359 2 983 60 56</a:t>
            </a:r>
          </a:p>
          <a:p>
            <a:pPr algn="l"/>
            <a:r>
              <a:rPr lang="bg-BG" baseline="0" dirty="0">
                <a:solidFill>
                  <a:schemeClr val="accent2"/>
                </a:solidFill>
              </a:rPr>
              <a:t>Факс: +359 2 983 61 68</a:t>
            </a:r>
          </a:p>
          <a:p>
            <a:pPr algn="l"/>
            <a:endParaRPr lang="bg-BG" baseline="0" dirty="0">
              <a:solidFill>
                <a:schemeClr val="accent2"/>
              </a:solidFill>
            </a:endParaRPr>
          </a:p>
          <a:p>
            <a:pPr algn="l"/>
            <a:r>
              <a:rPr lang="en-US" i="0" u="none" baseline="0" dirty="0">
                <a:solidFill>
                  <a:schemeClr val="accent2"/>
                </a:solidFill>
              </a:rPr>
              <a:t>E-mail: headoffice@alpharesearch.bg</a:t>
            </a:r>
          </a:p>
          <a:p>
            <a:pPr algn="l"/>
            <a:r>
              <a:rPr lang="en-US" sz="1800" i="0" u="none" kern="1200" baseline="0" dirty="0">
                <a:solidFill>
                  <a:schemeClr val="accent2"/>
                </a:solidFill>
                <a:latin typeface="+mn-lt"/>
                <a:ea typeface="+mn-ea"/>
                <a:cs typeface="+mn-cs"/>
              </a:rPr>
              <a:t>www.alpharesearch.bg</a:t>
            </a:r>
          </a:p>
          <a:p>
            <a:pPr algn="ctr"/>
            <a:endParaRPr lang="bg-BG" dirty="0"/>
          </a:p>
        </p:txBody>
      </p:sp>
      <p:sp>
        <p:nvSpPr>
          <p:cNvPr id="67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 userDrawn="1"/>
        </p:nvSpPr>
        <p:spPr>
          <a:xfrm>
            <a:off x="3764383" y="1309577"/>
            <a:ext cx="426618" cy="265697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 userDrawn="1"/>
        </p:nvSpPr>
        <p:spPr>
          <a:xfrm>
            <a:off x="2899104" y="1248798"/>
            <a:ext cx="482271" cy="431251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 userDrawn="1"/>
        </p:nvSpPr>
        <p:spPr>
          <a:xfrm flipH="1">
            <a:off x="2171746" y="1239273"/>
            <a:ext cx="342851" cy="440776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 userDrawn="1"/>
        </p:nvSpPr>
        <p:spPr>
          <a:xfrm rot="8100000">
            <a:off x="1488149" y="1275248"/>
            <a:ext cx="311675" cy="3116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 userDrawn="1"/>
        </p:nvSpPr>
        <p:spPr>
          <a:xfrm>
            <a:off x="4565463" y="1283949"/>
            <a:ext cx="355973" cy="348475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100" name="Group 99"/>
          <p:cNvGrpSpPr/>
          <p:nvPr userDrawn="1"/>
        </p:nvGrpSpPr>
        <p:grpSpPr>
          <a:xfrm rot="10800000" flipH="1">
            <a:off x="536418" y="1851977"/>
            <a:ext cx="1035208" cy="372301"/>
            <a:chOff x="5620124" y="3509549"/>
            <a:chExt cx="1035208" cy="372301"/>
          </a:xfrm>
        </p:grpSpPr>
        <p:grpSp>
          <p:nvGrpSpPr>
            <p:cNvPr id="101" name="Group 100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11" name="Straight Connector 110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2" name="Rectangle 11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102" name="Group 101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09" name="Straight Connector 108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" name="Rectangle 10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103" name="Group 102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07" name="Straight Connector 106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" name="Rectangle 107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104" name="Group 10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05" name="Straight Connector 104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" name="Rectangle 105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grpSp>
        <p:nvGrpSpPr>
          <p:cNvPr id="113" name="Group 112"/>
          <p:cNvGrpSpPr/>
          <p:nvPr userDrawn="1"/>
        </p:nvGrpSpPr>
        <p:grpSpPr>
          <a:xfrm rot="10800000">
            <a:off x="1643988" y="1904778"/>
            <a:ext cx="4369814" cy="266700"/>
            <a:chOff x="5683781" y="3562350"/>
            <a:chExt cx="971552" cy="266700"/>
          </a:xfrm>
        </p:grpSpPr>
        <p:cxnSp>
          <p:nvCxnSpPr>
            <p:cNvPr id="124" name="Straight Connector 123"/>
            <p:cNvCxnSpPr/>
            <p:nvPr userDrawn="1"/>
          </p:nvCxnSpPr>
          <p:spPr>
            <a:xfrm>
              <a:off x="5931433" y="3562350"/>
              <a:ext cx="723900" cy="0"/>
            </a:xfrm>
            <a:prstGeom prst="line">
              <a:avLst/>
            </a:prstGeom>
            <a:ln w="9525">
              <a:solidFill>
                <a:schemeClr val="accent4"/>
              </a:solidFill>
              <a:head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/>
            <p:cNvCxnSpPr/>
            <p:nvPr userDrawn="1"/>
          </p:nvCxnSpPr>
          <p:spPr>
            <a:xfrm>
              <a:off x="5683781" y="3651250"/>
              <a:ext cx="971551" cy="0"/>
            </a:xfrm>
            <a:prstGeom prst="line">
              <a:avLst/>
            </a:prstGeom>
            <a:ln w="9525">
              <a:solidFill>
                <a:schemeClr val="accent1"/>
              </a:solidFill>
              <a:head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/>
            <p:cNvCxnSpPr/>
            <p:nvPr userDrawn="1"/>
          </p:nvCxnSpPr>
          <p:spPr>
            <a:xfrm>
              <a:off x="5931432" y="3740150"/>
              <a:ext cx="723900" cy="0"/>
            </a:xfrm>
            <a:prstGeom prst="line">
              <a:avLst/>
            </a:prstGeom>
            <a:ln w="9525">
              <a:solidFill>
                <a:schemeClr val="accent2"/>
              </a:solidFill>
              <a:head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/>
            <p:cNvCxnSpPr/>
            <p:nvPr userDrawn="1"/>
          </p:nvCxnSpPr>
          <p:spPr>
            <a:xfrm>
              <a:off x="6160031" y="3829050"/>
              <a:ext cx="495301" cy="0"/>
            </a:xfrm>
            <a:prstGeom prst="line">
              <a:avLst/>
            </a:prstGeom>
            <a:ln w="9525">
              <a:solidFill>
                <a:schemeClr val="accent3"/>
              </a:solidFill>
              <a:head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" name="Картина 1">
            <a:extLst>
              <a:ext uri="{FF2B5EF4-FFF2-40B4-BE49-F238E27FC236}">
                <a16:creationId xmlns:a16="http://schemas.microsoft.com/office/drawing/2014/main" id="{0CAF7B66-DFB0-E73E-55BB-2712472839C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31198" y="6379144"/>
            <a:ext cx="1792069" cy="396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65979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5">
            <a:extLst>
              <a:ext uri="{FF2B5EF4-FFF2-40B4-BE49-F238E27FC236}">
                <a16:creationId xmlns:a16="http://schemas.microsoft.com/office/drawing/2014/main" id="{31F4C95B-CA7A-4712-AAA5-64498522CF80}"/>
              </a:ext>
            </a:extLst>
          </p:cNvPr>
          <p:cNvSpPr/>
          <p:nvPr userDrawn="1"/>
        </p:nvSpPr>
        <p:spPr>
          <a:xfrm>
            <a:off x="368458" y="1"/>
            <a:ext cx="1660827" cy="630701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 sz="1801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459779" y="75407"/>
            <a:ext cx="11263649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grpSp>
        <p:nvGrpSpPr>
          <p:cNvPr id="25" name="Group 24"/>
          <p:cNvGrpSpPr/>
          <p:nvPr userDrawn="1"/>
        </p:nvGrpSpPr>
        <p:grpSpPr>
          <a:xfrm>
            <a:off x="11090118" y="908397"/>
            <a:ext cx="1035209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1801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1801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1801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1801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1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 sz="1801"/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9FAD8FF1-E2F6-4351-85F0-A2CEF9353892}"/>
              </a:ext>
            </a:extLst>
          </p:cNvPr>
          <p:cNvSpPr/>
          <p:nvPr userDrawn="1"/>
        </p:nvSpPr>
        <p:spPr>
          <a:xfrm>
            <a:off x="-8791" y="0"/>
            <a:ext cx="378357" cy="6307018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 sz="1801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D9C85087-4A4F-71B2-2F81-752BA57BACE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723429" y="6485911"/>
            <a:ext cx="411422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8" name="Chart Placeholder 5">
            <a:extLst>
              <a:ext uri="{FF2B5EF4-FFF2-40B4-BE49-F238E27FC236}">
                <a16:creationId xmlns:a16="http://schemas.microsoft.com/office/drawing/2014/main" id="{3E5051DF-EF2C-CFC9-1196-504E71E6FD04}"/>
              </a:ext>
            </a:extLst>
          </p:cNvPr>
          <p:cNvSpPr>
            <a:spLocks noGrp="1"/>
          </p:cNvSpPr>
          <p:nvPr>
            <p:ph type="chart" sz="quarter" idx="14"/>
          </p:nvPr>
        </p:nvSpPr>
        <p:spPr>
          <a:xfrm>
            <a:off x="495293" y="1253270"/>
            <a:ext cx="11002732" cy="4968496"/>
          </a:xfrm>
          <a:prstGeom prst="rect">
            <a:avLst/>
          </a:prstGeom>
        </p:spPr>
        <p:txBody>
          <a:bodyPr/>
          <a:lstStyle>
            <a:lvl1pPr>
              <a:defRPr sz="1600">
                <a:solidFill>
                  <a:schemeClr val="tx1"/>
                </a:solidFill>
              </a:defRPr>
            </a:lvl1pPr>
          </a:lstStyle>
          <a:p>
            <a:endParaRPr lang="bg-BG" dirty="0"/>
          </a:p>
        </p:txBody>
      </p:sp>
      <p:sp>
        <p:nvSpPr>
          <p:cNvPr id="10" name="Text Placeholder 12">
            <a:extLst>
              <a:ext uri="{FF2B5EF4-FFF2-40B4-BE49-F238E27FC236}">
                <a16:creationId xmlns:a16="http://schemas.microsoft.com/office/drawing/2014/main" id="{9963FAAF-BFF9-0E2D-00CB-103D5291D7E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967139" y="6433077"/>
            <a:ext cx="9559634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245656024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2000251" y="74613"/>
            <a:ext cx="9765768" cy="11430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</a:lstStyle>
          <a:p>
            <a:endParaRPr lang="bg-BG" dirty="0"/>
          </a:p>
        </p:txBody>
      </p:sp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340015282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2552700" y="2265362"/>
            <a:ext cx="8658225" cy="3449638"/>
          </a:xfrm>
          <a:prstGeom prst="rect">
            <a:avLst/>
          </a:prstGeom>
        </p:spPr>
        <p:txBody>
          <a:bodyPr/>
          <a:lstStyle>
            <a:lvl1pPr>
              <a:defRPr sz="4000" b="1"/>
            </a:lvl1pPr>
          </a:lstStyle>
          <a:p>
            <a:endParaRPr lang="bg-BG" dirty="0"/>
          </a:p>
        </p:txBody>
      </p:sp>
      <p:grpSp>
        <p:nvGrpSpPr>
          <p:cNvPr id="20" name="Group 19"/>
          <p:cNvGrpSpPr/>
          <p:nvPr userDrawn="1"/>
        </p:nvGrpSpPr>
        <p:grpSpPr>
          <a:xfrm>
            <a:off x="11147093" y="5766147"/>
            <a:ext cx="1035208" cy="372301"/>
            <a:chOff x="5620124" y="3509549"/>
            <a:chExt cx="1035208" cy="372301"/>
          </a:xfrm>
        </p:grpSpPr>
        <p:grpSp>
          <p:nvGrpSpPr>
            <p:cNvPr id="21" name="Group 20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31" name="Straight Connector 30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" name="Rectangle 3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29" name="Straight Connector 28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Rectangle 2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3" name="Group 22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27" name="Straight Connector 26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" name="Rectangle 27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25" name="Straight Connector 24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Rectangle 25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pic>
        <p:nvPicPr>
          <p:cNvPr id="2" name="Картина 1">
            <a:extLst>
              <a:ext uri="{FF2B5EF4-FFF2-40B4-BE49-F238E27FC236}">
                <a16:creationId xmlns:a16="http://schemas.microsoft.com/office/drawing/2014/main" id="{004BCAFB-26A3-B52E-3041-228B7F58297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7674" y="5327076"/>
            <a:ext cx="903159" cy="9282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227991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29" name="Контейнер за картина 2">
            <a:extLst>
              <a:ext uri="{FF2B5EF4-FFF2-40B4-BE49-F238E27FC236}">
                <a16:creationId xmlns:a16="http://schemas.microsoft.com/office/drawing/2014/main" id="{EA3E5553-7D34-41F2-9119-2B75F2DFA64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</p:spTree>
    <p:extLst>
      <p:ext uri="{BB962C8B-B14F-4D97-AF65-F5344CB8AC3E}">
        <p14:creationId xmlns:p14="http://schemas.microsoft.com/office/powerpoint/2010/main" val="46195494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723426" y="6485910"/>
            <a:ext cx="411423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4"/>
          </p:nvPr>
        </p:nvSpPr>
        <p:spPr>
          <a:xfrm>
            <a:off x="2043541" y="1281112"/>
            <a:ext cx="9664899" cy="5005387"/>
          </a:xfrm>
          <a:prstGeom prst="rect">
            <a:avLst/>
          </a:prstGeom>
        </p:spPr>
        <p:txBody>
          <a:bodyPr/>
          <a:lstStyle>
            <a:lvl1pPr>
              <a:defRPr sz="1600">
                <a:solidFill>
                  <a:schemeClr val="tx1"/>
                </a:solidFill>
              </a:defRPr>
            </a:lvl1pPr>
          </a:lstStyle>
          <a:p>
            <a:pPr lvl="0"/>
            <a:endParaRPr lang="en-US" dirty="0"/>
          </a:p>
        </p:txBody>
      </p:sp>
      <p:sp>
        <p:nvSpPr>
          <p:cNvPr id="30" name="Контейнер за картина 2">
            <a:extLst>
              <a:ext uri="{FF2B5EF4-FFF2-40B4-BE49-F238E27FC236}">
                <a16:creationId xmlns:a16="http://schemas.microsoft.com/office/drawing/2014/main" id="{274F9D26-DEA6-437D-AB10-C33743E0D19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1" name="Title 8">
            <a:extLst>
              <a:ext uri="{FF2B5EF4-FFF2-40B4-BE49-F238E27FC236}">
                <a16:creationId xmlns:a16="http://schemas.microsoft.com/office/drawing/2014/main" id="{FDF15A76-E667-4D17-B1AD-58AEC3E056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21963222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5">
            <a:extLst>
              <a:ext uri="{FF2B5EF4-FFF2-40B4-BE49-F238E27FC236}">
                <a16:creationId xmlns:a16="http://schemas.microsoft.com/office/drawing/2014/main" id="{31F4C95B-CA7A-4712-AAA5-64498522CF80}"/>
              </a:ext>
            </a:extLst>
          </p:cNvPr>
          <p:cNvSpPr/>
          <p:nvPr userDrawn="1"/>
        </p:nvSpPr>
        <p:spPr>
          <a:xfrm>
            <a:off x="368458" y="1"/>
            <a:ext cx="1660827" cy="630701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 sz="1801"/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786024" y="75407"/>
            <a:ext cx="10304094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grpSp>
        <p:nvGrpSpPr>
          <p:cNvPr id="25" name="Group 24"/>
          <p:cNvGrpSpPr/>
          <p:nvPr userDrawn="1"/>
        </p:nvGrpSpPr>
        <p:grpSpPr>
          <a:xfrm>
            <a:off x="11090118" y="908397"/>
            <a:ext cx="1035209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1801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1801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1801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 sz="1801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1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 sz="1801"/>
          </a:p>
        </p:txBody>
      </p:sp>
      <p:sp>
        <p:nvSpPr>
          <p:cNvPr id="27" name="Rectangle 25">
            <a:extLst>
              <a:ext uri="{FF2B5EF4-FFF2-40B4-BE49-F238E27FC236}">
                <a16:creationId xmlns:a16="http://schemas.microsoft.com/office/drawing/2014/main" id="{9FAD8FF1-E2F6-4351-85F0-A2CEF9353892}"/>
              </a:ext>
            </a:extLst>
          </p:cNvPr>
          <p:cNvSpPr/>
          <p:nvPr userDrawn="1"/>
        </p:nvSpPr>
        <p:spPr>
          <a:xfrm>
            <a:off x="-8791" y="0"/>
            <a:ext cx="378357" cy="6307018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 sz="1801"/>
          </a:p>
        </p:txBody>
      </p:sp>
      <p:sp>
        <p:nvSpPr>
          <p:cNvPr id="29" name="Text Placeholder 12">
            <a:extLst>
              <a:ext uri="{FF2B5EF4-FFF2-40B4-BE49-F238E27FC236}">
                <a16:creationId xmlns:a16="http://schemas.microsoft.com/office/drawing/2014/main" id="{F9FF52AF-8B2F-4A69-D63C-CA2BB8BC90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29285" y="6433077"/>
            <a:ext cx="9679156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  <p:sp>
        <p:nvSpPr>
          <p:cNvPr id="6" name="Slide Number Placeholder 6">
            <a:extLst>
              <a:ext uri="{FF2B5EF4-FFF2-40B4-BE49-F238E27FC236}">
                <a16:creationId xmlns:a16="http://schemas.microsoft.com/office/drawing/2014/main" id="{D9C85087-4A4F-71B2-2F81-752BA57BACE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11723429" y="6485911"/>
            <a:ext cx="411422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239025666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6" name="Chart Placeholder 5"/>
          <p:cNvSpPr>
            <a:spLocks noGrp="1"/>
          </p:cNvSpPr>
          <p:nvPr>
            <p:ph type="chart" sz="quarter" idx="12"/>
          </p:nvPr>
        </p:nvSpPr>
        <p:spPr>
          <a:xfrm>
            <a:off x="2043541" y="1371600"/>
            <a:ext cx="9664900" cy="4876800"/>
          </a:xfrm>
          <a:prstGeom prst="rect">
            <a:avLst/>
          </a:prstGeom>
        </p:spPr>
        <p:txBody>
          <a:bodyPr/>
          <a:lstStyle>
            <a:lvl1pPr>
              <a:defRPr sz="1600">
                <a:solidFill>
                  <a:schemeClr val="tx1"/>
                </a:solidFill>
              </a:defRPr>
            </a:lvl1pPr>
          </a:lstStyle>
          <a:p>
            <a:endParaRPr lang="bg-BG" dirty="0"/>
          </a:p>
        </p:txBody>
      </p:sp>
      <p:sp>
        <p:nvSpPr>
          <p:cNvPr id="30" name="Контейнер за картина 2">
            <a:extLst>
              <a:ext uri="{FF2B5EF4-FFF2-40B4-BE49-F238E27FC236}">
                <a16:creationId xmlns:a16="http://schemas.microsoft.com/office/drawing/2014/main" id="{F762126F-28F8-488F-ACD2-E7455972EA19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1" name="Title 8">
            <a:extLst>
              <a:ext uri="{FF2B5EF4-FFF2-40B4-BE49-F238E27FC236}">
                <a16:creationId xmlns:a16="http://schemas.microsoft.com/office/drawing/2014/main" id="{24631534-830A-48D2-8F9B-9636EF3070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sp>
        <p:nvSpPr>
          <p:cNvPr id="32" name="Text Placeholder 12">
            <a:extLst>
              <a:ext uri="{FF2B5EF4-FFF2-40B4-BE49-F238E27FC236}">
                <a16:creationId xmlns:a16="http://schemas.microsoft.com/office/drawing/2014/main" id="{420F1AE5-3AAF-4E2F-83D1-1B9C9493BBF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80156968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30" name="Контейнер за картина 2">
            <a:extLst>
              <a:ext uri="{FF2B5EF4-FFF2-40B4-BE49-F238E27FC236}">
                <a16:creationId xmlns:a16="http://schemas.microsoft.com/office/drawing/2014/main" id="{DEF6AC7B-3F7C-402A-AE69-EC480695017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1" name="Title 8">
            <a:extLst>
              <a:ext uri="{FF2B5EF4-FFF2-40B4-BE49-F238E27FC236}">
                <a16:creationId xmlns:a16="http://schemas.microsoft.com/office/drawing/2014/main" id="{0B1A88B2-ED84-4CE5-A0E2-5FA3EF8B47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sp>
        <p:nvSpPr>
          <p:cNvPr id="32" name="Text Placeholder 12">
            <a:extLst>
              <a:ext uri="{FF2B5EF4-FFF2-40B4-BE49-F238E27FC236}">
                <a16:creationId xmlns:a16="http://schemas.microsoft.com/office/drawing/2014/main" id="{BA874A74-724F-40D1-B257-ED0A8FAA8B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  <p:sp>
        <p:nvSpPr>
          <p:cNvPr id="6" name="Контейнер за таблица 5">
            <a:extLst>
              <a:ext uri="{FF2B5EF4-FFF2-40B4-BE49-F238E27FC236}">
                <a16:creationId xmlns:a16="http://schemas.microsoft.com/office/drawing/2014/main" id="{004AB15E-A873-4DC5-90AE-64E6CD4463DE}"/>
              </a:ext>
            </a:extLst>
          </p:cNvPr>
          <p:cNvSpPr>
            <a:spLocks noGrp="1"/>
          </p:cNvSpPr>
          <p:nvPr>
            <p:ph type="tbl" sz="quarter" idx="14"/>
          </p:nvPr>
        </p:nvSpPr>
        <p:spPr>
          <a:xfrm>
            <a:off x="2042914" y="1316038"/>
            <a:ext cx="9664899" cy="4938712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chemeClr val="tx1"/>
                </a:solidFill>
              </a:defRPr>
            </a:lvl1pPr>
          </a:lstStyle>
          <a:p>
            <a:endParaRPr lang="bg-BG"/>
          </a:p>
        </p:txBody>
      </p:sp>
    </p:spTree>
    <p:extLst>
      <p:ext uri="{BB962C8B-B14F-4D97-AF65-F5344CB8AC3E}">
        <p14:creationId xmlns:p14="http://schemas.microsoft.com/office/powerpoint/2010/main" val="387756543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27" name="Chart Placeholder 5"/>
          <p:cNvSpPr>
            <a:spLocks noGrp="1"/>
          </p:cNvSpPr>
          <p:nvPr>
            <p:ph type="chart" sz="quarter" idx="14"/>
          </p:nvPr>
        </p:nvSpPr>
        <p:spPr>
          <a:xfrm>
            <a:off x="6953251" y="1323974"/>
            <a:ext cx="4755190" cy="4943475"/>
          </a:xfrm>
          <a:prstGeom prst="rect">
            <a:avLst/>
          </a:prstGeom>
        </p:spPr>
        <p:txBody>
          <a:bodyPr/>
          <a:lstStyle>
            <a:lvl1pPr>
              <a:defRPr sz="1600">
                <a:solidFill>
                  <a:schemeClr val="tx1"/>
                </a:solidFill>
              </a:defRPr>
            </a:lvl1pPr>
          </a:lstStyle>
          <a:p>
            <a:endParaRPr lang="bg-BG" dirty="0"/>
          </a:p>
        </p:txBody>
      </p:sp>
      <p:sp>
        <p:nvSpPr>
          <p:cNvPr id="31" name="Контейнер за картина 2">
            <a:extLst>
              <a:ext uri="{FF2B5EF4-FFF2-40B4-BE49-F238E27FC236}">
                <a16:creationId xmlns:a16="http://schemas.microsoft.com/office/drawing/2014/main" id="{C1135A8F-B533-4DF1-BD48-A3D3E6F053B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2" name="Title 8">
            <a:extLst>
              <a:ext uri="{FF2B5EF4-FFF2-40B4-BE49-F238E27FC236}">
                <a16:creationId xmlns:a16="http://schemas.microsoft.com/office/drawing/2014/main" id="{D6237BC7-1D22-4661-A882-A1BAE66011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sp>
        <p:nvSpPr>
          <p:cNvPr id="33" name="Text Placeholder 12">
            <a:extLst>
              <a:ext uri="{FF2B5EF4-FFF2-40B4-BE49-F238E27FC236}">
                <a16:creationId xmlns:a16="http://schemas.microsoft.com/office/drawing/2014/main" id="{A8252236-6020-42C4-AB3D-92F5DC1589F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  <p:sp>
        <p:nvSpPr>
          <p:cNvPr id="8" name="Контейнер за диаграма 7">
            <a:extLst>
              <a:ext uri="{FF2B5EF4-FFF2-40B4-BE49-F238E27FC236}">
                <a16:creationId xmlns:a16="http://schemas.microsoft.com/office/drawing/2014/main" id="{7D7CC50D-F210-4EB0-8FBF-7FD0C1589AFB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2043114" y="1323975"/>
            <a:ext cx="4805361" cy="4906963"/>
          </a:xfrm>
          <a:prstGeom prst="rect">
            <a:avLst/>
          </a:prstGeom>
        </p:spPr>
        <p:txBody>
          <a:bodyPr/>
          <a:lstStyle>
            <a:lvl1pPr>
              <a:defRPr sz="1600">
                <a:solidFill>
                  <a:schemeClr val="tx1"/>
                </a:solidFill>
              </a:defRPr>
            </a:lvl1pPr>
          </a:lstStyle>
          <a:p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208061265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/>
          <p:cNvGrpSpPr/>
          <p:nvPr userDrawn="1"/>
        </p:nvGrpSpPr>
        <p:grpSpPr>
          <a:xfrm>
            <a:off x="11090117" y="908397"/>
            <a:ext cx="1035208" cy="372301"/>
            <a:chOff x="5620124" y="3509549"/>
            <a:chExt cx="1035208" cy="372301"/>
          </a:xfrm>
        </p:grpSpPr>
        <p:grpSp>
          <p:nvGrpSpPr>
            <p:cNvPr id="3" name="Group 2"/>
            <p:cNvGrpSpPr/>
            <p:nvPr userDrawn="1"/>
          </p:nvGrpSpPr>
          <p:grpSpPr>
            <a:xfrm>
              <a:off x="5822793" y="3509549"/>
              <a:ext cx="825657" cy="105601"/>
              <a:chOff x="5822793" y="3509549"/>
              <a:chExt cx="825657" cy="105601"/>
            </a:xfrm>
          </p:grpSpPr>
          <p:cxnSp>
            <p:nvCxnSpPr>
              <p:cNvPr id="17" name="Straight Connector 16"/>
              <p:cNvCxnSpPr/>
              <p:nvPr userDrawn="1"/>
            </p:nvCxnSpPr>
            <p:spPr>
              <a:xfrm>
                <a:off x="5924550" y="3562350"/>
                <a:ext cx="723900" cy="0"/>
              </a:xfrm>
              <a:prstGeom prst="line">
                <a:avLst/>
              </a:prstGeom>
              <a:ln w="9525">
                <a:solidFill>
                  <a:schemeClr val="accent4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" name="Rectangle 1"/>
              <p:cNvSpPr/>
              <p:nvPr userDrawn="1"/>
            </p:nvSpPr>
            <p:spPr>
              <a:xfrm>
                <a:off x="5822793" y="3509549"/>
                <a:ext cx="104400" cy="1056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4" name="Group 3"/>
            <p:cNvGrpSpPr/>
            <p:nvPr userDrawn="1"/>
          </p:nvGrpSpPr>
          <p:grpSpPr>
            <a:xfrm>
              <a:off x="5620124" y="3598449"/>
              <a:ext cx="1028326" cy="105601"/>
              <a:chOff x="5620124" y="3598449"/>
              <a:chExt cx="1028326" cy="105601"/>
            </a:xfrm>
          </p:grpSpPr>
          <p:cxnSp>
            <p:nvCxnSpPr>
              <p:cNvPr id="16" name="Straight Connector 15"/>
              <p:cNvCxnSpPr/>
              <p:nvPr userDrawn="1"/>
            </p:nvCxnSpPr>
            <p:spPr>
              <a:xfrm>
                <a:off x="5676899" y="3651250"/>
                <a:ext cx="971551" cy="0"/>
              </a:xfrm>
              <a:prstGeom prst="line">
                <a:avLst/>
              </a:prstGeom>
              <a:ln w="9525">
                <a:solidFill>
                  <a:schemeClr val="accent1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" name="Rectangle 19"/>
              <p:cNvSpPr/>
              <p:nvPr userDrawn="1"/>
            </p:nvSpPr>
            <p:spPr>
              <a:xfrm>
                <a:off x="5620124" y="3598449"/>
                <a:ext cx="104400" cy="1056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2" name="Group 21"/>
            <p:cNvGrpSpPr/>
            <p:nvPr userDrawn="1"/>
          </p:nvGrpSpPr>
          <p:grpSpPr>
            <a:xfrm>
              <a:off x="5905875" y="3687349"/>
              <a:ext cx="742575" cy="105601"/>
              <a:chOff x="5905875" y="3687349"/>
              <a:chExt cx="742575" cy="105601"/>
            </a:xfrm>
          </p:grpSpPr>
          <p:cxnSp>
            <p:nvCxnSpPr>
              <p:cNvPr id="18" name="Straight Connector 17"/>
              <p:cNvCxnSpPr/>
              <p:nvPr userDrawn="1"/>
            </p:nvCxnSpPr>
            <p:spPr>
              <a:xfrm>
                <a:off x="5924550" y="3740150"/>
                <a:ext cx="723900" cy="0"/>
              </a:xfrm>
              <a:prstGeom prst="line">
                <a:avLst/>
              </a:prstGeom>
              <a:ln w="9525">
                <a:solidFill>
                  <a:schemeClr val="accent2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" name="Rectangle 20"/>
              <p:cNvSpPr/>
              <p:nvPr userDrawn="1"/>
            </p:nvSpPr>
            <p:spPr>
              <a:xfrm>
                <a:off x="5905875" y="3687349"/>
                <a:ext cx="104400" cy="1056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4" name="Group 23"/>
            <p:cNvGrpSpPr/>
            <p:nvPr userDrawn="1"/>
          </p:nvGrpSpPr>
          <p:grpSpPr>
            <a:xfrm>
              <a:off x="6056779" y="3776249"/>
              <a:ext cx="598553" cy="105601"/>
              <a:chOff x="6056779" y="3776249"/>
              <a:chExt cx="598553" cy="105601"/>
            </a:xfrm>
          </p:grpSpPr>
          <p:cxnSp>
            <p:nvCxnSpPr>
              <p:cNvPr id="19" name="Straight Connector 18"/>
              <p:cNvCxnSpPr/>
              <p:nvPr userDrawn="1"/>
            </p:nvCxnSpPr>
            <p:spPr>
              <a:xfrm>
                <a:off x="6160031" y="3829050"/>
                <a:ext cx="495301" cy="0"/>
              </a:xfrm>
              <a:prstGeom prst="line">
                <a:avLst/>
              </a:prstGeom>
              <a:ln w="9525">
                <a:solidFill>
                  <a:schemeClr val="accent3"/>
                </a:solidFill>
                <a:headEnd type="non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" name="Rectangle 22"/>
              <p:cNvSpPr/>
              <p:nvPr userDrawn="1"/>
            </p:nvSpPr>
            <p:spPr>
              <a:xfrm>
                <a:off x="6056779" y="3776249"/>
                <a:ext cx="104400" cy="1056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</p:grpSp>
      <p:sp>
        <p:nvSpPr>
          <p:cNvPr id="26" name="Rectangle 25"/>
          <p:cNvSpPr/>
          <p:nvPr userDrawn="1"/>
        </p:nvSpPr>
        <p:spPr>
          <a:xfrm>
            <a:off x="11813643" y="0"/>
            <a:ext cx="378357" cy="6857999"/>
          </a:xfrm>
          <a:prstGeom prst="rect">
            <a:avLst/>
          </a:prstGeom>
          <a:solidFill>
            <a:srgbClr val="E8E8D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1"/>
          </p:nvPr>
        </p:nvSpPr>
        <p:spPr>
          <a:xfrm>
            <a:off x="11687174" y="6485910"/>
            <a:ext cx="447676" cy="365125"/>
          </a:xfrm>
        </p:spPr>
        <p:txBody>
          <a:bodyPr/>
          <a:lstStyle>
            <a:lvl1pPr>
              <a:defRPr i="0">
                <a:solidFill>
                  <a:schemeClr val="accent2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sp>
        <p:nvSpPr>
          <p:cNvPr id="6" name="Chart Placeholder 5"/>
          <p:cNvSpPr>
            <a:spLocks noGrp="1"/>
          </p:cNvSpPr>
          <p:nvPr>
            <p:ph type="chart" sz="quarter" idx="12"/>
          </p:nvPr>
        </p:nvSpPr>
        <p:spPr>
          <a:xfrm>
            <a:off x="2043541" y="1323975"/>
            <a:ext cx="4785884" cy="4953000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7" name="Chart Placeholder 5"/>
          <p:cNvSpPr>
            <a:spLocks noGrp="1"/>
          </p:cNvSpPr>
          <p:nvPr>
            <p:ph type="chart" sz="quarter" idx="14"/>
          </p:nvPr>
        </p:nvSpPr>
        <p:spPr>
          <a:xfrm>
            <a:off x="6953251" y="1323976"/>
            <a:ext cx="4755190" cy="2374568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28" name="Chart Placeholder 5"/>
          <p:cNvSpPr>
            <a:spLocks noGrp="1"/>
          </p:cNvSpPr>
          <p:nvPr>
            <p:ph type="chart" sz="quarter" idx="15"/>
          </p:nvPr>
        </p:nvSpPr>
        <p:spPr>
          <a:xfrm>
            <a:off x="6953251" y="3807725"/>
            <a:ext cx="4755190" cy="2459725"/>
          </a:xfrm>
          <a:prstGeom prst="rect">
            <a:avLst/>
          </a:prstGeom>
        </p:spPr>
        <p:txBody>
          <a:bodyPr/>
          <a:lstStyle>
            <a:lvl1pPr>
              <a:defRPr sz="1600"/>
            </a:lvl1pPr>
          </a:lstStyle>
          <a:p>
            <a:endParaRPr lang="bg-BG" dirty="0"/>
          </a:p>
        </p:txBody>
      </p:sp>
      <p:sp>
        <p:nvSpPr>
          <p:cNvPr id="31" name="Контейнер за картина 2">
            <a:extLst>
              <a:ext uri="{FF2B5EF4-FFF2-40B4-BE49-F238E27FC236}">
                <a16:creationId xmlns:a16="http://schemas.microsoft.com/office/drawing/2014/main" id="{7C61C3B5-14FE-4AD0-9A73-5CD8CE7D07F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7625" y="5172075"/>
            <a:ext cx="1890713" cy="1058864"/>
          </a:xfrm>
          <a:prstGeom prst="rect">
            <a:avLst/>
          </a:prstGeom>
        </p:spPr>
        <p:txBody>
          <a:bodyPr/>
          <a:lstStyle/>
          <a:p>
            <a:r>
              <a:rPr lang="bg-BG" dirty="0"/>
              <a:t>Лого</a:t>
            </a:r>
          </a:p>
        </p:txBody>
      </p:sp>
      <p:sp>
        <p:nvSpPr>
          <p:cNvPr id="32" name="Title 8">
            <a:extLst>
              <a:ext uri="{FF2B5EF4-FFF2-40B4-BE49-F238E27FC236}">
                <a16:creationId xmlns:a16="http://schemas.microsoft.com/office/drawing/2014/main" id="{A74EB104-8298-4F8C-8EA0-0B64720B95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52085" y="74614"/>
            <a:ext cx="9656355" cy="744884"/>
          </a:xfrm>
          <a:prstGeom prst="rect">
            <a:avLst/>
          </a:prstGeom>
        </p:spPr>
        <p:txBody>
          <a:bodyPr anchor="ctr" anchorCtr="0"/>
          <a:lstStyle>
            <a:lvl1pPr>
              <a:defRPr sz="2800" b="1"/>
            </a:lvl1pPr>
          </a:lstStyle>
          <a:p>
            <a:endParaRPr lang="bg-BG" dirty="0"/>
          </a:p>
        </p:txBody>
      </p:sp>
      <p:sp>
        <p:nvSpPr>
          <p:cNvPr id="33" name="Text Placeholder 12">
            <a:extLst>
              <a:ext uri="{FF2B5EF4-FFF2-40B4-BE49-F238E27FC236}">
                <a16:creationId xmlns:a16="http://schemas.microsoft.com/office/drawing/2014/main" id="{BDA8FE90-F8ED-41D4-8FE5-53563DEA811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043541" y="6353175"/>
            <a:ext cx="9664899" cy="40005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100" i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endParaRPr lang="bg-BG" dirty="0"/>
          </a:p>
        </p:txBody>
      </p:sp>
    </p:spTree>
    <p:extLst>
      <p:ext uri="{BB962C8B-B14F-4D97-AF65-F5344CB8AC3E}">
        <p14:creationId xmlns:p14="http://schemas.microsoft.com/office/powerpoint/2010/main" val="18172145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image" Target="../media/image2.png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5" name="Group 1034"/>
          <p:cNvGrpSpPr/>
          <p:nvPr userDrawn="1"/>
        </p:nvGrpSpPr>
        <p:grpSpPr>
          <a:xfrm>
            <a:off x="-6713" y="0"/>
            <a:ext cx="1981199" cy="6858000"/>
            <a:chOff x="0" y="0"/>
            <a:chExt cx="1981199" cy="6858000"/>
          </a:xfrm>
        </p:grpSpPr>
        <p:sp>
          <p:nvSpPr>
            <p:cNvPr id="3" name="Rectangle 2"/>
            <p:cNvSpPr/>
            <p:nvPr userDrawn="1"/>
          </p:nvSpPr>
          <p:spPr>
            <a:xfrm>
              <a:off x="0" y="0"/>
              <a:ext cx="1943100" cy="6858000"/>
            </a:xfrm>
            <a:prstGeom prst="rect">
              <a:avLst/>
            </a:prstGeom>
            <a:solidFill>
              <a:srgbClr val="E8E8D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bg-BG"/>
            </a:p>
          </p:txBody>
        </p:sp>
        <p:sp>
          <p:nvSpPr>
            <p:cNvPr id="4" name="Rectangle 3"/>
            <p:cNvSpPr/>
            <p:nvPr userDrawn="1"/>
          </p:nvSpPr>
          <p:spPr>
            <a:xfrm>
              <a:off x="8550" y="485776"/>
              <a:ext cx="1972649" cy="580072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bg-BG"/>
            </a:p>
          </p:txBody>
        </p:sp>
        <p:grpSp>
          <p:nvGrpSpPr>
            <p:cNvPr id="5" name="Group 4"/>
            <p:cNvGrpSpPr/>
            <p:nvPr userDrawn="1"/>
          </p:nvGrpSpPr>
          <p:grpSpPr>
            <a:xfrm>
              <a:off x="2812" y="514351"/>
              <a:ext cx="1940288" cy="747601"/>
              <a:chOff x="-6713" y="514351"/>
              <a:chExt cx="1940288" cy="747601"/>
            </a:xfrm>
          </p:grpSpPr>
          <p:sp>
            <p:nvSpPr>
              <p:cNvPr id="6" name="Rectangle 5"/>
              <p:cNvSpPr/>
              <p:nvPr userDrawn="1"/>
            </p:nvSpPr>
            <p:spPr>
              <a:xfrm>
                <a:off x="-67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7" name="Rectangle 6"/>
              <p:cNvSpPr/>
              <p:nvPr userDrawn="1"/>
            </p:nvSpPr>
            <p:spPr>
              <a:xfrm>
                <a:off x="384787" y="514351"/>
                <a:ext cx="360000" cy="360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8" name="Rectangle 7"/>
              <p:cNvSpPr/>
              <p:nvPr userDrawn="1"/>
            </p:nvSpPr>
            <p:spPr>
              <a:xfrm>
                <a:off x="781050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9" name="Rectangle 8"/>
              <p:cNvSpPr/>
              <p:nvPr userDrawn="1"/>
            </p:nvSpPr>
            <p:spPr>
              <a:xfrm>
                <a:off x="11773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10" name="Rectangle 9"/>
              <p:cNvSpPr/>
              <p:nvPr userDrawn="1"/>
            </p:nvSpPr>
            <p:spPr>
              <a:xfrm>
                <a:off x="1573575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11" name="Rectangle 10"/>
              <p:cNvSpPr/>
              <p:nvPr userDrawn="1"/>
            </p:nvSpPr>
            <p:spPr>
              <a:xfrm>
                <a:off x="-67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12" name="Rectangle 11"/>
              <p:cNvSpPr/>
              <p:nvPr userDrawn="1"/>
            </p:nvSpPr>
            <p:spPr>
              <a:xfrm>
                <a:off x="384787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13" name="Rectangle 12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14" name="Rectangle 13"/>
              <p:cNvSpPr/>
              <p:nvPr userDrawn="1"/>
            </p:nvSpPr>
            <p:spPr>
              <a:xfrm>
                <a:off x="11773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15" name="Rectangle 14"/>
              <p:cNvSpPr/>
              <p:nvPr userDrawn="1"/>
            </p:nvSpPr>
            <p:spPr>
              <a:xfrm>
                <a:off x="1573575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17" name="Group 16"/>
            <p:cNvGrpSpPr/>
            <p:nvPr userDrawn="1"/>
          </p:nvGrpSpPr>
          <p:grpSpPr>
            <a:xfrm>
              <a:off x="5680" y="1290527"/>
              <a:ext cx="1940288" cy="747601"/>
              <a:chOff x="-6713" y="514351"/>
              <a:chExt cx="1940288" cy="747601"/>
            </a:xfrm>
          </p:grpSpPr>
          <p:sp>
            <p:nvSpPr>
              <p:cNvPr id="18" name="Rectangle 17"/>
              <p:cNvSpPr/>
              <p:nvPr userDrawn="1"/>
            </p:nvSpPr>
            <p:spPr>
              <a:xfrm>
                <a:off x="-67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0" name="Rectangle 19"/>
              <p:cNvSpPr/>
              <p:nvPr userDrawn="1"/>
            </p:nvSpPr>
            <p:spPr>
              <a:xfrm>
                <a:off x="781050" y="514351"/>
                <a:ext cx="360000" cy="360000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1" name="Rectangle 20"/>
              <p:cNvSpPr/>
              <p:nvPr userDrawn="1"/>
            </p:nvSpPr>
            <p:spPr>
              <a:xfrm>
                <a:off x="11773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3" name="Rectangle 22"/>
              <p:cNvSpPr/>
              <p:nvPr userDrawn="1"/>
            </p:nvSpPr>
            <p:spPr>
              <a:xfrm>
                <a:off x="-67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5" name="Rectangle 24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6" name="Rectangle 25"/>
              <p:cNvSpPr/>
              <p:nvPr userDrawn="1"/>
            </p:nvSpPr>
            <p:spPr>
              <a:xfrm>
                <a:off x="11773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27" name="Rectangle 26"/>
              <p:cNvSpPr/>
              <p:nvPr userDrawn="1"/>
            </p:nvSpPr>
            <p:spPr>
              <a:xfrm>
                <a:off x="1573575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28" name="Group 27"/>
            <p:cNvGrpSpPr/>
            <p:nvPr userDrawn="1"/>
          </p:nvGrpSpPr>
          <p:grpSpPr>
            <a:xfrm>
              <a:off x="8548" y="2066703"/>
              <a:ext cx="1940288" cy="747601"/>
              <a:chOff x="-6713" y="514351"/>
              <a:chExt cx="1940288" cy="747601"/>
            </a:xfrm>
          </p:grpSpPr>
          <p:sp>
            <p:nvSpPr>
              <p:cNvPr id="29" name="Rectangle 28"/>
              <p:cNvSpPr/>
              <p:nvPr userDrawn="1"/>
            </p:nvSpPr>
            <p:spPr>
              <a:xfrm>
                <a:off x="-67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0" name="Rectangle 29"/>
              <p:cNvSpPr/>
              <p:nvPr userDrawn="1"/>
            </p:nvSpPr>
            <p:spPr>
              <a:xfrm>
                <a:off x="384787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1" name="Rectangle 30"/>
              <p:cNvSpPr/>
              <p:nvPr userDrawn="1"/>
            </p:nvSpPr>
            <p:spPr>
              <a:xfrm>
                <a:off x="781050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2" name="Rectangle 31"/>
              <p:cNvSpPr/>
              <p:nvPr userDrawn="1"/>
            </p:nvSpPr>
            <p:spPr>
              <a:xfrm>
                <a:off x="11773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3" name="Rectangle 32"/>
              <p:cNvSpPr/>
              <p:nvPr userDrawn="1"/>
            </p:nvSpPr>
            <p:spPr>
              <a:xfrm>
                <a:off x="1573575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4" name="Rectangle 33"/>
              <p:cNvSpPr/>
              <p:nvPr userDrawn="1"/>
            </p:nvSpPr>
            <p:spPr>
              <a:xfrm>
                <a:off x="-67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5" name="Rectangle 34"/>
              <p:cNvSpPr/>
              <p:nvPr userDrawn="1"/>
            </p:nvSpPr>
            <p:spPr>
              <a:xfrm>
                <a:off x="384787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6" name="Rectangle 35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38" name="Rectangle 37"/>
              <p:cNvSpPr/>
              <p:nvPr userDrawn="1"/>
            </p:nvSpPr>
            <p:spPr>
              <a:xfrm>
                <a:off x="1573575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39" name="Group 38"/>
            <p:cNvGrpSpPr/>
            <p:nvPr userDrawn="1"/>
          </p:nvGrpSpPr>
          <p:grpSpPr>
            <a:xfrm>
              <a:off x="11416" y="2842879"/>
              <a:ext cx="1940288" cy="747601"/>
              <a:chOff x="-6713" y="514351"/>
              <a:chExt cx="1940288" cy="747601"/>
            </a:xfrm>
          </p:grpSpPr>
          <p:sp>
            <p:nvSpPr>
              <p:cNvPr id="40" name="Rectangle 39"/>
              <p:cNvSpPr/>
              <p:nvPr userDrawn="1"/>
            </p:nvSpPr>
            <p:spPr>
              <a:xfrm>
                <a:off x="-67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1" name="Rectangle 40"/>
              <p:cNvSpPr/>
              <p:nvPr userDrawn="1"/>
            </p:nvSpPr>
            <p:spPr>
              <a:xfrm>
                <a:off x="384787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2" name="Rectangle 41"/>
              <p:cNvSpPr/>
              <p:nvPr userDrawn="1"/>
            </p:nvSpPr>
            <p:spPr>
              <a:xfrm>
                <a:off x="781050" y="514351"/>
                <a:ext cx="360000" cy="360000"/>
              </a:xfrm>
              <a:prstGeom prst="rect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3" name="Rectangle 42"/>
              <p:cNvSpPr/>
              <p:nvPr userDrawn="1"/>
            </p:nvSpPr>
            <p:spPr>
              <a:xfrm>
                <a:off x="11773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4" name="Rectangle 43"/>
              <p:cNvSpPr/>
              <p:nvPr userDrawn="1"/>
            </p:nvSpPr>
            <p:spPr>
              <a:xfrm>
                <a:off x="1573575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6" name="Rectangle 45"/>
              <p:cNvSpPr/>
              <p:nvPr userDrawn="1"/>
            </p:nvSpPr>
            <p:spPr>
              <a:xfrm>
                <a:off x="384787" y="901952"/>
                <a:ext cx="360000" cy="3600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7" name="Rectangle 46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49" name="Rectangle 48"/>
              <p:cNvSpPr/>
              <p:nvPr userDrawn="1"/>
            </p:nvSpPr>
            <p:spPr>
              <a:xfrm>
                <a:off x="1573575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50" name="Group 49"/>
            <p:cNvGrpSpPr/>
            <p:nvPr userDrawn="1"/>
          </p:nvGrpSpPr>
          <p:grpSpPr>
            <a:xfrm>
              <a:off x="14284" y="3619055"/>
              <a:ext cx="1940288" cy="747601"/>
              <a:chOff x="-6713" y="514351"/>
              <a:chExt cx="1940288" cy="747601"/>
            </a:xfrm>
          </p:grpSpPr>
          <p:sp>
            <p:nvSpPr>
              <p:cNvPr id="51" name="Rectangle 50"/>
              <p:cNvSpPr/>
              <p:nvPr userDrawn="1"/>
            </p:nvSpPr>
            <p:spPr>
              <a:xfrm>
                <a:off x="-67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2" name="Rectangle 51"/>
              <p:cNvSpPr/>
              <p:nvPr userDrawn="1"/>
            </p:nvSpPr>
            <p:spPr>
              <a:xfrm>
                <a:off x="384787" y="514351"/>
                <a:ext cx="360000" cy="360000"/>
              </a:xfrm>
              <a:prstGeom prst="rect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3" name="Rectangle 52"/>
              <p:cNvSpPr/>
              <p:nvPr userDrawn="1"/>
            </p:nvSpPr>
            <p:spPr>
              <a:xfrm>
                <a:off x="781050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4" name="Rectangle 53"/>
              <p:cNvSpPr/>
              <p:nvPr userDrawn="1"/>
            </p:nvSpPr>
            <p:spPr>
              <a:xfrm>
                <a:off x="1177313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5" name="Rectangle 54"/>
              <p:cNvSpPr/>
              <p:nvPr userDrawn="1"/>
            </p:nvSpPr>
            <p:spPr>
              <a:xfrm>
                <a:off x="1573575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6" name="Rectangle 55"/>
              <p:cNvSpPr/>
              <p:nvPr userDrawn="1"/>
            </p:nvSpPr>
            <p:spPr>
              <a:xfrm>
                <a:off x="-67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8" name="Rectangle 57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59" name="Rectangle 58"/>
              <p:cNvSpPr/>
              <p:nvPr userDrawn="1"/>
            </p:nvSpPr>
            <p:spPr>
              <a:xfrm>
                <a:off x="11773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grpSp>
          <p:nvGrpSpPr>
            <p:cNvPr id="61" name="Group 60"/>
            <p:cNvGrpSpPr/>
            <p:nvPr userDrawn="1"/>
          </p:nvGrpSpPr>
          <p:grpSpPr>
            <a:xfrm>
              <a:off x="408652" y="4395231"/>
              <a:ext cx="1548788" cy="747601"/>
              <a:chOff x="384787" y="514351"/>
              <a:chExt cx="1548788" cy="747601"/>
            </a:xfrm>
          </p:grpSpPr>
          <p:sp>
            <p:nvSpPr>
              <p:cNvPr id="63" name="Rectangle 62"/>
              <p:cNvSpPr/>
              <p:nvPr userDrawn="1"/>
            </p:nvSpPr>
            <p:spPr>
              <a:xfrm>
                <a:off x="384787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66" name="Rectangle 65"/>
              <p:cNvSpPr/>
              <p:nvPr userDrawn="1"/>
            </p:nvSpPr>
            <p:spPr>
              <a:xfrm>
                <a:off x="1573575" y="514351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69" name="Rectangle 68"/>
              <p:cNvSpPr/>
              <p:nvPr userDrawn="1"/>
            </p:nvSpPr>
            <p:spPr>
              <a:xfrm>
                <a:off x="781050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70" name="Rectangle 69"/>
              <p:cNvSpPr/>
              <p:nvPr userDrawn="1"/>
            </p:nvSpPr>
            <p:spPr>
              <a:xfrm>
                <a:off x="1177313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  <p:sp>
            <p:nvSpPr>
              <p:cNvPr id="71" name="Rectangle 70"/>
              <p:cNvSpPr/>
              <p:nvPr userDrawn="1"/>
            </p:nvSpPr>
            <p:spPr>
              <a:xfrm>
                <a:off x="1573575" y="901952"/>
                <a:ext cx="360000" cy="360000"/>
              </a:xfrm>
              <a:prstGeom prst="rect">
                <a:avLst/>
              </a:prstGeom>
              <a:solidFill>
                <a:srgbClr val="E8E8D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bg-BG"/>
              </a:p>
            </p:txBody>
          </p:sp>
        </p:grpSp>
        <p:sp>
          <p:nvSpPr>
            <p:cNvPr id="77" name="Rectangle 76"/>
            <p:cNvSpPr/>
            <p:nvPr userDrawn="1"/>
          </p:nvSpPr>
          <p:spPr>
            <a:xfrm>
              <a:off x="1600308" y="5171407"/>
              <a:ext cx="360000" cy="360000"/>
            </a:xfrm>
            <a:prstGeom prst="rect">
              <a:avLst/>
            </a:prstGeom>
            <a:solidFill>
              <a:srgbClr val="E8E8D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bg-BG"/>
            </a:p>
          </p:txBody>
        </p:sp>
      </p:grpSp>
      <p:sp>
        <p:nvSpPr>
          <p:cNvPr id="1044" name="Slide Number Placeholder 1043"/>
          <p:cNvSpPr>
            <a:spLocks noGrp="1"/>
          </p:cNvSpPr>
          <p:nvPr>
            <p:ph type="sldNum" sz="quarter" idx="4"/>
          </p:nvPr>
        </p:nvSpPr>
        <p:spPr>
          <a:xfrm>
            <a:off x="11706224" y="6428760"/>
            <a:ext cx="42862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bg1"/>
                </a:solidFill>
              </a:defRPr>
            </a:lvl1pPr>
          </a:lstStyle>
          <a:p>
            <a:fld id="{4240E9C8-A0BB-46A0-8406-18B049EFD034}" type="slidenum">
              <a:rPr lang="bg-BG" smtClean="0"/>
              <a:pPr/>
              <a:t>‹#›</a:t>
            </a:fld>
            <a:endParaRPr lang="bg-BG" dirty="0"/>
          </a:p>
        </p:txBody>
      </p:sp>
      <p:pic>
        <p:nvPicPr>
          <p:cNvPr id="16" name="Картина 15">
            <a:extLst>
              <a:ext uri="{FF2B5EF4-FFF2-40B4-BE49-F238E27FC236}">
                <a16:creationId xmlns:a16="http://schemas.microsoft.com/office/drawing/2014/main" id="{31438677-918A-C66B-D25B-EB69ACC4D7E2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294" y="6380369"/>
            <a:ext cx="1792069" cy="396000"/>
          </a:xfrm>
          <a:prstGeom prst="rect">
            <a:avLst/>
          </a:prstGeom>
        </p:spPr>
      </p:pic>
      <p:pic>
        <p:nvPicPr>
          <p:cNvPr id="2" name="Картина 1">
            <a:extLst>
              <a:ext uri="{FF2B5EF4-FFF2-40B4-BE49-F238E27FC236}">
                <a16:creationId xmlns:a16="http://schemas.microsoft.com/office/drawing/2014/main" id="{4A55BF4C-7F06-29BB-49DD-C51605F73404}"/>
              </a:ext>
            </a:extLst>
          </p:cNvPr>
          <p:cNvPicPr>
            <a:picLocks noChangeAspect="1"/>
          </p:cNvPicPr>
          <p:nvPr userDrawn="1"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7674" y="5327076"/>
            <a:ext cx="903159" cy="9282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16987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4" r:id="rId1"/>
    <p:sldLayoutId id="2147483656" r:id="rId2"/>
    <p:sldLayoutId id="2147483655" r:id="rId3"/>
    <p:sldLayoutId id="2147483657" r:id="rId4"/>
    <p:sldLayoutId id="2147483668" r:id="rId5"/>
    <p:sldLayoutId id="2147483659" r:id="rId6"/>
    <p:sldLayoutId id="2147483658" r:id="rId7"/>
    <p:sldLayoutId id="2147483660" r:id="rId8"/>
    <p:sldLayoutId id="2147483662" r:id="rId9"/>
    <p:sldLayoutId id="2147483663" r:id="rId10"/>
    <p:sldLayoutId id="2147483661" r:id="rId11"/>
    <p:sldLayoutId id="2147483664" r:id="rId12"/>
    <p:sldLayoutId id="2147483665" r:id="rId13"/>
    <p:sldLayoutId id="2147483666" r:id="rId14"/>
    <p:sldLayoutId id="2147483667" r:id="rId15"/>
    <p:sldLayoutId id="2147483653" r:id="rId16"/>
    <p:sldLayoutId id="2147483672" r:id="rId17"/>
    <p:sldLayoutId id="2147483673" r:id="rId18"/>
  </p:sldLayoutIdLst>
  <p:hf hdr="0" ftr="0" dt="0"/>
  <p:txStyles>
    <p:titleStyle>
      <a:lvl1pPr algn="ctr" defTabSz="914400" rtl="0" eaLnBrk="1" latinLnBrk="0" hangingPunct="1">
        <a:lnSpc>
          <a:spcPct val="90000"/>
        </a:lnSpc>
        <a:spcBef>
          <a:spcPct val="0"/>
        </a:spcBef>
        <a:buNone/>
        <a:defRPr sz="8800" kern="1200">
          <a:solidFill>
            <a:schemeClr val="accent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tags" Target="../tags/tag591.xml"/><Relationship Id="rId21" Type="http://schemas.openxmlformats.org/officeDocument/2006/relationships/tags" Target="../tags/tag495.xml"/><Relationship Id="rId42" Type="http://schemas.openxmlformats.org/officeDocument/2006/relationships/tags" Target="../tags/tag516.xml"/><Relationship Id="rId63" Type="http://schemas.openxmlformats.org/officeDocument/2006/relationships/tags" Target="../tags/tag537.xml"/><Relationship Id="rId84" Type="http://schemas.openxmlformats.org/officeDocument/2006/relationships/tags" Target="../tags/tag558.xml"/><Relationship Id="rId138" Type="http://schemas.openxmlformats.org/officeDocument/2006/relationships/tags" Target="../tags/tag612.xml"/><Relationship Id="rId159" Type="http://schemas.openxmlformats.org/officeDocument/2006/relationships/slideLayout" Target="../slideLayouts/slideLayout17.xml"/><Relationship Id="rId107" Type="http://schemas.openxmlformats.org/officeDocument/2006/relationships/tags" Target="../tags/tag581.xml"/><Relationship Id="rId11" Type="http://schemas.openxmlformats.org/officeDocument/2006/relationships/tags" Target="../tags/tag485.xml"/><Relationship Id="rId32" Type="http://schemas.openxmlformats.org/officeDocument/2006/relationships/tags" Target="../tags/tag506.xml"/><Relationship Id="rId53" Type="http://schemas.openxmlformats.org/officeDocument/2006/relationships/tags" Target="../tags/tag527.xml"/><Relationship Id="rId74" Type="http://schemas.openxmlformats.org/officeDocument/2006/relationships/tags" Target="../tags/tag548.xml"/><Relationship Id="rId128" Type="http://schemas.openxmlformats.org/officeDocument/2006/relationships/tags" Target="../tags/tag602.xml"/><Relationship Id="rId149" Type="http://schemas.openxmlformats.org/officeDocument/2006/relationships/tags" Target="../tags/tag623.xml"/><Relationship Id="rId5" Type="http://schemas.openxmlformats.org/officeDocument/2006/relationships/tags" Target="../tags/tag479.xml"/><Relationship Id="rId95" Type="http://schemas.openxmlformats.org/officeDocument/2006/relationships/tags" Target="../tags/tag569.xml"/><Relationship Id="rId160" Type="http://schemas.openxmlformats.org/officeDocument/2006/relationships/chart" Target="../charts/chart7.xml"/><Relationship Id="rId22" Type="http://schemas.openxmlformats.org/officeDocument/2006/relationships/tags" Target="../tags/tag496.xml"/><Relationship Id="rId43" Type="http://schemas.openxmlformats.org/officeDocument/2006/relationships/tags" Target="../tags/tag517.xml"/><Relationship Id="rId64" Type="http://schemas.openxmlformats.org/officeDocument/2006/relationships/tags" Target="../tags/tag538.xml"/><Relationship Id="rId118" Type="http://schemas.openxmlformats.org/officeDocument/2006/relationships/tags" Target="../tags/tag592.xml"/><Relationship Id="rId139" Type="http://schemas.openxmlformats.org/officeDocument/2006/relationships/tags" Target="../tags/tag613.xml"/><Relationship Id="rId80" Type="http://schemas.openxmlformats.org/officeDocument/2006/relationships/tags" Target="../tags/tag554.xml"/><Relationship Id="rId85" Type="http://schemas.openxmlformats.org/officeDocument/2006/relationships/tags" Target="../tags/tag559.xml"/><Relationship Id="rId150" Type="http://schemas.openxmlformats.org/officeDocument/2006/relationships/tags" Target="../tags/tag624.xml"/><Relationship Id="rId155" Type="http://schemas.openxmlformats.org/officeDocument/2006/relationships/tags" Target="../tags/tag629.xml"/><Relationship Id="rId12" Type="http://schemas.openxmlformats.org/officeDocument/2006/relationships/tags" Target="../tags/tag486.xml"/><Relationship Id="rId17" Type="http://schemas.openxmlformats.org/officeDocument/2006/relationships/tags" Target="../tags/tag491.xml"/><Relationship Id="rId33" Type="http://schemas.openxmlformats.org/officeDocument/2006/relationships/tags" Target="../tags/tag507.xml"/><Relationship Id="rId38" Type="http://schemas.openxmlformats.org/officeDocument/2006/relationships/tags" Target="../tags/tag512.xml"/><Relationship Id="rId59" Type="http://schemas.openxmlformats.org/officeDocument/2006/relationships/tags" Target="../tags/tag533.xml"/><Relationship Id="rId103" Type="http://schemas.openxmlformats.org/officeDocument/2006/relationships/tags" Target="../tags/tag577.xml"/><Relationship Id="rId108" Type="http://schemas.openxmlformats.org/officeDocument/2006/relationships/tags" Target="../tags/tag582.xml"/><Relationship Id="rId124" Type="http://schemas.openxmlformats.org/officeDocument/2006/relationships/tags" Target="../tags/tag598.xml"/><Relationship Id="rId129" Type="http://schemas.openxmlformats.org/officeDocument/2006/relationships/tags" Target="../tags/tag603.xml"/><Relationship Id="rId54" Type="http://schemas.openxmlformats.org/officeDocument/2006/relationships/tags" Target="../tags/tag528.xml"/><Relationship Id="rId70" Type="http://schemas.openxmlformats.org/officeDocument/2006/relationships/tags" Target="../tags/tag544.xml"/><Relationship Id="rId75" Type="http://schemas.openxmlformats.org/officeDocument/2006/relationships/tags" Target="../tags/tag549.xml"/><Relationship Id="rId91" Type="http://schemas.openxmlformats.org/officeDocument/2006/relationships/tags" Target="../tags/tag565.xml"/><Relationship Id="rId96" Type="http://schemas.openxmlformats.org/officeDocument/2006/relationships/tags" Target="../tags/tag570.xml"/><Relationship Id="rId140" Type="http://schemas.openxmlformats.org/officeDocument/2006/relationships/tags" Target="../tags/tag614.xml"/><Relationship Id="rId145" Type="http://schemas.openxmlformats.org/officeDocument/2006/relationships/tags" Target="../tags/tag619.xml"/><Relationship Id="rId1" Type="http://schemas.openxmlformats.org/officeDocument/2006/relationships/tags" Target="../tags/tag475.xml"/><Relationship Id="rId6" Type="http://schemas.openxmlformats.org/officeDocument/2006/relationships/tags" Target="../tags/tag480.xml"/><Relationship Id="rId23" Type="http://schemas.openxmlformats.org/officeDocument/2006/relationships/tags" Target="../tags/tag497.xml"/><Relationship Id="rId28" Type="http://schemas.openxmlformats.org/officeDocument/2006/relationships/tags" Target="../tags/tag502.xml"/><Relationship Id="rId49" Type="http://schemas.openxmlformats.org/officeDocument/2006/relationships/tags" Target="../tags/tag523.xml"/><Relationship Id="rId114" Type="http://schemas.openxmlformats.org/officeDocument/2006/relationships/tags" Target="../tags/tag588.xml"/><Relationship Id="rId119" Type="http://schemas.openxmlformats.org/officeDocument/2006/relationships/tags" Target="../tags/tag593.xml"/><Relationship Id="rId44" Type="http://schemas.openxmlformats.org/officeDocument/2006/relationships/tags" Target="../tags/tag518.xml"/><Relationship Id="rId60" Type="http://schemas.openxmlformats.org/officeDocument/2006/relationships/tags" Target="../tags/tag534.xml"/><Relationship Id="rId65" Type="http://schemas.openxmlformats.org/officeDocument/2006/relationships/tags" Target="../tags/tag539.xml"/><Relationship Id="rId81" Type="http://schemas.openxmlformats.org/officeDocument/2006/relationships/tags" Target="../tags/tag555.xml"/><Relationship Id="rId86" Type="http://schemas.openxmlformats.org/officeDocument/2006/relationships/tags" Target="../tags/tag560.xml"/><Relationship Id="rId130" Type="http://schemas.openxmlformats.org/officeDocument/2006/relationships/tags" Target="../tags/tag604.xml"/><Relationship Id="rId135" Type="http://schemas.openxmlformats.org/officeDocument/2006/relationships/tags" Target="../tags/tag609.xml"/><Relationship Id="rId151" Type="http://schemas.openxmlformats.org/officeDocument/2006/relationships/tags" Target="../tags/tag625.xml"/><Relationship Id="rId156" Type="http://schemas.openxmlformats.org/officeDocument/2006/relationships/tags" Target="../tags/tag630.xml"/><Relationship Id="rId13" Type="http://schemas.openxmlformats.org/officeDocument/2006/relationships/tags" Target="../tags/tag487.xml"/><Relationship Id="rId18" Type="http://schemas.openxmlformats.org/officeDocument/2006/relationships/tags" Target="../tags/tag492.xml"/><Relationship Id="rId39" Type="http://schemas.openxmlformats.org/officeDocument/2006/relationships/tags" Target="../tags/tag513.xml"/><Relationship Id="rId109" Type="http://schemas.openxmlformats.org/officeDocument/2006/relationships/tags" Target="../tags/tag583.xml"/><Relationship Id="rId34" Type="http://schemas.openxmlformats.org/officeDocument/2006/relationships/tags" Target="../tags/tag508.xml"/><Relationship Id="rId50" Type="http://schemas.openxmlformats.org/officeDocument/2006/relationships/tags" Target="../tags/tag524.xml"/><Relationship Id="rId55" Type="http://schemas.openxmlformats.org/officeDocument/2006/relationships/tags" Target="../tags/tag529.xml"/><Relationship Id="rId76" Type="http://schemas.openxmlformats.org/officeDocument/2006/relationships/tags" Target="../tags/tag550.xml"/><Relationship Id="rId97" Type="http://schemas.openxmlformats.org/officeDocument/2006/relationships/tags" Target="../tags/tag571.xml"/><Relationship Id="rId104" Type="http://schemas.openxmlformats.org/officeDocument/2006/relationships/tags" Target="../tags/tag578.xml"/><Relationship Id="rId120" Type="http://schemas.openxmlformats.org/officeDocument/2006/relationships/tags" Target="../tags/tag594.xml"/><Relationship Id="rId125" Type="http://schemas.openxmlformats.org/officeDocument/2006/relationships/tags" Target="../tags/tag599.xml"/><Relationship Id="rId141" Type="http://schemas.openxmlformats.org/officeDocument/2006/relationships/tags" Target="../tags/tag615.xml"/><Relationship Id="rId146" Type="http://schemas.openxmlformats.org/officeDocument/2006/relationships/tags" Target="../tags/tag620.xml"/><Relationship Id="rId7" Type="http://schemas.openxmlformats.org/officeDocument/2006/relationships/tags" Target="../tags/tag481.xml"/><Relationship Id="rId71" Type="http://schemas.openxmlformats.org/officeDocument/2006/relationships/tags" Target="../tags/tag545.xml"/><Relationship Id="rId92" Type="http://schemas.openxmlformats.org/officeDocument/2006/relationships/tags" Target="../tags/tag566.xml"/><Relationship Id="rId2" Type="http://schemas.openxmlformats.org/officeDocument/2006/relationships/tags" Target="../tags/tag476.xml"/><Relationship Id="rId29" Type="http://schemas.openxmlformats.org/officeDocument/2006/relationships/tags" Target="../tags/tag503.xml"/><Relationship Id="rId24" Type="http://schemas.openxmlformats.org/officeDocument/2006/relationships/tags" Target="../tags/tag498.xml"/><Relationship Id="rId40" Type="http://schemas.openxmlformats.org/officeDocument/2006/relationships/tags" Target="../tags/tag514.xml"/><Relationship Id="rId45" Type="http://schemas.openxmlformats.org/officeDocument/2006/relationships/tags" Target="../tags/tag519.xml"/><Relationship Id="rId66" Type="http://schemas.openxmlformats.org/officeDocument/2006/relationships/tags" Target="../tags/tag540.xml"/><Relationship Id="rId87" Type="http://schemas.openxmlformats.org/officeDocument/2006/relationships/tags" Target="../tags/tag561.xml"/><Relationship Id="rId110" Type="http://schemas.openxmlformats.org/officeDocument/2006/relationships/tags" Target="../tags/tag584.xml"/><Relationship Id="rId115" Type="http://schemas.openxmlformats.org/officeDocument/2006/relationships/tags" Target="../tags/tag589.xml"/><Relationship Id="rId131" Type="http://schemas.openxmlformats.org/officeDocument/2006/relationships/tags" Target="../tags/tag605.xml"/><Relationship Id="rId136" Type="http://schemas.openxmlformats.org/officeDocument/2006/relationships/tags" Target="../tags/tag610.xml"/><Relationship Id="rId157" Type="http://schemas.openxmlformats.org/officeDocument/2006/relationships/tags" Target="../tags/tag631.xml"/><Relationship Id="rId61" Type="http://schemas.openxmlformats.org/officeDocument/2006/relationships/tags" Target="../tags/tag535.xml"/><Relationship Id="rId82" Type="http://schemas.openxmlformats.org/officeDocument/2006/relationships/tags" Target="../tags/tag556.xml"/><Relationship Id="rId152" Type="http://schemas.openxmlformats.org/officeDocument/2006/relationships/tags" Target="../tags/tag626.xml"/><Relationship Id="rId19" Type="http://schemas.openxmlformats.org/officeDocument/2006/relationships/tags" Target="../tags/tag493.xml"/><Relationship Id="rId14" Type="http://schemas.openxmlformats.org/officeDocument/2006/relationships/tags" Target="../tags/tag488.xml"/><Relationship Id="rId30" Type="http://schemas.openxmlformats.org/officeDocument/2006/relationships/tags" Target="../tags/tag504.xml"/><Relationship Id="rId35" Type="http://schemas.openxmlformats.org/officeDocument/2006/relationships/tags" Target="../tags/tag509.xml"/><Relationship Id="rId56" Type="http://schemas.openxmlformats.org/officeDocument/2006/relationships/tags" Target="../tags/tag530.xml"/><Relationship Id="rId77" Type="http://schemas.openxmlformats.org/officeDocument/2006/relationships/tags" Target="../tags/tag551.xml"/><Relationship Id="rId100" Type="http://schemas.openxmlformats.org/officeDocument/2006/relationships/tags" Target="../tags/tag574.xml"/><Relationship Id="rId105" Type="http://schemas.openxmlformats.org/officeDocument/2006/relationships/tags" Target="../tags/tag579.xml"/><Relationship Id="rId126" Type="http://schemas.openxmlformats.org/officeDocument/2006/relationships/tags" Target="../tags/tag600.xml"/><Relationship Id="rId147" Type="http://schemas.openxmlformats.org/officeDocument/2006/relationships/tags" Target="../tags/tag621.xml"/><Relationship Id="rId8" Type="http://schemas.openxmlformats.org/officeDocument/2006/relationships/tags" Target="../tags/tag482.xml"/><Relationship Id="rId51" Type="http://schemas.openxmlformats.org/officeDocument/2006/relationships/tags" Target="../tags/tag525.xml"/><Relationship Id="rId72" Type="http://schemas.openxmlformats.org/officeDocument/2006/relationships/tags" Target="../tags/tag546.xml"/><Relationship Id="rId93" Type="http://schemas.openxmlformats.org/officeDocument/2006/relationships/tags" Target="../tags/tag567.xml"/><Relationship Id="rId98" Type="http://schemas.openxmlformats.org/officeDocument/2006/relationships/tags" Target="../tags/tag572.xml"/><Relationship Id="rId121" Type="http://schemas.openxmlformats.org/officeDocument/2006/relationships/tags" Target="../tags/tag595.xml"/><Relationship Id="rId142" Type="http://schemas.openxmlformats.org/officeDocument/2006/relationships/tags" Target="../tags/tag616.xml"/><Relationship Id="rId3" Type="http://schemas.openxmlformats.org/officeDocument/2006/relationships/tags" Target="../tags/tag477.xml"/><Relationship Id="rId25" Type="http://schemas.openxmlformats.org/officeDocument/2006/relationships/tags" Target="../tags/tag499.xml"/><Relationship Id="rId46" Type="http://schemas.openxmlformats.org/officeDocument/2006/relationships/tags" Target="../tags/tag520.xml"/><Relationship Id="rId67" Type="http://schemas.openxmlformats.org/officeDocument/2006/relationships/tags" Target="../tags/tag541.xml"/><Relationship Id="rId116" Type="http://schemas.openxmlformats.org/officeDocument/2006/relationships/tags" Target="../tags/tag590.xml"/><Relationship Id="rId137" Type="http://schemas.openxmlformats.org/officeDocument/2006/relationships/tags" Target="../tags/tag611.xml"/><Relationship Id="rId158" Type="http://schemas.openxmlformats.org/officeDocument/2006/relationships/tags" Target="../tags/tag632.xml"/><Relationship Id="rId20" Type="http://schemas.openxmlformats.org/officeDocument/2006/relationships/tags" Target="../tags/tag494.xml"/><Relationship Id="rId41" Type="http://schemas.openxmlformats.org/officeDocument/2006/relationships/tags" Target="../tags/tag515.xml"/><Relationship Id="rId62" Type="http://schemas.openxmlformats.org/officeDocument/2006/relationships/tags" Target="../tags/tag536.xml"/><Relationship Id="rId83" Type="http://schemas.openxmlformats.org/officeDocument/2006/relationships/tags" Target="../tags/tag557.xml"/><Relationship Id="rId88" Type="http://schemas.openxmlformats.org/officeDocument/2006/relationships/tags" Target="../tags/tag562.xml"/><Relationship Id="rId111" Type="http://schemas.openxmlformats.org/officeDocument/2006/relationships/tags" Target="../tags/tag585.xml"/><Relationship Id="rId132" Type="http://schemas.openxmlformats.org/officeDocument/2006/relationships/tags" Target="../tags/tag606.xml"/><Relationship Id="rId153" Type="http://schemas.openxmlformats.org/officeDocument/2006/relationships/tags" Target="../tags/tag627.xml"/><Relationship Id="rId15" Type="http://schemas.openxmlformats.org/officeDocument/2006/relationships/tags" Target="../tags/tag489.xml"/><Relationship Id="rId36" Type="http://schemas.openxmlformats.org/officeDocument/2006/relationships/tags" Target="../tags/tag510.xml"/><Relationship Id="rId57" Type="http://schemas.openxmlformats.org/officeDocument/2006/relationships/tags" Target="../tags/tag531.xml"/><Relationship Id="rId106" Type="http://schemas.openxmlformats.org/officeDocument/2006/relationships/tags" Target="../tags/tag580.xml"/><Relationship Id="rId127" Type="http://schemas.openxmlformats.org/officeDocument/2006/relationships/tags" Target="../tags/tag601.xml"/><Relationship Id="rId10" Type="http://schemas.openxmlformats.org/officeDocument/2006/relationships/tags" Target="../tags/tag484.xml"/><Relationship Id="rId31" Type="http://schemas.openxmlformats.org/officeDocument/2006/relationships/tags" Target="../tags/tag505.xml"/><Relationship Id="rId52" Type="http://schemas.openxmlformats.org/officeDocument/2006/relationships/tags" Target="../tags/tag526.xml"/><Relationship Id="rId73" Type="http://schemas.openxmlformats.org/officeDocument/2006/relationships/tags" Target="../tags/tag547.xml"/><Relationship Id="rId78" Type="http://schemas.openxmlformats.org/officeDocument/2006/relationships/tags" Target="../tags/tag552.xml"/><Relationship Id="rId94" Type="http://schemas.openxmlformats.org/officeDocument/2006/relationships/tags" Target="../tags/tag568.xml"/><Relationship Id="rId99" Type="http://schemas.openxmlformats.org/officeDocument/2006/relationships/tags" Target="../tags/tag573.xml"/><Relationship Id="rId101" Type="http://schemas.openxmlformats.org/officeDocument/2006/relationships/tags" Target="../tags/tag575.xml"/><Relationship Id="rId122" Type="http://schemas.openxmlformats.org/officeDocument/2006/relationships/tags" Target="../tags/tag596.xml"/><Relationship Id="rId143" Type="http://schemas.openxmlformats.org/officeDocument/2006/relationships/tags" Target="../tags/tag617.xml"/><Relationship Id="rId148" Type="http://schemas.openxmlformats.org/officeDocument/2006/relationships/tags" Target="../tags/tag622.xml"/><Relationship Id="rId4" Type="http://schemas.openxmlformats.org/officeDocument/2006/relationships/tags" Target="../tags/tag478.xml"/><Relationship Id="rId9" Type="http://schemas.openxmlformats.org/officeDocument/2006/relationships/tags" Target="../tags/tag483.xml"/><Relationship Id="rId26" Type="http://schemas.openxmlformats.org/officeDocument/2006/relationships/tags" Target="../tags/tag500.xml"/><Relationship Id="rId47" Type="http://schemas.openxmlformats.org/officeDocument/2006/relationships/tags" Target="../tags/tag521.xml"/><Relationship Id="rId68" Type="http://schemas.openxmlformats.org/officeDocument/2006/relationships/tags" Target="../tags/tag542.xml"/><Relationship Id="rId89" Type="http://schemas.openxmlformats.org/officeDocument/2006/relationships/tags" Target="../tags/tag563.xml"/><Relationship Id="rId112" Type="http://schemas.openxmlformats.org/officeDocument/2006/relationships/tags" Target="../tags/tag586.xml"/><Relationship Id="rId133" Type="http://schemas.openxmlformats.org/officeDocument/2006/relationships/tags" Target="../tags/tag607.xml"/><Relationship Id="rId154" Type="http://schemas.openxmlformats.org/officeDocument/2006/relationships/tags" Target="../tags/tag628.xml"/><Relationship Id="rId16" Type="http://schemas.openxmlformats.org/officeDocument/2006/relationships/tags" Target="../tags/tag490.xml"/><Relationship Id="rId37" Type="http://schemas.openxmlformats.org/officeDocument/2006/relationships/tags" Target="../tags/tag511.xml"/><Relationship Id="rId58" Type="http://schemas.openxmlformats.org/officeDocument/2006/relationships/tags" Target="../tags/tag532.xml"/><Relationship Id="rId79" Type="http://schemas.openxmlformats.org/officeDocument/2006/relationships/tags" Target="../tags/tag553.xml"/><Relationship Id="rId102" Type="http://schemas.openxmlformats.org/officeDocument/2006/relationships/tags" Target="../tags/tag576.xml"/><Relationship Id="rId123" Type="http://schemas.openxmlformats.org/officeDocument/2006/relationships/tags" Target="../tags/tag597.xml"/><Relationship Id="rId144" Type="http://schemas.openxmlformats.org/officeDocument/2006/relationships/tags" Target="../tags/tag618.xml"/><Relationship Id="rId90" Type="http://schemas.openxmlformats.org/officeDocument/2006/relationships/tags" Target="../tags/tag564.xml"/><Relationship Id="rId27" Type="http://schemas.openxmlformats.org/officeDocument/2006/relationships/tags" Target="../tags/tag501.xml"/><Relationship Id="rId48" Type="http://schemas.openxmlformats.org/officeDocument/2006/relationships/tags" Target="../tags/tag522.xml"/><Relationship Id="rId69" Type="http://schemas.openxmlformats.org/officeDocument/2006/relationships/tags" Target="../tags/tag543.xml"/><Relationship Id="rId113" Type="http://schemas.openxmlformats.org/officeDocument/2006/relationships/tags" Target="../tags/tag587.xml"/><Relationship Id="rId134" Type="http://schemas.openxmlformats.org/officeDocument/2006/relationships/tags" Target="../tags/tag608.xml"/></Relationships>
</file>

<file path=ppt/slides/_rels/slide11.xml.rels><?xml version="1.0" encoding="UTF-8" standalone="yes"?>
<Relationships xmlns="http://schemas.openxmlformats.org/package/2006/relationships"><Relationship Id="rId26" Type="http://schemas.openxmlformats.org/officeDocument/2006/relationships/tags" Target="../tags/tag658.xml"/><Relationship Id="rId21" Type="http://schemas.openxmlformats.org/officeDocument/2006/relationships/tags" Target="../tags/tag653.xml"/><Relationship Id="rId42" Type="http://schemas.openxmlformats.org/officeDocument/2006/relationships/tags" Target="../tags/tag674.xml"/><Relationship Id="rId47" Type="http://schemas.openxmlformats.org/officeDocument/2006/relationships/tags" Target="../tags/tag679.xml"/><Relationship Id="rId63" Type="http://schemas.openxmlformats.org/officeDocument/2006/relationships/tags" Target="../tags/tag695.xml"/><Relationship Id="rId68" Type="http://schemas.openxmlformats.org/officeDocument/2006/relationships/tags" Target="../tags/tag700.xml"/><Relationship Id="rId16" Type="http://schemas.openxmlformats.org/officeDocument/2006/relationships/tags" Target="../tags/tag648.xml"/><Relationship Id="rId11" Type="http://schemas.openxmlformats.org/officeDocument/2006/relationships/tags" Target="../tags/tag643.xml"/><Relationship Id="rId32" Type="http://schemas.openxmlformats.org/officeDocument/2006/relationships/tags" Target="../tags/tag664.xml"/><Relationship Id="rId37" Type="http://schemas.openxmlformats.org/officeDocument/2006/relationships/tags" Target="../tags/tag669.xml"/><Relationship Id="rId53" Type="http://schemas.openxmlformats.org/officeDocument/2006/relationships/tags" Target="../tags/tag685.xml"/><Relationship Id="rId58" Type="http://schemas.openxmlformats.org/officeDocument/2006/relationships/tags" Target="../tags/tag690.xml"/><Relationship Id="rId74" Type="http://schemas.openxmlformats.org/officeDocument/2006/relationships/tags" Target="../tags/tag706.xml"/><Relationship Id="rId79" Type="http://schemas.openxmlformats.org/officeDocument/2006/relationships/tags" Target="../tags/tag711.xml"/><Relationship Id="rId5" Type="http://schemas.openxmlformats.org/officeDocument/2006/relationships/tags" Target="../tags/tag637.xml"/><Relationship Id="rId61" Type="http://schemas.openxmlformats.org/officeDocument/2006/relationships/tags" Target="../tags/tag693.xml"/><Relationship Id="rId19" Type="http://schemas.openxmlformats.org/officeDocument/2006/relationships/tags" Target="../tags/tag651.xml"/><Relationship Id="rId14" Type="http://schemas.openxmlformats.org/officeDocument/2006/relationships/tags" Target="../tags/tag646.xml"/><Relationship Id="rId22" Type="http://schemas.openxmlformats.org/officeDocument/2006/relationships/tags" Target="../tags/tag654.xml"/><Relationship Id="rId27" Type="http://schemas.openxmlformats.org/officeDocument/2006/relationships/tags" Target="../tags/tag659.xml"/><Relationship Id="rId30" Type="http://schemas.openxmlformats.org/officeDocument/2006/relationships/tags" Target="../tags/tag662.xml"/><Relationship Id="rId35" Type="http://schemas.openxmlformats.org/officeDocument/2006/relationships/tags" Target="../tags/tag667.xml"/><Relationship Id="rId43" Type="http://schemas.openxmlformats.org/officeDocument/2006/relationships/tags" Target="../tags/tag675.xml"/><Relationship Id="rId48" Type="http://schemas.openxmlformats.org/officeDocument/2006/relationships/tags" Target="../tags/tag680.xml"/><Relationship Id="rId56" Type="http://schemas.openxmlformats.org/officeDocument/2006/relationships/tags" Target="../tags/tag688.xml"/><Relationship Id="rId64" Type="http://schemas.openxmlformats.org/officeDocument/2006/relationships/tags" Target="../tags/tag696.xml"/><Relationship Id="rId69" Type="http://schemas.openxmlformats.org/officeDocument/2006/relationships/tags" Target="../tags/tag701.xml"/><Relationship Id="rId77" Type="http://schemas.openxmlformats.org/officeDocument/2006/relationships/tags" Target="../tags/tag709.xml"/><Relationship Id="rId8" Type="http://schemas.openxmlformats.org/officeDocument/2006/relationships/tags" Target="../tags/tag640.xml"/><Relationship Id="rId51" Type="http://schemas.openxmlformats.org/officeDocument/2006/relationships/tags" Target="../tags/tag683.xml"/><Relationship Id="rId72" Type="http://schemas.openxmlformats.org/officeDocument/2006/relationships/tags" Target="../tags/tag704.xml"/><Relationship Id="rId80" Type="http://schemas.openxmlformats.org/officeDocument/2006/relationships/slideLayout" Target="../slideLayouts/slideLayout5.xml"/><Relationship Id="rId3" Type="http://schemas.openxmlformats.org/officeDocument/2006/relationships/tags" Target="../tags/tag635.xml"/><Relationship Id="rId12" Type="http://schemas.openxmlformats.org/officeDocument/2006/relationships/tags" Target="../tags/tag644.xml"/><Relationship Id="rId17" Type="http://schemas.openxmlformats.org/officeDocument/2006/relationships/tags" Target="../tags/tag649.xml"/><Relationship Id="rId25" Type="http://schemas.openxmlformats.org/officeDocument/2006/relationships/tags" Target="../tags/tag657.xml"/><Relationship Id="rId33" Type="http://schemas.openxmlformats.org/officeDocument/2006/relationships/tags" Target="../tags/tag665.xml"/><Relationship Id="rId38" Type="http://schemas.openxmlformats.org/officeDocument/2006/relationships/tags" Target="../tags/tag670.xml"/><Relationship Id="rId46" Type="http://schemas.openxmlformats.org/officeDocument/2006/relationships/tags" Target="../tags/tag678.xml"/><Relationship Id="rId59" Type="http://schemas.openxmlformats.org/officeDocument/2006/relationships/tags" Target="../tags/tag691.xml"/><Relationship Id="rId67" Type="http://schemas.openxmlformats.org/officeDocument/2006/relationships/tags" Target="../tags/tag699.xml"/><Relationship Id="rId20" Type="http://schemas.openxmlformats.org/officeDocument/2006/relationships/tags" Target="../tags/tag652.xml"/><Relationship Id="rId41" Type="http://schemas.openxmlformats.org/officeDocument/2006/relationships/tags" Target="../tags/tag673.xml"/><Relationship Id="rId54" Type="http://schemas.openxmlformats.org/officeDocument/2006/relationships/tags" Target="../tags/tag686.xml"/><Relationship Id="rId62" Type="http://schemas.openxmlformats.org/officeDocument/2006/relationships/tags" Target="../tags/tag694.xml"/><Relationship Id="rId70" Type="http://schemas.openxmlformats.org/officeDocument/2006/relationships/tags" Target="../tags/tag702.xml"/><Relationship Id="rId75" Type="http://schemas.openxmlformats.org/officeDocument/2006/relationships/tags" Target="../tags/tag707.xml"/><Relationship Id="rId1" Type="http://schemas.openxmlformats.org/officeDocument/2006/relationships/tags" Target="../tags/tag633.xml"/><Relationship Id="rId6" Type="http://schemas.openxmlformats.org/officeDocument/2006/relationships/tags" Target="../tags/tag638.xml"/><Relationship Id="rId15" Type="http://schemas.openxmlformats.org/officeDocument/2006/relationships/tags" Target="../tags/tag647.xml"/><Relationship Id="rId23" Type="http://schemas.openxmlformats.org/officeDocument/2006/relationships/tags" Target="../tags/tag655.xml"/><Relationship Id="rId28" Type="http://schemas.openxmlformats.org/officeDocument/2006/relationships/tags" Target="../tags/tag660.xml"/><Relationship Id="rId36" Type="http://schemas.openxmlformats.org/officeDocument/2006/relationships/tags" Target="../tags/tag668.xml"/><Relationship Id="rId49" Type="http://schemas.openxmlformats.org/officeDocument/2006/relationships/tags" Target="../tags/tag681.xml"/><Relationship Id="rId57" Type="http://schemas.openxmlformats.org/officeDocument/2006/relationships/tags" Target="../tags/tag689.xml"/><Relationship Id="rId10" Type="http://schemas.openxmlformats.org/officeDocument/2006/relationships/tags" Target="../tags/tag642.xml"/><Relationship Id="rId31" Type="http://schemas.openxmlformats.org/officeDocument/2006/relationships/tags" Target="../tags/tag663.xml"/><Relationship Id="rId44" Type="http://schemas.openxmlformats.org/officeDocument/2006/relationships/tags" Target="../tags/tag676.xml"/><Relationship Id="rId52" Type="http://schemas.openxmlformats.org/officeDocument/2006/relationships/tags" Target="../tags/tag684.xml"/><Relationship Id="rId60" Type="http://schemas.openxmlformats.org/officeDocument/2006/relationships/tags" Target="../tags/tag692.xml"/><Relationship Id="rId65" Type="http://schemas.openxmlformats.org/officeDocument/2006/relationships/tags" Target="../tags/tag697.xml"/><Relationship Id="rId73" Type="http://schemas.openxmlformats.org/officeDocument/2006/relationships/tags" Target="../tags/tag705.xml"/><Relationship Id="rId78" Type="http://schemas.openxmlformats.org/officeDocument/2006/relationships/tags" Target="../tags/tag710.xml"/><Relationship Id="rId81" Type="http://schemas.openxmlformats.org/officeDocument/2006/relationships/chart" Target="../charts/chart8.xml"/><Relationship Id="rId4" Type="http://schemas.openxmlformats.org/officeDocument/2006/relationships/tags" Target="../tags/tag636.xml"/><Relationship Id="rId9" Type="http://schemas.openxmlformats.org/officeDocument/2006/relationships/tags" Target="../tags/tag641.xml"/><Relationship Id="rId13" Type="http://schemas.openxmlformats.org/officeDocument/2006/relationships/tags" Target="../tags/tag645.xml"/><Relationship Id="rId18" Type="http://schemas.openxmlformats.org/officeDocument/2006/relationships/tags" Target="../tags/tag650.xml"/><Relationship Id="rId39" Type="http://schemas.openxmlformats.org/officeDocument/2006/relationships/tags" Target="../tags/tag671.xml"/><Relationship Id="rId34" Type="http://schemas.openxmlformats.org/officeDocument/2006/relationships/tags" Target="../tags/tag666.xml"/><Relationship Id="rId50" Type="http://schemas.openxmlformats.org/officeDocument/2006/relationships/tags" Target="../tags/tag682.xml"/><Relationship Id="rId55" Type="http://schemas.openxmlformats.org/officeDocument/2006/relationships/tags" Target="../tags/tag687.xml"/><Relationship Id="rId76" Type="http://schemas.openxmlformats.org/officeDocument/2006/relationships/tags" Target="../tags/tag708.xml"/><Relationship Id="rId7" Type="http://schemas.openxmlformats.org/officeDocument/2006/relationships/tags" Target="../tags/tag639.xml"/><Relationship Id="rId71" Type="http://schemas.openxmlformats.org/officeDocument/2006/relationships/tags" Target="../tags/tag703.xml"/><Relationship Id="rId2" Type="http://schemas.openxmlformats.org/officeDocument/2006/relationships/tags" Target="../tags/tag634.xml"/><Relationship Id="rId29" Type="http://schemas.openxmlformats.org/officeDocument/2006/relationships/tags" Target="../tags/tag661.xml"/><Relationship Id="rId24" Type="http://schemas.openxmlformats.org/officeDocument/2006/relationships/tags" Target="../tags/tag656.xml"/><Relationship Id="rId40" Type="http://schemas.openxmlformats.org/officeDocument/2006/relationships/tags" Target="../tags/tag672.xml"/><Relationship Id="rId45" Type="http://schemas.openxmlformats.org/officeDocument/2006/relationships/tags" Target="../tags/tag677.xml"/><Relationship Id="rId66" Type="http://schemas.openxmlformats.org/officeDocument/2006/relationships/tags" Target="../tags/tag698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svg"/><Relationship Id="rId3" Type="http://schemas.openxmlformats.org/officeDocument/2006/relationships/image" Target="../media/image6.png"/><Relationship Id="rId7" Type="http://schemas.openxmlformats.org/officeDocument/2006/relationships/image" Target="../media/image8.png"/><Relationship Id="rId12" Type="http://schemas.openxmlformats.org/officeDocument/2006/relationships/image" Target="../media/image15.svg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9.svg"/><Relationship Id="rId11" Type="http://schemas.openxmlformats.org/officeDocument/2006/relationships/image" Target="../media/image10.png"/><Relationship Id="rId5" Type="http://schemas.openxmlformats.org/officeDocument/2006/relationships/image" Target="../media/image7.png"/><Relationship Id="rId10" Type="http://schemas.openxmlformats.org/officeDocument/2006/relationships/image" Target="../media/image13.svg"/><Relationship Id="rId4" Type="http://schemas.openxmlformats.org/officeDocument/2006/relationships/image" Target="../media/image7.svg"/><Relationship Id="rId9" Type="http://schemas.openxmlformats.org/officeDocument/2006/relationships/image" Target="../media/image9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Relationship Id="rId5" Type="http://schemas.openxmlformats.org/officeDocument/2006/relationships/chart" Target="../charts/chart11.xml"/><Relationship Id="rId4" Type="http://schemas.openxmlformats.org/officeDocument/2006/relationships/image" Target="../media/image12.png"/></Relationships>
</file>

<file path=ppt/slides/_rels/slide14.xml.rels><?xml version="1.0" encoding="UTF-8" standalone="yes"?>
<Relationships xmlns="http://schemas.openxmlformats.org/package/2006/relationships"><Relationship Id="rId26" Type="http://schemas.openxmlformats.org/officeDocument/2006/relationships/tags" Target="../tags/tag737.xml"/><Relationship Id="rId21" Type="http://schemas.openxmlformats.org/officeDocument/2006/relationships/tags" Target="../tags/tag732.xml"/><Relationship Id="rId42" Type="http://schemas.openxmlformats.org/officeDocument/2006/relationships/tags" Target="../tags/tag753.xml"/><Relationship Id="rId47" Type="http://schemas.openxmlformats.org/officeDocument/2006/relationships/tags" Target="../tags/tag758.xml"/><Relationship Id="rId63" Type="http://schemas.openxmlformats.org/officeDocument/2006/relationships/tags" Target="../tags/tag774.xml"/><Relationship Id="rId68" Type="http://schemas.openxmlformats.org/officeDocument/2006/relationships/tags" Target="../tags/tag779.xml"/><Relationship Id="rId16" Type="http://schemas.openxmlformats.org/officeDocument/2006/relationships/tags" Target="../tags/tag727.xml"/><Relationship Id="rId11" Type="http://schemas.openxmlformats.org/officeDocument/2006/relationships/tags" Target="../tags/tag722.xml"/><Relationship Id="rId32" Type="http://schemas.openxmlformats.org/officeDocument/2006/relationships/tags" Target="../tags/tag743.xml"/><Relationship Id="rId37" Type="http://schemas.openxmlformats.org/officeDocument/2006/relationships/tags" Target="../tags/tag748.xml"/><Relationship Id="rId53" Type="http://schemas.openxmlformats.org/officeDocument/2006/relationships/tags" Target="../tags/tag764.xml"/><Relationship Id="rId58" Type="http://schemas.openxmlformats.org/officeDocument/2006/relationships/tags" Target="../tags/tag769.xml"/><Relationship Id="rId74" Type="http://schemas.openxmlformats.org/officeDocument/2006/relationships/tags" Target="../tags/tag785.xml"/><Relationship Id="rId79" Type="http://schemas.openxmlformats.org/officeDocument/2006/relationships/tags" Target="../tags/tag790.xml"/><Relationship Id="rId5" Type="http://schemas.openxmlformats.org/officeDocument/2006/relationships/tags" Target="../tags/tag716.xml"/><Relationship Id="rId61" Type="http://schemas.openxmlformats.org/officeDocument/2006/relationships/tags" Target="../tags/tag772.xml"/><Relationship Id="rId19" Type="http://schemas.openxmlformats.org/officeDocument/2006/relationships/tags" Target="../tags/tag730.xml"/><Relationship Id="rId14" Type="http://schemas.openxmlformats.org/officeDocument/2006/relationships/tags" Target="../tags/tag725.xml"/><Relationship Id="rId22" Type="http://schemas.openxmlformats.org/officeDocument/2006/relationships/tags" Target="../tags/tag733.xml"/><Relationship Id="rId27" Type="http://schemas.openxmlformats.org/officeDocument/2006/relationships/tags" Target="../tags/tag738.xml"/><Relationship Id="rId30" Type="http://schemas.openxmlformats.org/officeDocument/2006/relationships/tags" Target="../tags/tag741.xml"/><Relationship Id="rId35" Type="http://schemas.openxmlformats.org/officeDocument/2006/relationships/tags" Target="../tags/tag746.xml"/><Relationship Id="rId43" Type="http://schemas.openxmlformats.org/officeDocument/2006/relationships/tags" Target="../tags/tag754.xml"/><Relationship Id="rId48" Type="http://schemas.openxmlformats.org/officeDocument/2006/relationships/tags" Target="../tags/tag759.xml"/><Relationship Id="rId56" Type="http://schemas.openxmlformats.org/officeDocument/2006/relationships/tags" Target="../tags/tag767.xml"/><Relationship Id="rId64" Type="http://schemas.openxmlformats.org/officeDocument/2006/relationships/tags" Target="../tags/tag775.xml"/><Relationship Id="rId69" Type="http://schemas.openxmlformats.org/officeDocument/2006/relationships/tags" Target="../tags/tag780.xml"/><Relationship Id="rId77" Type="http://schemas.openxmlformats.org/officeDocument/2006/relationships/tags" Target="../tags/tag788.xml"/><Relationship Id="rId8" Type="http://schemas.openxmlformats.org/officeDocument/2006/relationships/tags" Target="../tags/tag719.xml"/><Relationship Id="rId51" Type="http://schemas.openxmlformats.org/officeDocument/2006/relationships/tags" Target="../tags/tag762.xml"/><Relationship Id="rId72" Type="http://schemas.openxmlformats.org/officeDocument/2006/relationships/tags" Target="../tags/tag783.xml"/><Relationship Id="rId80" Type="http://schemas.openxmlformats.org/officeDocument/2006/relationships/slideLayout" Target="../slideLayouts/slideLayout5.xml"/><Relationship Id="rId3" Type="http://schemas.openxmlformats.org/officeDocument/2006/relationships/tags" Target="../tags/tag714.xml"/><Relationship Id="rId12" Type="http://schemas.openxmlformats.org/officeDocument/2006/relationships/tags" Target="../tags/tag723.xml"/><Relationship Id="rId17" Type="http://schemas.openxmlformats.org/officeDocument/2006/relationships/tags" Target="../tags/tag728.xml"/><Relationship Id="rId25" Type="http://schemas.openxmlformats.org/officeDocument/2006/relationships/tags" Target="../tags/tag736.xml"/><Relationship Id="rId33" Type="http://schemas.openxmlformats.org/officeDocument/2006/relationships/tags" Target="../tags/tag744.xml"/><Relationship Id="rId38" Type="http://schemas.openxmlformats.org/officeDocument/2006/relationships/tags" Target="../tags/tag749.xml"/><Relationship Id="rId46" Type="http://schemas.openxmlformats.org/officeDocument/2006/relationships/tags" Target="../tags/tag757.xml"/><Relationship Id="rId59" Type="http://schemas.openxmlformats.org/officeDocument/2006/relationships/tags" Target="../tags/tag770.xml"/><Relationship Id="rId67" Type="http://schemas.openxmlformats.org/officeDocument/2006/relationships/tags" Target="../tags/tag778.xml"/><Relationship Id="rId20" Type="http://schemas.openxmlformats.org/officeDocument/2006/relationships/tags" Target="../tags/tag731.xml"/><Relationship Id="rId41" Type="http://schemas.openxmlformats.org/officeDocument/2006/relationships/tags" Target="../tags/tag752.xml"/><Relationship Id="rId54" Type="http://schemas.openxmlformats.org/officeDocument/2006/relationships/tags" Target="../tags/tag765.xml"/><Relationship Id="rId62" Type="http://schemas.openxmlformats.org/officeDocument/2006/relationships/tags" Target="../tags/tag773.xml"/><Relationship Id="rId70" Type="http://schemas.openxmlformats.org/officeDocument/2006/relationships/tags" Target="../tags/tag781.xml"/><Relationship Id="rId75" Type="http://schemas.openxmlformats.org/officeDocument/2006/relationships/tags" Target="../tags/tag786.xml"/><Relationship Id="rId1" Type="http://schemas.openxmlformats.org/officeDocument/2006/relationships/tags" Target="../tags/tag712.xml"/><Relationship Id="rId6" Type="http://schemas.openxmlformats.org/officeDocument/2006/relationships/tags" Target="../tags/tag717.xml"/><Relationship Id="rId15" Type="http://schemas.openxmlformats.org/officeDocument/2006/relationships/tags" Target="../tags/tag726.xml"/><Relationship Id="rId23" Type="http://schemas.openxmlformats.org/officeDocument/2006/relationships/tags" Target="../tags/tag734.xml"/><Relationship Id="rId28" Type="http://schemas.openxmlformats.org/officeDocument/2006/relationships/tags" Target="../tags/tag739.xml"/><Relationship Id="rId36" Type="http://schemas.openxmlformats.org/officeDocument/2006/relationships/tags" Target="../tags/tag747.xml"/><Relationship Id="rId49" Type="http://schemas.openxmlformats.org/officeDocument/2006/relationships/tags" Target="../tags/tag760.xml"/><Relationship Id="rId57" Type="http://schemas.openxmlformats.org/officeDocument/2006/relationships/tags" Target="../tags/tag768.xml"/><Relationship Id="rId10" Type="http://schemas.openxmlformats.org/officeDocument/2006/relationships/tags" Target="../tags/tag721.xml"/><Relationship Id="rId31" Type="http://schemas.openxmlformats.org/officeDocument/2006/relationships/tags" Target="../tags/tag742.xml"/><Relationship Id="rId44" Type="http://schemas.openxmlformats.org/officeDocument/2006/relationships/tags" Target="../tags/tag755.xml"/><Relationship Id="rId52" Type="http://schemas.openxmlformats.org/officeDocument/2006/relationships/tags" Target="../tags/tag763.xml"/><Relationship Id="rId60" Type="http://schemas.openxmlformats.org/officeDocument/2006/relationships/tags" Target="../tags/tag771.xml"/><Relationship Id="rId65" Type="http://schemas.openxmlformats.org/officeDocument/2006/relationships/tags" Target="../tags/tag776.xml"/><Relationship Id="rId73" Type="http://schemas.openxmlformats.org/officeDocument/2006/relationships/tags" Target="../tags/tag784.xml"/><Relationship Id="rId78" Type="http://schemas.openxmlformats.org/officeDocument/2006/relationships/tags" Target="../tags/tag789.xml"/><Relationship Id="rId81" Type="http://schemas.openxmlformats.org/officeDocument/2006/relationships/chart" Target="../charts/chart12.xml"/><Relationship Id="rId4" Type="http://schemas.openxmlformats.org/officeDocument/2006/relationships/tags" Target="../tags/tag715.xml"/><Relationship Id="rId9" Type="http://schemas.openxmlformats.org/officeDocument/2006/relationships/tags" Target="../tags/tag720.xml"/><Relationship Id="rId13" Type="http://schemas.openxmlformats.org/officeDocument/2006/relationships/tags" Target="../tags/tag724.xml"/><Relationship Id="rId18" Type="http://schemas.openxmlformats.org/officeDocument/2006/relationships/tags" Target="../tags/tag729.xml"/><Relationship Id="rId39" Type="http://schemas.openxmlformats.org/officeDocument/2006/relationships/tags" Target="../tags/tag750.xml"/><Relationship Id="rId34" Type="http://schemas.openxmlformats.org/officeDocument/2006/relationships/tags" Target="../tags/tag745.xml"/><Relationship Id="rId50" Type="http://schemas.openxmlformats.org/officeDocument/2006/relationships/tags" Target="../tags/tag761.xml"/><Relationship Id="rId55" Type="http://schemas.openxmlformats.org/officeDocument/2006/relationships/tags" Target="../tags/tag766.xml"/><Relationship Id="rId76" Type="http://schemas.openxmlformats.org/officeDocument/2006/relationships/tags" Target="../tags/tag787.xml"/><Relationship Id="rId7" Type="http://schemas.openxmlformats.org/officeDocument/2006/relationships/tags" Target="../tags/tag718.xml"/><Relationship Id="rId71" Type="http://schemas.openxmlformats.org/officeDocument/2006/relationships/tags" Target="../tags/tag782.xml"/><Relationship Id="rId2" Type="http://schemas.openxmlformats.org/officeDocument/2006/relationships/tags" Target="../tags/tag713.xml"/><Relationship Id="rId29" Type="http://schemas.openxmlformats.org/officeDocument/2006/relationships/tags" Target="../tags/tag740.xml"/><Relationship Id="rId24" Type="http://schemas.openxmlformats.org/officeDocument/2006/relationships/tags" Target="../tags/tag735.xml"/><Relationship Id="rId40" Type="http://schemas.openxmlformats.org/officeDocument/2006/relationships/tags" Target="../tags/tag751.xml"/><Relationship Id="rId45" Type="http://schemas.openxmlformats.org/officeDocument/2006/relationships/tags" Target="../tags/tag756.xml"/><Relationship Id="rId66" Type="http://schemas.openxmlformats.org/officeDocument/2006/relationships/tags" Target="../tags/tag777.xml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tags" Target="../tags/tag816.xml"/><Relationship Id="rId21" Type="http://schemas.openxmlformats.org/officeDocument/2006/relationships/tags" Target="../tags/tag811.xml"/><Relationship Id="rId42" Type="http://schemas.openxmlformats.org/officeDocument/2006/relationships/tags" Target="../tags/tag832.xml"/><Relationship Id="rId47" Type="http://schemas.openxmlformats.org/officeDocument/2006/relationships/tags" Target="../tags/tag837.xml"/><Relationship Id="rId63" Type="http://schemas.openxmlformats.org/officeDocument/2006/relationships/tags" Target="../tags/tag853.xml"/><Relationship Id="rId68" Type="http://schemas.openxmlformats.org/officeDocument/2006/relationships/tags" Target="../tags/tag858.xml"/><Relationship Id="rId16" Type="http://schemas.openxmlformats.org/officeDocument/2006/relationships/tags" Target="../tags/tag806.xml"/><Relationship Id="rId11" Type="http://schemas.openxmlformats.org/officeDocument/2006/relationships/tags" Target="../tags/tag801.xml"/><Relationship Id="rId24" Type="http://schemas.openxmlformats.org/officeDocument/2006/relationships/tags" Target="../tags/tag814.xml"/><Relationship Id="rId32" Type="http://schemas.openxmlformats.org/officeDocument/2006/relationships/tags" Target="../tags/tag822.xml"/><Relationship Id="rId37" Type="http://schemas.openxmlformats.org/officeDocument/2006/relationships/tags" Target="../tags/tag827.xml"/><Relationship Id="rId40" Type="http://schemas.openxmlformats.org/officeDocument/2006/relationships/tags" Target="../tags/tag830.xml"/><Relationship Id="rId45" Type="http://schemas.openxmlformats.org/officeDocument/2006/relationships/tags" Target="../tags/tag835.xml"/><Relationship Id="rId53" Type="http://schemas.openxmlformats.org/officeDocument/2006/relationships/tags" Target="../tags/tag843.xml"/><Relationship Id="rId58" Type="http://schemas.openxmlformats.org/officeDocument/2006/relationships/tags" Target="../tags/tag848.xml"/><Relationship Id="rId66" Type="http://schemas.openxmlformats.org/officeDocument/2006/relationships/tags" Target="../tags/tag856.xml"/><Relationship Id="rId74" Type="http://schemas.openxmlformats.org/officeDocument/2006/relationships/tags" Target="../tags/tag864.xml"/><Relationship Id="rId79" Type="http://schemas.openxmlformats.org/officeDocument/2006/relationships/slideLayout" Target="../slideLayouts/slideLayout5.xml"/><Relationship Id="rId5" Type="http://schemas.openxmlformats.org/officeDocument/2006/relationships/tags" Target="../tags/tag795.xml"/><Relationship Id="rId61" Type="http://schemas.openxmlformats.org/officeDocument/2006/relationships/tags" Target="../tags/tag851.xml"/><Relationship Id="rId19" Type="http://schemas.openxmlformats.org/officeDocument/2006/relationships/tags" Target="../tags/tag809.xml"/><Relationship Id="rId14" Type="http://schemas.openxmlformats.org/officeDocument/2006/relationships/tags" Target="../tags/tag804.xml"/><Relationship Id="rId22" Type="http://schemas.openxmlformats.org/officeDocument/2006/relationships/tags" Target="../tags/tag812.xml"/><Relationship Id="rId27" Type="http://schemas.openxmlformats.org/officeDocument/2006/relationships/tags" Target="../tags/tag817.xml"/><Relationship Id="rId30" Type="http://schemas.openxmlformats.org/officeDocument/2006/relationships/tags" Target="../tags/tag820.xml"/><Relationship Id="rId35" Type="http://schemas.openxmlformats.org/officeDocument/2006/relationships/tags" Target="../tags/tag825.xml"/><Relationship Id="rId43" Type="http://schemas.openxmlformats.org/officeDocument/2006/relationships/tags" Target="../tags/tag833.xml"/><Relationship Id="rId48" Type="http://schemas.openxmlformats.org/officeDocument/2006/relationships/tags" Target="../tags/tag838.xml"/><Relationship Id="rId56" Type="http://schemas.openxmlformats.org/officeDocument/2006/relationships/tags" Target="../tags/tag846.xml"/><Relationship Id="rId64" Type="http://schemas.openxmlformats.org/officeDocument/2006/relationships/tags" Target="../tags/tag854.xml"/><Relationship Id="rId69" Type="http://schemas.openxmlformats.org/officeDocument/2006/relationships/tags" Target="../tags/tag859.xml"/><Relationship Id="rId77" Type="http://schemas.openxmlformats.org/officeDocument/2006/relationships/tags" Target="../tags/tag867.xml"/><Relationship Id="rId8" Type="http://schemas.openxmlformats.org/officeDocument/2006/relationships/tags" Target="../tags/tag798.xml"/><Relationship Id="rId51" Type="http://schemas.openxmlformats.org/officeDocument/2006/relationships/tags" Target="../tags/tag841.xml"/><Relationship Id="rId72" Type="http://schemas.openxmlformats.org/officeDocument/2006/relationships/tags" Target="../tags/tag862.xml"/><Relationship Id="rId80" Type="http://schemas.openxmlformats.org/officeDocument/2006/relationships/chart" Target="../charts/chart13.xml"/><Relationship Id="rId3" Type="http://schemas.openxmlformats.org/officeDocument/2006/relationships/tags" Target="../tags/tag793.xml"/><Relationship Id="rId12" Type="http://schemas.openxmlformats.org/officeDocument/2006/relationships/tags" Target="../tags/tag802.xml"/><Relationship Id="rId17" Type="http://schemas.openxmlformats.org/officeDocument/2006/relationships/tags" Target="../tags/tag807.xml"/><Relationship Id="rId25" Type="http://schemas.openxmlformats.org/officeDocument/2006/relationships/tags" Target="../tags/tag815.xml"/><Relationship Id="rId33" Type="http://schemas.openxmlformats.org/officeDocument/2006/relationships/tags" Target="../tags/tag823.xml"/><Relationship Id="rId38" Type="http://schemas.openxmlformats.org/officeDocument/2006/relationships/tags" Target="../tags/tag828.xml"/><Relationship Id="rId46" Type="http://schemas.openxmlformats.org/officeDocument/2006/relationships/tags" Target="../tags/tag836.xml"/><Relationship Id="rId59" Type="http://schemas.openxmlformats.org/officeDocument/2006/relationships/tags" Target="../tags/tag849.xml"/><Relationship Id="rId67" Type="http://schemas.openxmlformats.org/officeDocument/2006/relationships/tags" Target="../tags/tag857.xml"/><Relationship Id="rId20" Type="http://schemas.openxmlformats.org/officeDocument/2006/relationships/tags" Target="../tags/tag810.xml"/><Relationship Id="rId41" Type="http://schemas.openxmlformats.org/officeDocument/2006/relationships/tags" Target="../tags/tag831.xml"/><Relationship Id="rId54" Type="http://schemas.openxmlformats.org/officeDocument/2006/relationships/tags" Target="../tags/tag844.xml"/><Relationship Id="rId62" Type="http://schemas.openxmlformats.org/officeDocument/2006/relationships/tags" Target="../tags/tag852.xml"/><Relationship Id="rId70" Type="http://schemas.openxmlformats.org/officeDocument/2006/relationships/tags" Target="../tags/tag860.xml"/><Relationship Id="rId75" Type="http://schemas.openxmlformats.org/officeDocument/2006/relationships/tags" Target="../tags/tag865.xml"/><Relationship Id="rId1" Type="http://schemas.openxmlformats.org/officeDocument/2006/relationships/tags" Target="../tags/tag791.xml"/><Relationship Id="rId6" Type="http://schemas.openxmlformats.org/officeDocument/2006/relationships/tags" Target="../tags/tag796.xml"/><Relationship Id="rId15" Type="http://schemas.openxmlformats.org/officeDocument/2006/relationships/tags" Target="../tags/tag805.xml"/><Relationship Id="rId23" Type="http://schemas.openxmlformats.org/officeDocument/2006/relationships/tags" Target="../tags/tag813.xml"/><Relationship Id="rId28" Type="http://schemas.openxmlformats.org/officeDocument/2006/relationships/tags" Target="../tags/tag818.xml"/><Relationship Id="rId36" Type="http://schemas.openxmlformats.org/officeDocument/2006/relationships/tags" Target="../tags/tag826.xml"/><Relationship Id="rId49" Type="http://schemas.openxmlformats.org/officeDocument/2006/relationships/tags" Target="../tags/tag839.xml"/><Relationship Id="rId57" Type="http://schemas.openxmlformats.org/officeDocument/2006/relationships/tags" Target="../tags/tag847.xml"/><Relationship Id="rId10" Type="http://schemas.openxmlformats.org/officeDocument/2006/relationships/tags" Target="../tags/tag800.xml"/><Relationship Id="rId31" Type="http://schemas.openxmlformats.org/officeDocument/2006/relationships/tags" Target="../tags/tag821.xml"/><Relationship Id="rId44" Type="http://schemas.openxmlformats.org/officeDocument/2006/relationships/tags" Target="../tags/tag834.xml"/><Relationship Id="rId52" Type="http://schemas.openxmlformats.org/officeDocument/2006/relationships/tags" Target="../tags/tag842.xml"/><Relationship Id="rId60" Type="http://schemas.openxmlformats.org/officeDocument/2006/relationships/tags" Target="../tags/tag850.xml"/><Relationship Id="rId65" Type="http://schemas.openxmlformats.org/officeDocument/2006/relationships/tags" Target="../tags/tag855.xml"/><Relationship Id="rId73" Type="http://schemas.openxmlformats.org/officeDocument/2006/relationships/tags" Target="../tags/tag863.xml"/><Relationship Id="rId78" Type="http://schemas.openxmlformats.org/officeDocument/2006/relationships/tags" Target="../tags/tag868.xml"/><Relationship Id="rId4" Type="http://schemas.openxmlformats.org/officeDocument/2006/relationships/tags" Target="../tags/tag794.xml"/><Relationship Id="rId9" Type="http://schemas.openxmlformats.org/officeDocument/2006/relationships/tags" Target="../tags/tag799.xml"/><Relationship Id="rId13" Type="http://schemas.openxmlformats.org/officeDocument/2006/relationships/tags" Target="../tags/tag803.xml"/><Relationship Id="rId18" Type="http://schemas.openxmlformats.org/officeDocument/2006/relationships/tags" Target="../tags/tag808.xml"/><Relationship Id="rId39" Type="http://schemas.openxmlformats.org/officeDocument/2006/relationships/tags" Target="../tags/tag829.xml"/><Relationship Id="rId34" Type="http://schemas.openxmlformats.org/officeDocument/2006/relationships/tags" Target="../tags/tag824.xml"/><Relationship Id="rId50" Type="http://schemas.openxmlformats.org/officeDocument/2006/relationships/tags" Target="../tags/tag840.xml"/><Relationship Id="rId55" Type="http://schemas.openxmlformats.org/officeDocument/2006/relationships/tags" Target="../tags/tag845.xml"/><Relationship Id="rId76" Type="http://schemas.openxmlformats.org/officeDocument/2006/relationships/tags" Target="../tags/tag866.xml"/><Relationship Id="rId7" Type="http://schemas.openxmlformats.org/officeDocument/2006/relationships/tags" Target="../tags/tag797.xml"/><Relationship Id="rId71" Type="http://schemas.openxmlformats.org/officeDocument/2006/relationships/tags" Target="../tags/tag861.xml"/><Relationship Id="rId2" Type="http://schemas.openxmlformats.org/officeDocument/2006/relationships/tags" Target="../tags/tag792.xml"/><Relationship Id="rId29" Type="http://schemas.openxmlformats.org/officeDocument/2006/relationships/tags" Target="../tags/tag819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26" Type="http://schemas.openxmlformats.org/officeDocument/2006/relationships/tags" Target="../tags/tag894.xml"/><Relationship Id="rId21" Type="http://schemas.openxmlformats.org/officeDocument/2006/relationships/tags" Target="../tags/tag889.xml"/><Relationship Id="rId42" Type="http://schemas.openxmlformats.org/officeDocument/2006/relationships/tags" Target="../tags/tag910.xml"/><Relationship Id="rId47" Type="http://schemas.openxmlformats.org/officeDocument/2006/relationships/tags" Target="../tags/tag915.xml"/><Relationship Id="rId63" Type="http://schemas.openxmlformats.org/officeDocument/2006/relationships/tags" Target="../tags/tag931.xml"/><Relationship Id="rId68" Type="http://schemas.openxmlformats.org/officeDocument/2006/relationships/tags" Target="../tags/tag936.xml"/><Relationship Id="rId16" Type="http://schemas.openxmlformats.org/officeDocument/2006/relationships/tags" Target="../tags/tag884.xml"/><Relationship Id="rId11" Type="http://schemas.openxmlformats.org/officeDocument/2006/relationships/tags" Target="../tags/tag879.xml"/><Relationship Id="rId32" Type="http://schemas.openxmlformats.org/officeDocument/2006/relationships/tags" Target="../tags/tag900.xml"/><Relationship Id="rId37" Type="http://schemas.openxmlformats.org/officeDocument/2006/relationships/tags" Target="../tags/tag905.xml"/><Relationship Id="rId53" Type="http://schemas.openxmlformats.org/officeDocument/2006/relationships/tags" Target="../tags/tag921.xml"/><Relationship Id="rId58" Type="http://schemas.openxmlformats.org/officeDocument/2006/relationships/tags" Target="../tags/tag926.xml"/><Relationship Id="rId74" Type="http://schemas.openxmlformats.org/officeDocument/2006/relationships/tags" Target="../tags/tag942.xml"/><Relationship Id="rId79" Type="http://schemas.openxmlformats.org/officeDocument/2006/relationships/tags" Target="../tags/tag947.xml"/><Relationship Id="rId5" Type="http://schemas.openxmlformats.org/officeDocument/2006/relationships/tags" Target="../tags/tag873.xml"/><Relationship Id="rId61" Type="http://schemas.openxmlformats.org/officeDocument/2006/relationships/tags" Target="../tags/tag929.xml"/><Relationship Id="rId19" Type="http://schemas.openxmlformats.org/officeDocument/2006/relationships/tags" Target="../tags/tag887.xml"/><Relationship Id="rId14" Type="http://schemas.openxmlformats.org/officeDocument/2006/relationships/tags" Target="../tags/tag882.xml"/><Relationship Id="rId22" Type="http://schemas.openxmlformats.org/officeDocument/2006/relationships/tags" Target="../tags/tag890.xml"/><Relationship Id="rId27" Type="http://schemas.openxmlformats.org/officeDocument/2006/relationships/tags" Target="../tags/tag895.xml"/><Relationship Id="rId30" Type="http://schemas.openxmlformats.org/officeDocument/2006/relationships/tags" Target="../tags/tag898.xml"/><Relationship Id="rId35" Type="http://schemas.openxmlformats.org/officeDocument/2006/relationships/tags" Target="../tags/tag903.xml"/><Relationship Id="rId43" Type="http://schemas.openxmlformats.org/officeDocument/2006/relationships/tags" Target="../tags/tag911.xml"/><Relationship Id="rId48" Type="http://schemas.openxmlformats.org/officeDocument/2006/relationships/tags" Target="../tags/tag916.xml"/><Relationship Id="rId56" Type="http://schemas.openxmlformats.org/officeDocument/2006/relationships/tags" Target="../tags/tag924.xml"/><Relationship Id="rId64" Type="http://schemas.openxmlformats.org/officeDocument/2006/relationships/tags" Target="../tags/tag932.xml"/><Relationship Id="rId69" Type="http://schemas.openxmlformats.org/officeDocument/2006/relationships/tags" Target="../tags/tag937.xml"/><Relationship Id="rId77" Type="http://schemas.openxmlformats.org/officeDocument/2006/relationships/tags" Target="../tags/tag945.xml"/><Relationship Id="rId8" Type="http://schemas.openxmlformats.org/officeDocument/2006/relationships/tags" Target="../tags/tag876.xml"/><Relationship Id="rId51" Type="http://schemas.openxmlformats.org/officeDocument/2006/relationships/tags" Target="../tags/tag919.xml"/><Relationship Id="rId72" Type="http://schemas.openxmlformats.org/officeDocument/2006/relationships/tags" Target="../tags/tag940.xml"/><Relationship Id="rId80" Type="http://schemas.openxmlformats.org/officeDocument/2006/relationships/slideLayout" Target="../slideLayouts/slideLayout5.xml"/><Relationship Id="rId3" Type="http://schemas.openxmlformats.org/officeDocument/2006/relationships/tags" Target="../tags/tag871.xml"/><Relationship Id="rId12" Type="http://schemas.openxmlformats.org/officeDocument/2006/relationships/tags" Target="../tags/tag880.xml"/><Relationship Id="rId17" Type="http://schemas.openxmlformats.org/officeDocument/2006/relationships/tags" Target="../tags/tag885.xml"/><Relationship Id="rId25" Type="http://schemas.openxmlformats.org/officeDocument/2006/relationships/tags" Target="../tags/tag893.xml"/><Relationship Id="rId33" Type="http://schemas.openxmlformats.org/officeDocument/2006/relationships/tags" Target="../tags/tag901.xml"/><Relationship Id="rId38" Type="http://schemas.openxmlformats.org/officeDocument/2006/relationships/tags" Target="../tags/tag906.xml"/><Relationship Id="rId46" Type="http://schemas.openxmlformats.org/officeDocument/2006/relationships/tags" Target="../tags/tag914.xml"/><Relationship Id="rId59" Type="http://schemas.openxmlformats.org/officeDocument/2006/relationships/tags" Target="../tags/tag927.xml"/><Relationship Id="rId67" Type="http://schemas.openxmlformats.org/officeDocument/2006/relationships/tags" Target="../tags/tag935.xml"/><Relationship Id="rId20" Type="http://schemas.openxmlformats.org/officeDocument/2006/relationships/tags" Target="../tags/tag888.xml"/><Relationship Id="rId41" Type="http://schemas.openxmlformats.org/officeDocument/2006/relationships/tags" Target="../tags/tag909.xml"/><Relationship Id="rId54" Type="http://schemas.openxmlformats.org/officeDocument/2006/relationships/tags" Target="../tags/tag922.xml"/><Relationship Id="rId62" Type="http://schemas.openxmlformats.org/officeDocument/2006/relationships/tags" Target="../tags/tag930.xml"/><Relationship Id="rId70" Type="http://schemas.openxmlformats.org/officeDocument/2006/relationships/tags" Target="../tags/tag938.xml"/><Relationship Id="rId75" Type="http://schemas.openxmlformats.org/officeDocument/2006/relationships/tags" Target="../tags/tag943.xml"/><Relationship Id="rId1" Type="http://schemas.openxmlformats.org/officeDocument/2006/relationships/tags" Target="../tags/tag869.xml"/><Relationship Id="rId6" Type="http://schemas.openxmlformats.org/officeDocument/2006/relationships/tags" Target="../tags/tag874.xml"/><Relationship Id="rId15" Type="http://schemas.openxmlformats.org/officeDocument/2006/relationships/tags" Target="../tags/tag883.xml"/><Relationship Id="rId23" Type="http://schemas.openxmlformats.org/officeDocument/2006/relationships/tags" Target="../tags/tag891.xml"/><Relationship Id="rId28" Type="http://schemas.openxmlformats.org/officeDocument/2006/relationships/tags" Target="../tags/tag896.xml"/><Relationship Id="rId36" Type="http://schemas.openxmlformats.org/officeDocument/2006/relationships/tags" Target="../tags/tag904.xml"/><Relationship Id="rId49" Type="http://schemas.openxmlformats.org/officeDocument/2006/relationships/tags" Target="../tags/tag917.xml"/><Relationship Id="rId57" Type="http://schemas.openxmlformats.org/officeDocument/2006/relationships/tags" Target="../tags/tag925.xml"/><Relationship Id="rId10" Type="http://schemas.openxmlformats.org/officeDocument/2006/relationships/tags" Target="../tags/tag878.xml"/><Relationship Id="rId31" Type="http://schemas.openxmlformats.org/officeDocument/2006/relationships/tags" Target="../tags/tag899.xml"/><Relationship Id="rId44" Type="http://schemas.openxmlformats.org/officeDocument/2006/relationships/tags" Target="../tags/tag912.xml"/><Relationship Id="rId52" Type="http://schemas.openxmlformats.org/officeDocument/2006/relationships/tags" Target="../tags/tag920.xml"/><Relationship Id="rId60" Type="http://schemas.openxmlformats.org/officeDocument/2006/relationships/tags" Target="../tags/tag928.xml"/><Relationship Id="rId65" Type="http://schemas.openxmlformats.org/officeDocument/2006/relationships/tags" Target="../tags/tag933.xml"/><Relationship Id="rId73" Type="http://schemas.openxmlformats.org/officeDocument/2006/relationships/tags" Target="../tags/tag941.xml"/><Relationship Id="rId78" Type="http://schemas.openxmlformats.org/officeDocument/2006/relationships/tags" Target="../tags/tag946.xml"/><Relationship Id="rId81" Type="http://schemas.openxmlformats.org/officeDocument/2006/relationships/chart" Target="../charts/chart15.xml"/><Relationship Id="rId4" Type="http://schemas.openxmlformats.org/officeDocument/2006/relationships/tags" Target="../tags/tag872.xml"/><Relationship Id="rId9" Type="http://schemas.openxmlformats.org/officeDocument/2006/relationships/tags" Target="../tags/tag877.xml"/><Relationship Id="rId13" Type="http://schemas.openxmlformats.org/officeDocument/2006/relationships/tags" Target="../tags/tag881.xml"/><Relationship Id="rId18" Type="http://schemas.openxmlformats.org/officeDocument/2006/relationships/tags" Target="../tags/tag886.xml"/><Relationship Id="rId39" Type="http://schemas.openxmlformats.org/officeDocument/2006/relationships/tags" Target="../tags/tag907.xml"/><Relationship Id="rId34" Type="http://schemas.openxmlformats.org/officeDocument/2006/relationships/tags" Target="../tags/tag902.xml"/><Relationship Id="rId50" Type="http://schemas.openxmlformats.org/officeDocument/2006/relationships/tags" Target="../tags/tag918.xml"/><Relationship Id="rId55" Type="http://schemas.openxmlformats.org/officeDocument/2006/relationships/tags" Target="../tags/tag923.xml"/><Relationship Id="rId76" Type="http://schemas.openxmlformats.org/officeDocument/2006/relationships/tags" Target="../tags/tag944.xml"/><Relationship Id="rId7" Type="http://schemas.openxmlformats.org/officeDocument/2006/relationships/tags" Target="../tags/tag875.xml"/><Relationship Id="rId71" Type="http://schemas.openxmlformats.org/officeDocument/2006/relationships/tags" Target="../tags/tag939.xml"/><Relationship Id="rId2" Type="http://schemas.openxmlformats.org/officeDocument/2006/relationships/tags" Target="../tags/tag870.xml"/><Relationship Id="rId29" Type="http://schemas.openxmlformats.org/officeDocument/2006/relationships/tags" Target="../tags/tag897.xml"/><Relationship Id="rId24" Type="http://schemas.openxmlformats.org/officeDocument/2006/relationships/tags" Target="../tags/tag892.xml"/><Relationship Id="rId40" Type="http://schemas.openxmlformats.org/officeDocument/2006/relationships/tags" Target="../tags/tag908.xml"/><Relationship Id="rId45" Type="http://schemas.openxmlformats.org/officeDocument/2006/relationships/tags" Target="../tags/tag913.xml"/><Relationship Id="rId66" Type="http://schemas.openxmlformats.org/officeDocument/2006/relationships/tags" Target="../tags/tag93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5.xml"/><Relationship Id="rId5" Type="http://schemas.openxmlformats.org/officeDocument/2006/relationships/chart" Target="../charts/chart22.xml"/><Relationship Id="rId4" Type="http://schemas.openxmlformats.org/officeDocument/2006/relationships/chart" Target="../charts/chart2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2.png"/><Relationship Id="rId4" Type="http://schemas.openxmlformats.org/officeDocument/2006/relationships/image" Target="../media/image5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3.xml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24.xml"/></Relationships>
</file>

<file path=ppt/slides/_rels/slide21.xml.rels><?xml version="1.0" encoding="UTF-8" standalone="yes"?>
<Relationships xmlns="http://schemas.openxmlformats.org/package/2006/relationships"><Relationship Id="rId26" Type="http://schemas.openxmlformats.org/officeDocument/2006/relationships/tags" Target="../tags/tag973.xml"/><Relationship Id="rId21" Type="http://schemas.openxmlformats.org/officeDocument/2006/relationships/tags" Target="../tags/tag968.xml"/><Relationship Id="rId42" Type="http://schemas.openxmlformats.org/officeDocument/2006/relationships/tags" Target="../tags/tag989.xml"/><Relationship Id="rId47" Type="http://schemas.openxmlformats.org/officeDocument/2006/relationships/tags" Target="../tags/tag994.xml"/><Relationship Id="rId63" Type="http://schemas.openxmlformats.org/officeDocument/2006/relationships/tags" Target="../tags/tag1010.xml"/><Relationship Id="rId68" Type="http://schemas.openxmlformats.org/officeDocument/2006/relationships/tags" Target="../tags/tag1015.xml"/><Relationship Id="rId16" Type="http://schemas.openxmlformats.org/officeDocument/2006/relationships/tags" Target="../tags/tag963.xml"/><Relationship Id="rId11" Type="http://schemas.openxmlformats.org/officeDocument/2006/relationships/tags" Target="../tags/tag958.xml"/><Relationship Id="rId32" Type="http://schemas.openxmlformats.org/officeDocument/2006/relationships/tags" Target="../tags/tag979.xml"/><Relationship Id="rId37" Type="http://schemas.openxmlformats.org/officeDocument/2006/relationships/tags" Target="../tags/tag984.xml"/><Relationship Id="rId53" Type="http://schemas.openxmlformats.org/officeDocument/2006/relationships/tags" Target="../tags/tag1000.xml"/><Relationship Id="rId58" Type="http://schemas.openxmlformats.org/officeDocument/2006/relationships/tags" Target="../tags/tag1005.xml"/><Relationship Id="rId74" Type="http://schemas.openxmlformats.org/officeDocument/2006/relationships/tags" Target="../tags/tag1021.xml"/><Relationship Id="rId79" Type="http://schemas.openxmlformats.org/officeDocument/2006/relationships/tags" Target="../tags/tag1026.xml"/><Relationship Id="rId5" Type="http://schemas.openxmlformats.org/officeDocument/2006/relationships/tags" Target="../tags/tag952.xml"/><Relationship Id="rId61" Type="http://schemas.openxmlformats.org/officeDocument/2006/relationships/tags" Target="../tags/tag1008.xml"/><Relationship Id="rId82" Type="http://schemas.openxmlformats.org/officeDocument/2006/relationships/chart" Target="../charts/chart25.xml"/><Relationship Id="rId19" Type="http://schemas.openxmlformats.org/officeDocument/2006/relationships/tags" Target="../tags/tag966.xml"/><Relationship Id="rId14" Type="http://schemas.openxmlformats.org/officeDocument/2006/relationships/tags" Target="../tags/tag961.xml"/><Relationship Id="rId22" Type="http://schemas.openxmlformats.org/officeDocument/2006/relationships/tags" Target="../tags/tag969.xml"/><Relationship Id="rId27" Type="http://schemas.openxmlformats.org/officeDocument/2006/relationships/tags" Target="../tags/tag974.xml"/><Relationship Id="rId30" Type="http://schemas.openxmlformats.org/officeDocument/2006/relationships/tags" Target="../tags/tag977.xml"/><Relationship Id="rId35" Type="http://schemas.openxmlformats.org/officeDocument/2006/relationships/tags" Target="../tags/tag982.xml"/><Relationship Id="rId43" Type="http://schemas.openxmlformats.org/officeDocument/2006/relationships/tags" Target="../tags/tag990.xml"/><Relationship Id="rId48" Type="http://schemas.openxmlformats.org/officeDocument/2006/relationships/tags" Target="../tags/tag995.xml"/><Relationship Id="rId56" Type="http://schemas.openxmlformats.org/officeDocument/2006/relationships/tags" Target="../tags/tag1003.xml"/><Relationship Id="rId64" Type="http://schemas.openxmlformats.org/officeDocument/2006/relationships/tags" Target="../tags/tag1011.xml"/><Relationship Id="rId69" Type="http://schemas.openxmlformats.org/officeDocument/2006/relationships/tags" Target="../tags/tag1016.xml"/><Relationship Id="rId77" Type="http://schemas.openxmlformats.org/officeDocument/2006/relationships/tags" Target="../tags/tag1024.xml"/><Relationship Id="rId8" Type="http://schemas.openxmlformats.org/officeDocument/2006/relationships/tags" Target="../tags/tag955.xml"/><Relationship Id="rId51" Type="http://schemas.openxmlformats.org/officeDocument/2006/relationships/tags" Target="../tags/tag998.xml"/><Relationship Id="rId72" Type="http://schemas.openxmlformats.org/officeDocument/2006/relationships/tags" Target="../tags/tag1019.xml"/><Relationship Id="rId80" Type="http://schemas.openxmlformats.org/officeDocument/2006/relationships/slideLayout" Target="../slideLayouts/slideLayout5.xml"/><Relationship Id="rId3" Type="http://schemas.openxmlformats.org/officeDocument/2006/relationships/tags" Target="../tags/tag950.xml"/><Relationship Id="rId12" Type="http://schemas.openxmlformats.org/officeDocument/2006/relationships/tags" Target="../tags/tag959.xml"/><Relationship Id="rId17" Type="http://schemas.openxmlformats.org/officeDocument/2006/relationships/tags" Target="../tags/tag964.xml"/><Relationship Id="rId25" Type="http://schemas.openxmlformats.org/officeDocument/2006/relationships/tags" Target="../tags/tag972.xml"/><Relationship Id="rId33" Type="http://schemas.openxmlformats.org/officeDocument/2006/relationships/tags" Target="../tags/tag980.xml"/><Relationship Id="rId38" Type="http://schemas.openxmlformats.org/officeDocument/2006/relationships/tags" Target="../tags/tag985.xml"/><Relationship Id="rId46" Type="http://schemas.openxmlformats.org/officeDocument/2006/relationships/tags" Target="../tags/tag993.xml"/><Relationship Id="rId59" Type="http://schemas.openxmlformats.org/officeDocument/2006/relationships/tags" Target="../tags/tag1006.xml"/><Relationship Id="rId67" Type="http://schemas.openxmlformats.org/officeDocument/2006/relationships/tags" Target="../tags/tag1014.xml"/><Relationship Id="rId20" Type="http://schemas.openxmlformats.org/officeDocument/2006/relationships/tags" Target="../tags/tag967.xml"/><Relationship Id="rId41" Type="http://schemas.openxmlformats.org/officeDocument/2006/relationships/tags" Target="../tags/tag988.xml"/><Relationship Id="rId54" Type="http://schemas.openxmlformats.org/officeDocument/2006/relationships/tags" Target="../tags/tag1001.xml"/><Relationship Id="rId62" Type="http://schemas.openxmlformats.org/officeDocument/2006/relationships/tags" Target="../tags/tag1009.xml"/><Relationship Id="rId70" Type="http://schemas.openxmlformats.org/officeDocument/2006/relationships/tags" Target="../tags/tag1017.xml"/><Relationship Id="rId75" Type="http://schemas.openxmlformats.org/officeDocument/2006/relationships/tags" Target="../tags/tag1022.xml"/><Relationship Id="rId1" Type="http://schemas.openxmlformats.org/officeDocument/2006/relationships/tags" Target="../tags/tag948.xml"/><Relationship Id="rId6" Type="http://schemas.openxmlformats.org/officeDocument/2006/relationships/tags" Target="../tags/tag953.xml"/><Relationship Id="rId15" Type="http://schemas.openxmlformats.org/officeDocument/2006/relationships/tags" Target="../tags/tag962.xml"/><Relationship Id="rId23" Type="http://schemas.openxmlformats.org/officeDocument/2006/relationships/tags" Target="../tags/tag970.xml"/><Relationship Id="rId28" Type="http://schemas.openxmlformats.org/officeDocument/2006/relationships/tags" Target="../tags/tag975.xml"/><Relationship Id="rId36" Type="http://schemas.openxmlformats.org/officeDocument/2006/relationships/tags" Target="../tags/tag983.xml"/><Relationship Id="rId49" Type="http://schemas.openxmlformats.org/officeDocument/2006/relationships/tags" Target="../tags/tag996.xml"/><Relationship Id="rId57" Type="http://schemas.openxmlformats.org/officeDocument/2006/relationships/tags" Target="../tags/tag1004.xml"/><Relationship Id="rId10" Type="http://schemas.openxmlformats.org/officeDocument/2006/relationships/tags" Target="../tags/tag957.xml"/><Relationship Id="rId31" Type="http://schemas.openxmlformats.org/officeDocument/2006/relationships/tags" Target="../tags/tag978.xml"/><Relationship Id="rId44" Type="http://schemas.openxmlformats.org/officeDocument/2006/relationships/tags" Target="../tags/tag991.xml"/><Relationship Id="rId52" Type="http://schemas.openxmlformats.org/officeDocument/2006/relationships/tags" Target="../tags/tag999.xml"/><Relationship Id="rId60" Type="http://schemas.openxmlformats.org/officeDocument/2006/relationships/tags" Target="../tags/tag1007.xml"/><Relationship Id="rId65" Type="http://schemas.openxmlformats.org/officeDocument/2006/relationships/tags" Target="../tags/tag1012.xml"/><Relationship Id="rId73" Type="http://schemas.openxmlformats.org/officeDocument/2006/relationships/tags" Target="../tags/tag1020.xml"/><Relationship Id="rId78" Type="http://schemas.openxmlformats.org/officeDocument/2006/relationships/tags" Target="../tags/tag1025.xml"/><Relationship Id="rId81" Type="http://schemas.openxmlformats.org/officeDocument/2006/relationships/notesSlide" Target="../notesSlides/notesSlide1.xml"/><Relationship Id="rId4" Type="http://schemas.openxmlformats.org/officeDocument/2006/relationships/tags" Target="../tags/tag951.xml"/><Relationship Id="rId9" Type="http://schemas.openxmlformats.org/officeDocument/2006/relationships/tags" Target="../tags/tag956.xml"/><Relationship Id="rId13" Type="http://schemas.openxmlformats.org/officeDocument/2006/relationships/tags" Target="../tags/tag960.xml"/><Relationship Id="rId18" Type="http://schemas.openxmlformats.org/officeDocument/2006/relationships/tags" Target="../tags/tag965.xml"/><Relationship Id="rId39" Type="http://schemas.openxmlformats.org/officeDocument/2006/relationships/tags" Target="../tags/tag986.xml"/><Relationship Id="rId34" Type="http://schemas.openxmlformats.org/officeDocument/2006/relationships/tags" Target="../tags/tag981.xml"/><Relationship Id="rId50" Type="http://schemas.openxmlformats.org/officeDocument/2006/relationships/tags" Target="../tags/tag997.xml"/><Relationship Id="rId55" Type="http://schemas.openxmlformats.org/officeDocument/2006/relationships/tags" Target="../tags/tag1002.xml"/><Relationship Id="rId76" Type="http://schemas.openxmlformats.org/officeDocument/2006/relationships/tags" Target="../tags/tag1023.xml"/><Relationship Id="rId7" Type="http://schemas.openxmlformats.org/officeDocument/2006/relationships/tags" Target="../tags/tag954.xml"/><Relationship Id="rId71" Type="http://schemas.openxmlformats.org/officeDocument/2006/relationships/tags" Target="../tags/tag1018.xml"/><Relationship Id="rId2" Type="http://schemas.openxmlformats.org/officeDocument/2006/relationships/tags" Target="../tags/tag949.xml"/><Relationship Id="rId29" Type="http://schemas.openxmlformats.org/officeDocument/2006/relationships/tags" Target="../tags/tag976.xml"/><Relationship Id="rId24" Type="http://schemas.openxmlformats.org/officeDocument/2006/relationships/tags" Target="../tags/tag971.xml"/><Relationship Id="rId40" Type="http://schemas.openxmlformats.org/officeDocument/2006/relationships/tags" Target="../tags/tag987.xml"/><Relationship Id="rId45" Type="http://schemas.openxmlformats.org/officeDocument/2006/relationships/tags" Target="../tags/tag992.xml"/><Relationship Id="rId66" Type="http://schemas.openxmlformats.org/officeDocument/2006/relationships/tags" Target="../tags/tag1013.xml"/></Relationships>
</file>

<file path=ppt/slides/_rels/slide22.xml.rels><?xml version="1.0" encoding="UTF-8" standalone="yes"?>
<Relationships xmlns="http://schemas.openxmlformats.org/package/2006/relationships"><Relationship Id="rId26" Type="http://schemas.openxmlformats.org/officeDocument/2006/relationships/tags" Target="../tags/tag1052.xml"/><Relationship Id="rId21" Type="http://schemas.openxmlformats.org/officeDocument/2006/relationships/tags" Target="../tags/tag1047.xml"/><Relationship Id="rId42" Type="http://schemas.openxmlformats.org/officeDocument/2006/relationships/tags" Target="../tags/tag1068.xml"/><Relationship Id="rId47" Type="http://schemas.openxmlformats.org/officeDocument/2006/relationships/tags" Target="../tags/tag1073.xml"/><Relationship Id="rId63" Type="http://schemas.openxmlformats.org/officeDocument/2006/relationships/tags" Target="../tags/tag1089.xml"/><Relationship Id="rId68" Type="http://schemas.openxmlformats.org/officeDocument/2006/relationships/tags" Target="../tags/tag1094.xml"/><Relationship Id="rId16" Type="http://schemas.openxmlformats.org/officeDocument/2006/relationships/tags" Target="../tags/tag1042.xml"/><Relationship Id="rId11" Type="http://schemas.openxmlformats.org/officeDocument/2006/relationships/tags" Target="../tags/tag1037.xml"/><Relationship Id="rId32" Type="http://schemas.openxmlformats.org/officeDocument/2006/relationships/tags" Target="../tags/tag1058.xml"/><Relationship Id="rId37" Type="http://schemas.openxmlformats.org/officeDocument/2006/relationships/tags" Target="../tags/tag1063.xml"/><Relationship Id="rId53" Type="http://schemas.openxmlformats.org/officeDocument/2006/relationships/tags" Target="../tags/tag1079.xml"/><Relationship Id="rId58" Type="http://schemas.openxmlformats.org/officeDocument/2006/relationships/tags" Target="../tags/tag1084.xml"/><Relationship Id="rId74" Type="http://schemas.openxmlformats.org/officeDocument/2006/relationships/tags" Target="../tags/tag1100.xml"/><Relationship Id="rId79" Type="http://schemas.openxmlformats.org/officeDocument/2006/relationships/tags" Target="../tags/tag1105.xml"/><Relationship Id="rId5" Type="http://schemas.openxmlformats.org/officeDocument/2006/relationships/tags" Target="../tags/tag1031.xml"/><Relationship Id="rId61" Type="http://schemas.openxmlformats.org/officeDocument/2006/relationships/tags" Target="../tags/tag1087.xml"/><Relationship Id="rId82" Type="http://schemas.openxmlformats.org/officeDocument/2006/relationships/chart" Target="../charts/chart27.xml"/><Relationship Id="rId19" Type="http://schemas.openxmlformats.org/officeDocument/2006/relationships/tags" Target="../tags/tag1045.xml"/><Relationship Id="rId14" Type="http://schemas.openxmlformats.org/officeDocument/2006/relationships/tags" Target="../tags/tag1040.xml"/><Relationship Id="rId22" Type="http://schemas.openxmlformats.org/officeDocument/2006/relationships/tags" Target="../tags/tag1048.xml"/><Relationship Id="rId27" Type="http://schemas.openxmlformats.org/officeDocument/2006/relationships/tags" Target="../tags/tag1053.xml"/><Relationship Id="rId30" Type="http://schemas.openxmlformats.org/officeDocument/2006/relationships/tags" Target="../tags/tag1056.xml"/><Relationship Id="rId35" Type="http://schemas.openxmlformats.org/officeDocument/2006/relationships/tags" Target="../tags/tag1061.xml"/><Relationship Id="rId43" Type="http://schemas.openxmlformats.org/officeDocument/2006/relationships/tags" Target="../tags/tag1069.xml"/><Relationship Id="rId48" Type="http://schemas.openxmlformats.org/officeDocument/2006/relationships/tags" Target="../tags/tag1074.xml"/><Relationship Id="rId56" Type="http://schemas.openxmlformats.org/officeDocument/2006/relationships/tags" Target="../tags/tag1082.xml"/><Relationship Id="rId64" Type="http://schemas.openxmlformats.org/officeDocument/2006/relationships/tags" Target="../tags/tag1090.xml"/><Relationship Id="rId69" Type="http://schemas.openxmlformats.org/officeDocument/2006/relationships/tags" Target="../tags/tag1095.xml"/><Relationship Id="rId77" Type="http://schemas.openxmlformats.org/officeDocument/2006/relationships/tags" Target="../tags/tag1103.xml"/><Relationship Id="rId8" Type="http://schemas.openxmlformats.org/officeDocument/2006/relationships/tags" Target="../tags/tag1034.xml"/><Relationship Id="rId51" Type="http://schemas.openxmlformats.org/officeDocument/2006/relationships/tags" Target="../tags/tag1077.xml"/><Relationship Id="rId72" Type="http://schemas.openxmlformats.org/officeDocument/2006/relationships/tags" Target="../tags/tag1098.xml"/><Relationship Id="rId80" Type="http://schemas.openxmlformats.org/officeDocument/2006/relationships/slideLayout" Target="../slideLayouts/slideLayout5.xml"/><Relationship Id="rId3" Type="http://schemas.openxmlformats.org/officeDocument/2006/relationships/tags" Target="../tags/tag1029.xml"/><Relationship Id="rId12" Type="http://schemas.openxmlformats.org/officeDocument/2006/relationships/tags" Target="../tags/tag1038.xml"/><Relationship Id="rId17" Type="http://schemas.openxmlformats.org/officeDocument/2006/relationships/tags" Target="../tags/tag1043.xml"/><Relationship Id="rId25" Type="http://schemas.openxmlformats.org/officeDocument/2006/relationships/tags" Target="../tags/tag1051.xml"/><Relationship Id="rId33" Type="http://schemas.openxmlformats.org/officeDocument/2006/relationships/tags" Target="../tags/tag1059.xml"/><Relationship Id="rId38" Type="http://schemas.openxmlformats.org/officeDocument/2006/relationships/tags" Target="../tags/tag1064.xml"/><Relationship Id="rId46" Type="http://schemas.openxmlformats.org/officeDocument/2006/relationships/tags" Target="../tags/tag1072.xml"/><Relationship Id="rId59" Type="http://schemas.openxmlformats.org/officeDocument/2006/relationships/tags" Target="../tags/tag1085.xml"/><Relationship Id="rId67" Type="http://schemas.openxmlformats.org/officeDocument/2006/relationships/tags" Target="../tags/tag1093.xml"/><Relationship Id="rId20" Type="http://schemas.openxmlformats.org/officeDocument/2006/relationships/tags" Target="../tags/tag1046.xml"/><Relationship Id="rId41" Type="http://schemas.openxmlformats.org/officeDocument/2006/relationships/tags" Target="../tags/tag1067.xml"/><Relationship Id="rId54" Type="http://schemas.openxmlformats.org/officeDocument/2006/relationships/tags" Target="../tags/tag1080.xml"/><Relationship Id="rId62" Type="http://schemas.openxmlformats.org/officeDocument/2006/relationships/tags" Target="../tags/tag1088.xml"/><Relationship Id="rId70" Type="http://schemas.openxmlformats.org/officeDocument/2006/relationships/tags" Target="../tags/tag1096.xml"/><Relationship Id="rId75" Type="http://schemas.openxmlformats.org/officeDocument/2006/relationships/tags" Target="../tags/tag1101.xml"/><Relationship Id="rId1" Type="http://schemas.openxmlformats.org/officeDocument/2006/relationships/tags" Target="../tags/tag1027.xml"/><Relationship Id="rId6" Type="http://schemas.openxmlformats.org/officeDocument/2006/relationships/tags" Target="../tags/tag1032.xml"/><Relationship Id="rId15" Type="http://schemas.openxmlformats.org/officeDocument/2006/relationships/tags" Target="../tags/tag1041.xml"/><Relationship Id="rId23" Type="http://schemas.openxmlformats.org/officeDocument/2006/relationships/tags" Target="../tags/tag1049.xml"/><Relationship Id="rId28" Type="http://schemas.openxmlformats.org/officeDocument/2006/relationships/tags" Target="../tags/tag1054.xml"/><Relationship Id="rId36" Type="http://schemas.openxmlformats.org/officeDocument/2006/relationships/tags" Target="../tags/tag1062.xml"/><Relationship Id="rId49" Type="http://schemas.openxmlformats.org/officeDocument/2006/relationships/tags" Target="../tags/tag1075.xml"/><Relationship Id="rId57" Type="http://schemas.openxmlformats.org/officeDocument/2006/relationships/tags" Target="../tags/tag1083.xml"/><Relationship Id="rId10" Type="http://schemas.openxmlformats.org/officeDocument/2006/relationships/tags" Target="../tags/tag1036.xml"/><Relationship Id="rId31" Type="http://schemas.openxmlformats.org/officeDocument/2006/relationships/tags" Target="../tags/tag1057.xml"/><Relationship Id="rId44" Type="http://schemas.openxmlformats.org/officeDocument/2006/relationships/tags" Target="../tags/tag1070.xml"/><Relationship Id="rId52" Type="http://schemas.openxmlformats.org/officeDocument/2006/relationships/tags" Target="../tags/tag1078.xml"/><Relationship Id="rId60" Type="http://schemas.openxmlformats.org/officeDocument/2006/relationships/tags" Target="../tags/tag1086.xml"/><Relationship Id="rId65" Type="http://schemas.openxmlformats.org/officeDocument/2006/relationships/tags" Target="../tags/tag1091.xml"/><Relationship Id="rId73" Type="http://schemas.openxmlformats.org/officeDocument/2006/relationships/tags" Target="../tags/tag1099.xml"/><Relationship Id="rId78" Type="http://schemas.openxmlformats.org/officeDocument/2006/relationships/tags" Target="../tags/tag1104.xml"/><Relationship Id="rId81" Type="http://schemas.openxmlformats.org/officeDocument/2006/relationships/chart" Target="../charts/chart26.xml"/><Relationship Id="rId4" Type="http://schemas.openxmlformats.org/officeDocument/2006/relationships/tags" Target="../tags/tag1030.xml"/><Relationship Id="rId9" Type="http://schemas.openxmlformats.org/officeDocument/2006/relationships/tags" Target="../tags/tag1035.xml"/><Relationship Id="rId13" Type="http://schemas.openxmlformats.org/officeDocument/2006/relationships/tags" Target="../tags/tag1039.xml"/><Relationship Id="rId18" Type="http://schemas.openxmlformats.org/officeDocument/2006/relationships/tags" Target="../tags/tag1044.xml"/><Relationship Id="rId39" Type="http://schemas.openxmlformats.org/officeDocument/2006/relationships/tags" Target="../tags/tag1065.xml"/><Relationship Id="rId34" Type="http://schemas.openxmlformats.org/officeDocument/2006/relationships/tags" Target="../tags/tag1060.xml"/><Relationship Id="rId50" Type="http://schemas.openxmlformats.org/officeDocument/2006/relationships/tags" Target="../tags/tag1076.xml"/><Relationship Id="rId55" Type="http://schemas.openxmlformats.org/officeDocument/2006/relationships/tags" Target="../tags/tag1081.xml"/><Relationship Id="rId76" Type="http://schemas.openxmlformats.org/officeDocument/2006/relationships/tags" Target="../tags/tag1102.xml"/><Relationship Id="rId7" Type="http://schemas.openxmlformats.org/officeDocument/2006/relationships/tags" Target="../tags/tag1033.xml"/><Relationship Id="rId71" Type="http://schemas.openxmlformats.org/officeDocument/2006/relationships/tags" Target="../tags/tag1097.xml"/><Relationship Id="rId2" Type="http://schemas.openxmlformats.org/officeDocument/2006/relationships/tags" Target="../tags/tag1028.xml"/><Relationship Id="rId29" Type="http://schemas.openxmlformats.org/officeDocument/2006/relationships/tags" Target="../tags/tag1055.xml"/><Relationship Id="rId24" Type="http://schemas.openxmlformats.org/officeDocument/2006/relationships/tags" Target="../tags/tag1050.xml"/><Relationship Id="rId40" Type="http://schemas.openxmlformats.org/officeDocument/2006/relationships/tags" Target="../tags/tag1066.xml"/><Relationship Id="rId45" Type="http://schemas.openxmlformats.org/officeDocument/2006/relationships/tags" Target="../tags/tag1071.xml"/><Relationship Id="rId66" Type="http://schemas.openxmlformats.org/officeDocument/2006/relationships/tags" Target="../tags/tag109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chart" Target="../charts/chart28.xml"/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0.xml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6" Type="http://schemas.openxmlformats.org/officeDocument/2006/relationships/tags" Target="../tags/tag1131.xml"/><Relationship Id="rId21" Type="http://schemas.openxmlformats.org/officeDocument/2006/relationships/tags" Target="../tags/tag1126.xml"/><Relationship Id="rId42" Type="http://schemas.openxmlformats.org/officeDocument/2006/relationships/tags" Target="../tags/tag1147.xml"/><Relationship Id="rId47" Type="http://schemas.openxmlformats.org/officeDocument/2006/relationships/tags" Target="../tags/tag1152.xml"/><Relationship Id="rId63" Type="http://schemas.openxmlformats.org/officeDocument/2006/relationships/tags" Target="../tags/tag1168.xml"/><Relationship Id="rId68" Type="http://schemas.openxmlformats.org/officeDocument/2006/relationships/tags" Target="../tags/tag1173.xml"/><Relationship Id="rId16" Type="http://schemas.openxmlformats.org/officeDocument/2006/relationships/tags" Target="../tags/tag1121.xml"/><Relationship Id="rId11" Type="http://schemas.openxmlformats.org/officeDocument/2006/relationships/tags" Target="../tags/tag1116.xml"/><Relationship Id="rId32" Type="http://schemas.openxmlformats.org/officeDocument/2006/relationships/tags" Target="../tags/tag1137.xml"/><Relationship Id="rId37" Type="http://schemas.openxmlformats.org/officeDocument/2006/relationships/tags" Target="../tags/tag1142.xml"/><Relationship Id="rId53" Type="http://schemas.openxmlformats.org/officeDocument/2006/relationships/tags" Target="../tags/tag1158.xml"/><Relationship Id="rId58" Type="http://schemas.openxmlformats.org/officeDocument/2006/relationships/tags" Target="../tags/tag1163.xml"/><Relationship Id="rId74" Type="http://schemas.openxmlformats.org/officeDocument/2006/relationships/tags" Target="../tags/tag1179.xml"/><Relationship Id="rId79" Type="http://schemas.openxmlformats.org/officeDocument/2006/relationships/tags" Target="../tags/tag1184.xml"/><Relationship Id="rId5" Type="http://schemas.openxmlformats.org/officeDocument/2006/relationships/tags" Target="../tags/tag1110.xml"/><Relationship Id="rId61" Type="http://schemas.openxmlformats.org/officeDocument/2006/relationships/tags" Target="../tags/tag1166.xml"/><Relationship Id="rId82" Type="http://schemas.openxmlformats.org/officeDocument/2006/relationships/chart" Target="../charts/chart31.xml"/><Relationship Id="rId19" Type="http://schemas.openxmlformats.org/officeDocument/2006/relationships/tags" Target="../tags/tag1124.xml"/><Relationship Id="rId14" Type="http://schemas.openxmlformats.org/officeDocument/2006/relationships/tags" Target="../tags/tag1119.xml"/><Relationship Id="rId22" Type="http://schemas.openxmlformats.org/officeDocument/2006/relationships/tags" Target="../tags/tag1127.xml"/><Relationship Id="rId27" Type="http://schemas.openxmlformats.org/officeDocument/2006/relationships/tags" Target="../tags/tag1132.xml"/><Relationship Id="rId30" Type="http://schemas.openxmlformats.org/officeDocument/2006/relationships/tags" Target="../tags/tag1135.xml"/><Relationship Id="rId35" Type="http://schemas.openxmlformats.org/officeDocument/2006/relationships/tags" Target="../tags/tag1140.xml"/><Relationship Id="rId43" Type="http://schemas.openxmlformats.org/officeDocument/2006/relationships/tags" Target="../tags/tag1148.xml"/><Relationship Id="rId48" Type="http://schemas.openxmlformats.org/officeDocument/2006/relationships/tags" Target="../tags/tag1153.xml"/><Relationship Id="rId56" Type="http://schemas.openxmlformats.org/officeDocument/2006/relationships/tags" Target="../tags/tag1161.xml"/><Relationship Id="rId64" Type="http://schemas.openxmlformats.org/officeDocument/2006/relationships/tags" Target="../tags/tag1169.xml"/><Relationship Id="rId69" Type="http://schemas.openxmlformats.org/officeDocument/2006/relationships/tags" Target="../tags/tag1174.xml"/><Relationship Id="rId77" Type="http://schemas.openxmlformats.org/officeDocument/2006/relationships/tags" Target="../tags/tag1182.xml"/><Relationship Id="rId8" Type="http://schemas.openxmlformats.org/officeDocument/2006/relationships/tags" Target="../tags/tag1113.xml"/><Relationship Id="rId51" Type="http://schemas.openxmlformats.org/officeDocument/2006/relationships/tags" Target="../tags/tag1156.xml"/><Relationship Id="rId72" Type="http://schemas.openxmlformats.org/officeDocument/2006/relationships/tags" Target="../tags/tag1177.xml"/><Relationship Id="rId80" Type="http://schemas.openxmlformats.org/officeDocument/2006/relationships/slideLayout" Target="../slideLayouts/slideLayout17.xml"/><Relationship Id="rId3" Type="http://schemas.openxmlformats.org/officeDocument/2006/relationships/tags" Target="../tags/tag1108.xml"/><Relationship Id="rId12" Type="http://schemas.openxmlformats.org/officeDocument/2006/relationships/tags" Target="../tags/tag1117.xml"/><Relationship Id="rId17" Type="http://schemas.openxmlformats.org/officeDocument/2006/relationships/tags" Target="../tags/tag1122.xml"/><Relationship Id="rId25" Type="http://schemas.openxmlformats.org/officeDocument/2006/relationships/tags" Target="../tags/tag1130.xml"/><Relationship Id="rId33" Type="http://schemas.openxmlformats.org/officeDocument/2006/relationships/tags" Target="../tags/tag1138.xml"/><Relationship Id="rId38" Type="http://schemas.openxmlformats.org/officeDocument/2006/relationships/tags" Target="../tags/tag1143.xml"/><Relationship Id="rId46" Type="http://schemas.openxmlformats.org/officeDocument/2006/relationships/tags" Target="../tags/tag1151.xml"/><Relationship Id="rId59" Type="http://schemas.openxmlformats.org/officeDocument/2006/relationships/tags" Target="../tags/tag1164.xml"/><Relationship Id="rId67" Type="http://schemas.openxmlformats.org/officeDocument/2006/relationships/tags" Target="../tags/tag1172.xml"/><Relationship Id="rId20" Type="http://schemas.openxmlformats.org/officeDocument/2006/relationships/tags" Target="../tags/tag1125.xml"/><Relationship Id="rId41" Type="http://schemas.openxmlformats.org/officeDocument/2006/relationships/tags" Target="../tags/tag1146.xml"/><Relationship Id="rId54" Type="http://schemas.openxmlformats.org/officeDocument/2006/relationships/tags" Target="../tags/tag1159.xml"/><Relationship Id="rId62" Type="http://schemas.openxmlformats.org/officeDocument/2006/relationships/tags" Target="../tags/tag1167.xml"/><Relationship Id="rId70" Type="http://schemas.openxmlformats.org/officeDocument/2006/relationships/tags" Target="../tags/tag1175.xml"/><Relationship Id="rId75" Type="http://schemas.openxmlformats.org/officeDocument/2006/relationships/tags" Target="../tags/tag1180.xml"/><Relationship Id="rId1" Type="http://schemas.openxmlformats.org/officeDocument/2006/relationships/tags" Target="../tags/tag1106.xml"/><Relationship Id="rId6" Type="http://schemas.openxmlformats.org/officeDocument/2006/relationships/tags" Target="../tags/tag1111.xml"/><Relationship Id="rId15" Type="http://schemas.openxmlformats.org/officeDocument/2006/relationships/tags" Target="../tags/tag1120.xml"/><Relationship Id="rId23" Type="http://schemas.openxmlformats.org/officeDocument/2006/relationships/tags" Target="../tags/tag1128.xml"/><Relationship Id="rId28" Type="http://schemas.openxmlformats.org/officeDocument/2006/relationships/tags" Target="../tags/tag1133.xml"/><Relationship Id="rId36" Type="http://schemas.openxmlformats.org/officeDocument/2006/relationships/tags" Target="../tags/tag1141.xml"/><Relationship Id="rId49" Type="http://schemas.openxmlformats.org/officeDocument/2006/relationships/tags" Target="../tags/tag1154.xml"/><Relationship Id="rId57" Type="http://schemas.openxmlformats.org/officeDocument/2006/relationships/tags" Target="../tags/tag1162.xml"/><Relationship Id="rId10" Type="http://schemas.openxmlformats.org/officeDocument/2006/relationships/tags" Target="../tags/tag1115.xml"/><Relationship Id="rId31" Type="http://schemas.openxmlformats.org/officeDocument/2006/relationships/tags" Target="../tags/tag1136.xml"/><Relationship Id="rId44" Type="http://schemas.openxmlformats.org/officeDocument/2006/relationships/tags" Target="../tags/tag1149.xml"/><Relationship Id="rId52" Type="http://schemas.openxmlformats.org/officeDocument/2006/relationships/tags" Target="../tags/tag1157.xml"/><Relationship Id="rId60" Type="http://schemas.openxmlformats.org/officeDocument/2006/relationships/tags" Target="../tags/tag1165.xml"/><Relationship Id="rId65" Type="http://schemas.openxmlformats.org/officeDocument/2006/relationships/tags" Target="../tags/tag1170.xml"/><Relationship Id="rId73" Type="http://schemas.openxmlformats.org/officeDocument/2006/relationships/tags" Target="../tags/tag1178.xml"/><Relationship Id="rId78" Type="http://schemas.openxmlformats.org/officeDocument/2006/relationships/tags" Target="../tags/tag1183.xml"/><Relationship Id="rId81" Type="http://schemas.openxmlformats.org/officeDocument/2006/relationships/notesSlide" Target="../notesSlides/notesSlide2.xml"/><Relationship Id="rId4" Type="http://schemas.openxmlformats.org/officeDocument/2006/relationships/tags" Target="../tags/tag1109.xml"/><Relationship Id="rId9" Type="http://schemas.openxmlformats.org/officeDocument/2006/relationships/tags" Target="../tags/tag1114.xml"/><Relationship Id="rId13" Type="http://schemas.openxmlformats.org/officeDocument/2006/relationships/tags" Target="../tags/tag1118.xml"/><Relationship Id="rId18" Type="http://schemas.openxmlformats.org/officeDocument/2006/relationships/tags" Target="../tags/tag1123.xml"/><Relationship Id="rId39" Type="http://schemas.openxmlformats.org/officeDocument/2006/relationships/tags" Target="../tags/tag1144.xml"/><Relationship Id="rId34" Type="http://schemas.openxmlformats.org/officeDocument/2006/relationships/tags" Target="../tags/tag1139.xml"/><Relationship Id="rId50" Type="http://schemas.openxmlformats.org/officeDocument/2006/relationships/tags" Target="../tags/tag1155.xml"/><Relationship Id="rId55" Type="http://schemas.openxmlformats.org/officeDocument/2006/relationships/tags" Target="../tags/tag1160.xml"/><Relationship Id="rId76" Type="http://schemas.openxmlformats.org/officeDocument/2006/relationships/tags" Target="../tags/tag1181.xml"/><Relationship Id="rId7" Type="http://schemas.openxmlformats.org/officeDocument/2006/relationships/tags" Target="../tags/tag1112.xml"/><Relationship Id="rId71" Type="http://schemas.openxmlformats.org/officeDocument/2006/relationships/tags" Target="../tags/tag1176.xml"/><Relationship Id="rId2" Type="http://schemas.openxmlformats.org/officeDocument/2006/relationships/tags" Target="../tags/tag1107.xml"/><Relationship Id="rId29" Type="http://schemas.openxmlformats.org/officeDocument/2006/relationships/tags" Target="../tags/tag1134.xml"/><Relationship Id="rId24" Type="http://schemas.openxmlformats.org/officeDocument/2006/relationships/tags" Target="../tags/tag1129.xml"/><Relationship Id="rId40" Type="http://schemas.openxmlformats.org/officeDocument/2006/relationships/tags" Target="../tags/tag1145.xml"/><Relationship Id="rId45" Type="http://schemas.openxmlformats.org/officeDocument/2006/relationships/tags" Target="../tags/tag1150.xml"/><Relationship Id="rId66" Type="http://schemas.openxmlformats.org/officeDocument/2006/relationships/tags" Target="../tags/tag1171.xml"/></Relationships>
</file>

<file path=ppt/slides/_rels/slide27.xml.rels><?xml version="1.0" encoding="UTF-8" standalone="yes"?>
<Relationships xmlns="http://schemas.openxmlformats.org/package/2006/relationships"><Relationship Id="rId26" Type="http://schemas.openxmlformats.org/officeDocument/2006/relationships/tags" Target="../tags/tag1210.xml"/><Relationship Id="rId21" Type="http://schemas.openxmlformats.org/officeDocument/2006/relationships/tags" Target="../tags/tag1205.xml"/><Relationship Id="rId42" Type="http://schemas.openxmlformats.org/officeDocument/2006/relationships/tags" Target="../tags/tag1226.xml"/><Relationship Id="rId47" Type="http://schemas.openxmlformats.org/officeDocument/2006/relationships/tags" Target="../tags/tag1231.xml"/><Relationship Id="rId63" Type="http://schemas.openxmlformats.org/officeDocument/2006/relationships/tags" Target="../tags/tag1247.xml"/><Relationship Id="rId68" Type="http://schemas.openxmlformats.org/officeDocument/2006/relationships/tags" Target="../tags/tag1252.xml"/><Relationship Id="rId16" Type="http://schemas.openxmlformats.org/officeDocument/2006/relationships/tags" Target="../tags/tag1200.xml"/><Relationship Id="rId11" Type="http://schemas.openxmlformats.org/officeDocument/2006/relationships/tags" Target="../tags/tag1195.xml"/><Relationship Id="rId32" Type="http://schemas.openxmlformats.org/officeDocument/2006/relationships/tags" Target="../tags/tag1216.xml"/><Relationship Id="rId37" Type="http://schemas.openxmlformats.org/officeDocument/2006/relationships/tags" Target="../tags/tag1221.xml"/><Relationship Id="rId53" Type="http://schemas.openxmlformats.org/officeDocument/2006/relationships/tags" Target="../tags/tag1237.xml"/><Relationship Id="rId58" Type="http://schemas.openxmlformats.org/officeDocument/2006/relationships/tags" Target="../tags/tag1242.xml"/><Relationship Id="rId74" Type="http://schemas.openxmlformats.org/officeDocument/2006/relationships/tags" Target="../tags/tag1258.xml"/><Relationship Id="rId79" Type="http://schemas.openxmlformats.org/officeDocument/2006/relationships/tags" Target="../tags/tag1263.xml"/><Relationship Id="rId5" Type="http://schemas.openxmlformats.org/officeDocument/2006/relationships/tags" Target="../tags/tag1189.xml"/><Relationship Id="rId61" Type="http://schemas.openxmlformats.org/officeDocument/2006/relationships/tags" Target="../tags/tag1245.xml"/><Relationship Id="rId19" Type="http://schemas.openxmlformats.org/officeDocument/2006/relationships/tags" Target="../tags/tag1203.xml"/><Relationship Id="rId14" Type="http://schemas.openxmlformats.org/officeDocument/2006/relationships/tags" Target="../tags/tag1198.xml"/><Relationship Id="rId22" Type="http://schemas.openxmlformats.org/officeDocument/2006/relationships/tags" Target="../tags/tag1206.xml"/><Relationship Id="rId27" Type="http://schemas.openxmlformats.org/officeDocument/2006/relationships/tags" Target="../tags/tag1211.xml"/><Relationship Id="rId30" Type="http://schemas.openxmlformats.org/officeDocument/2006/relationships/tags" Target="../tags/tag1214.xml"/><Relationship Id="rId35" Type="http://schemas.openxmlformats.org/officeDocument/2006/relationships/tags" Target="../tags/tag1219.xml"/><Relationship Id="rId43" Type="http://schemas.openxmlformats.org/officeDocument/2006/relationships/tags" Target="../tags/tag1227.xml"/><Relationship Id="rId48" Type="http://schemas.openxmlformats.org/officeDocument/2006/relationships/tags" Target="../tags/tag1232.xml"/><Relationship Id="rId56" Type="http://schemas.openxmlformats.org/officeDocument/2006/relationships/tags" Target="../tags/tag1240.xml"/><Relationship Id="rId64" Type="http://schemas.openxmlformats.org/officeDocument/2006/relationships/tags" Target="../tags/tag1248.xml"/><Relationship Id="rId69" Type="http://schemas.openxmlformats.org/officeDocument/2006/relationships/tags" Target="../tags/tag1253.xml"/><Relationship Id="rId77" Type="http://schemas.openxmlformats.org/officeDocument/2006/relationships/tags" Target="../tags/tag1261.xml"/><Relationship Id="rId8" Type="http://schemas.openxmlformats.org/officeDocument/2006/relationships/tags" Target="../tags/tag1192.xml"/><Relationship Id="rId51" Type="http://schemas.openxmlformats.org/officeDocument/2006/relationships/tags" Target="../tags/tag1235.xml"/><Relationship Id="rId72" Type="http://schemas.openxmlformats.org/officeDocument/2006/relationships/tags" Target="../tags/tag1256.xml"/><Relationship Id="rId80" Type="http://schemas.openxmlformats.org/officeDocument/2006/relationships/slideLayout" Target="../slideLayouts/slideLayout17.xml"/><Relationship Id="rId3" Type="http://schemas.openxmlformats.org/officeDocument/2006/relationships/tags" Target="../tags/tag1187.xml"/><Relationship Id="rId12" Type="http://schemas.openxmlformats.org/officeDocument/2006/relationships/tags" Target="../tags/tag1196.xml"/><Relationship Id="rId17" Type="http://schemas.openxmlformats.org/officeDocument/2006/relationships/tags" Target="../tags/tag1201.xml"/><Relationship Id="rId25" Type="http://schemas.openxmlformats.org/officeDocument/2006/relationships/tags" Target="../tags/tag1209.xml"/><Relationship Id="rId33" Type="http://schemas.openxmlformats.org/officeDocument/2006/relationships/tags" Target="../tags/tag1217.xml"/><Relationship Id="rId38" Type="http://schemas.openxmlformats.org/officeDocument/2006/relationships/tags" Target="../tags/tag1222.xml"/><Relationship Id="rId46" Type="http://schemas.openxmlformats.org/officeDocument/2006/relationships/tags" Target="../tags/tag1230.xml"/><Relationship Id="rId59" Type="http://schemas.openxmlformats.org/officeDocument/2006/relationships/tags" Target="../tags/tag1243.xml"/><Relationship Id="rId67" Type="http://schemas.openxmlformats.org/officeDocument/2006/relationships/tags" Target="../tags/tag1251.xml"/><Relationship Id="rId20" Type="http://schemas.openxmlformats.org/officeDocument/2006/relationships/tags" Target="../tags/tag1204.xml"/><Relationship Id="rId41" Type="http://schemas.openxmlformats.org/officeDocument/2006/relationships/tags" Target="../tags/tag1225.xml"/><Relationship Id="rId54" Type="http://schemas.openxmlformats.org/officeDocument/2006/relationships/tags" Target="../tags/tag1238.xml"/><Relationship Id="rId62" Type="http://schemas.openxmlformats.org/officeDocument/2006/relationships/tags" Target="../tags/tag1246.xml"/><Relationship Id="rId70" Type="http://schemas.openxmlformats.org/officeDocument/2006/relationships/tags" Target="../tags/tag1254.xml"/><Relationship Id="rId75" Type="http://schemas.openxmlformats.org/officeDocument/2006/relationships/tags" Target="../tags/tag1259.xml"/><Relationship Id="rId1" Type="http://schemas.openxmlformats.org/officeDocument/2006/relationships/tags" Target="../tags/tag1185.xml"/><Relationship Id="rId6" Type="http://schemas.openxmlformats.org/officeDocument/2006/relationships/tags" Target="../tags/tag1190.xml"/><Relationship Id="rId15" Type="http://schemas.openxmlformats.org/officeDocument/2006/relationships/tags" Target="../tags/tag1199.xml"/><Relationship Id="rId23" Type="http://schemas.openxmlformats.org/officeDocument/2006/relationships/tags" Target="../tags/tag1207.xml"/><Relationship Id="rId28" Type="http://schemas.openxmlformats.org/officeDocument/2006/relationships/tags" Target="../tags/tag1212.xml"/><Relationship Id="rId36" Type="http://schemas.openxmlformats.org/officeDocument/2006/relationships/tags" Target="../tags/tag1220.xml"/><Relationship Id="rId49" Type="http://schemas.openxmlformats.org/officeDocument/2006/relationships/tags" Target="../tags/tag1233.xml"/><Relationship Id="rId57" Type="http://schemas.openxmlformats.org/officeDocument/2006/relationships/tags" Target="../tags/tag1241.xml"/><Relationship Id="rId10" Type="http://schemas.openxmlformats.org/officeDocument/2006/relationships/tags" Target="../tags/tag1194.xml"/><Relationship Id="rId31" Type="http://schemas.openxmlformats.org/officeDocument/2006/relationships/tags" Target="../tags/tag1215.xml"/><Relationship Id="rId44" Type="http://schemas.openxmlformats.org/officeDocument/2006/relationships/tags" Target="../tags/tag1228.xml"/><Relationship Id="rId52" Type="http://schemas.openxmlformats.org/officeDocument/2006/relationships/tags" Target="../tags/tag1236.xml"/><Relationship Id="rId60" Type="http://schemas.openxmlformats.org/officeDocument/2006/relationships/tags" Target="../tags/tag1244.xml"/><Relationship Id="rId65" Type="http://schemas.openxmlformats.org/officeDocument/2006/relationships/tags" Target="../tags/tag1249.xml"/><Relationship Id="rId73" Type="http://schemas.openxmlformats.org/officeDocument/2006/relationships/tags" Target="../tags/tag1257.xml"/><Relationship Id="rId78" Type="http://schemas.openxmlformats.org/officeDocument/2006/relationships/tags" Target="../tags/tag1262.xml"/><Relationship Id="rId81" Type="http://schemas.openxmlformats.org/officeDocument/2006/relationships/chart" Target="../charts/chart32.xml"/><Relationship Id="rId4" Type="http://schemas.openxmlformats.org/officeDocument/2006/relationships/tags" Target="../tags/tag1188.xml"/><Relationship Id="rId9" Type="http://schemas.openxmlformats.org/officeDocument/2006/relationships/tags" Target="../tags/tag1193.xml"/><Relationship Id="rId13" Type="http://schemas.openxmlformats.org/officeDocument/2006/relationships/tags" Target="../tags/tag1197.xml"/><Relationship Id="rId18" Type="http://schemas.openxmlformats.org/officeDocument/2006/relationships/tags" Target="../tags/tag1202.xml"/><Relationship Id="rId39" Type="http://schemas.openxmlformats.org/officeDocument/2006/relationships/tags" Target="../tags/tag1223.xml"/><Relationship Id="rId34" Type="http://schemas.openxmlformats.org/officeDocument/2006/relationships/tags" Target="../tags/tag1218.xml"/><Relationship Id="rId50" Type="http://schemas.openxmlformats.org/officeDocument/2006/relationships/tags" Target="../tags/tag1234.xml"/><Relationship Id="rId55" Type="http://schemas.openxmlformats.org/officeDocument/2006/relationships/tags" Target="../tags/tag1239.xml"/><Relationship Id="rId76" Type="http://schemas.openxmlformats.org/officeDocument/2006/relationships/tags" Target="../tags/tag1260.xml"/><Relationship Id="rId7" Type="http://schemas.openxmlformats.org/officeDocument/2006/relationships/tags" Target="../tags/tag1191.xml"/><Relationship Id="rId71" Type="http://schemas.openxmlformats.org/officeDocument/2006/relationships/tags" Target="../tags/tag1255.xml"/><Relationship Id="rId2" Type="http://schemas.openxmlformats.org/officeDocument/2006/relationships/tags" Target="../tags/tag1186.xml"/><Relationship Id="rId29" Type="http://schemas.openxmlformats.org/officeDocument/2006/relationships/tags" Target="../tags/tag1213.xml"/><Relationship Id="rId24" Type="http://schemas.openxmlformats.org/officeDocument/2006/relationships/tags" Target="../tags/tag1208.xml"/><Relationship Id="rId40" Type="http://schemas.openxmlformats.org/officeDocument/2006/relationships/tags" Target="../tags/tag1224.xml"/><Relationship Id="rId45" Type="http://schemas.openxmlformats.org/officeDocument/2006/relationships/tags" Target="../tags/tag1229.xml"/><Relationship Id="rId66" Type="http://schemas.openxmlformats.org/officeDocument/2006/relationships/tags" Target="../tags/tag1250.xml"/></Relationships>
</file>

<file path=ppt/slides/_rels/slide28.xml.rels><?xml version="1.0" encoding="UTF-8" standalone="yes"?>
<Relationships xmlns="http://schemas.openxmlformats.org/package/2006/relationships"><Relationship Id="rId26" Type="http://schemas.openxmlformats.org/officeDocument/2006/relationships/tags" Target="../tags/tag1289.xml"/><Relationship Id="rId21" Type="http://schemas.openxmlformats.org/officeDocument/2006/relationships/tags" Target="../tags/tag1284.xml"/><Relationship Id="rId42" Type="http://schemas.openxmlformats.org/officeDocument/2006/relationships/tags" Target="../tags/tag1305.xml"/><Relationship Id="rId47" Type="http://schemas.openxmlformats.org/officeDocument/2006/relationships/tags" Target="../tags/tag1310.xml"/><Relationship Id="rId63" Type="http://schemas.openxmlformats.org/officeDocument/2006/relationships/tags" Target="../tags/tag1326.xml"/><Relationship Id="rId68" Type="http://schemas.openxmlformats.org/officeDocument/2006/relationships/tags" Target="../tags/tag1331.xml"/><Relationship Id="rId16" Type="http://schemas.openxmlformats.org/officeDocument/2006/relationships/tags" Target="../tags/tag1279.xml"/><Relationship Id="rId11" Type="http://schemas.openxmlformats.org/officeDocument/2006/relationships/tags" Target="../tags/tag1274.xml"/><Relationship Id="rId32" Type="http://schemas.openxmlformats.org/officeDocument/2006/relationships/tags" Target="../tags/tag1295.xml"/><Relationship Id="rId37" Type="http://schemas.openxmlformats.org/officeDocument/2006/relationships/tags" Target="../tags/tag1300.xml"/><Relationship Id="rId53" Type="http://schemas.openxmlformats.org/officeDocument/2006/relationships/tags" Target="../tags/tag1316.xml"/><Relationship Id="rId58" Type="http://schemas.openxmlformats.org/officeDocument/2006/relationships/tags" Target="../tags/tag1321.xml"/><Relationship Id="rId74" Type="http://schemas.openxmlformats.org/officeDocument/2006/relationships/tags" Target="../tags/tag1337.xml"/><Relationship Id="rId79" Type="http://schemas.openxmlformats.org/officeDocument/2006/relationships/tags" Target="../tags/tag1342.xml"/><Relationship Id="rId5" Type="http://schemas.openxmlformats.org/officeDocument/2006/relationships/tags" Target="../tags/tag1268.xml"/><Relationship Id="rId61" Type="http://schemas.openxmlformats.org/officeDocument/2006/relationships/tags" Target="../tags/tag1324.xml"/><Relationship Id="rId19" Type="http://schemas.openxmlformats.org/officeDocument/2006/relationships/tags" Target="../tags/tag1282.xml"/><Relationship Id="rId14" Type="http://schemas.openxmlformats.org/officeDocument/2006/relationships/tags" Target="../tags/tag1277.xml"/><Relationship Id="rId22" Type="http://schemas.openxmlformats.org/officeDocument/2006/relationships/tags" Target="../tags/tag1285.xml"/><Relationship Id="rId27" Type="http://schemas.openxmlformats.org/officeDocument/2006/relationships/tags" Target="../tags/tag1290.xml"/><Relationship Id="rId30" Type="http://schemas.openxmlformats.org/officeDocument/2006/relationships/tags" Target="../tags/tag1293.xml"/><Relationship Id="rId35" Type="http://schemas.openxmlformats.org/officeDocument/2006/relationships/tags" Target="../tags/tag1298.xml"/><Relationship Id="rId43" Type="http://schemas.openxmlformats.org/officeDocument/2006/relationships/tags" Target="../tags/tag1306.xml"/><Relationship Id="rId48" Type="http://schemas.openxmlformats.org/officeDocument/2006/relationships/tags" Target="../tags/tag1311.xml"/><Relationship Id="rId56" Type="http://schemas.openxmlformats.org/officeDocument/2006/relationships/tags" Target="../tags/tag1319.xml"/><Relationship Id="rId64" Type="http://schemas.openxmlformats.org/officeDocument/2006/relationships/tags" Target="../tags/tag1327.xml"/><Relationship Id="rId69" Type="http://schemas.openxmlformats.org/officeDocument/2006/relationships/tags" Target="../tags/tag1332.xml"/><Relationship Id="rId77" Type="http://schemas.openxmlformats.org/officeDocument/2006/relationships/tags" Target="../tags/tag1340.xml"/><Relationship Id="rId8" Type="http://schemas.openxmlformats.org/officeDocument/2006/relationships/tags" Target="../tags/tag1271.xml"/><Relationship Id="rId51" Type="http://schemas.openxmlformats.org/officeDocument/2006/relationships/tags" Target="../tags/tag1314.xml"/><Relationship Id="rId72" Type="http://schemas.openxmlformats.org/officeDocument/2006/relationships/tags" Target="../tags/tag1335.xml"/><Relationship Id="rId80" Type="http://schemas.openxmlformats.org/officeDocument/2006/relationships/slideLayout" Target="../slideLayouts/slideLayout17.xml"/><Relationship Id="rId3" Type="http://schemas.openxmlformats.org/officeDocument/2006/relationships/tags" Target="../tags/tag1266.xml"/><Relationship Id="rId12" Type="http://schemas.openxmlformats.org/officeDocument/2006/relationships/tags" Target="../tags/tag1275.xml"/><Relationship Id="rId17" Type="http://schemas.openxmlformats.org/officeDocument/2006/relationships/tags" Target="../tags/tag1280.xml"/><Relationship Id="rId25" Type="http://schemas.openxmlformats.org/officeDocument/2006/relationships/tags" Target="../tags/tag1288.xml"/><Relationship Id="rId33" Type="http://schemas.openxmlformats.org/officeDocument/2006/relationships/tags" Target="../tags/tag1296.xml"/><Relationship Id="rId38" Type="http://schemas.openxmlformats.org/officeDocument/2006/relationships/tags" Target="../tags/tag1301.xml"/><Relationship Id="rId46" Type="http://schemas.openxmlformats.org/officeDocument/2006/relationships/tags" Target="../tags/tag1309.xml"/><Relationship Id="rId59" Type="http://schemas.openxmlformats.org/officeDocument/2006/relationships/tags" Target="../tags/tag1322.xml"/><Relationship Id="rId67" Type="http://schemas.openxmlformats.org/officeDocument/2006/relationships/tags" Target="../tags/tag1330.xml"/><Relationship Id="rId20" Type="http://schemas.openxmlformats.org/officeDocument/2006/relationships/tags" Target="../tags/tag1283.xml"/><Relationship Id="rId41" Type="http://schemas.openxmlformats.org/officeDocument/2006/relationships/tags" Target="../tags/tag1304.xml"/><Relationship Id="rId54" Type="http://schemas.openxmlformats.org/officeDocument/2006/relationships/tags" Target="../tags/tag1317.xml"/><Relationship Id="rId62" Type="http://schemas.openxmlformats.org/officeDocument/2006/relationships/tags" Target="../tags/tag1325.xml"/><Relationship Id="rId70" Type="http://schemas.openxmlformats.org/officeDocument/2006/relationships/tags" Target="../tags/tag1333.xml"/><Relationship Id="rId75" Type="http://schemas.openxmlformats.org/officeDocument/2006/relationships/tags" Target="../tags/tag1338.xml"/><Relationship Id="rId1" Type="http://schemas.openxmlformats.org/officeDocument/2006/relationships/tags" Target="../tags/tag1264.xml"/><Relationship Id="rId6" Type="http://schemas.openxmlformats.org/officeDocument/2006/relationships/tags" Target="../tags/tag1269.xml"/><Relationship Id="rId15" Type="http://schemas.openxmlformats.org/officeDocument/2006/relationships/tags" Target="../tags/tag1278.xml"/><Relationship Id="rId23" Type="http://schemas.openxmlformats.org/officeDocument/2006/relationships/tags" Target="../tags/tag1286.xml"/><Relationship Id="rId28" Type="http://schemas.openxmlformats.org/officeDocument/2006/relationships/tags" Target="../tags/tag1291.xml"/><Relationship Id="rId36" Type="http://schemas.openxmlformats.org/officeDocument/2006/relationships/tags" Target="../tags/tag1299.xml"/><Relationship Id="rId49" Type="http://schemas.openxmlformats.org/officeDocument/2006/relationships/tags" Target="../tags/tag1312.xml"/><Relationship Id="rId57" Type="http://schemas.openxmlformats.org/officeDocument/2006/relationships/tags" Target="../tags/tag1320.xml"/><Relationship Id="rId10" Type="http://schemas.openxmlformats.org/officeDocument/2006/relationships/tags" Target="../tags/tag1273.xml"/><Relationship Id="rId31" Type="http://schemas.openxmlformats.org/officeDocument/2006/relationships/tags" Target="../tags/tag1294.xml"/><Relationship Id="rId44" Type="http://schemas.openxmlformats.org/officeDocument/2006/relationships/tags" Target="../tags/tag1307.xml"/><Relationship Id="rId52" Type="http://schemas.openxmlformats.org/officeDocument/2006/relationships/tags" Target="../tags/tag1315.xml"/><Relationship Id="rId60" Type="http://schemas.openxmlformats.org/officeDocument/2006/relationships/tags" Target="../tags/tag1323.xml"/><Relationship Id="rId65" Type="http://schemas.openxmlformats.org/officeDocument/2006/relationships/tags" Target="../tags/tag1328.xml"/><Relationship Id="rId73" Type="http://schemas.openxmlformats.org/officeDocument/2006/relationships/tags" Target="../tags/tag1336.xml"/><Relationship Id="rId78" Type="http://schemas.openxmlformats.org/officeDocument/2006/relationships/tags" Target="../tags/tag1341.xml"/><Relationship Id="rId81" Type="http://schemas.openxmlformats.org/officeDocument/2006/relationships/chart" Target="../charts/chart33.xml"/><Relationship Id="rId4" Type="http://schemas.openxmlformats.org/officeDocument/2006/relationships/tags" Target="../tags/tag1267.xml"/><Relationship Id="rId9" Type="http://schemas.openxmlformats.org/officeDocument/2006/relationships/tags" Target="../tags/tag1272.xml"/><Relationship Id="rId13" Type="http://schemas.openxmlformats.org/officeDocument/2006/relationships/tags" Target="../tags/tag1276.xml"/><Relationship Id="rId18" Type="http://schemas.openxmlformats.org/officeDocument/2006/relationships/tags" Target="../tags/tag1281.xml"/><Relationship Id="rId39" Type="http://schemas.openxmlformats.org/officeDocument/2006/relationships/tags" Target="../tags/tag1302.xml"/><Relationship Id="rId34" Type="http://schemas.openxmlformats.org/officeDocument/2006/relationships/tags" Target="../tags/tag1297.xml"/><Relationship Id="rId50" Type="http://schemas.openxmlformats.org/officeDocument/2006/relationships/tags" Target="../tags/tag1313.xml"/><Relationship Id="rId55" Type="http://schemas.openxmlformats.org/officeDocument/2006/relationships/tags" Target="../tags/tag1318.xml"/><Relationship Id="rId76" Type="http://schemas.openxmlformats.org/officeDocument/2006/relationships/tags" Target="../tags/tag1339.xml"/><Relationship Id="rId7" Type="http://schemas.openxmlformats.org/officeDocument/2006/relationships/tags" Target="../tags/tag1270.xml"/><Relationship Id="rId71" Type="http://schemas.openxmlformats.org/officeDocument/2006/relationships/tags" Target="../tags/tag1334.xml"/><Relationship Id="rId2" Type="http://schemas.openxmlformats.org/officeDocument/2006/relationships/tags" Target="../tags/tag1265.xml"/><Relationship Id="rId29" Type="http://schemas.openxmlformats.org/officeDocument/2006/relationships/tags" Target="../tags/tag1292.xml"/><Relationship Id="rId24" Type="http://schemas.openxmlformats.org/officeDocument/2006/relationships/tags" Target="../tags/tag1287.xml"/><Relationship Id="rId40" Type="http://schemas.openxmlformats.org/officeDocument/2006/relationships/tags" Target="../tags/tag1303.xml"/><Relationship Id="rId45" Type="http://schemas.openxmlformats.org/officeDocument/2006/relationships/tags" Target="../tags/tag1308.xml"/><Relationship Id="rId66" Type="http://schemas.openxmlformats.org/officeDocument/2006/relationships/tags" Target="../tags/tag1329.xml"/></Relationships>
</file>

<file path=ppt/slides/_rels/slide29.xml.rels><?xml version="1.0" encoding="UTF-8" standalone="yes"?>
<Relationships xmlns="http://schemas.openxmlformats.org/package/2006/relationships"><Relationship Id="rId26" Type="http://schemas.openxmlformats.org/officeDocument/2006/relationships/tags" Target="../tags/tag1368.xml"/><Relationship Id="rId21" Type="http://schemas.openxmlformats.org/officeDocument/2006/relationships/tags" Target="../tags/tag1363.xml"/><Relationship Id="rId42" Type="http://schemas.openxmlformats.org/officeDocument/2006/relationships/tags" Target="../tags/tag1384.xml"/><Relationship Id="rId47" Type="http://schemas.openxmlformats.org/officeDocument/2006/relationships/tags" Target="../tags/tag1389.xml"/><Relationship Id="rId63" Type="http://schemas.openxmlformats.org/officeDocument/2006/relationships/tags" Target="../tags/tag1405.xml"/><Relationship Id="rId68" Type="http://schemas.openxmlformats.org/officeDocument/2006/relationships/tags" Target="../tags/tag1410.xml"/><Relationship Id="rId16" Type="http://schemas.openxmlformats.org/officeDocument/2006/relationships/tags" Target="../tags/tag1358.xml"/><Relationship Id="rId11" Type="http://schemas.openxmlformats.org/officeDocument/2006/relationships/tags" Target="../tags/tag1353.xml"/><Relationship Id="rId32" Type="http://schemas.openxmlformats.org/officeDocument/2006/relationships/tags" Target="../tags/tag1374.xml"/><Relationship Id="rId37" Type="http://schemas.openxmlformats.org/officeDocument/2006/relationships/tags" Target="../tags/tag1379.xml"/><Relationship Id="rId53" Type="http://schemas.openxmlformats.org/officeDocument/2006/relationships/tags" Target="../tags/tag1395.xml"/><Relationship Id="rId58" Type="http://schemas.openxmlformats.org/officeDocument/2006/relationships/tags" Target="../tags/tag1400.xml"/><Relationship Id="rId74" Type="http://schemas.openxmlformats.org/officeDocument/2006/relationships/tags" Target="../tags/tag1416.xml"/><Relationship Id="rId79" Type="http://schemas.openxmlformats.org/officeDocument/2006/relationships/tags" Target="../tags/tag1421.xml"/><Relationship Id="rId5" Type="http://schemas.openxmlformats.org/officeDocument/2006/relationships/tags" Target="../tags/tag1347.xml"/><Relationship Id="rId61" Type="http://schemas.openxmlformats.org/officeDocument/2006/relationships/tags" Target="../tags/tag1403.xml"/><Relationship Id="rId82" Type="http://schemas.openxmlformats.org/officeDocument/2006/relationships/image" Target="../media/image18.svg"/><Relationship Id="rId19" Type="http://schemas.openxmlformats.org/officeDocument/2006/relationships/tags" Target="../tags/tag1361.xml"/><Relationship Id="rId14" Type="http://schemas.openxmlformats.org/officeDocument/2006/relationships/tags" Target="../tags/tag1356.xml"/><Relationship Id="rId22" Type="http://schemas.openxmlformats.org/officeDocument/2006/relationships/tags" Target="../tags/tag1364.xml"/><Relationship Id="rId27" Type="http://schemas.openxmlformats.org/officeDocument/2006/relationships/tags" Target="../tags/tag1369.xml"/><Relationship Id="rId30" Type="http://schemas.openxmlformats.org/officeDocument/2006/relationships/tags" Target="../tags/tag1372.xml"/><Relationship Id="rId35" Type="http://schemas.openxmlformats.org/officeDocument/2006/relationships/tags" Target="../tags/tag1377.xml"/><Relationship Id="rId43" Type="http://schemas.openxmlformats.org/officeDocument/2006/relationships/tags" Target="../tags/tag1385.xml"/><Relationship Id="rId48" Type="http://schemas.openxmlformats.org/officeDocument/2006/relationships/tags" Target="../tags/tag1390.xml"/><Relationship Id="rId56" Type="http://schemas.openxmlformats.org/officeDocument/2006/relationships/tags" Target="../tags/tag1398.xml"/><Relationship Id="rId64" Type="http://schemas.openxmlformats.org/officeDocument/2006/relationships/tags" Target="../tags/tag1406.xml"/><Relationship Id="rId69" Type="http://schemas.openxmlformats.org/officeDocument/2006/relationships/tags" Target="../tags/tag1411.xml"/><Relationship Id="rId77" Type="http://schemas.openxmlformats.org/officeDocument/2006/relationships/tags" Target="../tags/tag1419.xml"/><Relationship Id="rId8" Type="http://schemas.openxmlformats.org/officeDocument/2006/relationships/tags" Target="../tags/tag1350.xml"/><Relationship Id="rId51" Type="http://schemas.openxmlformats.org/officeDocument/2006/relationships/tags" Target="../tags/tag1393.xml"/><Relationship Id="rId72" Type="http://schemas.openxmlformats.org/officeDocument/2006/relationships/tags" Target="../tags/tag1414.xml"/><Relationship Id="rId80" Type="http://schemas.openxmlformats.org/officeDocument/2006/relationships/slideLayout" Target="../slideLayouts/slideLayout17.xml"/><Relationship Id="rId3" Type="http://schemas.openxmlformats.org/officeDocument/2006/relationships/tags" Target="../tags/tag1345.xml"/><Relationship Id="rId12" Type="http://schemas.openxmlformats.org/officeDocument/2006/relationships/tags" Target="../tags/tag1354.xml"/><Relationship Id="rId17" Type="http://schemas.openxmlformats.org/officeDocument/2006/relationships/tags" Target="../tags/tag1359.xml"/><Relationship Id="rId25" Type="http://schemas.openxmlformats.org/officeDocument/2006/relationships/tags" Target="../tags/tag1367.xml"/><Relationship Id="rId33" Type="http://schemas.openxmlformats.org/officeDocument/2006/relationships/tags" Target="../tags/tag1375.xml"/><Relationship Id="rId38" Type="http://schemas.openxmlformats.org/officeDocument/2006/relationships/tags" Target="../tags/tag1380.xml"/><Relationship Id="rId46" Type="http://schemas.openxmlformats.org/officeDocument/2006/relationships/tags" Target="../tags/tag1388.xml"/><Relationship Id="rId59" Type="http://schemas.openxmlformats.org/officeDocument/2006/relationships/tags" Target="../tags/tag1401.xml"/><Relationship Id="rId67" Type="http://schemas.openxmlformats.org/officeDocument/2006/relationships/tags" Target="../tags/tag1409.xml"/><Relationship Id="rId20" Type="http://schemas.openxmlformats.org/officeDocument/2006/relationships/tags" Target="../tags/tag1362.xml"/><Relationship Id="rId41" Type="http://schemas.openxmlformats.org/officeDocument/2006/relationships/tags" Target="../tags/tag1383.xml"/><Relationship Id="rId54" Type="http://schemas.openxmlformats.org/officeDocument/2006/relationships/tags" Target="../tags/tag1396.xml"/><Relationship Id="rId62" Type="http://schemas.openxmlformats.org/officeDocument/2006/relationships/tags" Target="../tags/tag1404.xml"/><Relationship Id="rId70" Type="http://schemas.openxmlformats.org/officeDocument/2006/relationships/tags" Target="../tags/tag1412.xml"/><Relationship Id="rId75" Type="http://schemas.openxmlformats.org/officeDocument/2006/relationships/tags" Target="../tags/tag1417.xml"/><Relationship Id="rId1" Type="http://schemas.openxmlformats.org/officeDocument/2006/relationships/tags" Target="../tags/tag1343.xml"/><Relationship Id="rId6" Type="http://schemas.openxmlformats.org/officeDocument/2006/relationships/tags" Target="../tags/tag1348.xml"/><Relationship Id="rId15" Type="http://schemas.openxmlformats.org/officeDocument/2006/relationships/tags" Target="../tags/tag1357.xml"/><Relationship Id="rId23" Type="http://schemas.openxmlformats.org/officeDocument/2006/relationships/tags" Target="../tags/tag1365.xml"/><Relationship Id="rId28" Type="http://schemas.openxmlformats.org/officeDocument/2006/relationships/tags" Target="../tags/tag1370.xml"/><Relationship Id="rId36" Type="http://schemas.openxmlformats.org/officeDocument/2006/relationships/tags" Target="../tags/tag1378.xml"/><Relationship Id="rId49" Type="http://schemas.openxmlformats.org/officeDocument/2006/relationships/tags" Target="../tags/tag1391.xml"/><Relationship Id="rId57" Type="http://schemas.openxmlformats.org/officeDocument/2006/relationships/tags" Target="../tags/tag1399.xml"/><Relationship Id="rId10" Type="http://schemas.openxmlformats.org/officeDocument/2006/relationships/tags" Target="../tags/tag1352.xml"/><Relationship Id="rId31" Type="http://schemas.openxmlformats.org/officeDocument/2006/relationships/tags" Target="../tags/tag1373.xml"/><Relationship Id="rId44" Type="http://schemas.openxmlformats.org/officeDocument/2006/relationships/tags" Target="../tags/tag1386.xml"/><Relationship Id="rId52" Type="http://schemas.openxmlformats.org/officeDocument/2006/relationships/tags" Target="../tags/tag1394.xml"/><Relationship Id="rId60" Type="http://schemas.openxmlformats.org/officeDocument/2006/relationships/tags" Target="../tags/tag1402.xml"/><Relationship Id="rId65" Type="http://schemas.openxmlformats.org/officeDocument/2006/relationships/tags" Target="../tags/tag1407.xml"/><Relationship Id="rId73" Type="http://schemas.openxmlformats.org/officeDocument/2006/relationships/tags" Target="../tags/tag1415.xml"/><Relationship Id="rId78" Type="http://schemas.openxmlformats.org/officeDocument/2006/relationships/tags" Target="../tags/tag1420.xml"/><Relationship Id="rId81" Type="http://schemas.openxmlformats.org/officeDocument/2006/relationships/image" Target="../media/image14.png"/><Relationship Id="rId4" Type="http://schemas.openxmlformats.org/officeDocument/2006/relationships/tags" Target="../tags/tag1346.xml"/><Relationship Id="rId9" Type="http://schemas.openxmlformats.org/officeDocument/2006/relationships/tags" Target="../tags/tag1351.xml"/><Relationship Id="rId13" Type="http://schemas.openxmlformats.org/officeDocument/2006/relationships/tags" Target="../tags/tag1355.xml"/><Relationship Id="rId18" Type="http://schemas.openxmlformats.org/officeDocument/2006/relationships/tags" Target="../tags/tag1360.xml"/><Relationship Id="rId39" Type="http://schemas.openxmlformats.org/officeDocument/2006/relationships/tags" Target="../tags/tag1381.xml"/><Relationship Id="rId34" Type="http://schemas.openxmlformats.org/officeDocument/2006/relationships/tags" Target="../tags/tag1376.xml"/><Relationship Id="rId50" Type="http://schemas.openxmlformats.org/officeDocument/2006/relationships/tags" Target="../tags/tag1392.xml"/><Relationship Id="rId55" Type="http://schemas.openxmlformats.org/officeDocument/2006/relationships/tags" Target="../tags/tag1397.xml"/><Relationship Id="rId76" Type="http://schemas.openxmlformats.org/officeDocument/2006/relationships/tags" Target="../tags/tag1418.xml"/><Relationship Id="rId7" Type="http://schemas.openxmlformats.org/officeDocument/2006/relationships/tags" Target="../tags/tag1349.xml"/><Relationship Id="rId71" Type="http://schemas.openxmlformats.org/officeDocument/2006/relationships/tags" Target="../tags/tag1413.xml"/><Relationship Id="rId2" Type="http://schemas.openxmlformats.org/officeDocument/2006/relationships/tags" Target="../tags/tag1344.xml"/><Relationship Id="rId29" Type="http://schemas.openxmlformats.org/officeDocument/2006/relationships/tags" Target="../tags/tag1371.xml"/><Relationship Id="rId24" Type="http://schemas.openxmlformats.org/officeDocument/2006/relationships/tags" Target="../tags/tag1366.xml"/><Relationship Id="rId40" Type="http://schemas.openxmlformats.org/officeDocument/2006/relationships/tags" Target="../tags/tag1382.xml"/><Relationship Id="rId45" Type="http://schemas.openxmlformats.org/officeDocument/2006/relationships/tags" Target="../tags/tag1387.xml"/><Relationship Id="rId66" Type="http://schemas.openxmlformats.org/officeDocument/2006/relationships/tags" Target="../tags/tag1408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6" Type="http://schemas.openxmlformats.org/officeDocument/2006/relationships/tags" Target="../tags/tag1447.xml"/><Relationship Id="rId21" Type="http://schemas.openxmlformats.org/officeDocument/2006/relationships/tags" Target="../tags/tag1442.xml"/><Relationship Id="rId42" Type="http://schemas.openxmlformats.org/officeDocument/2006/relationships/tags" Target="../tags/tag1463.xml"/><Relationship Id="rId47" Type="http://schemas.openxmlformats.org/officeDocument/2006/relationships/tags" Target="../tags/tag1468.xml"/><Relationship Id="rId63" Type="http://schemas.openxmlformats.org/officeDocument/2006/relationships/tags" Target="../tags/tag1484.xml"/><Relationship Id="rId68" Type="http://schemas.openxmlformats.org/officeDocument/2006/relationships/tags" Target="../tags/tag1489.xml"/><Relationship Id="rId16" Type="http://schemas.openxmlformats.org/officeDocument/2006/relationships/tags" Target="../tags/tag1437.xml"/><Relationship Id="rId11" Type="http://schemas.openxmlformats.org/officeDocument/2006/relationships/tags" Target="../tags/tag1432.xml"/><Relationship Id="rId32" Type="http://schemas.openxmlformats.org/officeDocument/2006/relationships/tags" Target="../tags/tag1453.xml"/><Relationship Id="rId37" Type="http://schemas.openxmlformats.org/officeDocument/2006/relationships/tags" Target="../tags/tag1458.xml"/><Relationship Id="rId53" Type="http://schemas.openxmlformats.org/officeDocument/2006/relationships/tags" Target="../tags/tag1474.xml"/><Relationship Id="rId58" Type="http://schemas.openxmlformats.org/officeDocument/2006/relationships/tags" Target="../tags/tag1479.xml"/><Relationship Id="rId74" Type="http://schemas.openxmlformats.org/officeDocument/2006/relationships/tags" Target="../tags/tag1495.xml"/><Relationship Id="rId79" Type="http://schemas.openxmlformats.org/officeDocument/2006/relationships/tags" Target="../tags/tag1500.xml"/><Relationship Id="rId5" Type="http://schemas.openxmlformats.org/officeDocument/2006/relationships/tags" Target="../tags/tag1426.xml"/><Relationship Id="rId61" Type="http://schemas.openxmlformats.org/officeDocument/2006/relationships/tags" Target="../tags/tag1482.xml"/><Relationship Id="rId82" Type="http://schemas.openxmlformats.org/officeDocument/2006/relationships/image" Target="../media/image20.svg"/><Relationship Id="rId19" Type="http://schemas.openxmlformats.org/officeDocument/2006/relationships/tags" Target="../tags/tag1440.xml"/><Relationship Id="rId14" Type="http://schemas.openxmlformats.org/officeDocument/2006/relationships/tags" Target="../tags/tag1435.xml"/><Relationship Id="rId22" Type="http://schemas.openxmlformats.org/officeDocument/2006/relationships/tags" Target="../tags/tag1443.xml"/><Relationship Id="rId27" Type="http://schemas.openxmlformats.org/officeDocument/2006/relationships/tags" Target="../tags/tag1448.xml"/><Relationship Id="rId30" Type="http://schemas.openxmlformats.org/officeDocument/2006/relationships/tags" Target="../tags/tag1451.xml"/><Relationship Id="rId35" Type="http://schemas.openxmlformats.org/officeDocument/2006/relationships/tags" Target="../tags/tag1456.xml"/><Relationship Id="rId43" Type="http://schemas.openxmlformats.org/officeDocument/2006/relationships/tags" Target="../tags/tag1464.xml"/><Relationship Id="rId48" Type="http://schemas.openxmlformats.org/officeDocument/2006/relationships/tags" Target="../tags/tag1469.xml"/><Relationship Id="rId56" Type="http://schemas.openxmlformats.org/officeDocument/2006/relationships/tags" Target="../tags/tag1477.xml"/><Relationship Id="rId64" Type="http://schemas.openxmlformats.org/officeDocument/2006/relationships/tags" Target="../tags/tag1485.xml"/><Relationship Id="rId69" Type="http://schemas.openxmlformats.org/officeDocument/2006/relationships/tags" Target="../tags/tag1490.xml"/><Relationship Id="rId77" Type="http://schemas.openxmlformats.org/officeDocument/2006/relationships/tags" Target="../tags/tag1498.xml"/><Relationship Id="rId8" Type="http://schemas.openxmlformats.org/officeDocument/2006/relationships/tags" Target="../tags/tag1429.xml"/><Relationship Id="rId51" Type="http://schemas.openxmlformats.org/officeDocument/2006/relationships/tags" Target="../tags/tag1472.xml"/><Relationship Id="rId72" Type="http://schemas.openxmlformats.org/officeDocument/2006/relationships/tags" Target="../tags/tag1493.xml"/><Relationship Id="rId80" Type="http://schemas.openxmlformats.org/officeDocument/2006/relationships/slideLayout" Target="../slideLayouts/slideLayout17.xml"/><Relationship Id="rId3" Type="http://schemas.openxmlformats.org/officeDocument/2006/relationships/tags" Target="../tags/tag1424.xml"/><Relationship Id="rId12" Type="http://schemas.openxmlformats.org/officeDocument/2006/relationships/tags" Target="../tags/tag1433.xml"/><Relationship Id="rId17" Type="http://schemas.openxmlformats.org/officeDocument/2006/relationships/tags" Target="../tags/tag1438.xml"/><Relationship Id="rId25" Type="http://schemas.openxmlformats.org/officeDocument/2006/relationships/tags" Target="../tags/tag1446.xml"/><Relationship Id="rId33" Type="http://schemas.openxmlformats.org/officeDocument/2006/relationships/tags" Target="../tags/tag1454.xml"/><Relationship Id="rId38" Type="http://schemas.openxmlformats.org/officeDocument/2006/relationships/tags" Target="../tags/tag1459.xml"/><Relationship Id="rId46" Type="http://schemas.openxmlformats.org/officeDocument/2006/relationships/tags" Target="../tags/tag1467.xml"/><Relationship Id="rId59" Type="http://schemas.openxmlformats.org/officeDocument/2006/relationships/tags" Target="../tags/tag1480.xml"/><Relationship Id="rId67" Type="http://schemas.openxmlformats.org/officeDocument/2006/relationships/tags" Target="../tags/tag1488.xml"/><Relationship Id="rId20" Type="http://schemas.openxmlformats.org/officeDocument/2006/relationships/tags" Target="../tags/tag1441.xml"/><Relationship Id="rId41" Type="http://schemas.openxmlformats.org/officeDocument/2006/relationships/tags" Target="../tags/tag1462.xml"/><Relationship Id="rId54" Type="http://schemas.openxmlformats.org/officeDocument/2006/relationships/tags" Target="../tags/tag1475.xml"/><Relationship Id="rId62" Type="http://schemas.openxmlformats.org/officeDocument/2006/relationships/tags" Target="../tags/tag1483.xml"/><Relationship Id="rId70" Type="http://schemas.openxmlformats.org/officeDocument/2006/relationships/tags" Target="../tags/tag1491.xml"/><Relationship Id="rId75" Type="http://schemas.openxmlformats.org/officeDocument/2006/relationships/tags" Target="../tags/tag1496.xml"/><Relationship Id="rId1" Type="http://schemas.openxmlformats.org/officeDocument/2006/relationships/tags" Target="../tags/tag1422.xml"/><Relationship Id="rId6" Type="http://schemas.openxmlformats.org/officeDocument/2006/relationships/tags" Target="../tags/tag1427.xml"/><Relationship Id="rId15" Type="http://schemas.openxmlformats.org/officeDocument/2006/relationships/tags" Target="../tags/tag1436.xml"/><Relationship Id="rId23" Type="http://schemas.openxmlformats.org/officeDocument/2006/relationships/tags" Target="../tags/tag1444.xml"/><Relationship Id="rId28" Type="http://schemas.openxmlformats.org/officeDocument/2006/relationships/tags" Target="../tags/tag1449.xml"/><Relationship Id="rId36" Type="http://schemas.openxmlformats.org/officeDocument/2006/relationships/tags" Target="../tags/tag1457.xml"/><Relationship Id="rId49" Type="http://schemas.openxmlformats.org/officeDocument/2006/relationships/tags" Target="../tags/tag1470.xml"/><Relationship Id="rId57" Type="http://schemas.openxmlformats.org/officeDocument/2006/relationships/tags" Target="../tags/tag1478.xml"/><Relationship Id="rId10" Type="http://schemas.openxmlformats.org/officeDocument/2006/relationships/tags" Target="../tags/tag1431.xml"/><Relationship Id="rId31" Type="http://schemas.openxmlformats.org/officeDocument/2006/relationships/tags" Target="../tags/tag1452.xml"/><Relationship Id="rId44" Type="http://schemas.openxmlformats.org/officeDocument/2006/relationships/tags" Target="../tags/tag1465.xml"/><Relationship Id="rId52" Type="http://schemas.openxmlformats.org/officeDocument/2006/relationships/tags" Target="../tags/tag1473.xml"/><Relationship Id="rId60" Type="http://schemas.openxmlformats.org/officeDocument/2006/relationships/tags" Target="../tags/tag1481.xml"/><Relationship Id="rId65" Type="http://schemas.openxmlformats.org/officeDocument/2006/relationships/tags" Target="../tags/tag1486.xml"/><Relationship Id="rId73" Type="http://schemas.openxmlformats.org/officeDocument/2006/relationships/tags" Target="../tags/tag1494.xml"/><Relationship Id="rId78" Type="http://schemas.openxmlformats.org/officeDocument/2006/relationships/tags" Target="../tags/tag1499.xml"/><Relationship Id="rId81" Type="http://schemas.openxmlformats.org/officeDocument/2006/relationships/image" Target="../media/image15.png"/><Relationship Id="rId4" Type="http://schemas.openxmlformats.org/officeDocument/2006/relationships/tags" Target="../tags/tag1425.xml"/><Relationship Id="rId9" Type="http://schemas.openxmlformats.org/officeDocument/2006/relationships/tags" Target="../tags/tag1430.xml"/><Relationship Id="rId13" Type="http://schemas.openxmlformats.org/officeDocument/2006/relationships/tags" Target="../tags/tag1434.xml"/><Relationship Id="rId18" Type="http://schemas.openxmlformats.org/officeDocument/2006/relationships/tags" Target="../tags/tag1439.xml"/><Relationship Id="rId39" Type="http://schemas.openxmlformats.org/officeDocument/2006/relationships/tags" Target="../tags/tag1460.xml"/><Relationship Id="rId34" Type="http://schemas.openxmlformats.org/officeDocument/2006/relationships/tags" Target="../tags/tag1455.xml"/><Relationship Id="rId50" Type="http://schemas.openxmlformats.org/officeDocument/2006/relationships/tags" Target="../tags/tag1471.xml"/><Relationship Id="rId55" Type="http://schemas.openxmlformats.org/officeDocument/2006/relationships/tags" Target="../tags/tag1476.xml"/><Relationship Id="rId76" Type="http://schemas.openxmlformats.org/officeDocument/2006/relationships/tags" Target="../tags/tag1497.xml"/><Relationship Id="rId7" Type="http://schemas.openxmlformats.org/officeDocument/2006/relationships/tags" Target="../tags/tag1428.xml"/><Relationship Id="rId71" Type="http://schemas.openxmlformats.org/officeDocument/2006/relationships/tags" Target="../tags/tag1492.xml"/><Relationship Id="rId2" Type="http://schemas.openxmlformats.org/officeDocument/2006/relationships/tags" Target="../tags/tag1423.xml"/><Relationship Id="rId29" Type="http://schemas.openxmlformats.org/officeDocument/2006/relationships/tags" Target="../tags/tag1450.xml"/><Relationship Id="rId24" Type="http://schemas.openxmlformats.org/officeDocument/2006/relationships/tags" Target="../tags/tag1445.xml"/><Relationship Id="rId40" Type="http://schemas.openxmlformats.org/officeDocument/2006/relationships/tags" Target="../tags/tag1461.xml"/><Relationship Id="rId45" Type="http://schemas.openxmlformats.org/officeDocument/2006/relationships/tags" Target="../tags/tag1466.xml"/><Relationship Id="rId66" Type="http://schemas.openxmlformats.org/officeDocument/2006/relationships/tags" Target="../tags/tag1487.xml"/></Relationships>
</file>

<file path=ppt/slides/_rels/slide31.xml.rels><?xml version="1.0" encoding="UTF-8" standalone="yes"?>
<Relationships xmlns="http://schemas.openxmlformats.org/package/2006/relationships"><Relationship Id="rId26" Type="http://schemas.openxmlformats.org/officeDocument/2006/relationships/tags" Target="../tags/tag1526.xml"/><Relationship Id="rId21" Type="http://schemas.openxmlformats.org/officeDocument/2006/relationships/tags" Target="../tags/tag1521.xml"/><Relationship Id="rId42" Type="http://schemas.openxmlformats.org/officeDocument/2006/relationships/tags" Target="../tags/tag1542.xml"/><Relationship Id="rId47" Type="http://schemas.openxmlformats.org/officeDocument/2006/relationships/tags" Target="../tags/tag1547.xml"/><Relationship Id="rId63" Type="http://schemas.openxmlformats.org/officeDocument/2006/relationships/tags" Target="../tags/tag1563.xml"/><Relationship Id="rId68" Type="http://schemas.openxmlformats.org/officeDocument/2006/relationships/tags" Target="../tags/tag1568.xml"/><Relationship Id="rId16" Type="http://schemas.openxmlformats.org/officeDocument/2006/relationships/tags" Target="../tags/tag1516.xml"/><Relationship Id="rId11" Type="http://schemas.openxmlformats.org/officeDocument/2006/relationships/tags" Target="../tags/tag1511.xml"/><Relationship Id="rId32" Type="http://schemas.openxmlformats.org/officeDocument/2006/relationships/tags" Target="../tags/tag1532.xml"/><Relationship Id="rId37" Type="http://schemas.openxmlformats.org/officeDocument/2006/relationships/tags" Target="../tags/tag1537.xml"/><Relationship Id="rId53" Type="http://schemas.openxmlformats.org/officeDocument/2006/relationships/tags" Target="../tags/tag1553.xml"/><Relationship Id="rId58" Type="http://schemas.openxmlformats.org/officeDocument/2006/relationships/tags" Target="../tags/tag1558.xml"/><Relationship Id="rId74" Type="http://schemas.openxmlformats.org/officeDocument/2006/relationships/tags" Target="../tags/tag1574.xml"/><Relationship Id="rId79" Type="http://schemas.openxmlformats.org/officeDocument/2006/relationships/tags" Target="../tags/tag1579.xml"/><Relationship Id="rId5" Type="http://schemas.openxmlformats.org/officeDocument/2006/relationships/tags" Target="../tags/tag1505.xml"/><Relationship Id="rId61" Type="http://schemas.openxmlformats.org/officeDocument/2006/relationships/tags" Target="../tags/tag1561.xml"/><Relationship Id="rId82" Type="http://schemas.openxmlformats.org/officeDocument/2006/relationships/image" Target="../media/image22.svg"/><Relationship Id="rId19" Type="http://schemas.openxmlformats.org/officeDocument/2006/relationships/tags" Target="../tags/tag1519.xml"/><Relationship Id="rId14" Type="http://schemas.openxmlformats.org/officeDocument/2006/relationships/tags" Target="../tags/tag1514.xml"/><Relationship Id="rId22" Type="http://schemas.openxmlformats.org/officeDocument/2006/relationships/tags" Target="../tags/tag1522.xml"/><Relationship Id="rId27" Type="http://schemas.openxmlformats.org/officeDocument/2006/relationships/tags" Target="../tags/tag1527.xml"/><Relationship Id="rId30" Type="http://schemas.openxmlformats.org/officeDocument/2006/relationships/tags" Target="../tags/tag1530.xml"/><Relationship Id="rId35" Type="http://schemas.openxmlformats.org/officeDocument/2006/relationships/tags" Target="../tags/tag1535.xml"/><Relationship Id="rId43" Type="http://schemas.openxmlformats.org/officeDocument/2006/relationships/tags" Target="../tags/tag1543.xml"/><Relationship Id="rId48" Type="http://schemas.openxmlformats.org/officeDocument/2006/relationships/tags" Target="../tags/tag1548.xml"/><Relationship Id="rId56" Type="http://schemas.openxmlformats.org/officeDocument/2006/relationships/tags" Target="../tags/tag1556.xml"/><Relationship Id="rId64" Type="http://schemas.openxmlformats.org/officeDocument/2006/relationships/tags" Target="../tags/tag1564.xml"/><Relationship Id="rId69" Type="http://schemas.openxmlformats.org/officeDocument/2006/relationships/tags" Target="../tags/tag1569.xml"/><Relationship Id="rId77" Type="http://schemas.openxmlformats.org/officeDocument/2006/relationships/tags" Target="../tags/tag1577.xml"/><Relationship Id="rId8" Type="http://schemas.openxmlformats.org/officeDocument/2006/relationships/tags" Target="../tags/tag1508.xml"/><Relationship Id="rId51" Type="http://schemas.openxmlformats.org/officeDocument/2006/relationships/tags" Target="../tags/tag1551.xml"/><Relationship Id="rId72" Type="http://schemas.openxmlformats.org/officeDocument/2006/relationships/tags" Target="../tags/tag1572.xml"/><Relationship Id="rId80" Type="http://schemas.openxmlformats.org/officeDocument/2006/relationships/slideLayout" Target="../slideLayouts/slideLayout17.xml"/><Relationship Id="rId3" Type="http://schemas.openxmlformats.org/officeDocument/2006/relationships/tags" Target="../tags/tag1503.xml"/><Relationship Id="rId12" Type="http://schemas.openxmlformats.org/officeDocument/2006/relationships/tags" Target="../tags/tag1512.xml"/><Relationship Id="rId17" Type="http://schemas.openxmlformats.org/officeDocument/2006/relationships/tags" Target="../tags/tag1517.xml"/><Relationship Id="rId25" Type="http://schemas.openxmlformats.org/officeDocument/2006/relationships/tags" Target="../tags/tag1525.xml"/><Relationship Id="rId33" Type="http://schemas.openxmlformats.org/officeDocument/2006/relationships/tags" Target="../tags/tag1533.xml"/><Relationship Id="rId38" Type="http://schemas.openxmlformats.org/officeDocument/2006/relationships/tags" Target="../tags/tag1538.xml"/><Relationship Id="rId46" Type="http://schemas.openxmlformats.org/officeDocument/2006/relationships/tags" Target="../tags/tag1546.xml"/><Relationship Id="rId59" Type="http://schemas.openxmlformats.org/officeDocument/2006/relationships/tags" Target="../tags/tag1559.xml"/><Relationship Id="rId67" Type="http://schemas.openxmlformats.org/officeDocument/2006/relationships/tags" Target="../tags/tag1567.xml"/><Relationship Id="rId20" Type="http://schemas.openxmlformats.org/officeDocument/2006/relationships/tags" Target="../tags/tag1520.xml"/><Relationship Id="rId41" Type="http://schemas.openxmlformats.org/officeDocument/2006/relationships/tags" Target="../tags/tag1541.xml"/><Relationship Id="rId54" Type="http://schemas.openxmlformats.org/officeDocument/2006/relationships/tags" Target="../tags/tag1554.xml"/><Relationship Id="rId62" Type="http://schemas.openxmlformats.org/officeDocument/2006/relationships/tags" Target="../tags/tag1562.xml"/><Relationship Id="rId70" Type="http://schemas.openxmlformats.org/officeDocument/2006/relationships/tags" Target="../tags/tag1570.xml"/><Relationship Id="rId75" Type="http://schemas.openxmlformats.org/officeDocument/2006/relationships/tags" Target="../tags/tag1575.xml"/><Relationship Id="rId1" Type="http://schemas.openxmlformats.org/officeDocument/2006/relationships/tags" Target="../tags/tag1501.xml"/><Relationship Id="rId6" Type="http://schemas.openxmlformats.org/officeDocument/2006/relationships/tags" Target="../tags/tag1506.xml"/><Relationship Id="rId15" Type="http://schemas.openxmlformats.org/officeDocument/2006/relationships/tags" Target="../tags/tag1515.xml"/><Relationship Id="rId23" Type="http://schemas.openxmlformats.org/officeDocument/2006/relationships/tags" Target="../tags/tag1523.xml"/><Relationship Id="rId28" Type="http://schemas.openxmlformats.org/officeDocument/2006/relationships/tags" Target="../tags/tag1528.xml"/><Relationship Id="rId36" Type="http://schemas.openxmlformats.org/officeDocument/2006/relationships/tags" Target="../tags/tag1536.xml"/><Relationship Id="rId49" Type="http://schemas.openxmlformats.org/officeDocument/2006/relationships/tags" Target="../tags/tag1549.xml"/><Relationship Id="rId57" Type="http://schemas.openxmlformats.org/officeDocument/2006/relationships/tags" Target="../tags/tag1557.xml"/><Relationship Id="rId10" Type="http://schemas.openxmlformats.org/officeDocument/2006/relationships/tags" Target="../tags/tag1510.xml"/><Relationship Id="rId31" Type="http://schemas.openxmlformats.org/officeDocument/2006/relationships/tags" Target="../tags/tag1531.xml"/><Relationship Id="rId44" Type="http://schemas.openxmlformats.org/officeDocument/2006/relationships/tags" Target="../tags/tag1544.xml"/><Relationship Id="rId52" Type="http://schemas.openxmlformats.org/officeDocument/2006/relationships/tags" Target="../tags/tag1552.xml"/><Relationship Id="rId60" Type="http://schemas.openxmlformats.org/officeDocument/2006/relationships/tags" Target="../tags/tag1560.xml"/><Relationship Id="rId65" Type="http://schemas.openxmlformats.org/officeDocument/2006/relationships/tags" Target="../tags/tag1565.xml"/><Relationship Id="rId73" Type="http://schemas.openxmlformats.org/officeDocument/2006/relationships/tags" Target="../tags/tag1573.xml"/><Relationship Id="rId78" Type="http://schemas.openxmlformats.org/officeDocument/2006/relationships/tags" Target="../tags/tag1578.xml"/><Relationship Id="rId81" Type="http://schemas.openxmlformats.org/officeDocument/2006/relationships/image" Target="../media/image16.png"/><Relationship Id="rId4" Type="http://schemas.openxmlformats.org/officeDocument/2006/relationships/tags" Target="../tags/tag1504.xml"/><Relationship Id="rId9" Type="http://schemas.openxmlformats.org/officeDocument/2006/relationships/tags" Target="../tags/tag1509.xml"/><Relationship Id="rId13" Type="http://schemas.openxmlformats.org/officeDocument/2006/relationships/tags" Target="../tags/tag1513.xml"/><Relationship Id="rId18" Type="http://schemas.openxmlformats.org/officeDocument/2006/relationships/tags" Target="../tags/tag1518.xml"/><Relationship Id="rId39" Type="http://schemas.openxmlformats.org/officeDocument/2006/relationships/tags" Target="../tags/tag1539.xml"/><Relationship Id="rId34" Type="http://schemas.openxmlformats.org/officeDocument/2006/relationships/tags" Target="../tags/tag1534.xml"/><Relationship Id="rId50" Type="http://schemas.openxmlformats.org/officeDocument/2006/relationships/tags" Target="../tags/tag1550.xml"/><Relationship Id="rId55" Type="http://schemas.openxmlformats.org/officeDocument/2006/relationships/tags" Target="../tags/tag1555.xml"/><Relationship Id="rId76" Type="http://schemas.openxmlformats.org/officeDocument/2006/relationships/tags" Target="../tags/tag1576.xml"/><Relationship Id="rId7" Type="http://schemas.openxmlformats.org/officeDocument/2006/relationships/tags" Target="../tags/tag1507.xml"/><Relationship Id="rId71" Type="http://schemas.openxmlformats.org/officeDocument/2006/relationships/tags" Target="../tags/tag1571.xml"/><Relationship Id="rId2" Type="http://schemas.openxmlformats.org/officeDocument/2006/relationships/tags" Target="../tags/tag1502.xml"/><Relationship Id="rId29" Type="http://schemas.openxmlformats.org/officeDocument/2006/relationships/tags" Target="../tags/tag1529.xml"/><Relationship Id="rId24" Type="http://schemas.openxmlformats.org/officeDocument/2006/relationships/tags" Target="../tags/tag1524.xml"/><Relationship Id="rId40" Type="http://schemas.openxmlformats.org/officeDocument/2006/relationships/tags" Target="../tags/tag1540.xml"/><Relationship Id="rId45" Type="http://schemas.openxmlformats.org/officeDocument/2006/relationships/tags" Target="../tags/tag1545.xml"/><Relationship Id="rId66" Type="http://schemas.openxmlformats.org/officeDocument/2006/relationships/tags" Target="../tags/tag1566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.xml.rels><?xml version="1.0" encoding="UTF-8" standalone="yes"?>
<Relationships xmlns="http://schemas.openxmlformats.org/package/2006/relationships"><Relationship Id="rId26" Type="http://schemas.openxmlformats.org/officeDocument/2006/relationships/tags" Target="../tags/tag26.xml"/><Relationship Id="rId21" Type="http://schemas.openxmlformats.org/officeDocument/2006/relationships/tags" Target="../tags/tag21.xml"/><Relationship Id="rId42" Type="http://schemas.openxmlformats.org/officeDocument/2006/relationships/tags" Target="../tags/tag42.xml"/><Relationship Id="rId47" Type="http://schemas.openxmlformats.org/officeDocument/2006/relationships/tags" Target="../tags/tag47.xml"/><Relationship Id="rId63" Type="http://schemas.openxmlformats.org/officeDocument/2006/relationships/tags" Target="../tags/tag63.xml"/><Relationship Id="rId68" Type="http://schemas.openxmlformats.org/officeDocument/2006/relationships/tags" Target="../tags/tag68.xml"/><Relationship Id="rId16" Type="http://schemas.openxmlformats.org/officeDocument/2006/relationships/tags" Target="../tags/tag16.xml"/><Relationship Id="rId11" Type="http://schemas.openxmlformats.org/officeDocument/2006/relationships/tags" Target="../tags/tag11.xml"/><Relationship Id="rId32" Type="http://schemas.openxmlformats.org/officeDocument/2006/relationships/tags" Target="../tags/tag32.xml"/><Relationship Id="rId37" Type="http://schemas.openxmlformats.org/officeDocument/2006/relationships/tags" Target="../tags/tag37.xml"/><Relationship Id="rId53" Type="http://schemas.openxmlformats.org/officeDocument/2006/relationships/tags" Target="../tags/tag53.xml"/><Relationship Id="rId58" Type="http://schemas.openxmlformats.org/officeDocument/2006/relationships/tags" Target="../tags/tag58.xml"/><Relationship Id="rId74" Type="http://schemas.openxmlformats.org/officeDocument/2006/relationships/tags" Target="../tags/tag74.xml"/><Relationship Id="rId79" Type="http://schemas.openxmlformats.org/officeDocument/2006/relationships/tags" Target="../tags/tag79.xml"/><Relationship Id="rId5" Type="http://schemas.openxmlformats.org/officeDocument/2006/relationships/tags" Target="../tags/tag5.xml"/><Relationship Id="rId61" Type="http://schemas.openxmlformats.org/officeDocument/2006/relationships/tags" Target="../tags/tag61.xml"/><Relationship Id="rId19" Type="http://schemas.openxmlformats.org/officeDocument/2006/relationships/tags" Target="../tags/tag19.xml"/><Relationship Id="rId14" Type="http://schemas.openxmlformats.org/officeDocument/2006/relationships/tags" Target="../tags/tag14.xml"/><Relationship Id="rId22" Type="http://schemas.openxmlformats.org/officeDocument/2006/relationships/tags" Target="../tags/tag22.xml"/><Relationship Id="rId27" Type="http://schemas.openxmlformats.org/officeDocument/2006/relationships/tags" Target="../tags/tag27.xml"/><Relationship Id="rId30" Type="http://schemas.openxmlformats.org/officeDocument/2006/relationships/tags" Target="../tags/tag30.xml"/><Relationship Id="rId35" Type="http://schemas.openxmlformats.org/officeDocument/2006/relationships/tags" Target="../tags/tag35.xml"/><Relationship Id="rId43" Type="http://schemas.openxmlformats.org/officeDocument/2006/relationships/tags" Target="../tags/tag43.xml"/><Relationship Id="rId48" Type="http://schemas.openxmlformats.org/officeDocument/2006/relationships/tags" Target="../tags/tag48.xml"/><Relationship Id="rId56" Type="http://schemas.openxmlformats.org/officeDocument/2006/relationships/tags" Target="../tags/tag56.xml"/><Relationship Id="rId64" Type="http://schemas.openxmlformats.org/officeDocument/2006/relationships/tags" Target="../tags/tag64.xml"/><Relationship Id="rId69" Type="http://schemas.openxmlformats.org/officeDocument/2006/relationships/tags" Target="../tags/tag69.xml"/><Relationship Id="rId77" Type="http://schemas.openxmlformats.org/officeDocument/2006/relationships/tags" Target="../tags/tag77.xml"/><Relationship Id="rId8" Type="http://schemas.openxmlformats.org/officeDocument/2006/relationships/tags" Target="../tags/tag8.xml"/><Relationship Id="rId51" Type="http://schemas.openxmlformats.org/officeDocument/2006/relationships/tags" Target="../tags/tag51.xml"/><Relationship Id="rId72" Type="http://schemas.openxmlformats.org/officeDocument/2006/relationships/tags" Target="../tags/tag72.xml"/><Relationship Id="rId80" Type="http://schemas.openxmlformats.org/officeDocument/2006/relationships/slideLayout" Target="../slideLayouts/slideLayout5.xml"/><Relationship Id="rId3" Type="http://schemas.openxmlformats.org/officeDocument/2006/relationships/tags" Target="../tags/tag3.xml"/><Relationship Id="rId12" Type="http://schemas.openxmlformats.org/officeDocument/2006/relationships/tags" Target="../tags/tag12.xml"/><Relationship Id="rId17" Type="http://schemas.openxmlformats.org/officeDocument/2006/relationships/tags" Target="../tags/tag17.xml"/><Relationship Id="rId25" Type="http://schemas.openxmlformats.org/officeDocument/2006/relationships/tags" Target="../tags/tag25.xml"/><Relationship Id="rId33" Type="http://schemas.openxmlformats.org/officeDocument/2006/relationships/tags" Target="../tags/tag33.xml"/><Relationship Id="rId38" Type="http://schemas.openxmlformats.org/officeDocument/2006/relationships/tags" Target="../tags/tag38.xml"/><Relationship Id="rId46" Type="http://schemas.openxmlformats.org/officeDocument/2006/relationships/tags" Target="../tags/tag46.xml"/><Relationship Id="rId59" Type="http://schemas.openxmlformats.org/officeDocument/2006/relationships/tags" Target="../tags/tag59.xml"/><Relationship Id="rId67" Type="http://schemas.openxmlformats.org/officeDocument/2006/relationships/tags" Target="../tags/tag67.xml"/><Relationship Id="rId20" Type="http://schemas.openxmlformats.org/officeDocument/2006/relationships/tags" Target="../tags/tag20.xml"/><Relationship Id="rId41" Type="http://schemas.openxmlformats.org/officeDocument/2006/relationships/tags" Target="../tags/tag41.xml"/><Relationship Id="rId54" Type="http://schemas.openxmlformats.org/officeDocument/2006/relationships/tags" Target="../tags/tag54.xml"/><Relationship Id="rId62" Type="http://schemas.openxmlformats.org/officeDocument/2006/relationships/tags" Target="../tags/tag62.xml"/><Relationship Id="rId70" Type="http://schemas.openxmlformats.org/officeDocument/2006/relationships/tags" Target="../tags/tag70.xml"/><Relationship Id="rId75" Type="http://schemas.openxmlformats.org/officeDocument/2006/relationships/tags" Target="../tags/tag75.xml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5" Type="http://schemas.openxmlformats.org/officeDocument/2006/relationships/tags" Target="../tags/tag15.xml"/><Relationship Id="rId23" Type="http://schemas.openxmlformats.org/officeDocument/2006/relationships/tags" Target="../tags/tag23.xml"/><Relationship Id="rId28" Type="http://schemas.openxmlformats.org/officeDocument/2006/relationships/tags" Target="../tags/tag28.xml"/><Relationship Id="rId36" Type="http://schemas.openxmlformats.org/officeDocument/2006/relationships/tags" Target="../tags/tag36.xml"/><Relationship Id="rId49" Type="http://schemas.openxmlformats.org/officeDocument/2006/relationships/tags" Target="../tags/tag49.xml"/><Relationship Id="rId57" Type="http://schemas.openxmlformats.org/officeDocument/2006/relationships/tags" Target="../tags/tag57.xml"/><Relationship Id="rId10" Type="http://schemas.openxmlformats.org/officeDocument/2006/relationships/tags" Target="../tags/tag10.xml"/><Relationship Id="rId31" Type="http://schemas.openxmlformats.org/officeDocument/2006/relationships/tags" Target="../tags/tag31.xml"/><Relationship Id="rId44" Type="http://schemas.openxmlformats.org/officeDocument/2006/relationships/tags" Target="../tags/tag44.xml"/><Relationship Id="rId52" Type="http://schemas.openxmlformats.org/officeDocument/2006/relationships/tags" Target="../tags/tag52.xml"/><Relationship Id="rId60" Type="http://schemas.openxmlformats.org/officeDocument/2006/relationships/tags" Target="../tags/tag60.xml"/><Relationship Id="rId65" Type="http://schemas.openxmlformats.org/officeDocument/2006/relationships/tags" Target="../tags/tag65.xml"/><Relationship Id="rId73" Type="http://schemas.openxmlformats.org/officeDocument/2006/relationships/tags" Target="../tags/tag73.xml"/><Relationship Id="rId78" Type="http://schemas.openxmlformats.org/officeDocument/2006/relationships/tags" Target="../tags/tag78.xml"/><Relationship Id="rId81" Type="http://schemas.openxmlformats.org/officeDocument/2006/relationships/chart" Target="../charts/chart1.xml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3" Type="http://schemas.openxmlformats.org/officeDocument/2006/relationships/tags" Target="../tags/tag13.xml"/><Relationship Id="rId18" Type="http://schemas.openxmlformats.org/officeDocument/2006/relationships/tags" Target="../tags/tag18.xml"/><Relationship Id="rId39" Type="http://schemas.openxmlformats.org/officeDocument/2006/relationships/tags" Target="../tags/tag39.xml"/><Relationship Id="rId34" Type="http://schemas.openxmlformats.org/officeDocument/2006/relationships/tags" Target="../tags/tag34.xml"/><Relationship Id="rId50" Type="http://schemas.openxmlformats.org/officeDocument/2006/relationships/tags" Target="../tags/tag50.xml"/><Relationship Id="rId55" Type="http://schemas.openxmlformats.org/officeDocument/2006/relationships/tags" Target="../tags/tag55.xml"/><Relationship Id="rId76" Type="http://schemas.openxmlformats.org/officeDocument/2006/relationships/tags" Target="../tags/tag76.xml"/><Relationship Id="rId7" Type="http://schemas.openxmlformats.org/officeDocument/2006/relationships/tags" Target="../tags/tag7.xml"/><Relationship Id="rId71" Type="http://schemas.openxmlformats.org/officeDocument/2006/relationships/tags" Target="../tags/tag71.xml"/><Relationship Id="rId2" Type="http://schemas.openxmlformats.org/officeDocument/2006/relationships/tags" Target="../tags/tag2.xml"/><Relationship Id="rId29" Type="http://schemas.openxmlformats.org/officeDocument/2006/relationships/tags" Target="../tags/tag29.xml"/><Relationship Id="rId24" Type="http://schemas.openxmlformats.org/officeDocument/2006/relationships/tags" Target="../tags/tag24.xml"/><Relationship Id="rId40" Type="http://schemas.openxmlformats.org/officeDocument/2006/relationships/tags" Target="../tags/tag40.xml"/><Relationship Id="rId45" Type="http://schemas.openxmlformats.org/officeDocument/2006/relationships/tags" Target="../tags/tag45.xml"/><Relationship Id="rId66" Type="http://schemas.openxmlformats.org/officeDocument/2006/relationships/tags" Target="../tags/tag66.xml"/></Relationships>
</file>

<file path=ppt/slides/_rels/slide5.xml.rels><?xml version="1.0" encoding="UTF-8" standalone="yes"?>
<Relationships xmlns="http://schemas.openxmlformats.org/package/2006/relationships"><Relationship Id="rId26" Type="http://schemas.openxmlformats.org/officeDocument/2006/relationships/tags" Target="../tags/tag105.xml"/><Relationship Id="rId21" Type="http://schemas.openxmlformats.org/officeDocument/2006/relationships/tags" Target="../tags/tag100.xml"/><Relationship Id="rId42" Type="http://schemas.openxmlformats.org/officeDocument/2006/relationships/tags" Target="../tags/tag121.xml"/><Relationship Id="rId47" Type="http://schemas.openxmlformats.org/officeDocument/2006/relationships/tags" Target="../tags/tag126.xml"/><Relationship Id="rId63" Type="http://schemas.openxmlformats.org/officeDocument/2006/relationships/tags" Target="../tags/tag142.xml"/><Relationship Id="rId68" Type="http://schemas.openxmlformats.org/officeDocument/2006/relationships/tags" Target="../tags/tag147.xml"/><Relationship Id="rId16" Type="http://schemas.openxmlformats.org/officeDocument/2006/relationships/tags" Target="../tags/tag95.xml"/><Relationship Id="rId11" Type="http://schemas.openxmlformats.org/officeDocument/2006/relationships/tags" Target="../tags/tag90.xml"/><Relationship Id="rId32" Type="http://schemas.openxmlformats.org/officeDocument/2006/relationships/tags" Target="../tags/tag111.xml"/><Relationship Id="rId37" Type="http://schemas.openxmlformats.org/officeDocument/2006/relationships/tags" Target="../tags/tag116.xml"/><Relationship Id="rId53" Type="http://schemas.openxmlformats.org/officeDocument/2006/relationships/tags" Target="../tags/tag132.xml"/><Relationship Id="rId58" Type="http://schemas.openxmlformats.org/officeDocument/2006/relationships/tags" Target="../tags/tag137.xml"/><Relationship Id="rId74" Type="http://schemas.openxmlformats.org/officeDocument/2006/relationships/tags" Target="../tags/tag153.xml"/><Relationship Id="rId79" Type="http://schemas.openxmlformats.org/officeDocument/2006/relationships/tags" Target="../tags/tag158.xml"/><Relationship Id="rId5" Type="http://schemas.openxmlformats.org/officeDocument/2006/relationships/tags" Target="../tags/tag84.xml"/><Relationship Id="rId61" Type="http://schemas.openxmlformats.org/officeDocument/2006/relationships/tags" Target="../tags/tag140.xml"/><Relationship Id="rId19" Type="http://schemas.openxmlformats.org/officeDocument/2006/relationships/tags" Target="../tags/tag98.xml"/><Relationship Id="rId14" Type="http://schemas.openxmlformats.org/officeDocument/2006/relationships/tags" Target="../tags/tag93.xml"/><Relationship Id="rId22" Type="http://schemas.openxmlformats.org/officeDocument/2006/relationships/tags" Target="../tags/tag101.xml"/><Relationship Id="rId27" Type="http://schemas.openxmlformats.org/officeDocument/2006/relationships/tags" Target="../tags/tag106.xml"/><Relationship Id="rId30" Type="http://schemas.openxmlformats.org/officeDocument/2006/relationships/tags" Target="../tags/tag109.xml"/><Relationship Id="rId35" Type="http://schemas.openxmlformats.org/officeDocument/2006/relationships/tags" Target="../tags/tag114.xml"/><Relationship Id="rId43" Type="http://schemas.openxmlformats.org/officeDocument/2006/relationships/tags" Target="../tags/tag122.xml"/><Relationship Id="rId48" Type="http://schemas.openxmlformats.org/officeDocument/2006/relationships/tags" Target="../tags/tag127.xml"/><Relationship Id="rId56" Type="http://schemas.openxmlformats.org/officeDocument/2006/relationships/tags" Target="../tags/tag135.xml"/><Relationship Id="rId64" Type="http://schemas.openxmlformats.org/officeDocument/2006/relationships/tags" Target="../tags/tag143.xml"/><Relationship Id="rId69" Type="http://schemas.openxmlformats.org/officeDocument/2006/relationships/tags" Target="../tags/tag148.xml"/><Relationship Id="rId77" Type="http://schemas.openxmlformats.org/officeDocument/2006/relationships/tags" Target="../tags/tag156.xml"/><Relationship Id="rId8" Type="http://schemas.openxmlformats.org/officeDocument/2006/relationships/tags" Target="../tags/tag87.xml"/><Relationship Id="rId51" Type="http://schemas.openxmlformats.org/officeDocument/2006/relationships/tags" Target="../tags/tag130.xml"/><Relationship Id="rId72" Type="http://schemas.openxmlformats.org/officeDocument/2006/relationships/tags" Target="../tags/tag151.xml"/><Relationship Id="rId80" Type="http://schemas.openxmlformats.org/officeDocument/2006/relationships/slideLayout" Target="../slideLayouts/slideLayout5.xml"/><Relationship Id="rId3" Type="http://schemas.openxmlformats.org/officeDocument/2006/relationships/tags" Target="../tags/tag82.xml"/><Relationship Id="rId12" Type="http://schemas.openxmlformats.org/officeDocument/2006/relationships/tags" Target="../tags/tag91.xml"/><Relationship Id="rId17" Type="http://schemas.openxmlformats.org/officeDocument/2006/relationships/tags" Target="../tags/tag96.xml"/><Relationship Id="rId25" Type="http://schemas.openxmlformats.org/officeDocument/2006/relationships/tags" Target="../tags/tag104.xml"/><Relationship Id="rId33" Type="http://schemas.openxmlformats.org/officeDocument/2006/relationships/tags" Target="../tags/tag112.xml"/><Relationship Id="rId38" Type="http://schemas.openxmlformats.org/officeDocument/2006/relationships/tags" Target="../tags/tag117.xml"/><Relationship Id="rId46" Type="http://schemas.openxmlformats.org/officeDocument/2006/relationships/tags" Target="../tags/tag125.xml"/><Relationship Id="rId59" Type="http://schemas.openxmlformats.org/officeDocument/2006/relationships/tags" Target="../tags/tag138.xml"/><Relationship Id="rId67" Type="http://schemas.openxmlformats.org/officeDocument/2006/relationships/tags" Target="../tags/tag146.xml"/><Relationship Id="rId20" Type="http://schemas.openxmlformats.org/officeDocument/2006/relationships/tags" Target="../tags/tag99.xml"/><Relationship Id="rId41" Type="http://schemas.openxmlformats.org/officeDocument/2006/relationships/tags" Target="../tags/tag120.xml"/><Relationship Id="rId54" Type="http://schemas.openxmlformats.org/officeDocument/2006/relationships/tags" Target="../tags/tag133.xml"/><Relationship Id="rId62" Type="http://schemas.openxmlformats.org/officeDocument/2006/relationships/tags" Target="../tags/tag141.xml"/><Relationship Id="rId70" Type="http://schemas.openxmlformats.org/officeDocument/2006/relationships/tags" Target="../tags/tag149.xml"/><Relationship Id="rId75" Type="http://schemas.openxmlformats.org/officeDocument/2006/relationships/tags" Target="../tags/tag154.xml"/><Relationship Id="rId1" Type="http://schemas.openxmlformats.org/officeDocument/2006/relationships/tags" Target="../tags/tag80.xml"/><Relationship Id="rId6" Type="http://schemas.openxmlformats.org/officeDocument/2006/relationships/tags" Target="../tags/tag85.xml"/><Relationship Id="rId15" Type="http://schemas.openxmlformats.org/officeDocument/2006/relationships/tags" Target="../tags/tag94.xml"/><Relationship Id="rId23" Type="http://schemas.openxmlformats.org/officeDocument/2006/relationships/tags" Target="../tags/tag102.xml"/><Relationship Id="rId28" Type="http://schemas.openxmlformats.org/officeDocument/2006/relationships/tags" Target="../tags/tag107.xml"/><Relationship Id="rId36" Type="http://schemas.openxmlformats.org/officeDocument/2006/relationships/tags" Target="../tags/tag115.xml"/><Relationship Id="rId49" Type="http://schemas.openxmlformats.org/officeDocument/2006/relationships/tags" Target="../tags/tag128.xml"/><Relationship Id="rId57" Type="http://schemas.openxmlformats.org/officeDocument/2006/relationships/tags" Target="../tags/tag136.xml"/><Relationship Id="rId10" Type="http://schemas.openxmlformats.org/officeDocument/2006/relationships/tags" Target="../tags/tag89.xml"/><Relationship Id="rId31" Type="http://schemas.openxmlformats.org/officeDocument/2006/relationships/tags" Target="../tags/tag110.xml"/><Relationship Id="rId44" Type="http://schemas.openxmlformats.org/officeDocument/2006/relationships/tags" Target="../tags/tag123.xml"/><Relationship Id="rId52" Type="http://schemas.openxmlformats.org/officeDocument/2006/relationships/tags" Target="../tags/tag131.xml"/><Relationship Id="rId60" Type="http://schemas.openxmlformats.org/officeDocument/2006/relationships/tags" Target="../tags/tag139.xml"/><Relationship Id="rId65" Type="http://schemas.openxmlformats.org/officeDocument/2006/relationships/tags" Target="../tags/tag144.xml"/><Relationship Id="rId73" Type="http://schemas.openxmlformats.org/officeDocument/2006/relationships/tags" Target="../tags/tag152.xml"/><Relationship Id="rId78" Type="http://schemas.openxmlformats.org/officeDocument/2006/relationships/tags" Target="../tags/tag157.xml"/><Relationship Id="rId81" Type="http://schemas.openxmlformats.org/officeDocument/2006/relationships/chart" Target="../charts/chart2.xml"/><Relationship Id="rId4" Type="http://schemas.openxmlformats.org/officeDocument/2006/relationships/tags" Target="../tags/tag83.xml"/><Relationship Id="rId9" Type="http://schemas.openxmlformats.org/officeDocument/2006/relationships/tags" Target="../tags/tag88.xml"/><Relationship Id="rId13" Type="http://schemas.openxmlformats.org/officeDocument/2006/relationships/tags" Target="../tags/tag92.xml"/><Relationship Id="rId18" Type="http://schemas.openxmlformats.org/officeDocument/2006/relationships/tags" Target="../tags/tag97.xml"/><Relationship Id="rId39" Type="http://schemas.openxmlformats.org/officeDocument/2006/relationships/tags" Target="../tags/tag118.xml"/><Relationship Id="rId34" Type="http://schemas.openxmlformats.org/officeDocument/2006/relationships/tags" Target="../tags/tag113.xml"/><Relationship Id="rId50" Type="http://schemas.openxmlformats.org/officeDocument/2006/relationships/tags" Target="../tags/tag129.xml"/><Relationship Id="rId55" Type="http://schemas.openxmlformats.org/officeDocument/2006/relationships/tags" Target="../tags/tag134.xml"/><Relationship Id="rId76" Type="http://schemas.openxmlformats.org/officeDocument/2006/relationships/tags" Target="../tags/tag155.xml"/><Relationship Id="rId7" Type="http://schemas.openxmlformats.org/officeDocument/2006/relationships/tags" Target="../tags/tag86.xml"/><Relationship Id="rId71" Type="http://schemas.openxmlformats.org/officeDocument/2006/relationships/tags" Target="../tags/tag150.xml"/><Relationship Id="rId2" Type="http://schemas.openxmlformats.org/officeDocument/2006/relationships/tags" Target="../tags/tag81.xml"/><Relationship Id="rId29" Type="http://schemas.openxmlformats.org/officeDocument/2006/relationships/tags" Target="../tags/tag108.xml"/><Relationship Id="rId24" Type="http://schemas.openxmlformats.org/officeDocument/2006/relationships/tags" Target="../tags/tag103.xml"/><Relationship Id="rId40" Type="http://schemas.openxmlformats.org/officeDocument/2006/relationships/tags" Target="../tags/tag119.xml"/><Relationship Id="rId45" Type="http://schemas.openxmlformats.org/officeDocument/2006/relationships/tags" Target="../tags/tag124.xml"/><Relationship Id="rId66" Type="http://schemas.openxmlformats.org/officeDocument/2006/relationships/tags" Target="../tags/tag145.xml"/></Relationships>
</file>

<file path=ppt/slides/_rels/slide6.xml.rels><?xml version="1.0" encoding="UTF-8" standalone="yes"?>
<Relationships xmlns="http://schemas.openxmlformats.org/package/2006/relationships"><Relationship Id="rId26" Type="http://schemas.openxmlformats.org/officeDocument/2006/relationships/tags" Target="../tags/tag184.xml"/><Relationship Id="rId21" Type="http://schemas.openxmlformats.org/officeDocument/2006/relationships/tags" Target="../tags/tag179.xml"/><Relationship Id="rId42" Type="http://schemas.openxmlformats.org/officeDocument/2006/relationships/tags" Target="../tags/tag200.xml"/><Relationship Id="rId47" Type="http://schemas.openxmlformats.org/officeDocument/2006/relationships/tags" Target="../tags/tag205.xml"/><Relationship Id="rId63" Type="http://schemas.openxmlformats.org/officeDocument/2006/relationships/tags" Target="../tags/tag221.xml"/><Relationship Id="rId68" Type="http://schemas.openxmlformats.org/officeDocument/2006/relationships/tags" Target="../tags/tag226.xml"/><Relationship Id="rId16" Type="http://schemas.openxmlformats.org/officeDocument/2006/relationships/tags" Target="../tags/tag174.xml"/><Relationship Id="rId11" Type="http://schemas.openxmlformats.org/officeDocument/2006/relationships/tags" Target="../tags/tag169.xml"/><Relationship Id="rId32" Type="http://schemas.openxmlformats.org/officeDocument/2006/relationships/tags" Target="../tags/tag190.xml"/><Relationship Id="rId37" Type="http://schemas.openxmlformats.org/officeDocument/2006/relationships/tags" Target="../tags/tag195.xml"/><Relationship Id="rId53" Type="http://schemas.openxmlformats.org/officeDocument/2006/relationships/tags" Target="../tags/tag211.xml"/><Relationship Id="rId58" Type="http://schemas.openxmlformats.org/officeDocument/2006/relationships/tags" Target="../tags/tag216.xml"/><Relationship Id="rId74" Type="http://schemas.openxmlformats.org/officeDocument/2006/relationships/tags" Target="../tags/tag232.xml"/><Relationship Id="rId79" Type="http://schemas.openxmlformats.org/officeDocument/2006/relationships/tags" Target="../tags/tag237.xml"/><Relationship Id="rId5" Type="http://schemas.openxmlformats.org/officeDocument/2006/relationships/tags" Target="../tags/tag163.xml"/><Relationship Id="rId61" Type="http://schemas.openxmlformats.org/officeDocument/2006/relationships/tags" Target="../tags/tag219.xml"/><Relationship Id="rId19" Type="http://schemas.openxmlformats.org/officeDocument/2006/relationships/tags" Target="../tags/tag177.xml"/><Relationship Id="rId14" Type="http://schemas.openxmlformats.org/officeDocument/2006/relationships/tags" Target="../tags/tag172.xml"/><Relationship Id="rId22" Type="http://schemas.openxmlformats.org/officeDocument/2006/relationships/tags" Target="../tags/tag180.xml"/><Relationship Id="rId27" Type="http://schemas.openxmlformats.org/officeDocument/2006/relationships/tags" Target="../tags/tag185.xml"/><Relationship Id="rId30" Type="http://schemas.openxmlformats.org/officeDocument/2006/relationships/tags" Target="../tags/tag188.xml"/><Relationship Id="rId35" Type="http://schemas.openxmlformats.org/officeDocument/2006/relationships/tags" Target="../tags/tag193.xml"/><Relationship Id="rId43" Type="http://schemas.openxmlformats.org/officeDocument/2006/relationships/tags" Target="../tags/tag201.xml"/><Relationship Id="rId48" Type="http://schemas.openxmlformats.org/officeDocument/2006/relationships/tags" Target="../tags/tag206.xml"/><Relationship Id="rId56" Type="http://schemas.openxmlformats.org/officeDocument/2006/relationships/tags" Target="../tags/tag214.xml"/><Relationship Id="rId64" Type="http://schemas.openxmlformats.org/officeDocument/2006/relationships/tags" Target="../tags/tag222.xml"/><Relationship Id="rId69" Type="http://schemas.openxmlformats.org/officeDocument/2006/relationships/tags" Target="../tags/tag227.xml"/><Relationship Id="rId77" Type="http://schemas.openxmlformats.org/officeDocument/2006/relationships/tags" Target="../tags/tag235.xml"/><Relationship Id="rId8" Type="http://schemas.openxmlformats.org/officeDocument/2006/relationships/tags" Target="../tags/tag166.xml"/><Relationship Id="rId51" Type="http://schemas.openxmlformats.org/officeDocument/2006/relationships/tags" Target="../tags/tag209.xml"/><Relationship Id="rId72" Type="http://schemas.openxmlformats.org/officeDocument/2006/relationships/tags" Target="../tags/tag230.xml"/><Relationship Id="rId80" Type="http://schemas.openxmlformats.org/officeDocument/2006/relationships/slideLayout" Target="../slideLayouts/slideLayout5.xml"/><Relationship Id="rId3" Type="http://schemas.openxmlformats.org/officeDocument/2006/relationships/tags" Target="../tags/tag161.xml"/><Relationship Id="rId12" Type="http://schemas.openxmlformats.org/officeDocument/2006/relationships/tags" Target="../tags/tag170.xml"/><Relationship Id="rId17" Type="http://schemas.openxmlformats.org/officeDocument/2006/relationships/tags" Target="../tags/tag175.xml"/><Relationship Id="rId25" Type="http://schemas.openxmlformats.org/officeDocument/2006/relationships/tags" Target="../tags/tag183.xml"/><Relationship Id="rId33" Type="http://schemas.openxmlformats.org/officeDocument/2006/relationships/tags" Target="../tags/tag191.xml"/><Relationship Id="rId38" Type="http://schemas.openxmlformats.org/officeDocument/2006/relationships/tags" Target="../tags/tag196.xml"/><Relationship Id="rId46" Type="http://schemas.openxmlformats.org/officeDocument/2006/relationships/tags" Target="../tags/tag204.xml"/><Relationship Id="rId59" Type="http://schemas.openxmlformats.org/officeDocument/2006/relationships/tags" Target="../tags/tag217.xml"/><Relationship Id="rId67" Type="http://schemas.openxmlformats.org/officeDocument/2006/relationships/tags" Target="../tags/tag225.xml"/><Relationship Id="rId20" Type="http://schemas.openxmlformats.org/officeDocument/2006/relationships/tags" Target="../tags/tag178.xml"/><Relationship Id="rId41" Type="http://schemas.openxmlformats.org/officeDocument/2006/relationships/tags" Target="../tags/tag199.xml"/><Relationship Id="rId54" Type="http://schemas.openxmlformats.org/officeDocument/2006/relationships/tags" Target="../tags/tag212.xml"/><Relationship Id="rId62" Type="http://schemas.openxmlformats.org/officeDocument/2006/relationships/tags" Target="../tags/tag220.xml"/><Relationship Id="rId70" Type="http://schemas.openxmlformats.org/officeDocument/2006/relationships/tags" Target="../tags/tag228.xml"/><Relationship Id="rId75" Type="http://schemas.openxmlformats.org/officeDocument/2006/relationships/tags" Target="../tags/tag233.xml"/><Relationship Id="rId1" Type="http://schemas.openxmlformats.org/officeDocument/2006/relationships/tags" Target="../tags/tag159.xml"/><Relationship Id="rId6" Type="http://schemas.openxmlformats.org/officeDocument/2006/relationships/tags" Target="../tags/tag164.xml"/><Relationship Id="rId15" Type="http://schemas.openxmlformats.org/officeDocument/2006/relationships/tags" Target="../tags/tag173.xml"/><Relationship Id="rId23" Type="http://schemas.openxmlformats.org/officeDocument/2006/relationships/tags" Target="../tags/tag181.xml"/><Relationship Id="rId28" Type="http://schemas.openxmlformats.org/officeDocument/2006/relationships/tags" Target="../tags/tag186.xml"/><Relationship Id="rId36" Type="http://schemas.openxmlformats.org/officeDocument/2006/relationships/tags" Target="../tags/tag194.xml"/><Relationship Id="rId49" Type="http://schemas.openxmlformats.org/officeDocument/2006/relationships/tags" Target="../tags/tag207.xml"/><Relationship Id="rId57" Type="http://schemas.openxmlformats.org/officeDocument/2006/relationships/tags" Target="../tags/tag215.xml"/><Relationship Id="rId10" Type="http://schemas.openxmlformats.org/officeDocument/2006/relationships/tags" Target="../tags/tag168.xml"/><Relationship Id="rId31" Type="http://schemas.openxmlformats.org/officeDocument/2006/relationships/tags" Target="../tags/tag189.xml"/><Relationship Id="rId44" Type="http://schemas.openxmlformats.org/officeDocument/2006/relationships/tags" Target="../tags/tag202.xml"/><Relationship Id="rId52" Type="http://schemas.openxmlformats.org/officeDocument/2006/relationships/tags" Target="../tags/tag210.xml"/><Relationship Id="rId60" Type="http://schemas.openxmlformats.org/officeDocument/2006/relationships/tags" Target="../tags/tag218.xml"/><Relationship Id="rId65" Type="http://schemas.openxmlformats.org/officeDocument/2006/relationships/tags" Target="../tags/tag223.xml"/><Relationship Id="rId73" Type="http://schemas.openxmlformats.org/officeDocument/2006/relationships/tags" Target="../tags/tag231.xml"/><Relationship Id="rId78" Type="http://schemas.openxmlformats.org/officeDocument/2006/relationships/tags" Target="../tags/tag236.xml"/><Relationship Id="rId81" Type="http://schemas.openxmlformats.org/officeDocument/2006/relationships/chart" Target="../charts/chart3.xml"/><Relationship Id="rId4" Type="http://schemas.openxmlformats.org/officeDocument/2006/relationships/tags" Target="../tags/tag162.xml"/><Relationship Id="rId9" Type="http://schemas.openxmlformats.org/officeDocument/2006/relationships/tags" Target="../tags/tag167.xml"/><Relationship Id="rId13" Type="http://schemas.openxmlformats.org/officeDocument/2006/relationships/tags" Target="../tags/tag171.xml"/><Relationship Id="rId18" Type="http://schemas.openxmlformats.org/officeDocument/2006/relationships/tags" Target="../tags/tag176.xml"/><Relationship Id="rId39" Type="http://schemas.openxmlformats.org/officeDocument/2006/relationships/tags" Target="../tags/tag197.xml"/><Relationship Id="rId34" Type="http://schemas.openxmlformats.org/officeDocument/2006/relationships/tags" Target="../tags/tag192.xml"/><Relationship Id="rId50" Type="http://schemas.openxmlformats.org/officeDocument/2006/relationships/tags" Target="../tags/tag208.xml"/><Relationship Id="rId55" Type="http://schemas.openxmlformats.org/officeDocument/2006/relationships/tags" Target="../tags/tag213.xml"/><Relationship Id="rId76" Type="http://schemas.openxmlformats.org/officeDocument/2006/relationships/tags" Target="../tags/tag234.xml"/><Relationship Id="rId7" Type="http://schemas.openxmlformats.org/officeDocument/2006/relationships/tags" Target="../tags/tag165.xml"/><Relationship Id="rId71" Type="http://schemas.openxmlformats.org/officeDocument/2006/relationships/tags" Target="../tags/tag229.xml"/><Relationship Id="rId2" Type="http://schemas.openxmlformats.org/officeDocument/2006/relationships/tags" Target="../tags/tag160.xml"/><Relationship Id="rId29" Type="http://schemas.openxmlformats.org/officeDocument/2006/relationships/tags" Target="../tags/tag187.xml"/><Relationship Id="rId24" Type="http://schemas.openxmlformats.org/officeDocument/2006/relationships/tags" Target="../tags/tag182.xml"/><Relationship Id="rId40" Type="http://schemas.openxmlformats.org/officeDocument/2006/relationships/tags" Target="../tags/tag198.xml"/><Relationship Id="rId45" Type="http://schemas.openxmlformats.org/officeDocument/2006/relationships/tags" Target="../tags/tag203.xml"/><Relationship Id="rId66" Type="http://schemas.openxmlformats.org/officeDocument/2006/relationships/tags" Target="../tags/tag224.xml"/></Relationships>
</file>

<file path=ppt/slides/_rels/slide7.xml.rels><?xml version="1.0" encoding="UTF-8" standalone="yes"?>
<Relationships xmlns="http://schemas.openxmlformats.org/package/2006/relationships"><Relationship Id="rId26" Type="http://schemas.openxmlformats.org/officeDocument/2006/relationships/tags" Target="../tags/tag263.xml"/><Relationship Id="rId21" Type="http://schemas.openxmlformats.org/officeDocument/2006/relationships/tags" Target="../tags/tag258.xml"/><Relationship Id="rId42" Type="http://schemas.openxmlformats.org/officeDocument/2006/relationships/tags" Target="../tags/tag279.xml"/><Relationship Id="rId47" Type="http://schemas.openxmlformats.org/officeDocument/2006/relationships/tags" Target="../tags/tag284.xml"/><Relationship Id="rId63" Type="http://schemas.openxmlformats.org/officeDocument/2006/relationships/tags" Target="../tags/tag300.xml"/><Relationship Id="rId68" Type="http://schemas.openxmlformats.org/officeDocument/2006/relationships/tags" Target="../tags/tag305.xml"/><Relationship Id="rId16" Type="http://schemas.openxmlformats.org/officeDocument/2006/relationships/tags" Target="../tags/tag253.xml"/><Relationship Id="rId11" Type="http://schemas.openxmlformats.org/officeDocument/2006/relationships/tags" Target="../tags/tag248.xml"/><Relationship Id="rId32" Type="http://schemas.openxmlformats.org/officeDocument/2006/relationships/tags" Target="../tags/tag269.xml"/><Relationship Id="rId37" Type="http://schemas.openxmlformats.org/officeDocument/2006/relationships/tags" Target="../tags/tag274.xml"/><Relationship Id="rId53" Type="http://schemas.openxmlformats.org/officeDocument/2006/relationships/tags" Target="../tags/tag290.xml"/><Relationship Id="rId58" Type="http://schemas.openxmlformats.org/officeDocument/2006/relationships/tags" Target="../tags/tag295.xml"/><Relationship Id="rId74" Type="http://schemas.openxmlformats.org/officeDocument/2006/relationships/tags" Target="../tags/tag311.xml"/><Relationship Id="rId79" Type="http://schemas.openxmlformats.org/officeDocument/2006/relationships/tags" Target="../tags/tag316.xml"/><Relationship Id="rId5" Type="http://schemas.openxmlformats.org/officeDocument/2006/relationships/tags" Target="../tags/tag242.xml"/><Relationship Id="rId61" Type="http://schemas.openxmlformats.org/officeDocument/2006/relationships/tags" Target="../tags/tag298.xml"/><Relationship Id="rId19" Type="http://schemas.openxmlformats.org/officeDocument/2006/relationships/tags" Target="../tags/tag256.xml"/><Relationship Id="rId14" Type="http://schemas.openxmlformats.org/officeDocument/2006/relationships/tags" Target="../tags/tag251.xml"/><Relationship Id="rId22" Type="http://schemas.openxmlformats.org/officeDocument/2006/relationships/tags" Target="../tags/tag259.xml"/><Relationship Id="rId27" Type="http://schemas.openxmlformats.org/officeDocument/2006/relationships/tags" Target="../tags/tag264.xml"/><Relationship Id="rId30" Type="http://schemas.openxmlformats.org/officeDocument/2006/relationships/tags" Target="../tags/tag267.xml"/><Relationship Id="rId35" Type="http://schemas.openxmlformats.org/officeDocument/2006/relationships/tags" Target="../tags/tag272.xml"/><Relationship Id="rId43" Type="http://schemas.openxmlformats.org/officeDocument/2006/relationships/tags" Target="../tags/tag280.xml"/><Relationship Id="rId48" Type="http://schemas.openxmlformats.org/officeDocument/2006/relationships/tags" Target="../tags/tag285.xml"/><Relationship Id="rId56" Type="http://schemas.openxmlformats.org/officeDocument/2006/relationships/tags" Target="../tags/tag293.xml"/><Relationship Id="rId64" Type="http://schemas.openxmlformats.org/officeDocument/2006/relationships/tags" Target="../tags/tag301.xml"/><Relationship Id="rId69" Type="http://schemas.openxmlformats.org/officeDocument/2006/relationships/tags" Target="../tags/tag306.xml"/><Relationship Id="rId77" Type="http://schemas.openxmlformats.org/officeDocument/2006/relationships/tags" Target="../tags/tag314.xml"/><Relationship Id="rId8" Type="http://schemas.openxmlformats.org/officeDocument/2006/relationships/tags" Target="../tags/tag245.xml"/><Relationship Id="rId51" Type="http://schemas.openxmlformats.org/officeDocument/2006/relationships/tags" Target="../tags/tag288.xml"/><Relationship Id="rId72" Type="http://schemas.openxmlformats.org/officeDocument/2006/relationships/tags" Target="../tags/tag309.xml"/><Relationship Id="rId80" Type="http://schemas.openxmlformats.org/officeDocument/2006/relationships/slideLayout" Target="../slideLayouts/slideLayout17.xml"/><Relationship Id="rId3" Type="http://schemas.openxmlformats.org/officeDocument/2006/relationships/tags" Target="../tags/tag240.xml"/><Relationship Id="rId12" Type="http://schemas.openxmlformats.org/officeDocument/2006/relationships/tags" Target="../tags/tag249.xml"/><Relationship Id="rId17" Type="http://schemas.openxmlformats.org/officeDocument/2006/relationships/tags" Target="../tags/tag254.xml"/><Relationship Id="rId25" Type="http://schemas.openxmlformats.org/officeDocument/2006/relationships/tags" Target="../tags/tag262.xml"/><Relationship Id="rId33" Type="http://schemas.openxmlformats.org/officeDocument/2006/relationships/tags" Target="../tags/tag270.xml"/><Relationship Id="rId38" Type="http://schemas.openxmlformats.org/officeDocument/2006/relationships/tags" Target="../tags/tag275.xml"/><Relationship Id="rId46" Type="http://schemas.openxmlformats.org/officeDocument/2006/relationships/tags" Target="../tags/tag283.xml"/><Relationship Id="rId59" Type="http://schemas.openxmlformats.org/officeDocument/2006/relationships/tags" Target="../tags/tag296.xml"/><Relationship Id="rId67" Type="http://schemas.openxmlformats.org/officeDocument/2006/relationships/tags" Target="../tags/tag304.xml"/><Relationship Id="rId20" Type="http://schemas.openxmlformats.org/officeDocument/2006/relationships/tags" Target="../tags/tag257.xml"/><Relationship Id="rId41" Type="http://schemas.openxmlformats.org/officeDocument/2006/relationships/tags" Target="../tags/tag278.xml"/><Relationship Id="rId54" Type="http://schemas.openxmlformats.org/officeDocument/2006/relationships/tags" Target="../tags/tag291.xml"/><Relationship Id="rId62" Type="http://schemas.openxmlformats.org/officeDocument/2006/relationships/tags" Target="../tags/tag299.xml"/><Relationship Id="rId70" Type="http://schemas.openxmlformats.org/officeDocument/2006/relationships/tags" Target="../tags/tag307.xml"/><Relationship Id="rId75" Type="http://schemas.openxmlformats.org/officeDocument/2006/relationships/tags" Target="../tags/tag312.xml"/><Relationship Id="rId1" Type="http://schemas.openxmlformats.org/officeDocument/2006/relationships/tags" Target="../tags/tag238.xml"/><Relationship Id="rId6" Type="http://schemas.openxmlformats.org/officeDocument/2006/relationships/tags" Target="../tags/tag243.xml"/><Relationship Id="rId15" Type="http://schemas.openxmlformats.org/officeDocument/2006/relationships/tags" Target="../tags/tag252.xml"/><Relationship Id="rId23" Type="http://schemas.openxmlformats.org/officeDocument/2006/relationships/tags" Target="../tags/tag260.xml"/><Relationship Id="rId28" Type="http://schemas.openxmlformats.org/officeDocument/2006/relationships/tags" Target="../tags/tag265.xml"/><Relationship Id="rId36" Type="http://schemas.openxmlformats.org/officeDocument/2006/relationships/tags" Target="../tags/tag273.xml"/><Relationship Id="rId49" Type="http://schemas.openxmlformats.org/officeDocument/2006/relationships/tags" Target="../tags/tag286.xml"/><Relationship Id="rId57" Type="http://schemas.openxmlformats.org/officeDocument/2006/relationships/tags" Target="../tags/tag294.xml"/><Relationship Id="rId10" Type="http://schemas.openxmlformats.org/officeDocument/2006/relationships/tags" Target="../tags/tag247.xml"/><Relationship Id="rId31" Type="http://schemas.openxmlformats.org/officeDocument/2006/relationships/tags" Target="../tags/tag268.xml"/><Relationship Id="rId44" Type="http://schemas.openxmlformats.org/officeDocument/2006/relationships/tags" Target="../tags/tag281.xml"/><Relationship Id="rId52" Type="http://schemas.openxmlformats.org/officeDocument/2006/relationships/tags" Target="../tags/tag289.xml"/><Relationship Id="rId60" Type="http://schemas.openxmlformats.org/officeDocument/2006/relationships/tags" Target="../tags/tag297.xml"/><Relationship Id="rId65" Type="http://schemas.openxmlformats.org/officeDocument/2006/relationships/tags" Target="../tags/tag302.xml"/><Relationship Id="rId73" Type="http://schemas.openxmlformats.org/officeDocument/2006/relationships/tags" Target="../tags/tag310.xml"/><Relationship Id="rId78" Type="http://schemas.openxmlformats.org/officeDocument/2006/relationships/tags" Target="../tags/tag315.xml"/><Relationship Id="rId81" Type="http://schemas.openxmlformats.org/officeDocument/2006/relationships/chart" Target="../charts/chart4.xml"/><Relationship Id="rId4" Type="http://schemas.openxmlformats.org/officeDocument/2006/relationships/tags" Target="../tags/tag241.xml"/><Relationship Id="rId9" Type="http://schemas.openxmlformats.org/officeDocument/2006/relationships/tags" Target="../tags/tag246.xml"/><Relationship Id="rId13" Type="http://schemas.openxmlformats.org/officeDocument/2006/relationships/tags" Target="../tags/tag250.xml"/><Relationship Id="rId18" Type="http://schemas.openxmlformats.org/officeDocument/2006/relationships/tags" Target="../tags/tag255.xml"/><Relationship Id="rId39" Type="http://schemas.openxmlformats.org/officeDocument/2006/relationships/tags" Target="../tags/tag276.xml"/><Relationship Id="rId34" Type="http://schemas.openxmlformats.org/officeDocument/2006/relationships/tags" Target="../tags/tag271.xml"/><Relationship Id="rId50" Type="http://schemas.openxmlformats.org/officeDocument/2006/relationships/tags" Target="../tags/tag287.xml"/><Relationship Id="rId55" Type="http://schemas.openxmlformats.org/officeDocument/2006/relationships/tags" Target="../tags/tag292.xml"/><Relationship Id="rId76" Type="http://schemas.openxmlformats.org/officeDocument/2006/relationships/tags" Target="../tags/tag313.xml"/><Relationship Id="rId7" Type="http://schemas.openxmlformats.org/officeDocument/2006/relationships/tags" Target="../tags/tag244.xml"/><Relationship Id="rId71" Type="http://schemas.openxmlformats.org/officeDocument/2006/relationships/tags" Target="../tags/tag308.xml"/><Relationship Id="rId2" Type="http://schemas.openxmlformats.org/officeDocument/2006/relationships/tags" Target="../tags/tag239.xml"/><Relationship Id="rId29" Type="http://schemas.openxmlformats.org/officeDocument/2006/relationships/tags" Target="../tags/tag266.xml"/><Relationship Id="rId24" Type="http://schemas.openxmlformats.org/officeDocument/2006/relationships/tags" Target="../tags/tag261.xml"/><Relationship Id="rId40" Type="http://schemas.openxmlformats.org/officeDocument/2006/relationships/tags" Target="../tags/tag277.xml"/><Relationship Id="rId45" Type="http://schemas.openxmlformats.org/officeDocument/2006/relationships/tags" Target="../tags/tag282.xml"/><Relationship Id="rId66" Type="http://schemas.openxmlformats.org/officeDocument/2006/relationships/tags" Target="../tags/tag303.xml"/></Relationships>
</file>

<file path=ppt/slides/_rels/slide8.xml.rels><?xml version="1.0" encoding="UTF-8" standalone="yes"?>
<Relationships xmlns="http://schemas.openxmlformats.org/package/2006/relationships"><Relationship Id="rId26" Type="http://schemas.openxmlformats.org/officeDocument/2006/relationships/tags" Target="../tags/tag342.xml"/><Relationship Id="rId21" Type="http://schemas.openxmlformats.org/officeDocument/2006/relationships/tags" Target="../tags/tag337.xml"/><Relationship Id="rId42" Type="http://schemas.openxmlformats.org/officeDocument/2006/relationships/tags" Target="../tags/tag358.xml"/><Relationship Id="rId47" Type="http://schemas.openxmlformats.org/officeDocument/2006/relationships/tags" Target="../tags/tag363.xml"/><Relationship Id="rId63" Type="http://schemas.openxmlformats.org/officeDocument/2006/relationships/tags" Target="../tags/tag379.xml"/><Relationship Id="rId68" Type="http://schemas.openxmlformats.org/officeDocument/2006/relationships/tags" Target="../tags/tag384.xml"/><Relationship Id="rId16" Type="http://schemas.openxmlformats.org/officeDocument/2006/relationships/tags" Target="../tags/tag332.xml"/><Relationship Id="rId11" Type="http://schemas.openxmlformats.org/officeDocument/2006/relationships/tags" Target="../tags/tag327.xml"/><Relationship Id="rId32" Type="http://schemas.openxmlformats.org/officeDocument/2006/relationships/tags" Target="../tags/tag348.xml"/><Relationship Id="rId37" Type="http://schemas.openxmlformats.org/officeDocument/2006/relationships/tags" Target="../tags/tag353.xml"/><Relationship Id="rId53" Type="http://schemas.openxmlformats.org/officeDocument/2006/relationships/tags" Target="../tags/tag369.xml"/><Relationship Id="rId58" Type="http://schemas.openxmlformats.org/officeDocument/2006/relationships/tags" Target="../tags/tag374.xml"/><Relationship Id="rId74" Type="http://schemas.openxmlformats.org/officeDocument/2006/relationships/tags" Target="../tags/tag390.xml"/><Relationship Id="rId79" Type="http://schemas.openxmlformats.org/officeDocument/2006/relationships/tags" Target="../tags/tag395.xml"/><Relationship Id="rId5" Type="http://schemas.openxmlformats.org/officeDocument/2006/relationships/tags" Target="../tags/tag321.xml"/><Relationship Id="rId61" Type="http://schemas.openxmlformats.org/officeDocument/2006/relationships/tags" Target="../tags/tag377.xml"/><Relationship Id="rId19" Type="http://schemas.openxmlformats.org/officeDocument/2006/relationships/tags" Target="../tags/tag335.xml"/><Relationship Id="rId14" Type="http://schemas.openxmlformats.org/officeDocument/2006/relationships/tags" Target="../tags/tag330.xml"/><Relationship Id="rId22" Type="http://schemas.openxmlformats.org/officeDocument/2006/relationships/tags" Target="../tags/tag338.xml"/><Relationship Id="rId27" Type="http://schemas.openxmlformats.org/officeDocument/2006/relationships/tags" Target="../tags/tag343.xml"/><Relationship Id="rId30" Type="http://schemas.openxmlformats.org/officeDocument/2006/relationships/tags" Target="../tags/tag346.xml"/><Relationship Id="rId35" Type="http://schemas.openxmlformats.org/officeDocument/2006/relationships/tags" Target="../tags/tag351.xml"/><Relationship Id="rId43" Type="http://schemas.openxmlformats.org/officeDocument/2006/relationships/tags" Target="../tags/tag359.xml"/><Relationship Id="rId48" Type="http://schemas.openxmlformats.org/officeDocument/2006/relationships/tags" Target="../tags/tag364.xml"/><Relationship Id="rId56" Type="http://schemas.openxmlformats.org/officeDocument/2006/relationships/tags" Target="../tags/tag372.xml"/><Relationship Id="rId64" Type="http://schemas.openxmlformats.org/officeDocument/2006/relationships/tags" Target="../tags/tag380.xml"/><Relationship Id="rId69" Type="http://schemas.openxmlformats.org/officeDocument/2006/relationships/tags" Target="../tags/tag385.xml"/><Relationship Id="rId77" Type="http://schemas.openxmlformats.org/officeDocument/2006/relationships/tags" Target="../tags/tag393.xml"/><Relationship Id="rId8" Type="http://schemas.openxmlformats.org/officeDocument/2006/relationships/tags" Target="../tags/tag324.xml"/><Relationship Id="rId51" Type="http://schemas.openxmlformats.org/officeDocument/2006/relationships/tags" Target="../tags/tag367.xml"/><Relationship Id="rId72" Type="http://schemas.openxmlformats.org/officeDocument/2006/relationships/tags" Target="../tags/tag388.xml"/><Relationship Id="rId80" Type="http://schemas.openxmlformats.org/officeDocument/2006/relationships/slideLayout" Target="../slideLayouts/slideLayout17.xml"/><Relationship Id="rId3" Type="http://schemas.openxmlformats.org/officeDocument/2006/relationships/tags" Target="../tags/tag319.xml"/><Relationship Id="rId12" Type="http://schemas.openxmlformats.org/officeDocument/2006/relationships/tags" Target="../tags/tag328.xml"/><Relationship Id="rId17" Type="http://schemas.openxmlformats.org/officeDocument/2006/relationships/tags" Target="../tags/tag333.xml"/><Relationship Id="rId25" Type="http://schemas.openxmlformats.org/officeDocument/2006/relationships/tags" Target="../tags/tag341.xml"/><Relationship Id="rId33" Type="http://schemas.openxmlformats.org/officeDocument/2006/relationships/tags" Target="../tags/tag349.xml"/><Relationship Id="rId38" Type="http://schemas.openxmlformats.org/officeDocument/2006/relationships/tags" Target="../tags/tag354.xml"/><Relationship Id="rId46" Type="http://schemas.openxmlformats.org/officeDocument/2006/relationships/tags" Target="../tags/tag362.xml"/><Relationship Id="rId59" Type="http://schemas.openxmlformats.org/officeDocument/2006/relationships/tags" Target="../tags/tag375.xml"/><Relationship Id="rId67" Type="http://schemas.openxmlformats.org/officeDocument/2006/relationships/tags" Target="../tags/tag383.xml"/><Relationship Id="rId20" Type="http://schemas.openxmlformats.org/officeDocument/2006/relationships/tags" Target="../tags/tag336.xml"/><Relationship Id="rId41" Type="http://schemas.openxmlformats.org/officeDocument/2006/relationships/tags" Target="../tags/tag357.xml"/><Relationship Id="rId54" Type="http://schemas.openxmlformats.org/officeDocument/2006/relationships/tags" Target="../tags/tag370.xml"/><Relationship Id="rId62" Type="http://schemas.openxmlformats.org/officeDocument/2006/relationships/tags" Target="../tags/tag378.xml"/><Relationship Id="rId70" Type="http://schemas.openxmlformats.org/officeDocument/2006/relationships/tags" Target="../tags/tag386.xml"/><Relationship Id="rId75" Type="http://schemas.openxmlformats.org/officeDocument/2006/relationships/tags" Target="../tags/tag391.xml"/><Relationship Id="rId1" Type="http://schemas.openxmlformats.org/officeDocument/2006/relationships/tags" Target="../tags/tag317.xml"/><Relationship Id="rId6" Type="http://schemas.openxmlformats.org/officeDocument/2006/relationships/tags" Target="../tags/tag322.xml"/><Relationship Id="rId15" Type="http://schemas.openxmlformats.org/officeDocument/2006/relationships/tags" Target="../tags/tag331.xml"/><Relationship Id="rId23" Type="http://schemas.openxmlformats.org/officeDocument/2006/relationships/tags" Target="../tags/tag339.xml"/><Relationship Id="rId28" Type="http://schemas.openxmlformats.org/officeDocument/2006/relationships/tags" Target="../tags/tag344.xml"/><Relationship Id="rId36" Type="http://schemas.openxmlformats.org/officeDocument/2006/relationships/tags" Target="../tags/tag352.xml"/><Relationship Id="rId49" Type="http://schemas.openxmlformats.org/officeDocument/2006/relationships/tags" Target="../tags/tag365.xml"/><Relationship Id="rId57" Type="http://schemas.openxmlformats.org/officeDocument/2006/relationships/tags" Target="../tags/tag373.xml"/><Relationship Id="rId10" Type="http://schemas.openxmlformats.org/officeDocument/2006/relationships/tags" Target="../tags/tag326.xml"/><Relationship Id="rId31" Type="http://schemas.openxmlformats.org/officeDocument/2006/relationships/tags" Target="../tags/tag347.xml"/><Relationship Id="rId44" Type="http://schemas.openxmlformats.org/officeDocument/2006/relationships/tags" Target="../tags/tag360.xml"/><Relationship Id="rId52" Type="http://schemas.openxmlformats.org/officeDocument/2006/relationships/tags" Target="../tags/tag368.xml"/><Relationship Id="rId60" Type="http://schemas.openxmlformats.org/officeDocument/2006/relationships/tags" Target="../tags/tag376.xml"/><Relationship Id="rId65" Type="http://schemas.openxmlformats.org/officeDocument/2006/relationships/tags" Target="../tags/tag381.xml"/><Relationship Id="rId73" Type="http://schemas.openxmlformats.org/officeDocument/2006/relationships/tags" Target="../tags/tag389.xml"/><Relationship Id="rId78" Type="http://schemas.openxmlformats.org/officeDocument/2006/relationships/tags" Target="../tags/tag394.xml"/><Relationship Id="rId81" Type="http://schemas.openxmlformats.org/officeDocument/2006/relationships/chart" Target="../charts/chart5.xml"/><Relationship Id="rId4" Type="http://schemas.openxmlformats.org/officeDocument/2006/relationships/tags" Target="../tags/tag320.xml"/><Relationship Id="rId9" Type="http://schemas.openxmlformats.org/officeDocument/2006/relationships/tags" Target="../tags/tag325.xml"/><Relationship Id="rId13" Type="http://schemas.openxmlformats.org/officeDocument/2006/relationships/tags" Target="../tags/tag329.xml"/><Relationship Id="rId18" Type="http://schemas.openxmlformats.org/officeDocument/2006/relationships/tags" Target="../tags/tag334.xml"/><Relationship Id="rId39" Type="http://schemas.openxmlformats.org/officeDocument/2006/relationships/tags" Target="../tags/tag355.xml"/><Relationship Id="rId34" Type="http://schemas.openxmlformats.org/officeDocument/2006/relationships/tags" Target="../tags/tag350.xml"/><Relationship Id="rId50" Type="http://schemas.openxmlformats.org/officeDocument/2006/relationships/tags" Target="../tags/tag366.xml"/><Relationship Id="rId55" Type="http://schemas.openxmlformats.org/officeDocument/2006/relationships/tags" Target="../tags/tag371.xml"/><Relationship Id="rId76" Type="http://schemas.openxmlformats.org/officeDocument/2006/relationships/tags" Target="../tags/tag392.xml"/><Relationship Id="rId7" Type="http://schemas.openxmlformats.org/officeDocument/2006/relationships/tags" Target="../tags/tag323.xml"/><Relationship Id="rId71" Type="http://schemas.openxmlformats.org/officeDocument/2006/relationships/tags" Target="../tags/tag387.xml"/><Relationship Id="rId2" Type="http://schemas.openxmlformats.org/officeDocument/2006/relationships/tags" Target="../tags/tag318.xml"/><Relationship Id="rId29" Type="http://schemas.openxmlformats.org/officeDocument/2006/relationships/tags" Target="../tags/tag345.xml"/><Relationship Id="rId24" Type="http://schemas.openxmlformats.org/officeDocument/2006/relationships/tags" Target="../tags/tag340.xml"/><Relationship Id="rId40" Type="http://schemas.openxmlformats.org/officeDocument/2006/relationships/tags" Target="../tags/tag356.xml"/><Relationship Id="rId45" Type="http://schemas.openxmlformats.org/officeDocument/2006/relationships/tags" Target="../tags/tag361.xml"/><Relationship Id="rId66" Type="http://schemas.openxmlformats.org/officeDocument/2006/relationships/tags" Target="../tags/tag382.xml"/></Relationships>
</file>

<file path=ppt/slides/_rels/slide9.xml.rels><?xml version="1.0" encoding="UTF-8" standalone="yes"?>
<Relationships xmlns="http://schemas.openxmlformats.org/package/2006/relationships"><Relationship Id="rId26" Type="http://schemas.openxmlformats.org/officeDocument/2006/relationships/tags" Target="../tags/tag421.xml"/><Relationship Id="rId21" Type="http://schemas.openxmlformats.org/officeDocument/2006/relationships/tags" Target="../tags/tag416.xml"/><Relationship Id="rId42" Type="http://schemas.openxmlformats.org/officeDocument/2006/relationships/tags" Target="../tags/tag437.xml"/><Relationship Id="rId47" Type="http://schemas.openxmlformats.org/officeDocument/2006/relationships/tags" Target="../tags/tag442.xml"/><Relationship Id="rId63" Type="http://schemas.openxmlformats.org/officeDocument/2006/relationships/tags" Target="../tags/tag458.xml"/><Relationship Id="rId68" Type="http://schemas.openxmlformats.org/officeDocument/2006/relationships/tags" Target="../tags/tag463.xml"/><Relationship Id="rId16" Type="http://schemas.openxmlformats.org/officeDocument/2006/relationships/tags" Target="../tags/tag411.xml"/><Relationship Id="rId11" Type="http://schemas.openxmlformats.org/officeDocument/2006/relationships/tags" Target="../tags/tag406.xml"/><Relationship Id="rId32" Type="http://schemas.openxmlformats.org/officeDocument/2006/relationships/tags" Target="../tags/tag427.xml"/><Relationship Id="rId37" Type="http://schemas.openxmlformats.org/officeDocument/2006/relationships/tags" Target="../tags/tag432.xml"/><Relationship Id="rId53" Type="http://schemas.openxmlformats.org/officeDocument/2006/relationships/tags" Target="../tags/tag448.xml"/><Relationship Id="rId58" Type="http://schemas.openxmlformats.org/officeDocument/2006/relationships/tags" Target="../tags/tag453.xml"/><Relationship Id="rId74" Type="http://schemas.openxmlformats.org/officeDocument/2006/relationships/tags" Target="../tags/tag469.xml"/><Relationship Id="rId79" Type="http://schemas.openxmlformats.org/officeDocument/2006/relationships/tags" Target="../tags/tag474.xml"/><Relationship Id="rId5" Type="http://schemas.openxmlformats.org/officeDocument/2006/relationships/tags" Target="../tags/tag400.xml"/><Relationship Id="rId61" Type="http://schemas.openxmlformats.org/officeDocument/2006/relationships/tags" Target="../tags/tag456.xml"/><Relationship Id="rId19" Type="http://schemas.openxmlformats.org/officeDocument/2006/relationships/tags" Target="../tags/tag414.xml"/><Relationship Id="rId14" Type="http://schemas.openxmlformats.org/officeDocument/2006/relationships/tags" Target="../tags/tag409.xml"/><Relationship Id="rId22" Type="http://schemas.openxmlformats.org/officeDocument/2006/relationships/tags" Target="../tags/tag417.xml"/><Relationship Id="rId27" Type="http://schemas.openxmlformats.org/officeDocument/2006/relationships/tags" Target="../tags/tag422.xml"/><Relationship Id="rId30" Type="http://schemas.openxmlformats.org/officeDocument/2006/relationships/tags" Target="../tags/tag425.xml"/><Relationship Id="rId35" Type="http://schemas.openxmlformats.org/officeDocument/2006/relationships/tags" Target="../tags/tag430.xml"/><Relationship Id="rId43" Type="http://schemas.openxmlformats.org/officeDocument/2006/relationships/tags" Target="../tags/tag438.xml"/><Relationship Id="rId48" Type="http://schemas.openxmlformats.org/officeDocument/2006/relationships/tags" Target="../tags/tag443.xml"/><Relationship Id="rId56" Type="http://schemas.openxmlformats.org/officeDocument/2006/relationships/tags" Target="../tags/tag451.xml"/><Relationship Id="rId64" Type="http://schemas.openxmlformats.org/officeDocument/2006/relationships/tags" Target="../tags/tag459.xml"/><Relationship Id="rId69" Type="http://schemas.openxmlformats.org/officeDocument/2006/relationships/tags" Target="../tags/tag464.xml"/><Relationship Id="rId77" Type="http://schemas.openxmlformats.org/officeDocument/2006/relationships/tags" Target="../tags/tag472.xml"/><Relationship Id="rId8" Type="http://schemas.openxmlformats.org/officeDocument/2006/relationships/tags" Target="../tags/tag403.xml"/><Relationship Id="rId51" Type="http://schemas.openxmlformats.org/officeDocument/2006/relationships/tags" Target="../tags/tag446.xml"/><Relationship Id="rId72" Type="http://schemas.openxmlformats.org/officeDocument/2006/relationships/tags" Target="../tags/tag467.xml"/><Relationship Id="rId80" Type="http://schemas.openxmlformats.org/officeDocument/2006/relationships/slideLayout" Target="../slideLayouts/slideLayout5.xml"/><Relationship Id="rId3" Type="http://schemas.openxmlformats.org/officeDocument/2006/relationships/tags" Target="../tags/tag398.xml"/><Relationship Id="rId12" Type="http://schemas.openxmlformats.org/officeDocument/2006/relationships/tags" Target="../tags/tag407.xml"/><Relationship Id="rId17" Type="http://schemas.openxmlformats.org/officeDocument/2006/relationships/tags" Target="../tags/tag412.xml"/><Relationship Id="rId25" Type="http://schemas.openxmlformats.org/officeDocument/2006/relationships/tags" Target="../tags/tag420.xml"/><Relationship Id="rId33" Type="http://schemas.openxmlformats.org/officeDocument/2006/relationships/tags" Target="../tags/tag428.xml"/><Relationship Id="rId38" Type="http://schemas.openxmlformats.org/officeDocument/2006/relationships/tags" Target="../tags/tag433.xml"/><Relationship Id="rId46" Type="http://schemas.openxmlformats.org/officeDocument/2006/relationships/tags" Target="../tags/tag441.xml"/><Relationship Id="rId59" Type="http://schemas.openxmlformats.org/officeDocument/2006/relationships/tags" Target="../tags/tag454.xml"/><Relationship Id="rId67" Type="http://schemas.openxmlformats.org/officeDocument/2006/relationships/tags" Target="../tags/tag462.xml"/><Relationship Id="rId20" Type="http://schemas.openxmlformats.org/officeDocument/2006/relationships/tags" Target="../tags/tag415.xml"/><Relationship Id="rId41" Type="http://schemas.openxmlformats.org/officeDocument/2006/relationships/tags" Target="../tags/tag436.xml"/><Relationship Id="rId54" Type="http://schemas.openxmlformats.org/officeDocument/2006/relationships/tags" Target="../tags/tag449.xml"/><Relationship Id="rId62" Type="http://schemas.openxmlformats.org/officeDocument/2006/relationships/tags" Target="../tags/tag457.xml"/><Relationship Id="rId70" Type="http://schemas.openxmlformats.org/officeDocument/2006/relationships/tags" Target="../tags/tag465.xml"/><Relationship Id="rId75" Type="http://schemas.openxmlformats.org/officeDocument/2006/relationships/tags" Target="../tags/tag470.xml"/><Relationship Id="rId1" Type="http://schemas.openxmlformats.org/officeDocument/2006/relationships/tags" Target="../tags/tag396.xml"/><Relationship Id="rId6" Type="http://schemas.openxmlformats.org/officeDocument/2006/relationships/tags" Target="../tags/tag401.xml"/><Relationship Id="rId15" Type="http://schemas.openxmlformats.org/officeDocument/2006/relationships/tags" Target="../tags/tag410.xml"/><Relationship Id="rId23" Type="http://schemas.openxmlformats.org/officeDocument/2006/relationships/tags" Target="../tags/tag418.xml"/><Relationship Id="rId28" Type="http://schemas.openxmlformats.org/officeDocument/2006/relationships/tags" Target="../tags/tag423.xml"/><Relationship Id="rId36" Type="http://schemas.openxmlformats.org/officeDocument/2006/relationships/tags" Target="../tags/tag431.xml"/><Relationship Id="rId49" Type="http://schemas.openxmlformats.org/officeDocument/2006/relationships/tags" Target="../tags/tag444.xml"/><Relationship Id="rId57" Type="http://schemas.openxmlformats.org/officeDocument/2006/relationships/tags" Target="../tags/tag452.xml"/><Relationship Id="rId10" Type="http://schemas.openxmlformats.org/officeDocument/2006/relationships/tags" Target="../tags/tag405.xml"/><Relationship Id="rId31" Type="http://schemas.openxmlformats.org/officeDocument/2006/relationships/tags" Target="../tags/tag426.xml"/><Relationship Id="rId44" Type="http://schemas.openxmlformats.org/officeDocument/2006/relationships/tags" Target="../tags/tag439.xml"/><Relationship Id="rId52" Type="http://schemas.openxmlformats.org/officeDocument/2006/relationships/tags" Target="../tags/tag447.xml"/><Relationship Id="rId60" Type="http://schemas.openxmlformats.org/officeDocument/2006/relationships/tags" Target="../tags/tag455.xml"/><Relationship Id="rId65" Type="http://schemas.openxmlformats.org/officeDocument/2006/relationships/tags" Target="../tags/tag460.xml"/><Relationship Id="rId73" Type="http://schemas.openxmlformats.org/officeDocument/2006/relationships/tags" Target="../tags/tag468.xml"/><Relationship Id="rId78" Type="http://schemas.openxmlformats.org/officeDocument/2006/relationships/tags" Target="../tags/tag473.xml"/><Relationship Id="rId81" Type="http://schemas.openxmlformats.org/officeDocument/2006/relationships/chart" Target="../charts/chart6.xml"/><Relationship Id="rId4" Type="http://schemas.openxmlformats.org/officeDocument/2006/relationships/tags" Target="../tags/tag399.xml"/><Relationship Id="rId9" Type="http://schemas.openxmlformats.org/officeDocument/2006/relationships/tags" Target="../tags/tag404.xml"/><Relationship Id="rId13" Type="http://schemas.openxmlformats.org/officeDocument/2006/relationships/tags" Target="../tags/tag408.xml"/><Relationship Id="rId18" Type="http://schemas.openxmlformats.org/officeDocument/2006/relationships/tags" Target="../tags/tag413.xml"/><Relationship Id="rId39" Type="http://schemas.openxmlformats.org/officeDocument/2006/relationships/tags" Target="../tags/tag434.xml"/><Relationship Id="rId34" Type="http://schemas.openxmlformats.org/officeDocument/2006/relationships/tags" Target="../tags/tag429.xml"/><Relationship Id="rId50" Type="http://schemas.openxmlformats.org/officeDocument/2006/relationships/tags" Target="../tags/tag445.xml"/><Relationship Id="rId55" Type="http://schemas.openxmlformats.org/officeDocument/2006/relationships/tags" Target="../tags/tag450.xml"/><Relationship Id="rId76" Type="http://schemas.openxmlformats.org/officeDocument/2006/relationships/tags" Target="../tags/tag471.xml"/><Relationship Id="rId7" Type="http://schemas.openxmlformats.org/officeDocument/2006/relationships/tags" Target="../tags/tag402.xml"/><Relationship Id="rId71" Type="http://schemas.openxmlformats.org/officeDocument/2006/relationships/tags" Target="../tags/tag466.xml"/><Relationship Id="rId2" Type="http://schemas.openxmlformats.org/officeDocument/2006/relationships/tags" Target="../tags/tag397.xml"/><Relationship Id="rId29" Type="http://schemas.openxmlformats.org/officeDocument/2006/relationships/tags" Target="../tags/tag424.xml"/><Relationship Id="rId24" Type="http://schemas.openxmlformats.org/officeDocument/2006/relationships/tags" Target="../tags/tag419.xml"/><Relationship Id="rId40" Type="http://schemas.openxmlformats.org/officeDocument/2006/relationships/tags" Target="../tags/tag435.xml"/><Relationship Id="rId45" Type="http://schemas.openxmlformats.org/officeDocument/2006/relationships/tags" Target="../tags/tag440.xml"/><Relationship Id="rId66" Type="http://schemas.openxmlformats.org/officeDocument/2006/relationships/tags" Target="../tags/tag46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A615C1-C904-0589-B49A-DF15FC1ED1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лавие 2">
            <a:extLst>
              <a:ext uri="{FF2B5EF4-FFF2-40B4-BE49-F238E27FC236}">
                <a16:creationId xmlns:a16="http://schemas.microsoft.com/office/drawing/2014/main" id="{96C29E8F-D53F-BE1A-C4D1-3F7B5764DB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76568" y="868796"/>
            <a:ext cx="8658225" cy="3217429"/>
          </a:xfrm>
        </p:spPr>
        <p:txBody>
          <a:bodyPr/>
          <a:lstStyle/>
          <a:p>
            <a:r>
              <a:rPr lang="bg-BG" sz="3600" dirty="0"/>
              <a:t>МОНИТОРИНГ НА ОБЩЕСТВЕНИТЕ НАГЛАСИ И ПРЕДИЗВИКАТЕЛСТВАТА ПРЕД ГРАЖДАНИТЕ И БИЗНЕСА ПО ПОВОД ПРИСЪЕДИНЯВАНЕТО НА БЪЛГАРИЯ КЪМ ЕВРОЗОНАТА</a:t>
            </a:r>
            <a:endParaRPr lang="bg-BG" sz="4000" dirty="0"/>
          </a:p>
        </p:txBody>
      </p:sp>
      <p:sp>
        <p:nvSpPr>
          <p:cNvPr id="3" name="Заглавие 2">
            <a:extLst>
              <a:ext uri="{FF2B5EF4-FFF2-40B4-BE49-F238E27FC236}">
                <a16:creationId xmlns:a16="http://schemas.microsoft.com/office/drawing/2014/main" id="{BA9EAE32-CA82-D062-AF8B-B11906F8A49C}"/>
              </a:ext>
            </a:extLst>
          </p:cNvPr>
          <p:cNvSpPr txBox="1">
            <a:spLocks/>
          </p:cNvSpPr>
          <p:nvPr/>
        </p:nvSpPr>
        <p:spPr>
          <a:xfrm>
            <a:off x="2676568" y="4086225"/>
            <a:ext cx="8658225" cy="1104900"/>
          </a:xfrm>
          <a:prstGeom prst="rect">
            <a:avLst/>
          </a:prstGeom>
        </p:spPr>
        <p:txBody>
          <a:bodyPr/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chemeClr val="accent2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bg-BG" sz="3200" i="1" dirty="0">
                <a:solidFill>
                  <a:schemeClr val="accent1"/>
                </a:solidFill>
              </a:rPr>
              <a:t>Обобщаващ информационен материал</a:t>
            </a:r>
            <a:endParaRPr lang="bg-BG" sz="3200" i="1" dirty="0"/>
          </a:p>
        </p:txBody>
      </p:sp>
    </p:spTree>
    <p:extLst>
      <p:ext uri="{BB962C8B-B14F-4D97-AF65-F5344CB8AC3E}">
        <p14:creationId xmlns:p14="http://schemas.microsoft.com/office/powerpoint/2010/main" val="84854205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F453BA-2881-A256-89BE-104B389CE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2">
            <a:extLst>
              <a:ext uri="{FF2B5EF4-FFF2-40B4-BE49-F238E27FC236}">
                <a16:creationId xmlns:a16="http://schemas.microsoft.com/office/drawing/2014/main" id="{2BAA4E65-3555-78CE-5FF4-62152756D258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7" name="Freeform 1105">
              <a:extLst>
                <a:ext uri="{FF2B5EF4-FFF2-40B4-BE49-F238E27FC236}">
                  <a16:creationId xmlns:a16="http://schemas.microsoft.com/office/drawing/2014/main" id="{73BCCA62-8FE4-72F2-5931-92A7B4BCBC54}"/>
                </a:ext>
              </a:extLst>
            </p:cNvPr>
            <p:cNvSpPr>
              <a:spLocks/>
            </p:cNvSpPr>
            <p:nvPr>
              <p:custDataLst>
                <p:tags r:id="rId80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" name="Freeform 1059">
              <a:extLst>
                <a:ext uri="{FF2B5EF4-FFF2-40B4-BE49-F238E27FC236}">
                  <a16:creationId xmlns:a16="http://schemas.microsoft.com/office/drawing/2014/main" id="{9EA8DE4D-F1EF-71CE-ADC4-A19E856D56EC}"/>
                </a:ext>
              </a:extLst>
            </p:cNvPr>
            <p:cNvSpPr>
              <a:spLocks/>
            </p:cNvSpPr>
            <p:nvPr>
              <p:custDataLst>
                <p:tags r:id="rId81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" name="Freeform 1029">
              <a:extLst>
                <a:ext uri="{FF2B5EF4-FFF2-40B4-BE49-F238E27FC236}">
                  <a16:creationId xmlns:a16="http://schemas.microsoft.com/office/drawing/2014/main" id="{2A8F9053-2166-8295-A0DF-29ECC3556A5B}"/>
                </a:ext>
              </a:extLst>
            </p:cNvPr>
            <p:cNvSpPr>
              <a:spLocks/>
            </p:cNvSpPr>
            <p:nvPr>
              <p:custDataLst>
                <p:tags r:id="rId82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10" name="Group 1032">
              <a:extLst>
                <a:ext uri="{FF2B5EF4-FFF2-40B4-BE49-F238E27FC236}">
                  <a16:creationId xmlns:a16="http://schemas.microsoft.com/office/drawing/2014/main" id="{5EFD1764-8325-9351-DDB0-676316057DB9}"/>
                </a:ext>
              </a:extLst>
            </p:cNvPr>
            <p:cNvGrpSpPr>
              <a:grpSpLocks/>
            </p:cNvGrpSpPr>
            <p:nvPr>
              <p:custDataLst>
                <p:tags r:id="rId83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8" name="Freeform 1033">
                <a:extLst>
                  <a:ext uri="{FF2B5EF4-FFF2-40B4-BE49-F238E27FC236}">
                    <a16:creationId xmlns:a16="http://schemas.microsoft.com/office/drawing/2014/main" id="{82CBAEB8-7AD2-D3F4-8CBA-73B95CA60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9" name="Freeform 1034">
                <a:extLst>
                  <a:ext uri="{FF2B5EF4-FFF2-40B4-BE49-F238E27FC236}">
                    <a16:creationId xmlns:a16="http://schemas.microsoft.com/office/drawing/2014/main" id="{22BBAD79-2EB8-5547-62CF-77119D841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260CFC90-62D4-9305-E6AA-710AF710684F}"/>
                </a:ext>
              </a:extLst>
            </p:cNvPr>
            <p:cNvSpPr>
              <a:spLocks/>
            </p:cNvSpPr>
            <p:nvPr>
              <p:custDataLst>
                <p:tags r:id="rId84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" name="Freeform 1037">
              <a:extLst>
                <a:ext uri="{FF2B5EF4-FFF2-40B4-BE49-F238E27FC236}">
                  <a16:creationId xmlns:a16="http://schemas.microsoft.com/office/drawing/2014/main" id="{E4B66EC1-5738-C8A4-C479-6FA65D8A8483}"/>
                </a:ext>
              </a:extLst>
            </p:cNvPr>
            <p:cNvSpPr>
              <a:spLocks/>
            </p:cNvSpPr>
            <p:nvPr>
              <p:custDataLst>
                <p:tags r:id="rId85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" name="Freeform 1039">
              <a:extLst>
                <a:ext uri="{FF2B5EF4-FFF2-40B4-BE49-F238E27FC236}">
                  <a16:creationId xmlns:a16="http://schemas.microsoft.com/office/drawing/2014/main" id="{74E259C2-558D-0DA5-4C9F-79C30BD2EDE0}"/>
                </a:ext>
              </a:extLst>
            </p:cNvPr>
            <p:cNvSpPr>
              <a:spLocks/>
            </p:cNvSpPr>
            <p:nvPr>
              <p:custDataLst>
                <p:tags r:id="rId86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" name="Freeform 1040">
              <a:extLst>
                <a:ext uri="{FF2B5EF4-FFF2-40B4-BE49-F238E27FC236}">
                  <a16:creationId xmlns:a16="http://schemas.microsoft.com/office/drawing/2014/main" id="{15636C62-7F1F-E144-DD5F-7177A071E44E}"/>
                </a:ext>
              </a:extLst>
            </p:cNvPr>
            <p:cNvSpPr>
              <a:spLocks/>
            </p:cNvSpPr>
            <p:nvPr>
              <p:custDataLst>
                <p:tags r:id="rId8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" name="Freeform 1041">
              <a:extLst>
                <a:ext uri="{FF2B5EF4-FFF2-40B4-BE49-F238E27FC236}">
                  <a16:creationId xmlns:a16="http://schemas.microsoft.com/office/drawing/2014/main" id="{F0F034AE-2EF6-0042-1016-F5D03FF775BD}"/>
                </a:ext>
              </a:extLst>
            </p:cNvPr>
            <p:cNvSpPr>
              <a:spLocks/>
            </p:cNvSpPr>
            <p:nvPr>
              <p:custDataLst>
                <p:tags r:id="rId88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" name="Freeform 1042">
              <a:extLst>
                <a:ext uri="{FF2B5EF4-FFF2-40B4-BE49-F238E27FC236}">
                  <a16:creationId xmlns:a16="http://schemas.microsoft.com/office/drawing/2014/main" id="{C4254F1D-8A0E-6F0D-1473-F74103FE97AF}"/>
                </a:ext>
              </a:extLst>
            </p:cNvPr>
            <p:cNvSpPr>
              <a:spLocks/>
            </p:cNvSpPr>
            <p:nvPr>
              <p:custDataLst>
                <p:tags r:id="rId8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" name="Freeform 1043">
              <a:extLst>
                <a:ext uri="{FF2B5EF4-FFF2-40B4-BE49-F238E27FC236}">
                  <a16:creationId xmlns:a16="http://schemas.microsoft.com/office/drawing/2014/main" id="{E1666BD0-A6CF-FAF0-8D8A-3A7CFDF94FB6}"/>
                </a:ext>
              </a:extLst>
            </p:cNvPr>
            <p:cNvSpPr>
              <a:spLocks/>
            </p:cNvSpPr>
            <p:nvPr>
              <p:custDataLst>
                <p:tags r:id="rId90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" name="Freeform 1044">
              <a:extLst>
                <a:ext uri="{FF2B5EF4-FFF2-40B4-BE49-F238E27FC236}">
                  <a16:creationId xmlns:a16="http://schemas.microsoft.com/office/drawing/2014/main" id="{32054F29-64F9-4108-F001-74A4AEE2FF28}"/>
                </a:ext>
              </a:extLst>
            </p:cNvPr>
            <p:cNvSpPr>
              <a:spLocks/>
            </p:cNvSpPr>
            <p:nvPr>
              <p:custDataLst>
                <p:tags r:id="rId9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9" name="Freeform 1045">
              <a:extLst>
                <a:ext uri="{FF2B5EF4-FFF2-40B4-BE49-F238E27FC236}">
                  <a16:creationId xmlns:a16="http://schemas.microsoft.com/office/drawing/2014/main" id="{29F72F1A-6A83-A73B-512F-3CB0D40BAD1A}"/>
                </a:ext>
              </a:extLst>
            </p:cNvPr>
            <p:cNvSpPr>
              <a:spLocks/>
            </p:cNvSpPr>
            <p:nvPr>
              <p:custDataLst>
                <p:tags r:id="rId92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0" name="Freeform 1046">
              <a:extLst>
                <a:ext uri="{FF2B5EF4-FFF2-40B4-BE49-F238E27FC236}">
                  <a16:creationId xmlns:a16="http://schemas.microsoft.com/office/drawing/2014/main" id="{38FB4DE7-1CBA-CAA4-BDBE-41977C919A3B}"/>
                </a:ext>
              </a:extLst>
            </p:cNvPr>
            <p:cNvSpPr>
              <a:spLocks/>
            </p:cNvSpPr>
            <p:nvPr>
              <p:custDataLst>
                <p:tags r:id="rId9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1" name="Freeform 1047">
              <a:extLst>
                <a:ext uri="{FF2B5EF4-FFF2-40B4-BE49-F238E27FC236}">
                  <a16:creationId xmlns:a16="http://schemas.microsoft.com/office/drawing/2014/main" id="{B5A9E744-1B28-92EA-53B7-F7D9CAA488F8}"/>
                </a:ext>
              </a:extLst>
            </p:cNvPr>
            <p:cNvSpPr>
              <a:spLocks/>
            </p:cNvSpPr>
            <p:nvPr>
              <p:custDataLst>
                <p:tags r:id="rId94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2" name="Freeform 1048">
              <a:extLst>
                <a:ext uri="{FF2B5EF4-FFF2-40B4-BE49-F238E27FC236}">
                  <a16:creationId xmlns:a16="http://schemas.microsoft.com/office/drawing/2014/main" id="{8A0762A8-5C48-2803-63EB-05EE064F09BE}"/>
                </a:ext>
              </a:extLst>
            </p:cNvPr>
            <p:cNvSpPr>
              <a:spLocks/>
            </p:cNvSpPr>
            <p:nvPr>
              <p:custDataLst>
                <p:tags r:id="rId9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3" name="Freeform 1049">
              <a:extLst>
                <a:ext uri="{FF2B5EF4-FFF2-40B4-BE49-F238E27FC236}">
                  <a16:creationId xmlns:a16="http://schemas.microsoft.com/office/drawing/2014/main" id="{3BF14B05-D7C2-2FCA-FA93-BED8CE3AC036}"/>
                </a:ext>
              </a:extLst>
            </p:cNvPr>
            <p:cNvSpPr>
              <a:spLocks/>
            </p:cNvSpPr>
            <p:nvPr>
              <p:custDataLst>
                <p:tags r:id="rId96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4" name="Freeform 1050">
              <a:extLst>
                <a:ext uri="{FF2B5EF4-FFF2-40B4-BE49-F238E27FC236}">
                  <a16:creationId xmlns:a16="http://schemas.microsoft.com/office/drawing/2014/main" id="{4A94F41A-70FB-C08F-41C0-37AAD9076593}"/>
                </a:ext>
              </a:extLst>
            </p:cNvPr>
            <p:cNvSpPr>
              <a:spLocks/>
            </p:cNvSpPr>
            <p:nvPr>
              <p:custDataLst>
                <p:tags r:id="rId9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5" name="Freeform 1051">
              <a:extLst>
                <a:ext uri="{FF2B5EF4-FFF2-40B4-BE49-F238E27FC236}">
                  <a16:creationId xmlns:a16="http://schemas.microsoft.com/office/drawing/2014/main" id="{2012A523-E477-A07F-3F13-F6911856D9AA}"/>
                </a:ext>
              </a:extLst>
            </p:cNvPr>
            <p:cNvSpPr>
              <a:spLocks/>
            </p:cNvSpPr>
            <p:nvPr>
              <p:custDataLst>
                <p:tags r:id="rId98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6" name="Freeform 1053">
              <a:extLst>
                <a:ext uri="{FF2B5EF4-FFF2-40B4-BE49-F238E27FC236}">
                  <a16:creationId xmlns:a16="http://schemas.microsoft.com/office/drawing/2014/main" id="{6E717DC8-4439-B3A3-4685-4E9F723303FB}"/>
                </a:ext>
              </a:extLst>
            </p:cNvPr>
            <p:cNvSpPr>
              <a:spLocks/>
            </p:cNvSpPr>
            <p:nvPr>
              <p:custDataLst>
                <p:tags r:id="rId99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7" name="Freeform 1055">
              <a:extLst>
                <a:ext uri="{FF2B5EF4-FFF2-40B4-BE49-F238E27FC236}">
                  <a16:creationId xmlns:a16="http://schemas.microsoft.com/office/drawing/2014/main" id="{6B5580FE-FC00-75C1-8BB1-338D4FCB50C2}"/>
                </a:ext>
              </a:extLst>
            </p:cNvPr>
            <p:cNvSpPr>
              <a:spLocks/>
            </p:cNvSpPr>
            <p:nvPr>
              <p:custDataLst>
                <p:tags r:id="rId100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8" name="Freeform 1057">
              <a:extLst>
                <a:ext uri="{FF2B5EF4-FFF2-40B4-BE49-F238E27FC236}">
                  <a16:creationId xmlns:a16="http://schemas.microsoft.com/office/drawing/2014/main" id="{41CFE328-0DB9-43C5-7368-5D0C14E99D83}"/>
                </a:ext>
              </a:extLst>
            </p:cNvPr>
            <p:cNvSpPr>
              <a:spLocks/>
            </p:cNvSpPr>
            <p:nvPr>
              <p:custDataLst>
                <p:tags r:id="rId101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9" name="Freeform 1061">
              <a:extLst>
                <a:ext uri="{FF2B5EF4-FFF2-40B4-BE49-F238E27FC236}">
                  <a16:creationId xmlns:a16="http://schemas.microsoft.com/office/drawing/2014/main" id="{A0AC2A53-EA1B-987C-1908-0950688BC1A5}"/>
                </a:ext>
              </a:extLst>
            </p:cNvPr>
            <p:cNvSpPr>
              <a:spLocks/>
            </p:cNvSpPr>
            <p:nvPr>
              <p:custDataLst>
                <p:tags r:id="rId102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0" name="Freeform 1062">
              <a:extLst>
                <a:ext uri="{FF2B5EF4-FFF2-40B4-BE49-F238E27FC236}">
                  <a16:creationId xmlns:a16="http://schemas.microsoft.com/office/drawing/2014/main" id="{50CF99E4-37A3-275D-8D1A-AEA4E67E35ED}"/>
                </a:ext>
              </a:extLst>
            </p:cNvPr>
            <p:cNvSpPr>
              <a:spLocks/>
            </p:cNvSpPr>
            <p:nvPr>
              <p:custDataLst>
                <p:tags r:id="rId10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1" name="Freeform 1063">
              <a:extLst>
                <a:ext uri="{FF2B5EF4-FFF2-40B4-BE49-F238E27FC236}">
                  <a16:creationId xmlns:a16="http://schemas.microsoft.com/office/drawing/2014/main" id="{578334C6-EBFE-C9C0-5387-43801F888DFD}"/>
                </a:ext>
              </a:extLst>
            </p:cNvPr>
            <p:cNvSpPr>
              <a:spLocks/>
            </p:cNvSpPr>
            <p:nvPr>
              <p:custDataLst>
                <p:tags r:id="rId104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2" name="Freeform 1064">
              <a:extLst>
                <a:ext uri="{FF2B5EF4-FFF2-40B4-BE49-F238E27FC236}">
                  <a16:creationId xmlns:a16="http://schemas.microsoft.com/office/drawing/2014/main" id="{9A0634A0-C507-447E-7D7E-9BE0387395F9}"/>
                </a:ext>
              </a:extLst>
            </p:cNvPr>
            <p:cNvSpPr>
              <a:spLocks/>
            </p:cNvSpPr>
            <p:nvPr>
              <p:custDataLst>
                <p:tags r:id="rId10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3" name="Freeform 1065">
              <a:extLst>
                <a:ext uri="{FF2B5EF4-FFF2-40B4-BE49-F238E27FC236}">
                  <a16:creationId xmlns:a16="http://schemas.microsoft.com/office/drawing/2014/main" id="{56ED4934-1305-987A-B1F9-B22C03D39680}"/>
                </a:ext>
              </a:extLst>
            </p:cNvPr>
            <p:cNvSpPr>
              <a:spLocks/>
            </p:cNvSpPr>
            <p:nvPr>
              <p:custDataLst>
                <p:tags r:id="rId106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4" name="Freeform 1066">
              <a:extLst>
                <a:ext uri="{FF2B5EF4-FFF2-40B4-BE49-F238E27FC236}">
                  <a16:creationId xmlns:a16="http://schemas.microsoft.com/office/drawing/2014/main" id="{F1FFC98F-8FD8-BCCE-BF77-3DD9E5B795A9}"/>
                </a:ext>
              </a:extLst>
            </p:cNvPr>
            <p:cNvSpPr>
              <a:spLocks/>
            </p:cNvSpPr>
            <p:nvPr>
              <p:custDataLst>
                <p:tags r:id="rId10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5" name="Freeform 1067">
              <a:extLst>
                <a:ext uri="{FF2B5EF4-FFF2-40B4-BE49-F238E27FC236}">
                  <a16:creationId xmlns:a16="http://schemas.microsoft.com/office/drawing/2014/main" id="{575976A2-13C8-BF4D-C85F-D027F32C76F9}"/>
                </a:ext>
              </a:extLst>
            </p:cNvPr>
            <p:cNvSpPr>
              <a:spLocks/>
            </p:cNvSpPr>
            <p:nvPr>
              <p:custDataLst>
                <p:tags r:id="rId108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6" name="Freeform 1069">
              <a:extLst>
                <a:ext uri="{FF2B5EF4-FFF2-40B4-BE49-F238E27FC236}">
                  <a16:creationId xmlns:a16="http://schemas.microsoft.com/office/drawing/2014/main" id="{D1296007-D478-085A-F3DD-AA6B5D6DDA26}"/>
                </a:ext>
              </a:extLst>
            </p:cNvPr>
            <p:cNvSpPr>
              <a:spLocks/>
            </p:cNvSpPr>
            <p:nvPr>
              <p:custDataLst>
                <p:tags r:id="rId109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7" name="Freeform 1070">
              <a:extLst>
                <a:ext uri="{FF2B5EF4-FFF2-40B4-BE49-F238E27FC236}">
                  <a16:creationId xmlns:a16="http://schemas.microsoft.com/office/drawing/2014/main" id="{54A077B2-9370-CBF5-2A79-24EA5ABE1E99}"/>
                </a:ext>
              </a:extLst>
            </p:cNvPr>
            <p:cNvSpPr>
              <a:spLocks/>
            </p:cNvSpPr>
            <p:nvPr>
              <p:custDataLst>
                <p:tags r:id="rId11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8" name="Freeform 1071">
              <a:extLst>
                <a:ext uri="{FF2B5EF4-FFF2-40B4-BE49-F238E27FC236}">
                  <a16:creationId xmlns:a16="http://schemas.microsoft.com/office/drawing/2014/main" id="{C2E6CF44-777A-CAB3-4C44-0DDB6D8705ED}"/>
                </a:ext>
              </a:extLst>
            </p:cNvPr>
            <p:cNvSpPr>
              <a:spLocks/>
            </p:cNvSpPr>
            <p:nvPr>
              <p:custDataLst>
                <p:tags r:id="rId111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9" name="Freeform 1073">
              <a:extLst>
                <a:ext uri="{FF2B5EF4-FFF2-40B4-BE49-F238E27FC236}">
                  <a16:creationId xmlns:a16="http://schemas.microsoft.com/office/drawing/2014/main" id="{1BD132A0-4AB1-0C3F-A9F5-45A1610C6B42}"/>
                </a:ext>
              </a:extLst>
            </p:cNvPr>
            <p:cNvSpPr>
              <a:spLocks/>
            </p:cNvSpPr>
            <p:nvPr>
              <p:custDataLst>
                <p:tags r:id="rId112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0" name="Freeform 1074">
              <a:extLst>
                <a:ext uri="{FF2B5EF4-FFF2-40B4-BE49-F238E27FC236}">
                  <a16:creationId xmlns:a16="http://schemas.microsoft.com/office/drawing/2014/main" id="{F9A067F4-E22A-DCCD-C140-BF511E22F7C6}"/>
                </a:ext>
              </a:extLst>
            </p:cNvPr>
            <p:cNvSpPr>
              <a:spLocks/>
            </p:cNvSpPr>
            <p:nvPr>
              <p:custDataLst>
                <p:tags r:id="rId113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1" name="Freeform 1076">
              <a:extLst>
                <a:ext uri="{FF2B5EF4-FFF2-40B4-BE49-F238E27FC236}">
                  <a16:creationId xmlns:a16="http://schemas.microsoft.com/office/drawing/2014/main" id="{24DA493F-CAC1-68E8-8324-205C7AB40E69}"/>
                </a:ext>
              </a:extLst>
            </p:cNvPr>
            <p:cNvSpPr>
              <a:spLocks/>
            </p:cNvSpPr>
            <p:nvPr>
              <p:custDataLst>
                <p:tags r:id="rId114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2" name="Freeform 1077">
              <a:extLst>
                <a:ext uri="{FF2B5EF4-FFF2-40B4-BE49-F238E27FC236}">
                  <a16:creationId xmlns:a16="http://schemas.microsoft.com/office/drawing/2014/main" id="{8C7FA196-1609-219C-5B82-7807D263B790}"/>
                </a:ext>
              </a:extLst>
            </p:cNvPr>
            <p:cNvSpPr>
              <a:spLocks/>
            </p:cNvSpPr>
            <p:nvPr>
              <p:custDataLst>
                <p:tags r:id="rId115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3" name="Freeform 1078">
              <a:extLst>
                <a:ext uri="{FF2B5EF4-FFF2-40B4-BE49-F238E27FC236}">
                  <a16:creationId xmlns:a16="http://schemas.microsoft.com/office/drawing/2014/main" id="{3EA804C0-7610-CD43-9E2E-3256CA00BEA7}"/>
                </a:ext>
              </a:extLst>
            </p:cNvPr>
            <p:cNvSpPr>
              <a:spLocks/>
            </p:cNvSpPr>
            <p:nvPr>
              <p:custDataLst>
                <p:tags r:id="rId116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4" name="Freeform 1080">
              <a:extLst>
                <a:ext uri="{FF2B5EF4-FFF2-40B4-BE49-F238E27FC236}">
                  <a16:creationId xmlns:a16="http://schemas.microsoft.com/office/drawing/2014/main" id="{92722CF8-410B-9BFA-18A8-0F16EAC7BAE6}"/>
                </a:ext>
              </a:extLst>
            </p:cNvPr>
            <p:cNvSpPr>
              <a:spLocks/>
            </p:cNvSpPr>
            <p:nvPr>
              <p:custDataLst>
                <p:tags r:id="rId117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5" name="Freeform 1082">
              <a:extLst>
                <a:ext uri="{FF2B5EF4-FFF2-40B4-BE49-F238E27FC236}">
                  <a16:creationId xmlns:a16="http://schemas.microsoft.com/office/drawing/2014/main" id="{4B3EE6EE-B4DD-1295-5C71-2FB116593D02}"/>
                </a:ext>
              </a:extLst>
            </p:cNvPr>
            <p:cNvSpPr>
              <a:spLocks/>
            </p:cNvSpPr>
            <p:nvPr>
              <p:custDataLst>
                <p:tags r:id="rId118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6" name="Freeform 1084">
              <a:extLst>
                <a:ext uri="{FF2B5EF4-FFF2-40B4-BE49-F238E27FC236}">
                  <a16:creationId xmlns:a16="http://schemas.microsoft.com/office/drawing/2014/main" id="{E64F2084-7288-0C2C-DDB9-66BECB4CBCE9}"/>
                </a:ext>
              </a:extLst>
            </p:cNvPr>
            <p:cNvSpPr>
              <a:spLocks/>
            </p:cNvSpPr>
            <p:nvPr>
              <p:custDataLst>
                <p:tags r:id="rId119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7" name="Freeform 1085">
              <a:extLst>
                <a:ext uri="{FF2B5EF4-FFF2-40B4-BE49-F238E27FC236}">
                  <a16:creationId xmlns:a16="http://schemas.microsoft.com/office/drawing/2014/main" id="{00DC78C2-8AA6-20C0-E391-5E829C1B200B}"/>
                </a:ext>
              </a:extLst>
            </p:cNvPr>
            <p:cNvSpPr>
              <a:spLocks/>
            </p:cNvSpPr>
            <p:nvPr>
              <p:custDataLst>
                <p:tags r:id="rId12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8" name="Freeform 1086">
              <a:extLst>
                <a:ext uri="{FF2B5EF4-FFF2-40B4-BE49-F238E27FC236}">
                  <a16:creationId xmlns:a16="http://schemas.microsoft.com/office/drawing/2014/main" id="{CACEF0BF-54E9-8283-D97E-FC992839AD53}"/>
                </a:ext>
              </a:extLst>
            </p:cNvPr>
            <p:cNvSpPr>
              <a:spLocks/>
            </p:cNvSpPr>
            <p:nvPr>
              <p:custDataLst>
                <p:tags r:id="rId121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9" name="Freeform 1087">
              <a:extLst>
                <a:ext uri="{FF2B5EF4-FFF2-40B4-BE49-F238E27FC236}">
                  <a16:creationId xmlns:a16="http://schemas.microsoft.com/office/drawing/2014/main" id="{73B82F1D-F959-9461-754F-D9B4ED74927B}"/>
                </a:ext>
              </a:extLst>
            </p:cNvPr>
            <p:cNvSpPr>
              <a:spLocks/>
            </p:cNvSpPr>
            <p:nvPr>
              <p:custDataLst>
                <p:tags r:id="rId12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0" name="Freeform 1088">
              <a:extLst>
                <a:ext uri="{FF2B5EF4-FFF2-40B4-BE49-F238E27FC236}">
                  <a16:creationId xmlns:a16="http://schemas.microsoft.com/office/drawing/2014/main" id="{8AB777D7-A899-AD09-8D15-5A9ED848E588}"/>
                </a:ext>
              </a:extLst>
            </p:cNvPr>
            <p:cNvSpPr>
              <a:spLocks/>
            </p:cNvSpPr>
            <p:nvPr>
              <p:custDataLst>
                <p:tags r:id="rId123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1" name="Freeform 1089">
              <a:extLst>
                <a:ext uri="{FF2B5EF4-FFF2-40B4-BE49-F238E27FC236}">
                  <a16:creationId xmlns:a16="http://schemas.microsoft.com/office/drawing/2014/main" id="{AB4669D3-71BB-3E8A-215F-EB70844766C7}"/>
                </a:ext>
              </a:extLst>
            </p:cNvPr>
            <p:cNvSpPr>
              <a:spLocks/>
            </p:cNvSpPr>
            <p:nvPr>
              <p:custDataLst>
                <p:tags r:id="rId124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2" name="Freeform 1091">
              <a:extLst>
                <a:ext uri="{FF2B5EF4-FFF2-40B4-BE49-F238E27FC236}">
                  <a16:creationId xmlns:a16="http://schemas.microsoft.com/office/drawing/2014/main" id="{0E9897A8-506C-6952-3C26-17D1DCAC691B}"/>
                </a:ext>
              </a:extLst>
            </p:cNvPr>
            <p:cNvSpPr>
              <a:spLocks/>
            </p:cNvSpPr>
            <p:nvPr>
              <p:custDataLst>
                <p:tags r:id="rId125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3" name="Freeform 1093">
              <a:extLst>
                <a:ext uri="{FF2B5EF4-FFF2-40B4-BE49-F238E27FC236}">
                  <a16:creationId xmlns:a16="http://schemas.microsoft.com/office/drawing/2014/main" id="{BFBA1572-D483-AA9E-FE9A-73E2ABB6BB1C}"/>
                </a:ext>
              </a:extLst>
            </p:cNvPr>
            <p:cNvSpPr>
              <a:spLocks/>
            </p:cNvSpPr>
            <p:nvPr>
              <p:custDataLst>
                <p:tags r:id="rId126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4" name="Freeform 1094">
              <a:extLst>
                <a:ext uri="{FF2B5EF4-FFF2-40B4-BE49-F238E27FC236}">
                  <a16:creationId xmlns:a16="http://schemas.microsoft.com/office/drawing/2014/main" id="{7D48FF61-691D-B390-0E76-B44E1C05179C}"/>
                </a:ext>
              </a:extLst>
            </p:cNvPr>
            <p:cNvSpPr>
              <a:spLocks/>
            </p:cNvSpPr>
            <p:nvPr>
              <p:custDataLst>
                <p:tags r:id="rId12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5" name="Freeform 1096">
              <a:extLst>
                <a:ext uri="{FF2B5EF4-FFF2-40B4-BE49-F238E27FC236}">
                  <a16:creationId xmlns:a16="http://schemas.microsoft.com/office/drawing/2014/main" id="{A7AF0769-C1F1-8B4C-A459-B21591D9DA49}"/>
                </a:ext>
              </a:extLst>
            </p:cNvPr>
            <p:cNvSpPr>
              <a:spLocks/>
            </p:cNvSpPr>
            <p:nvPr>
              <p:custDataLst>
                <p:tags r:id="rId128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6" name="Freeform 1097">
              <a:extLst>
                <a:ext uri="{FF2B5EF4-FFF2-40B4-BE49-F238E27FC236}">
                  <a16:creationId xmlns:a16="http://schemas.microsoft.com/office/drawing/2014/main" id="{CEA83498-7646-C6E4-100F-97580A4327CD}"/>
                </a:ext>
              </a:extLst>
            </p:cNvPr>
            <p:cNvSpPr>
              <a:spLocks/>
            </p:cNvSpPr>
            <p:nvPr>
              <p:custDataLst>
                <p:tags r:id="rId129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7" name="Freeform 1099">
              <a:extLst>
                <a:ext uri="{FF2B5EF4-FFF2-40B4-BE49-F238E27FC236}">
                  <a16:creationId xmlns:a16="http://schemas.microsoft.com/office/drawing/2014/main" id="{6E863555-9027-1C69-DEA7-342D22BE1809}"/>
                </a:ext>
              </a:extLst>
            </p:cNvPr>
            <p:cNvSpPr>
              <a:spLocks/>
            </p:cNvSpPr>
            <p:nvPr>
              <p:custDataLst>
                <p:tags r:id="rId130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8" name="Freeform 1101">
              <a:extLst>
                <a:ext uri="{FF2B5EF4-FFF2-40B4-BE49-F238E27FC236}">
                  <a16:creationId xmlns:a16="http://schemas.microsoft.com/office/drawing/2014/main" id="{C51F1671-0BD5-5FA5-3F81-7EBFAE65337D}"/>
                </a:ext>
              </a:extLst>
            </p:cNvPr>
            <p:cNvSpPr>
              <a:spLocks/>
            </p:cNvSpPr>
            <p:nvPr>
              <p:custDataLst>
                <p:tags r:id="rId131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9" name="Freeform 1103">
              <a:extLst>
                <a:ext uri="{FF2B5EF4-FFF2-40B4-BE49-F238E27FC236}">
                  <a16:creationId xmlns:a16="http://schemas.microsoft.com/office/drawing/2014/main" id="{64451542-ED35-AE89-A6C7-13C277F41F52}"/>
                </a:ext>
              </a:extLst>
            </p:cNvPr>
            <p:cNvSpPr>
              <a:spLocks/>
            </p:cNvSpPr>
            <p:nvPr>
              <p:custDataLst>
                <p:tags r:id="rId132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0" name="Freeform 1107">
              <a:extLst>
                <a:ext uri="{FF2B5EF4-FFF2-40B4-BE49-F238E27FC236}">
                  <a16:creationId xmlns:a16="http://schemas.microsoft.com/office/drawing/2014/main" id="{CCC902EC-3DA0-93DF-90F6-116B6AB695D9}"/>
                </a:ext>
              </a:extLst>
            </p:cNvPr>
            <p:cNvSpPr>
              <a:spLocks/>
            </p:cNvSpPr>
            <p:nvPr>
              <p:custDataLst>
                <p:tags r:id="rId133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1" name="Freeform 1109">
              <a:extLst>
                <a:ext uri="{FF2B5EF4-FFF2-40B4-BE49-F238E27FC236}">
                  <a16:creationId xmlns:a16="http://schemas.microsoft.com/office/drawing/2014/main" id="{CDBF746C-6EB6-D13F-B386-42F9D7FE159E}"/>
                </a:ext>
              </a:extLst>
            </p:cNvPr>
            <p:cNvSpPr>
              <a:spLocks/>
            </p:cNvSpPr>
            <p:nvPr>
              <p:custDataLst>
                <p:tags r:id="rId134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2" name="Freeform 1110">
              <a:extLst>
                <a:ext uri="{FF2B5EF4-FFF2-40B4-BE49-F238E27FC236}">
                  <a16:creationId xmlns:a16="http://schemas.microsoft.com/office/drawing/2014/main" id="{F80195DB-7CBD-F05D-2B68-D3DA4D52C001}"/>
                </a:ext>
              </a:extLst>
            </p:cNvPr>
            <p:cNvSpPr>
              <a:spLocks/>
            </p:cNvSpPr>
            <p:nvPr>
              <p:custDataLst>
                <p:tags r:id="rId135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3" name="Freeform 1111">
              <a:extLst>
                <a:ext uri="{FF2B5EF4-FFF2-40B4-BE49-F238E27FC236}">
                  <a16:creationId xmlns:a16="http://schemas.microsoft.com/office/drawing/2014/main" id="{BCB9BC4C-E1D9-8E97-0EB2-EC1F6C1E72EA}"/>
                </a:ext>
              </a:extLst>
            </p:cNvPr>
            <p:cNvSpPr>
              <a:spLocks/>
            </p:cNvSpPr>
            <p:nvPr>
              <p:custDataLst>
                <p:tags r:id="rId13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4" name="Freeform 1112">
              <a:extLst>
                <a:ext uri="{FF2B5EF4-FFF2-40B4-BE49-F238E27FC236}">
                  <a16:creationId xmlns:a16="http://schemas.microsoft.com/office/drawing/2014/main" id="{9EC0C2CA-F1ED-5053-25F2-0C766627B12D}"/>
                </a:ext>
              </a:extLst>
            </p:cNvPr>
            <p:cNvSpPr>
              <a:spLocks/>
            </p:cNvSpPr>
            <p:nvPr>
              <p:custDataLst>
                <p:tags r:id="rId137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5" name="Freeform 1113">
              <a:extLst>
                <a:ext uri="{FF2B5EF4-FFF2-40B4-BE49-F238E27FC236}">
                  <a16:creationId xmlns:a16="http://schemas.microsoft.com/office/drawing/2014/main" id="{FBFA6633-C7EB-779E-233E-BA9B44CBB3B8}"/>
                </a:ext>
              </a:extLst>
            </p:cNvPr>
            <p:cNvSpPr>
              <a:spLocks/>
            </p:cNvSpPr>
            <p:nvPr>
              <p:custDataLst>
                <p:tags r:id="rId13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6" name="Freeform 1114">
              <a:extLst>
                <a:ext uri="{FF2B5EF4-FFF2-40B4-BE49-F238E27FC236}">
                  <a16:creationId xmlns:a16="http://schemas.microsoft.com/office/drawing/2014/main" id="{49D311A0-BDFE-11F7-D8B8-1E73820A4A79}"/>
                </a:ext>
              </a:extLst>
            </p:cNvPr>
            <p:cNvSpPr>
              <a:spLocks/>
            </p:cNvSpPr>
            <p:nvPr>
              <p:custDataLst>
                <p:tags r:id="rId139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7" name="Freeform 1116">
              <a:extLst>
                <a:ext uri="{FF2B5EF4-FFF2-40B4-BE49-F238E27FC236}">
                  <a16:creationId xmlns:a16="http://schemas.microsoft.com/office/drawing/2014/main" id="{7009E547-164D-1EBA-5675-FB5F729D0937}"/>
                </a:ext>
              </a:extLst>
            </p:cNvPr>
            <p:cNvSpPr>
              <a:spLocks/>
            </p:cNvSpPr>
            <p:nvPr>
              <p:custDataLst>
                <p:tags r:id="rId140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8" name="Freeform 1118">
              <a:extLst>
                <a:ext uri="{FF2B5EF4-FFF2-40B4-BE49-F238E27FC236}">
                  <a16:creationId xmlns:a16="http://schemas.microsoft.com/office/drawing/2014/main" id="{966FF689-986F-7621-4FB4-2FBF4AA27BFC}"/>
                </a:ext>
              </a:extLst>
            </p:cNvPr>
            <p:cNvSpPr>
              <a:spLocks/>
            </p:cNvSpPr>
            <p:nvPr>
              <p:custDataLst>
                <p:tags r:id="rId141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9" name="Freeform 1120">
              <a:extLst>
                <a:ext uri="{FF2B5EF4-FFF2-40B4-BE49-F238E27FC236}">
                  <a16:creationId xmlns:a16="http://schemas.microsoft.com/office/drawing/2014/main" id="{B7F9CCD9-972A-A613-6FFF-EEF65E12D6E2}"/>
                </a:ext>
              </a:extLst>
            </p:cNvPr>
            <p:cNvSpPr>
              <a:spLocks/>
            </p:cNvSpPr>
            <p:nvPr>
              <p:custDataLst>
                <p:tags r:id="rId142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0" name="Freeform 1122">
              <a:extLst>
                <a:ext uri="{FF2B5EF4-FFF2-40B4-BE49-F238E27FC236}">
                  <a16:creationId xmlns:a16="http://schemas.microsoft.com/office/drawing/2014/main" id="{B63828BC-D9EA-81F1-C391-1A0C4EEE9AE2}"/>
                </a:ext>
              </a:extLst>
            </p:cNvPr>
            <p:cNvSpPr>
              <a:spLocks/>
            </p:cNvSpPr>
            <p:nvPr>
              <p:custDataLst>
                <p:tags r:id="rId143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1" name="Freeform 1123">
              <a:extLst>
                <a:ext uri="{FF2B5EF4-FFF2-40B4-BE49-F238E27FC236}">
                  <a16:creationId xmlns:a16="http://schemas.microsoft.com/office/drawing/2014/main" id="{9A53E804-B45E-A6EB-9662-4EF02211CCDC}"/>
                </a:ext>
              </a:extLst>
            </p:cNvPr>
            <p:cNvSpPr>
              <a:spLocks/>
            </p:cNvSpPr>
            <p:nvPr>
              <p:custDataLst>
                <p:tags r:id="rId14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2" name="Freeform 1126">
              <a:extLst>
                <a:ext uri="{FF2B5EF4-FFF2-40B4-BE49-F238E27FC236}">
                  <a16:creationId xmlns:a16="http://schemas.microsoft.com/office/drawing/2014/main" id="{73F1E616-FE19-2546-0C21-1855D22075EB}"/>
                </a:ext>
              </a:extLst>
            </p:cNvPr>
            <p:cNvSpPr>
              <a:spLocks/>
            </p:cNvSpPr>
            <p:nvPr>
              <p:custDataLst>
                <p:tags r:id="rId145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73" name="Group 1127">
              <a:extLst>
                <a:ext uri="{FF2B5EF4-FFF2-40B4-BE49-F238E27FC236}">
                  <a16:creationId xmlns:a16="http://schemas.microsoft.com/office/drawing/2014/main" id="{5B2B5816-7A89-2450-CE0C-5D15565DB8DE}"/>
                </a:ext>
              </a:extLst>
            </p:cNvPr>
            <p:cNvGrpSpPr>
              <a:grpSpLocks/>
            </p:cNvGrpSpPr>
            <p:nvPr>
              <p:custDataLst>
                <p:tags r:id="rId146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6" name="Freeform 1128">
                <a:extLst>
                  <a:ext uri="{FF2B5EF4-FFF2-40B4-BE49-F238E27FC236}">
                    <a16:creationId xmlns:a16="http://schemas.microsoft.com/office/drawing/2014/main" id="{6569388C-BB2A-842D-3BE5-775B3CEDB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7" name="Freeform 1129">
                <a:extLst>
                  <a:ext uri="{FF2B5EF4-FFF2-40B4-BE49-F238E27FC236}">
                    <a16:creationId xmlns:a16="http://schemas.microsoft.com/office/drawing/2014/main" id="{C3A0418C-37CE-4F29-915C-03327B33D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74" name="Freeform 1130">
              <a:extLst>
                <a:ext uri="{FF2B5EF4-FFF2-40B4-BE49-F238E27FC236}">
                  <a16:creationId xmlns:a16="http://schemas.microsoft.com/office/drawing/2014/main" id="{AB37B1AA-495E-47B7-F6E2-84171C7B6D87}"/>
                </a:ext>
              </a:extLst>
            </p:cNvPr>
            <p:cNvSpPr>
              <a:spLocks/>
            </p:cNvSpPr>
            <p:nvPr>
              <p:custDataLst>
                <p:tags r:id="rId147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5" name="Freeform 1131">
              <a:extLst>
                <a:ext uri="{FF2B5EF4-FFF2-40B4-BE49-F238E27FC236}">
                  <a16:creationId xmlns:a16="http://schemas.microsoft.com/office/drawing/2014/main" id="{67A5CD81-4AE4-7D48-A461-9CF36CDD4BB5}"/>
                </a:ext>
              </a:extLst>
            </p:cNvPr>
            <p:cNvSpPr>
              <a:spLocks/>
            </p:cNvSpPr>
            <p:nvPr>
              <p:custDataLst>
                <p:tags r:id="rId148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6" name="Freeform 1132">
              <a:extLst>
                <a:ext uri="{FF2B5EF4-FFF2-40B4-BE49-F238E27FC236}">
                  <a16:creationId xmlns:a16="http://schemas.microsoft.com/office/drawing/2014/main" id="{A6067997-DEAE-EEA1-22A3-CA45CF1E35A3}"/>
                </a:ext>
              </a:extLst>
            </p:cNvPr>
            <p:cNvSpPr>
              <a:spLocks/>
            </p:cNvSpPr>
            <p:nvPr>
              <p:custDataLst>
                <p:tags r:id="rId149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7" name="Freeform 1133">
              <a:extLst>
                <a:ext uri="{FF2B5EF4-FFF2-40B4-BE49-F238E27FC236}">
                  <a16:creationId xmlns:a16="http://schemas.microsoft.com/office/drawing/2014/main" id="{5894EEB5-9642-19B2-F554-6DCC9287D175}"/>
                </a:ext>
              </a:extLst>
            </p:cNvPr>
            <p:cNvSpPr>
              <a:spLocks/>
            </p:cNvSpPr>
            <p:nvPr>
              <p:custDataLst>
                <p:tags r:id="rId150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8" name="Freeform 1134">
              <a:extLst>
                <a:ext uri="{FF2B5EF4-FFF2-40B4-BE49-F238E27FC236}">
                  <a16:creationId xmlns:a16="http://schemas.microsoft.com/office/drawing/2014/main" id="{5033D5E5-2DC0-805D-2422-71C366A4FCC3}"/>
                </a:ext>
              </a:extLst>
            </p:cNvPr>
            <p:cNvSpPr>
              <a:spLocks/>
            </p:cNvSpPr>
            <p:nvPr>
              <p:custDataLst>
                <p:tags r:id="rId151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9" name="Freeform 1135">
              <a:extLst>
                <a:ext uri="{FF2B5EF4-FFF2-40B4-BE49-F238E27FC236}">
                  <a16:creationId xmlns:a16="http://schemas.microsoft.com/office/drawing/2014/main" id="{9434071F-6B24-209D-DC7C-33291AD23FCB}"/>
                </a:ext>
              </a:extLst>
            </p:cNvPr>
            <p:cNvSpPr>
              <a:spLocks/>
            </p:cNvSpPr>
            <p:nvPr>
              <p:custDataLst>
                <p:tags r:id="rId152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0" name="Freeform 1136">
              <a:extLst>
                <a:ext uri="{FF2B5EF4-FFF2-40B4-BE49-F238E27FC236}">
                  <a16:creationId xmlns:a16="http://schemas.microsoft.com/office/drawing/2014/main" id="{83B381C2-2FC8-D834-3C83-E7E1219DAC8E}"/>
                </a:ext>
              </a:extLst>
            </p:cNvPr>
            <p:cNvSpPr>
              <a:spLocks/>
            </p:cNvSpPr>
            <p:nvPr>
              <p:custDataLst>
                <p:tags r:id="rId153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1" name="Freeform 1137">
              <a:extLst>
                <a:ext uri="{FF2B5EF4-FFF2-40B4-BE49-F238E27FC236}">
                  <a16:creationId xmlns:a16="http://schemas.microsoft.com/office/drawing/2014/main" id="{49A1A80B-37D3-8BEC-636D-EEDB79B96D2A}"/>
                </a:ext>
              </a:extLst>
            </p:cNvPr>
            <p:cNvSpPr>
              <a:spLocks/>
            </p:cNvSpPr>
            <p:nvPr>
              <p:custDataLst>
                <p:tags r:id="rId154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2" name="Freeform 1138">
              <a:extLst>
                <a:ext uri="{FF2B5EF4-FFF2-40B4-BE49-F238E27FC236}">
                  <a16:creationId xmlns:a16="http://schemas.microsoft.com/office/drawing/2014/main" id="{82031673-57E4-6B21-7A9B-C788880AD022}"/>
                </a:ext>
              </a:extLst>
            </p:cNvPr>
            <p:cNvSpPr>
              <a:spLocks/>
            </p:cNvSpPr>
            <p:nvPr>
              <p:custDataLst>
                <p:tags r:id="rId155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3" name="Freeform 1139">
              <a:extLst>
                <a:ext uri="{FF2B5EF4-FFF2-40B4-BE49-F238E27FC236}">
                  <a16:creationId xmlns:a16="http://schemas.microsoft.com/office/drawing/2014/main" id="{B8A7AF6F-E292-8458-F841-242668CFFD5D}"/>
                </a:ext>
              </a:extLst>
            </p:cNvPr>
            <p:cNvSpPr>
              <a:spLocks/>
            </p:cNvSpPr>
            <p:nvPr>
              <p:custDataLst>
                <p:tags r:id="rId156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4" name="Freeform 1140">
              <a:extLst>
                <a:ext uri="{FF2B5EF4-FFF2-40B4-BE49-F238E27FC236}">
                  <a16:creationId xmlns:a16="http://schemas.microsoft.com/office/drawing/2014/main" id="{65EFA8FA-AE43-580E-BC6E-988EC268A10E}"/>
                </a:ext>
              </a:extLst>
            </p:cNvPr>
            <p:cNvSpPr>
              <a:spLocks/>
            </p:cNvSpPr>
            <p:nvPr>
              <p:custDataLst>
                <p:tags r:id="rId157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85" name="Freeform 1146">
              <a:extLst>
                <a:ext uri="{FF2B5EF4-FFF2-40B4-BE49-F238E27FC236}">
                  <a16:creationId xmlns:a16="http://schemas.microsoft.com/office/drawing/2014/main" id="{A97097A9-6DF4-91B1-DED4-5CBEBE5CA0EF}"/>
                </a:ext>
              </a:extLst>
            </p:cNvPr>
            <p:cNvSpPr>
              <a:spLocks/>
            </p:cNvSpPr>
            <p:nvPr>
              <p:custDataLst>
                <p:tags r:id="rId158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BD46F2A-8C8B-0C97-FD7A-4B1C672881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sz="2800" noProof="0" dirty="0">
                <a:solidFill>
                  <a:schemeClr val="accent2"/>
                </a:solidFill>
              </a:rPr>
              <a:t>ОЧАКВАНИЯ ЗА ДЪЛГОСРОЧНИТЕ ЕФЕКТИ ОТ ВЪВЕЖДАНЕТО НА ЕВРОТО (%)</a:t>
            </a:r>
            <a:endParaRPr lang="bg-BG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969C080-D874-9708-3D90-6D30B6046D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А какви ефекти очаквате да има присъединяването на България към еврозоната в дългосрочен  план (след периода на адаптация към еврото)? </a:t>
            </a:r>
          </a:p>
          <a:p>
            <a:endParaRPr lang="bg-BG" noProof="0" dirty="0"/>
          </a:p>
        </p:txBody>
      </p:sp>
      <p:graphicFrame>
        <p:nvGraphicFramePr>
          <p:cNvPr id="97" name="Table 96">
            <a:extLst>
              <a:ext uri="{FF2B5EF4-FFF2-40B4-BE49-F238E27FC236}">
                <a16:creationId xmlns:a16="http://schemas.microsoft.com/office/drawing/2014/main" id="{32A217CA-42D3-2F8A-5F97-09A283857C28}"/>
              </a:ext>
            </a:extLst>
          </p:cNvPr>
          <p:cNvGraphicFramePr>
            <a:graphicFrameLocks noGrp="1"/>
          </p:cNvGraphicFramePr>
          <p:nvPr/>
        </p:nvGraphicFramePr>
        <p:xfrm>
          <a:off x="989006" y="4928910"/>
          <a:ext cx="1072876" cy="25887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072876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98" name="Table 97">
            <a:extLst>
              <a:ext uri="{FF2B5EF4-FFF2-40B4-BE49-F238E27FC236}">
                <a16:creationId xmlns:a16="http://schemas.microsoft.com/office/drawing/2014/main" id="{817D013C-0574-1D2A-8737-08C44B00DCDF}"/>
              </a:ext>
            </a:extLst>
          </p:cNvPr>
          <p:cNvGraphicFramePr>
            <a:graphicFrameLocks noGrp="1"/>
          </p:cNvGraphicFramePr>
          <p:nvPr/>
        </p:nvGraphicFramePr>
        <p:xfrm>
          <a:off x="2761274" y="4937874"/>
          <a:ext cx="1072876" cy="25887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072876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99" name="Table 98">
            <a:extLst>
              <a:ext uri="{FF2B5EF4-FFF2-40B4-BE49-F238E27FC236}">
                <a16:creationId xmlns:a16="http://schemas.microsoft.com/office/drawing/2014/main" id="{9E14407B-2869-F2CB-6E29-E220C1543234}"/>
              </a:ext>
            </a:extLst>
          </p:cNvPr>
          <p:cNvGraphicFramePr>
            <a:graphicFrameLocks noGrp="1"/>
          </p:cNvGraphicFramePr>
          <p:nvPr/>
        </p:nvGraphicFramePr>
        <p:xfrm>
          <a:off x="4569402" y="4946838"/>
          <a:ext cx="1072876" cy="25887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072876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00" name="Table 99">
            <a:extLst>
              <a:ext uri="{FF2B5EF4-FFF2-40B4-BE49-F238E27FC236}">
                <a16:creationId xmlns:a16="http://schemas.microsoft.com/office/drawing/2014/main" id="{22F00319-FBA1-203F-C1DE-B3463C3825EF}"/>
              </a:ext>
            </a:extLst>
          </p:cNvPr>
          <p:cNvGraphicFramePr>
            <a:graphicFrameLocks noGrp="1"/>
          </p:cNvGraphicFramePr>
          <p:nvPr/>
        </p:nvGraphicFramePr>
        <p:xfrm>
          <a:off x="6350635" y="4955802"/>
          <a:ext cx="1072876" cy="25887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072876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01" name="Table 100">
            <a:extLst>
              <a:ext uri="{FF2B5EF4-FFF2-40B4-BE49-F238E27FC236}">
                <a16:creationId xmlns:a16="http://schemas.microsoft.com/office/drawing/2014/main" id="{20FA4E40-3F1F-6C6F-219B-E108595C8CF5}"/>
              </a:ext>
            </a:extLst>
          </p:cNvPr>
          <p:cNvGraphicFramePr>
            <a:graphicFrameLocks noGrp="1"/>
          </p:cNvGraphicFramePr>
          <p:nvPr/>
        </p:nvGraphicFramePr>
        <p:xfrm>
          <a:off x="8131868" y="4937871"/>
          <a:ext cx="1072876" cy="25887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072876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02" name="Table 101">
            <a:extLst>
              <a:ext uri="{FF2B5EF4-FFF2-40B4-BE49-F238E27FC236}">
                <a16:creationId xmlns:a16="http://schemas.microsoft.com/office/drawing/2014/main" id="{B914AB43-E71E-6D6E-8B90-9D46BA76D2D3}"/>
              </a:ext>
            </a:extLst>
          </p:cNvPr>
          <p:cNvGraphicFramePr>
            <a:graphicFrameLocks noGrp="1"/>
          </p:cNvGraphicFramePr>
          <p:nvPr/>
        </p:nvGraphicFramePr>
        <p:xfrm>
          <a:off x="9913101" y="4937870"/>
          <a:ext cx="1072876" cy="258875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1072876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pSp>
        <p:nvGrpSpPr>
          <p:cNvPr id="105" name="Group 2">
            <a:extLst>
              <a:ext uri="{FF2B5EF4-FFF2-40B4-BE49-F238E27FC236}">
                <a16:creationId xmlns:a16="http://schemas.microsoft.com/office/drawing/2014/main" id="{51AB880B-DE22-AB23-D3E6-C0576C066415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106" name="Freeform 1105">
              <a:extLst>
                <a:ext uri="{FF2B5EF4-FFF2-40B4-BE49-F238E27FC236}">
                  <a16:creationId xmlns:a16="http://schemas.microsoft.com/office/drawing/2014/main" id="{9676BAFC-F662-C90D-666A-103D79C14C0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7" name="Freeform 1059">
              <a:extLst>
                <a:ext uri="{FF2B5EF4-FFF2-40B4-BE49-F238E27FC236}">
                  <a16:creationId xmlns:a16="http://schemas.microsoft.com/office/drawing/2014/main" id="{257D9331-F083-605D-9E68-79F8C71B7075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8" name="Freeform 1029">
              <a:extLst>
                <a:ext uri="{FF2B5EF4-FFF2-40B4-BE49-F238E27FC236}">
                  <a16:creationId xmlns:a16="http://schemas.microsoft.com/office/drawing/2014/main" id="{18875CA2-7122-C346-2244-A1AB774C633C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109" name="Group 1032">
              <a:extLst>
                <a:ext uri="{FF2B5EF4-FFF2-40B4-BE49-F238E27FC236}">
                  <a16:creationId xmlns:a16="http://schemas.microsoft.com/office/drawing/2014/main" id="{B5C4F2DC-EC5A-3E25-1F07-0664D3116422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187" name="Freeform 1033">
                <a:extLst>
                  <a:ext uri="{FF2B5EF4-FFF2-40B4-BE49-F238E27FC236}">
                    <a16:creationId xmlns:a16="http://schemas.microsoft.com/office/drawing/2014/main" id="{2D1C91EA-F4F2-EEAE-C8C6-1645500B0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188" name="Freeform 1034">
                <a:extLst>
                  <a:ext uri="{FF2B5EF4-FFF2-40B4-BE49-F238E27FC236}">
                    <a16:creationId xmlns:a16="http://schemas.microsoft.com/office/drawing/2014/main" id="{B6718C32-08F7-6C4E-37FD-65C48EDBD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10" name="Freeform 1035">
              <a:extLst>
                <a:ext uri="{FF2B5EF4-FFF2-40B4-BE49-F238E27FC236}">
                  <a16:creationId xmlns:a16="http://schemas.microsoft.com/office/drawing/2014/main" id="{384CA89E-2869-982D-1B2C-A34CF4328911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1" name="Freeform 1037">
              <a:extLst>
                <a:ext uri="{FF2B5EF4-FFF2-40B4-BE49-F238E27FC236}">
                  <a16:creationId xmlns:a16="http://schemas.microsoft.com/office/drawing/2014/main" id="{BE92BB96-C6BE-C363-1AB5-FA59163B7833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2" name="Freeform 1039">
              <a:extLst>
                <a:ext uri="{FF2B5EF4-FFF2-40B4-BE49-F238E27FC236}">
                  <a16:creationId xmlns:a16="http://schemas.microsoft.com/office/drawing/2014/main" id="{F9051759-C644-F445-7D02-BE27836A10A7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3" name="Freeform 1040">
              <a:extLst>
                <a:ext uri="{FF2B5EF4-FFF2-40B4-BE49-F238E27FC236}">
                  <a16:creationId xmlns:a16="http://schemas.microsoft.com/office/drawing/2014/main" id="{0CBC052A-56B9-51DD-D631-B81335591C90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4" name="Freeform 1041">
              <a:extLst>
                <a:ext uri="{FF2B5EF4-FFF2-40B4-BE49-F238E27FC236}">
                  <a16:creationId xmlns:a16="http://schemas.microsoft.com/office/drawing/2014/main" id="{A7DE7568-237E-DD75-665C-035A39E3DA55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5" name="Freeform 1042">
              <a:extLst>
                <a:ext uri="{FF2B5EF4-FFF2-40B4-BE49-F238E27FC236}">
                  <a16:creationId xmlns:a16="http://schemas.microsoft.com/office/drawing/2014/main" id="{7B6E5159-426F-4DF4-8ECC-5088801C969A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6" name="Freeform 1043">
              <a:extLst>
                <a:ext uri="{FF2B5EF4-FFF2-40B4-BE49-F238E27FC236}">
                  <a16:creationId xmlns:a16="http://schemas.microsoft.com/office/drawing/2014/main" id="{60A97CB0-3189-21F4-8138-55E674E9EA98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7" name="Freeform 1044">
              <a:extLst>
                <a:ext uri="{FF2B5EF4-FFF2-40B4-BE49-F238E27FC236}">
                  <a16:creationId xmlns:a16="http://schemas.microsoft.com/office/drawing/2014/main" id="{A10685E1-CFD9-6759-2EB7-57225FEAA17C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8" name="Freeform 1045">
              <a:extLst>
                <a:ext uri="{FF2B5EF4-FFF2-40B4-BE49-F238E27FC236}">
                  <a16:creationId xmlns:a16="http://schemas.microsoft.com/office/drawing/2014/main" id="{0EE992F8-6311-BDF6-4EF0-64FFD5A997C2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9" name="Freeform 1046">
              <a:extLst>
                <a:ext uri="{FF2B5EF4-FFF2-40B4-BE49-F238E27FC236}">
                  <a16:creationId xmlns:a16="http://schemas.microsoft.com/office/drawing/2014/main" id="{07B36987-89CC-141D-AFB3-A7B3D0A40811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0" name="Freeform 1047">
              <a:extLst>
                <a:ext uri="{FF2B5EF4-FFF2-40B4-BE49-F238E27FC236}">
                  <a16:creationId xmlns:a16="http://schemas.microsoft.com/office/drawing/2014/main" id="{C76AB022-A905-504C-5113-0D753226D11A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1" name="Freeform 1048">
              <a:extLst>
                <a:ext uri="{FF2B5EF4-FFF2-40B4-BE49-F238E27FC236}">
                  <a16:creationId xmlns:a16="http://schemas.microsoft.com/office/drawing/2014/main" id="{0893140C-675F-2548-20CA-E6DD0561F55E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2" name="Freeform 1049">
              <a:extLst>
                <a:ext uri="{FF2B5EF4-FFF2-40B4-BE49-F238E27FC236}">
                  <a16:creationId xmlns:a16="http://schemas.microsoft.com/office/drawing/2014/main" id="{262F1348-52A8-2A89-21BC-996DE4074266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3" name="Freeform 1050">
              <a:extLst>
                <a:ext uri="{FF2B5EF4-FFF2-40B4-BE49-F238E27FC236}">
                  <a16:creationId xmlns:a16="http://schemas.microsoft.com/office/drawing/2014/main" id="{26E78022-F27F-A4DC-24F5-49568B89BCF8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4" name="Freeform 1051">
              <a:extLst>
                <a:ext uri="{FF2B5EF4-FFF2-40B4-BE49-F238E27FC236}">
                  <a16:creationId xmlns:a16="http://schemas.microsoft.com/office/drawing/2014/main" id="{83938965-40FF-939E-E5D3-61E670665481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5" name="Freeform 1053">
              <a:extLst>
                <a:ext uri="{FF2B5EF4-FFF2-40B4-BE49-F238E27FC236}">
                  <a16:creationId xmlns:a16="http://schemas.microsoft.com/office/drawing/2014/main" id="{655CF843-7F82-C6E2-B40C-F511E0EB022A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6" name="Freeform 1055">
              <a:extLst>
                <a:ext uri="{FF2B5EF4-FFF2-40B4-BE49-F238E27FC236}">
                  <a16:creationId xmlns:a16="http://schemas.microsoft.com/office/drawing/2014/main" id="{0CD39E0E-BD0D-95D7-4778-5FA3D2DAAF09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7" name="Freeform 1057">
              <a:extLst>
                <a:ext uri="{FF2B5EF4-FFF2-40B4-BE49-F238E27FC236}">
                  <a16:creationId xmlns:a16="http://schemas.microsoft.com/office/drawing/2014/main" id="{7145DA3C-ECA0-01C0-0A26-60632E95EC01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8" name="Freeform 1061">
              <a:extLst>
                <a:ext uri="{FF2B5EF4-FFF2-40B4-BE49-F238E27FC236}">
                  <a16:creationId xmlns:a16="http://schemas.microsoft.com/office/drawing/2014/main" id="{23FD32FD-D066-4F3C-35D0-CF210FAA2A46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9" name="Freeform 1062">
              <a:extLst>
                <a:ext uri="{FF2B5EF4-FFF2-40B4-BE49-F238E27FC236}">
                  <a16:creationId xmlns:a16="http://schemas.microsoft.com/office/drawing/2014/main" id="{6A5761FC-7F2A-9F5F-D779-A5372B1F5D6A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0" name="Freeform 1063">
              <a:extLst>
                <a:ext uri="{FF2B5EF4-FFF2-40B4-BE49-F238E27FC236}">
                  <a16:creationId xmlns:a16="http://schemas.microsoft.com/office/drawing/2014/main" id="{C74E8E58-1670-6A37-660B-AD2B3E3165D3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1" name="Freeform 1064">
              <a:extLst>
                <a:ext uri="{FF2B5EF4-FFF2-40B4-BE49-F238E27FC236}">
                  <a16:creationId xmlns:a16="http://schemas.microsoft.com/office/drawing/2014/main" id="{4CA843E0-1797-B2B9-2CB1-BC4A70733AA1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2" name="Freeform 1065">
              <a:extLst>
                <a:ext uri="{FF2B5EF4-FFF2-40B4-BE49-F238E27FC236}">
                  <a16:creationId xmlns:a16="http://schemas.microsoft.com/office/drawing/2014/main" id="{16FE02C4-B237-621D-81A1-DAA264C46023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3" name="Freeform 1066">
              <a:extLst>
                <a:ext uri="{FF2B5EF4-FFF2-40B4-BE49-F238E27FC236}">
                  <a16:creationId xmlns:a16="http://schemas.microsoft.com/office/drawing/2014/main" id="{8A424058-2EAD-6EEA-5AF6-B70FD9E6CB11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4" name="Freeform 1067">
              <a:extLst>
                <a:ext uri="{FF2B5EF4-FFF2-40B4-BE49-F238E27FC236}">
                  <a16:creationId xmlns:a16="http://schemas.microsoft.com/office/drawing/2014/main" id="{6F821BA8-D260-26EC-57CC-E307D7C30495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5" name="Freeform 1069">
              <a:extLst>
                <a:ext uri="{FF2B5EF4-FFF2-40B4-BE49-F238E27FC236}">
                  <a16:creationId xmlns:a16="http://schemas.microsoft.com/office/drawing/2014/main" id="{134AC5E4-AFBA-46DE-E3C5-72B1FF721C43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6" name="Freeform 1070">
              <a:extLst>
                <a:ext uri="{FF2B5EF4-FFF2-40B4-BE49-F238E27FC236}">
                  <a16:creationId xmlns:a16="http://schemas.microsoft.com/office/drawing/2014/main" id="{02F19CB5-928C-2E5B-E2DA-6DA3E6187FFF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7" name="Freeform 1071">
              <a:extLst>
                <a:ext uri="{FF2B5EF4-FFF2-40B4-BE49-F238E27FC236}">
                  <a16:creationId xmlns:a16="http://schemas.microsoft.com/office/drawing/2014/main" id="{FE316115-214F-9C4E-F682-F856E59E056D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8" name="Freeform 1073">
              <a:extLst>
                <a:ext uri="{FF2B5EF4-FFF2-40B4-BE49-F238E27FC236}">
                  <a16:creationId xmlns:a16="http://schemas.microsoft.com/office/drawing/2014/main" id="{7590BD98-4924-D1DE-A9F2-D94F26630FA5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9" name="Freeform 1074">
              <a:extLst>
                <a:ext uri="{FF2B5EF4-FFF2-40B4-BE49-F238E27FC236}">
                  <a16:creationId xmlns:a16="http://schemas.microsoft.com/office/drawing/2014/main" id="{8B4F8CAC-3583-4991-EB58-AF116AA90F9D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0" name="Freeform 1076">
              <a:extLst>
                <a:ext uri="{FF2B5EF4-FFF2-40B4-BE49-F238E27FC236}">
                  <a16:creationId xmlns:a16="http://schemas.microsoft.com/office/drawing/2014/main" id="{6A872FBA-1761-6A45-F613-4B4D97A6B7BC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1" name="Freeform 1077">
              <a:extLst>
                <a:ext uri="{FF2B5EF4-FFF2-40B4-BE49-F238E27FC236}">
                  <a16:creationId xmlns:a16="http://schemas.microsoft.com/office/drawing/2014/main" id="{732A7577-1DAE-D296-3B71-DF91EDF51234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2" name="Freeform 1078">
              <a:extLst>
                <a:ext uri="{FF2B5EF4-FFF2-40B4-BE49-F238E27FC236}">
                  <a16:creationId xmlns:a16="http://schemas.microsoft.com/office/drawing/2014/main" id="{9046ECE7-B0C5-BC4E-35DE-A99712C94667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3" name="Freeform 1080">
              <a:extLst>
                <a:ext uri="{FF2B5EF4-FFF2-40B4-BE49-F238E27FC236}">
                  <a16:creationId xmlns:a16="http://schemas.microsoft.com/office/drawing/2014/main" id="{C8F4D83A-3780-1DBD-08C3-1EBF940BCD04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4" name="Freeform 1082">
              <a:extLst>
                <a:ext uri="{FF2B5EF4-FFF2-40B4-BE49-F238E27FC236}">
                  <a16:creationId xmlns:a16="http://schemas.microsoft.com/office/drawing/2014/main" id="{91BDAA4B-1DC8-8D79-54A4-B556040FECE8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5" name="Freeform 1084">
              <a:extLst>
                <a:ext uri="{FF2B5EF4-FFF2-40B4-BE49-F238E27FC236}">
                  <a16:creationId xmlns:a16="http://schemas.microsoft.com/office/drawing/2014/main" id="{8F3C2091-EB61-033E-66FF-437A4B7EE0DE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6" name="Freeform 1085">
              <a:extLst>
                <a:ext uri="{FF2B5EF4-FFF2-40B4-BE49-F238E27FC236}">
                  <a16:creationId xmlns:a16="http://schemas.microsoft.com/office/drawing/2014/main" id="{ADC26683-43F7-B4DF-EF80-231104DC48E2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7" name="Freeform 1086">
              <a:extLst>
                <a:ext uri="{FF2B5EF4-FFF2-40B4-BE49-F238E27FC236}">
                  <a16:creationId xmlns:a16="http://schemas.microsoft.com/office/drawing/2014/main" id="{1890ED9E-6BE5-4D5C-96CA-418BD1E3E066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8" name="Freeform 1087">
              <a:extLst>
                <a:ext uri="{FF2B5EF4-FFF2-40B4-BE49-F238E27FC236}">
                  <a16:creationId xmlns:a16="http://schemas.microsoft.com/office/drawing/2014/main" id="{6C22DB48-87CB-69A4-4F70-E39C4BFCFF9B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9" name="Freeform 1088">
              <a:extLst>
                <a:ext uri="{FF2B5EF4-FFF2-40B4-BE49-F238E27FC236}">
                  <a16:creationId xmlns:a16="http://schemas.microsoft.com/office/drawing/2014/main" id="{22BCD4FC-BDB8-092E-C665-91B9685CF9F5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0" name="Freeform 1089">
              <a:extLst>
                <a:ext uri="{FF2B5EF4-FFF2-40B4-BE49-F238E27FC236}">
                  <a16:creationId xmlns:a16="http://schemas.microsoft.com/office/drawing/2014/main" id="{5DD60159-B206-9973-2C98-5C0A2E501844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1" name="Freeform 1091">
              <a:extLst>
                <a:ext uri="{FF2B5EF4-FFF2-40B4-BE49-F238E27FC236}">
                  <a16:creationId xmlns:a16="http://schemas.microsoft.com/office/drawing/2014/main" id="{C427B0C2-4BC4-4E61-D047-D2D0B8BED777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2" name="Freeform 1093">
              <a:extLst>
                <a:ext uri="{FF2B5EF4-FFF2-40B4-BE49-F238E27FC236}">
                  <a16:creationId xmlns:a16="http://schemas.microsoft.com/office/drawing/2014/main" id="{E9C8E16B-DC32-5D48-B7C7-A68AF3EB4EC4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3" name="Freeform 1094">
              <a:extLst>
                <a:ext uri="{FF2B5EF4-FFF2-40B4-BE49-F238E27FC236}">
                  <a16:creationId xmlns:a16="http://schemas.microsoft.com/office/drawing/2014/main" id="{874F02AD-B0A4-FD7C-E200-80403B1D8683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4" name="Freeform 1096">
              <a:extLst>
                <a:ext uri="{FF2B5EF4-FFF2-40B4-BE49-F238E27FC236}">
                  <a16:creationId xmlns:a16="http://schemas.microsoft.com/office/drawing/2014/main" id="{AE0C3129-E69B-5902-3F52-75796E2FA4B2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5" name="Freeform 1097">
              <a:extLst>
                <a:ext uri="{FF2B5EF4-FFF2-40B4-BE49-F238E27FC236}">
                  <a16:creationId xmlns:a16="http://schemas.microsoft.com/office/drawing/2014/main" id="{CA6E99D7-5D28-C59B-FC03-A307AB1CDCDA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6" name="Freeform 1099">
              <a:extLst>
                <a:ext uri="{FF2B5EF4-FFF2-40B4-BE49-F238E27FC236}">
                  <a16:creationId xmlns:a16="http://schemas.microsoft.com/office/drawing/2014/main" id="{2422FC05-AD53-03F1-3160-45654563B991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7" name="Freeform 1101">
              <a:extLst>
                <a:ext uri="{FF2B5EF4-FFF2-40B4-BE49-F238E27FC236}">
                  <a16:creationId xmlns:a16="http://schemas.microsoft.com/office/drawing/2014/main" id="{38BBE418-24B4-CB42-7B8F-C98E57513BE0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8" name="Freeform 1103">
              <a:extLst>
                <a:ext uri="{FF2B5EF4-FFF2-40B4-BE49-F238E27FC236}">
                  <a16:creationId xmlns:a16="http://schemas.microsoft.com/office/drawing/2014/main" id="{DB7C1BD8-3B70-4F8A-B3D9-4B3580B881EA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9" name="Freeform 1107">
              <a:extLst>
                <a:ext uri="{FF2B5EF4-FFF2-40B4-BE49-F238E27FC236}">
                  <a16:creationId xmlns:a16="http://schemas.microsoft.com/office/drawing/2014/main" id="{D810DF76-9161-30E5-511B-43236D0DB4B6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0" name="Freeform 1109">
              <a:extLst>
                <a:ext uri="{FF2B5EF4-FFF2-40B4-BE49-F238E27FC236}">
                  <a16:creationId xmlns:a16="http://schemas.microsoft.com/office/drawing/2014/main" id="{259174AB-8B94-46E8-BB20-E117F1C61F75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1" name="Freeform 1110">
              <a:extLst>
                <a:ext uri="{FF2B5EF4-FFF2-40B4-BE49-F238E27FC236}">
                  <a16:creationId xmlns:a16="http://schemas.microsoft.com/office/drawing/2014/main" id="{2BE7994C-54CB-86CC-1F70-3F41CDEB13C2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2" name="Freeform 1111">
              <a:extLst>
                <a:ext uri="{FF2B5EF4-FFF2-40B4-BE49-F238E27FC236}">
                  <a16:creationId xmlns:a16="http://schemas.microsoft.com/office/drawing/2014/main" id="{4CA4123E-7C3F-D94C-D878-C0FB54C6DD0F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3" name="Freeform 1112">
              <a:extLst>
                <a:ext uri="{FF2B5EF4-FFF2-40B4-BE49-F238E27FC236}">
                  <a16:creationId xmlns:a16="http://schemas.microsoft.com/office/drawing/2014/main" id="{428763B5-4272-8E3C-EBAF-96946363D303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4" name="Freeform 1113">
              <a:extLst>
                <a:ext uri="{FF2B5EF4-FFF2-40B4-BE49-F238E27FC236}">
                  <a16:creationId xmlns:a16="http://schemas.microsoft.com/office/drawing/2014/main" id="{23225EB9-0304-D6D3-263E-443C8E8A4C17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5" name="Freeform 1114">
              <a:extLst>
                <a:ext uri="{FF2B5EF4-FFF2-40B4-BE49-F238E27FC236}">
                  <a16:creationId xmlns:a16="http://schemas.microsoft.com/office/drawing/2014/main" id="{492B46D7-4E69-69F9-8985-ADBB9C81F5F1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6" name="Freeform 1116">
              <a:extLst>
                <a:ext uri="{FF2B5EF4-FFF2-40B4-BE49-F238E27FC236}">
                  <a16:creationId xmlns:a16="http://schemas.microsoft.com/office/drawing/2014/main" id="{69D49450-1169-52D6-5339-7849316BE729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7" name="Freeform 1118">
              <a:extLst>
                <a:ext uri="{FF2B5EF4-FFF2-40B4-BE49-F238E27FC236}">
                  <a16:creationId xmlns:a16="http://schemas.microsoft.com/office/drawing/2014/main" id="{81CBF71A-CABF-0E68-0815-2B3EB96CC5A8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8" name="Freeform 1120">
              <a:extLst>
                <a:ext uri="{FF2B5EF4-FFF2-40B4-BE49-F238E27FC236}">
                  <a16:creationId xmlns:a16="http://schemas.microsoft.com/office/drawing/2014/main" id="{3E628470-849E-4422-EF2E-0AD677EF5E13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9" name="Freeform 1122">
              <a:extLst>
                <a:ext uri="{FF2B5EF4-FFF2-40B4-BE49-F238E27FC236}">
                  <a16:creationId xmlns:a16="http://schemas.microsoft.com/office/drawing/2014/main" id="{7226B69D-6D57-63D3-276E-3A5035648F05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0" name="Freeform 1123">
              <a:extLst>
                <a:ext uri="{FF2B5EF4-FFF2-40B4-BE49-F238E27FC236}">
                  <a16:creationId xmlns:a16="http://schemas.microsoft.com/office/drawing/2014/main" id="{767C867E-CB64-5B16-00BE-6F29048DD478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1" name="Freeform 1126">
              <a:extLst>
                <a:ext uri="{FF2B5EF4-FFF2-40B4-BE49-F238E27FC236}">
                  <a16:creationId xmlns:a16="http://schemas.microsoft.com/office/drawing/2014/main" id="{F5FDECEA-6F9F-6721-985E-2F7F5690D529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172" name="Group 1127">
              <a:extLst>
                <a:ext uri="{FF2B5EF4-FFF2-40B4-BE49-F238E27FC236}">
                  <a16:creationId xmlns:a16="http://schemas.microsoft.com/office/drawing/2014/main" id="{3BED2E41-6D95-CC7C-2B83-32201400A07C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185" name="Freeform 1128">
                <a:extLst>
                  <a:ext uri="{FF2B5EF4-FFF2-40B4-BE49-F238E27FC236}">
                    <a16:creationId xmlns:a16="http://schemas.microsoft.com/office/drawing/2014/main" id="{B2F372D0-8DBD-1948-004F-AE7B3A18A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186" name="Freeform 1129">
                <a:extLst>
                  <a:ext uri="{FF2B5EF4-FFF2-40B4-BE49-F238E27FC236}">
                    <a16:creationId xmlns:a16="http://schemas.microsoft.com/office/drawing/2014/main" id="{42909E94-E4ED-1257-A2BD-EE60556E9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73" name="Freeform 1130">
              <a:extLst>
                <a:ext uri="{FF2B5EF4-FFF2-40B4-BE49-F238E27FC236}">
                  <a16:creationId xmlns:a16="http://schemas.microsoft.com/office/drawing/2014/main" id="{C72A0883-E611-B93F-D26F-C63AA77653D9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4" name="Freeform 1131">
              <a:extLst>
                <a:ext uri="{FF2B5EF4-FFF2-40B4-BE49-F238E27FC236}">
                  <a16:creationId xmlns:a16="http://schemas.microsoft.com/office/drawing/2014/main" id="{A2D3B30D-3298-BD63-7680-CF0DAE249B1A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57F80994-B6EA-7222-A8F6-29530F71FF3F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D4884052-E7C2-D772-722E-0217640CBB32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07A42385-FAA7-E2CE-3B80-7C8100F812D6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0776C57E-CD16-B855-7C70-40F9222B6016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3DC9360A-2C60-8D7A-874D-3EF167FB27E3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A0953482-4161-D6F6-14BD-A09C0E3CCA8E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1" name="Freeform 1138">
              <a:extLst>
                <a:ext uri="{FF2B5EF4-FFF2-40B4-BE49-F238E27FC236}">
                  <a16:creationId xmlns:a16="http://schemas.microsoft.com/office/drawing/2014/main" id="{29E0DC35-EA50-DE8B-B598-A7953AECBB4A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2" name="Freeform 1139">
              <a:extLst>
                <a:ext uri="{FF2B5EF4-FFF2-40B4-BE49-F238E27FC236}">
                  <a16:creationId xmlns:a16="http://schemas.microsoft.com/office/drawing/2014/main" id="{4D9E50A6-80BF-699D-DBA0-3630125F972A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3" name="Freeform 1140">
              <a:extLst>
                <a:ext uri="{FF2B5EF4-FFF2-40B4-BE49-F238E27FC236}">
                  <a16:creationId xmlns:a16="http://schemas.microsoft.com/office/drawing/2014/main" id="{DAA1F41E-76D9-FF04-79EB-B82463EB21C3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184" name="Freeform 1146">
              <a:extLst>
                <a:ext uri="{FF2B5EF4-FFF2-40B4-BE49-F238E27FC236}">
                  <a16:creationId xmlns:a16="http://schemas.microsoft.com/office/drawing/2014/main" id="{80C62D71-FE34-354A-6505-6CE5557E168C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graphicFrame>
        <p:nvGraphicFramePr>
          <p:cNvPr id="189" name="Table 188">
            <a:extLst>
              <a:ext uri="{FF2B5EF4-FFF2-40B4-BE49-F238E27FC236}">
                <a16:creationId xmlns:a16="http://schemas.microsoft.com/office/drawing/2014/main" id="{C5644263-2B86-32F5-FFF9-A0755DE84D5A}"/>
              </a:ext>
            </a:extLst>
          </p:cNvPr>
          <p:cNvGraphicFramePr>
            <a:graphicFrameLocks noGrp="1"/>
          </p:cNvGraphicFramePr>
          <p:nvPr/>
        </p:nvGraphicFramePr>
        <p:xfrm>
          <a:off x="869576" y="4809424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90" name="Table 189">
            <a:extLst>
              <a:ext uri="{FF2B5EF4-FFF2-40B4-BE49-F238E27FC236}">
                <a16:creationId xmlns:a16="http://schemas.microsoft.com/office/drawing/2014/main" id="{6294F344-A98D-E7F9-6CCC-35568675493A}"/>
              </a:ext>
            </a:extLst>
          </p:cNvPr>
          <p:cNvGraphicFramePr>
            <a:graphicFrameLocks noGrp="1"/>
          </p:cNvGraphicFramePr>
          <p:nvPr/>
        </p:nvGraphicFramePr>
        <p:xfrm>
          <a:off x="2658493" y="4795977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91" name="Table 190">
            <a:extLst>
              <a:ext uri="{FF2B5EF4-FFF2-40B4-BE49-F238E27FC236}">
                <a16:creationId xmlns:a16="http://schemas.microsoft.com/office/drawing/2014/main" id="{7C5374AD-9AC4-A7FA-050E-12C37AB899CF}"/>
              </a:ext>
            </a:extLst>
          </p:cNvPr>
          <p:cNvGraphicFramePr>
            <a:graphicFrameLocks noGrp="1"/>
          </p:cNvGraphicFramePr>
          <p:nvPr/>
        </p:nvGraphicFramePr>
        <p:xfrm>
          <a:off x="4447410" y="4809425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92" name="Table 191">
            <a:extLst>
              <a:ext uri="{FF2B5EF4-FFF2-40B4-BE49-F238E27FC236}">
                <a16:creationId xmlns:a16="http://schemas.microsoft.com/office/drawing/2014/main" id="{35C3E2AF-1F66-793E-B10A-78EF0FEF750D}"/>
              </a:ext>
            </a:extLst>
          </p:cNvPr>
          <p:cNvGraphicFramePr>
            <a:graphicFrameLocks noGrp="1"/>
          </p:cNvGraphicFramePr>
          <p:nvPr/>
        </p:nvGraphicFramePr>
        <p:xfrm>
          <a:off x="6236327" y="4795978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93" name="Table 192">
            <a:extLst>
              <a:ext uri="{FF2B5EF4-FFF2-40B4-BE49-F238E27FC236}">
                <a16:creationId xmlns:a16="http://schemas.microsoft.com/office/drawing/2014/main" id="{F795548A-C71B-8BDF-0178-0F389A936325}"/>
              </a:ext>
            </a:extLst>
          </p:cNvPr>
          <p:cNvGraphicFramePr>
            <a:graphicFrameLocks noGrp="1"/>
          </p:cNvGraphicFramePr>
          <p:nvPr/>
        </p:nvGraphicFramePr>
        <p:xfrm>
          <a:off x="8025244" y="4863216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94" name="Table 193">
            <a:extLst>
              <a:ext uri="{FF2B5EF4-FFF2-40B4-BE49-F238E27FC236}">
                <a16:creationId xmlns:a16="http://schemas.microsoft.com/office/drawing/2014/main" id="{D048F456-95B1-D259-242B-8FEDF4D15520}"/>
              </a:ext>
            </a:extLst>
          </p:cNvPr>
          <p:cNvGraphicFramePr>
            <a:graphicFrameLocks noGrp="1"/>
          </p:cNvGraphicFramePr>
          <p:nvPr/>
        </p:nvGraphicFramePr>
        <p:xfrm>
          <a:off x="9814161" y="4831839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95" name="Chart Placeholder 102">
            <a:extLst>
              <a:ext uri="{FF2B5EF4-FFF2-40B4-BE49-F238E27FC236}">
                <a16:creationId xmlns:a16="http://schemas.microsoft.com/office/drawing/2014/main" id="{DF334FE8-6FFF-0355-ABF1-BA8CA18DBC65}"/>
              </a:ext>
            </a:extLst>
          </p:cNvPr>
          <p:cNvGraphicFramePr>
            <a:graphicFrameLocks noGrp="1"/>
          </p:cNvGraphicFramePr>
          <p:nvPr>
            <p:ph type="chart" sz="quarter" idx="14"/>
            <p:extLst>
              <p:ext uri="{D42A27DB-BD31-4B8C-83A1-F6EECF244321}">
                <p14:modId xmlns:p14="http://schemas.microsoft.com/office/powerpoint/2010/main" val="130679797"/>
              </p:ext>
            </p:extLst>
          </p:nvPr>
        </p:nvGraphicFramePr>
        <p:xfrm>
          <a:off x="495300" y="1196389"/>
          <a:ext cx="11002963" cy="50250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60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69E2CC23-B88C-2C13-F68E-250CEA003916}"/>
              </a:ext>
            </a:extLst>
          </p:cNvPr>
          <p:cNvSpPr txBox="1"/>
          <p:nvPr/>
        </p:nvSpPr>
        <p:spPr>
          <a:xfrm>
            <a:off x="5025844" y="919390"/>
            <a:ext cx="19418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</p:spTree>
    <p:extLst>
      <p:ext uri="{BB962C8B-B14F-4D97-AF65-F5344CB8AC3E}">
        <p14:creationId xmlns:p14="http://schemas.microsoft.com/office/powerpoint/2010/main" val="407364492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">
            <a:extLst>
              <a:ext uri="{FF2B5EF4-FFF2-40B4-BE49-F238E27FC236}">
                <a16:creationId xmlns:a16="http://schemas.microsoft.com/office/drawing/2014/main" id="{20BFD00A-6EB6-D6B5-A54F-C6BAA13F63F7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6" name="Freeform 1105">
              <a:extLst>
                <a:ext uri="{FF2B5EF4-FFF2-40B4-BE49-F238E27FC236}">
                  <a16:creationId xmlns:a16="http://schemas.microsoft.com/office/drawing/2014/main" id="{F6DE2EFB-B8B6-DB23-922F-D29D1F446B3B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" name="Freeform 1059">
              <a:extLst>
                <a:ext uri="{FF2B5EF4-FFF2-40B4-BE49-F238E27FC236}">
                  <a16:creationId xmlns:a16="http://schemas.microsoft.com/office/drawing/2014/main" id="{2A815AE3-DE28-CF73-DCE1-4A9CAF895113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" name="Freeform 1029">
              <a:extLst>
                <a:ext uri="{FF2B5EF4-FFF2-40B4-BE49-F238E27FC236}">
                  <a16:creationId xmlns:a16="http://schemas.microsoft.com/office/drawing/2014/main" id="{D6E58AB6-0CA7-0161-0B16-814E98D4DC36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9" name="Group 1032">
              <a:extLst>
                <a:ext uri="{FF2B5EF4-FFF2-40B4-BE49-F238E27FC236}">
                  <a16:creationId xmlns:a16="http://schemas.microsoft.com/office/drawing/2014/main" id="{8DCA3EF7-60A7-AEF1-DD97-C5041D93EB19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9" name="Freeform 1033">
                <a:extLst>
                  <a:ext uri="{FF2B5EF4-FFF2-40B4-BE49-F238E27FC236}">
                    <a16:creationId xmlns:a16="http://schemas.microsoft.com/office/drawing/2014/main" id="{58C7C837-DD85-7445-41DC-1AA8F85A6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90" name="Freeform 1034">
                <a:extLst>
                  <a:ext uri="{FF2B5EF4-FFF2-40B4-BE49-F238E27FC236}">
                    <a16:creationId xmlns:a16="http://schemas.microsoft.com/office/drawing/2014/main" id="{56BCB529-E65C-5463-FA18-F292070B1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09F54FA2-BA52-6FF0-0726-D1CCEA145FB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" name="Freeform 1037">
              <a:extLst>
                <a:ext uri="{FF2B5EF4-FFF2-40B4-BE49-F238E27FC236}">
                  <a16:creationId xmlns:a16="http://schemas.microsoft.com/office/drawing/2014/main" id="{7DFF3EB9-4B59-4E77-D814-6446CA86BD2A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" name="Freeform 1039">
              <a:extLst>
                <a:ext uri="{FF2B5EF4-FFF2-40B4-BE49-F238E27FC236}">
                  <a16:creationId xmlns:a16="http://schemas.microsoft.com/office/drawing/2014/main" id="{DF0F882C-0B1A-F57B-952D-9150DD79B38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" name="Freeform 1040">
              <a:extLst>
                <a:ext uri="{FF2B5EF4-FFF2-40B4-BE49-F238E27FC236}">
                  <a16:creationId xmlns:a16="http://schemas.microsoft.com/office/drawing/2014/main" id="{768757B1-DED5-28F5-D7AC-0FB89F2EAC3F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" name="Freeform 1041">
              <a:extLst>
                <a:ext uri="{FF2B5EF4-FFF2-40B4-BE49-F238E27FC236}">
                  <a16:creationId xmlns:a16="http://schemas.microsoft.com/office/drawing/2014/main" id="{91B11C05-2F26-0794-DDC1-93C5FE90DB9A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" name="Freeform 1042">
              <a:extLst>
                <a:ext uri="{FF2B5EF4-FFF2-40B4-BE49-F238E27FC236}">
                  <a16:creationId xmlns:a16="http://schemas.microsoft.com/office/drawing/2014/main" id="{E6CC0F45-6989-A854-210D-2E4FA9633F25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" name="Freeform 1043">
              <a:extLst>
                <a:ext uri="{FF2B5EF4-FFF2-40B4-BE49-F238E27FC236}">
                  <a16:creationId xmlns:a16="http://schemas.microsoft.com/office/drawing/2014/main" id="{1EFEF608-A9D1-29D8-2C0B-D6B8CA263361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9" name="Freeform 1044">
              <a:extLst>
                <a:ext uri="{FF2B5EF4-FFF2-40B4-BE49-F238E27FC236}">
                  <a16:creationId xmlns:a16="http://schemas.microsoft.com/office/drawing/2014/main" id="{842E07B4-1E4D-CFFE-EEBB-58DA38756659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0" name="Freeform 1045">
              <a:extLst>
                <a:ext uri="{FF2B5EF4-FFF2-40B4-BE49-F238E27FC236}">
                  <a16:creationId xmlns:a16="http://schemas.microsoft.com/office/drawing/2014/main" id="{D30EB228-9286-3F29-0DDC-1822BBBAA409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1" name="Freeform 1046">
              <a:extLst>
                <a:ext uri="{FF2B5EF4-FFF2-40B4-BE49-F238E27FC236}">
                  <a16:creationId xmlns:a16="http://schemas.microsoft.com/office/drawing/2014/main" id="{FD5877A4-A689-307B-D573-838DBB6C7446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2" name="Freeform 1047">
              <a:extLst>
                <a:ext uri="{FF2B5EF4-FFF2-40B4-BE49-F238E27FC236}">
                  <a16:creationId xmlns:a16="http://schemas.microsoft.com/office/drawing/2014/main" id="{9C344018-E539-A9A4-FA27-A694DDB434BA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3" name="Freeform 1048">
              <a:extLst>
                <a:ext uri="{FF2B5EF4-FFF2-40B4-BE49-F238E27FC236}">
                  <a16:creationId xmlns:a16="http://schemas.microsoft.com/office/drawing/2014/main" id="{07D792CD-CAF2-947F-C65B-CEA4F871CD0C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4" name="Freeform 1049">
              <a:extLst>
                <a:ext uri="{FF2B5EF4-FFF2-40B4-BE49-F238E27FC236}">
                  <a16:creationId xmlns:a16="http://schemas.microsoft.com/office/drawing/2014/main" id="{EC63222E-0539-639B-A376-F278439E6FA3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5" name="Freeform 1050">
              <a:extLst>
                <a:ext uri="{FF2B5EF4-FFF2-40B4-BE49-F238E27FC236}">
                  <a16:creationId xmlns:a16="http://schemas.microsoft.com/office/drawing/2014/main" id="{2874A445-B08B-1823-2BE9-6951A1305814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6" name="Freeform 1051">
              <a:extLst>
                <a:ext uri="{FF2B5EF4-FFF2-40B4-BE49-F238E27FC236}">
                  <a16:creationId xmlns:a16="http://schemas.microsoft.com/office/drawing/2014/main" id="{6DC4F8CF-F519-8977-4B8C-651545020F7E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7" name="Freeform 1053">
              <a:extLst>
                <a:ext uri="{FF2B5EF4-FFF2-40B4-BE49-F238E27FC236}">
                  <a16:creationId xmlns:a16="http://schemas.microsoft.com/office/drawing/2014/main" id="{BCF7857A-6CA4-AAD9-2A7E-E3B2EE99C249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8" name="Freeform 1055">
              <a:extLst>
                <a:ext uri="{FF2B5EF4-FFF2-40B4-BE49-F238E27FC236}">
                  <a16:creationId xmlns:a16="http://schemas.microsoft.com/office/drawing/2014/main" id="{10D157D0-2275-AC74-514A-E076E132CF6B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9" name="Freeform 1057">
              <a:extLst>
                <a:ext uri="{FF2B5EF4-FFF2-40B4-BE49-F238E27FC236}">
                  <a16:creationId xmlns:a16="http://schemas.microsoft.com/office/drawing/2014/main" id="{C2B8DAE6-1EB3-043F-D8CA-E535ECDF9C04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0" name="Freeform 1061">
              <a:extLst>
                <a:ext uri="{FF2B5EF4-FFF2-40B4-BE49-F238E27FC236}">
                  <a16:creationId xmlns:a16="http://schemas.microsoft.com/office/drawing/2014/main" id="{839BE2AE-72B6-B512-29F4-38A132E00259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1" name="Freeform 1062">
              <a:extLst>
                <a:ext uri="{FF2B5EF4-FFF2-40B4-BE49-F238E27FC236}">
                  <a16:creationId xmlns:a16="http://schemas.microsoft.com/office/drawing/2014/main" id="{D3D39477-3CEC-B7A5-A192-3C7E28932961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2" name="Freeform 1063">
              <a:extLst>
                <a:ext uri="{FF2B5EF4-FFF2-40B4-BE49-F238E27FC236}">
                  <a16:creationId xmlns:a16="http://schemas.microsoft.com/office/drawing/2014/main" id="{EF0E4F63-005C-9AC8-DF72-A615D1A6D27E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3" name="Freeform 1064">
              <a:extLst>
                <a:ext uri="{FF2B5EF4-FFF2-40B4-BE49-F238E27FC236}">
                  <a16:creationId xmlns:a16="http://schemas.microsoft.com/office/drawing/2014/main" id="{5CD888A5-9A8A-01A0-A519-FAD9F8698FD4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4" name="Freeform 1065">
              <a:extLst>
                <a:ext uri="{FF2B5EF4-FFF2-40B4-BE49-F238E27FC236}">
                  <a16:creationId xmlns:a16="http://schemas.microsoft.com/office/drawing/2014/main" id="{E91074AB-D52D-C300-C139-0A34AE83EABC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5" name="Freeform 1066">
              <a:extLst>
                <a:ext uri="{FF2B5EF4-FFF2-40B4-BE49-F238E27FC236}">
                  <a16:creationId xmlns:a16="http://schemas.microsoft.com/office/drawing/2014/main" id="{2BFEA818-D646-FCEF-65D9-253EEB6C0C93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6" name="Freeform 1067">
              <a:extLst>
                <a:ext uri="{FF2B5EF4-FFF2-40B4-BE49-F238E27FC236}">
                  <a16:creationId xmlns:a16="http://schemas.microsoft.com/office/drawing/2014/main" id="{1AF7DA3E-D072-6FA3-28C9-B3F98CDF023D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7" name="Freeform 1069">
              <a:extLst>
                <a:ext uri="{FF2B5EF4-FFF2-40B4-BE49-F238E27FC236}">
                  <a16:creationId xmlns:a16="http://schemas.microsoft.com/office/drawing/2014/main" id="{415A91CD-F0CF-D165-A6CB-5FBCB376437A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8" name="Freeform 1070">
              <a:extLst>
                <a:ext uri="{FF2B5EF4-FFF2-40B4-BE49-F238E27FC236}">
                  <a16:creationId xmlns:a16="http://schemas.microsoft.com/office/drawing/2014/main" id="{AC30F237-585B-F49D-6386-823C102B9619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9" name="Freeform 1071">
              <a:extLst>
                <a:ext uri="{FF2B5EF4-FFF2-40B4-BE49-F238E27FC236}">
                  <a16:creationId xmlns:a16="http://schemas.microsoft.com/office/drawing/2014/main" id="{C6CDBF21-45DE-4DD9-B08D-4AED4266C2D9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0" name="Freeform 1073">
              <a:extLst>
                <a:ext uri="{FF2B5EF4-FFF2-40B4-BE49-F238E27FC236}">
                  <a16:creationId xmlns:a16="http://schemas.microsoft.com/office/drawing/2014/main" id="{0776CC57-EA25-A6DD-5E2D-3DDB6846699B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1" name="Freeform 1074">
              <a:extLst>
                <a:ext uri="{FF2B5EF4-FFF2-40B4-BE49-F238E27FC236}">
                  <a16:creationId xmlns:a16="http://schemas.microsoft.com/office/drawing/2014/main" id="{FC155533-8A73-6E66-4481-94374007E378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2" name="Freeform 1076">
              <a:extLst>
                <a:ext uri="{FF2B5EF4-FFF2-40B4-BE49-F238E27FC236}">
                  <a16:creationId xmlns:a16="http://schemas.microsoft.com/office/drawing/2014/main" id="{5B8A6DA0-C5FB-FB01-0901-D927877DA7EA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3" name="Freeform 1077">
              <a:extLst>
                <a:ext uri="{FF2B5EF4-FFF2-40B4-BE49-F238E27FC236}">
                  <a16:creationId xmlns:a16="http://schemas.microsoft.com/office/drawing/2014/main" id="{B9FDD0C9-8AF8-2633-F0B2-0BAB7D082907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4" name="Freeform 1078">
              <a:extLst>
                <a:ext uri="{FF2B5EF4-FFF2-40B4-BE49-F238E27FC236}">
                  <a16:creationId xmlns:a16="http://schemas.microsoft.com/office/drawing/2014/main" id="{1659E0BB-D3A6-E5BB-82EA-9630A45A5C7E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5" name="Freeform 1080">
              <a:extLst>
                <a:ext uri="{FF2B5EF4-FFF2-40B4-BE49-F238E27FC236}">
                  <a16:creationId xmlns:a16="http://schemas.microsoft.com/office/drawing/2014/main" id="{30148797-ED08-1467-3C6D-9C2605E0FE2C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6" name="Freeform 1082">
              <a:extLst>
                <a:ext uri="{FF2B5EF4-FFF2-40B4-BE49-F238E27FC236}">
                  <a16:creationId xmlns:a16="http://schemas.microsoft.com/office/drawing/2014/main" id="{B60039DE-2758-DD38-C080-CE5FE07AA9F4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7" name="Freeform 1084">
              <a:extLst>
                <a:ext uri="{FF2B5EF4-FFF2-40B4-BE49-F238E27FC236}">
                  <a16:creationId xmlns:a16="http://schemas.microsoft.com/office/drawing/2014/main" id="{ACAC6044-F4D3-F7BD-7C09-DA6AEA5C7E8A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8" name="Freeform 1085">
              <a:extLst>
                <a:ext uri="{FF2B5EF4-FFF2-40B4-BE49-F238E27FC236}">
                  <a16:creationId xmlns:a16="http://schemas.microsoft.com/office/drawing/2014/main" id="{A201D50E-3CCD-FD27-7718-7061FB3BAA72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9" name="Freeform 1086">
              <a:extLst>
                <a:ext uri="{FF2B5EF4-FFF2-40B4-BE49-F238E27FC236}">
                  <a16:creationId xmlns:a16="http://schemas.microsoft.com/office/drawing/2014/main" id="{29F3652E-9C2B-E015-B01B-8EA031B8912A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0" name="Freeform 1087">
              <a:extLst>
                <a:ext uri="{FF2B5EF4-FFF2-40B4-BE49-F238E27FC236}">
                  <a16:creationId xmlns:a16="http://schemas.microsoft.com/office/drawing/2014/main" id="{640221C5-A580-04A6-1484-49CF5710B033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1" name="Freeform 1088">
              <a:extLst>
                <a:ext uri="{FF2B5EF4-FFF2-40B4-BE49-F238E27FC236}">
                  <a16:creationId xmlns:a16="http://schemas.microsoft.com/office/drawing/2014/main" id="{B1EEBACB-EF02-4B5E-2EA8-526956AB7820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2" name="Freeform 1089">
              <a:extLst>
                <a:ext uri="{FF2B5EF4-FFF2-40B4-BE49-F238E27FC236}">
                  <a16:creationId xmlns:a16="http://schemas.microsoft.com/office/drawing/2014/main" id="{2AC4068A-00CB-008A-156D-D8CCC54CF779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3" name="Freeform 1091">
              <a:extLst>
                <a:ext uri="{FF2B5EF4-FFF2-40B4-BE49-F238E27FC236}">
                  <a16:creationId xmlns:a16="http://schemas.microsoft.com/office/drawing/2014/main" id="{8D27547E-B813-C6DA-8280-F4973BE1B591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4" name="Freeform 1093">
              <a:extLst>
                <a:ext uri="{FF2B5EF4-FFF2-40B4-BE49-F238E27FC236}">
                  <a16:creationId xmlns:a16="http://schemas.microsoft.com/office/drawing/2014/main" id="{705C40B7-1A59-3F93-8EED-054F4B41CEC9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5" name="Freeform 1094">
              <a:extLst>
                <a:ext uri="{FF2B5EF4-FFF2-40B4-BE49-F238E27FC236}">
                  <a16:creationId xmlns:a16="http://schemas.microsoft.com/office/drawing/2014/main" id="{2189F36C-ADC6-1982-EAD4-8849BCEF6CA5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6" name="Freeform 1096">
              <a:extLst>
                <a:ext uri="{FF2B5EF4-FFF2-40B4-BE49-F238E27FC236}">
                  <a16:creationId xmlns:a16="http://schemas.microsoft.com/office/drawing/2014/main" id="{99AF8215-9B03-AD49-D6D1-5608B8B43C2D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7" name="Freeform 1097">
              <a:extLst>
                <a:ext uri="{FF2B5EF4-FFF2-40B4-BE49-F238E27FC236}">
                  <a16:creationId xmlns:a16="http://schemas.microsoft.com/office/drawing/2014/main" id="{DDBB3545-C148-5F45-C5C8-45F793261C37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8" name="Freeform 1099">
              <a:extLst>
                <a:ext uri="{FF2B5EF4-FFF2-40B4-BE49-F238E27FC236}">
                  <a16:creationId xmlns:a16="http://schemas.microsoft.com/office/drawing/2014/main" id="{B2905F1B-AB3D-2C25-9A4E-6485DC8AB79B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9" name="Freeform 1101">
              <a:extLst>
                <a:ext uri="{FF2B5EF4-FFF2-40B4-BE49-F238E27FC236}">
                  <a16:creationId xmlns:a16="http://schemas.microsoft.com/office/drawing/2014/main" id="{14E524D6-58C0-E7B1-885A-3D5E36D02BC0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0" name="Freeform 1103">
              <a:extLst>
                <a:ext uri="{FF2B5EF4-FFF2-40B4-BE49-F238E27FC236}">
                  <a16:creationId xmlns:a16="http://schemas.microsoft.com/office/drawing/2014/main" id="{A5983B17-8D6D-AF4A-8FD1-A1BCCC55A346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1" name="Freeform 1107">
              <a:extLst>
                <a:ext uri="{FF2B5EF4-FFF2-40B4-BE49-F238E27FC236}">
                  <a16:creationId xmlns:a16="http://schemas.microsoft.com/office/drawing/2014/main" id="{5AB3FFD4-54CA-991E-3C09-5A805A1CDB6F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2" name="Freeform 1109">
              <a:extLst>
                <a:ext uri="{FF2B5EF4-FFF2-40B4-BE49-F238E27FC236}">
                  <a16:creationId xmlns:a16="http://schemas.microsoft.com/office/drawing/2014/main" id="{5C9427D9-80B0-0DF0-2EAE-0ED38868CAE4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3" name="Freeform 1110">
              <a:extLst>
                <a:ext uri="{FF2B5EF4-FFF2-40B4-BE49-F238E27FC236}">
                  <a16:creationId xmlns:a16="http://schemas.microsoft.com/office/drawing/2014/main" id="{7389A6B7-51FF-B59C-649F-CC8627D3ABA3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4" name="Freeform 1111">
              <a:extLst>
                <a:ext uri="{FF2B5EF4-FFF2-40B4-BE49-F238E27FC236}">
                  <a16:creationId xmlns:a16="http://schemas.microsoft.com/office/drawing/2014/main" id="{28B09955-AE51-90F1-66D3-20A9A6B1C63C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5" name="Freeform 1112">
              <a:extLst>
                <a:ext uri="{FF2B5EF4-FFF2-40B4-BE49-F238E27FC236}">
                  <a16:creationId xmlns:a16="http://schemas.microsoft.com/office/drawing/2014/main" id="{CD9923D5-D5A8-61EF-6992-0C2DD7FAB328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6" name="Freeform 1113">
              <a:extLst>
                <a:ext uri="{FF2B5EF4-FFF2-40B4-BE49-F238E27FC236}">
                  <a16:creationId xmlns:a16="http://schemas.microsoft.com/office/drawing/2014/main" id="{17E6907A-CA26-F0B2-A600-A0FFFAA0C0C9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7" name="Freeform 1114">
              <a:extLst>
                <a:ext uri="{FF2B5EF4-FFF2-40B4-BE49-F238E27FC236}">
                  <a16:creationId xmlns:a16="http://schemas.microsoft.com/office/drawing/2014/main" id="{4D757217-BB74-F17C-71C4-543E915E1BC8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8" name="Freeform 1116">
              <a:extLst>
                <a:ext uri="{FF2B5EF4-FFF2-40B4-BE49-F238E27FC236}">
                  <a16:creationId xmlns:a16="http://schemas.microsoft.com/office/drawing/2014/main" id="{7E278C20-BF33-3AEC-0C34-A9A2D457C924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9" name="Freeform 1118">
              <a:extLst>
                <a:ext uri="{FF2B5EF4-FFF2-40B4-BE49-F238E27FC236}">
                  <a16:creationId xmlns:a16="http://schemas.microsoft.com/office/drawing/2014/main" id="{34146F4B-BAE6-59A2-8B96-A8C912A9B81B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0" name="Freeform 1120">
              <a:extLst>
                <a:ext uri="{FF2B5EF4-FFF2-40B4-BE49-F238E27FC236}">
                  <a16:creationId xmlns:a16="http://schemas.microsoft.com/office/drawing/2014/main" id="{78652FC3-B943-8E87-9DAB-127AB7C7F24D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1" name="Freeform 1122">
              <a:extLst>
                <a:ext uri="{FF2B5EF4-FFF2-40B4-BE49-F238E27FC236}">
                  <a16:creationId xmlns:a16="http://schemas.microsoft.com/office/drawing/2014/main" id="{0AEA4514-DAC7-ED32-FD08-4FA0332FDBB4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2" name="Freeform 1123">
              <a:extLst>
                <a:ext uri="{FF2B5EF4-FFF2-40B4-BE49-F238E27FC236}">
                  <a16:creationId xmlns:a16="http://schemas.microsoft.com/office/drawing/2014/main" id="{CFE6B1F5-2572-49B1-8BB4-71D5C2D6E531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3" name="Freeform 1126">
              <a:extLst>
                <a:ext uri="{FF2B5EF4-FFF2-40B4-BE49-F238E27FC236}">
                  <a16:creationId xmlns:a16="http://schemas.microsoft.com/office/drawing/2014/main" id="{40201878-F4C8-055E-1589-FF57BA5CBC79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74" name="Group 1127">
              <a:extLst>
                <a:ext uri="{FF2B5EF4-FFF2-40B4-BE49-F238E27FC236}">
                  <a16:creationId xmlns:a16="http://schemas.microsoft.com/office/drawing/2014/main" id="{6E553328-7623-3EC0-E220-60D1C3A87B0B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7" name="Freeform 1128">
                <a:extLst>
                  <a:ext uri="{FF2B5EF4-FFF2-40B4-BE49-F238E27FC236}">
                    <a16:creationId xmlns:a16="http://schemas.microsoft.com/office/drawing/2014/main" id="{BD206BD6-F1F1-5577-8C70-38C3828E6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8" name="Freeform 1129">
                <a:extLst>
                  <a:ext uri="{FF2B5EF4-FFF2-40B4-BE49-F238E27FC236}">
                    <a16:creationId xmlns:a16="http://schemas.microsoft.com/office/drawing/2014/main" id="{3606081E-CC0C-56C9-62EF-922AE2EBA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75" name="Freeform 1130">
              <a:extLst>
                <a:ext uri="{FF2B5EF4-FFF2-40B4-BE49-F238E27FC236}">
                  <a16:creationId xmlns:a16="http://schemas.microsoft.com/office/drawing/2014/main" id="{468B3D14-70B2-6A55-A44C-9B399F4A9063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6" name="Freeform 1131">
              <a:extLst>
                <a:ext uri="{FF2B5EF4-FFF2-40B4-BE49-F238E27FC236}">
                  <a16:creationId xmlns:a16="http://schemas.microsoft.com/office/drawing/2014/main" id="{57B5F28E-0836-11F4-5E13-DFCDA0AB8CCC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7" name="Freeform 1132">
              <a:extLst>
                <a:ext uri="{FF2B5EF4-FFF2-40B4-BE49-F238E27FC236}">
                  <a16:creationId xmlns:a16="http://schemas.microsoft.com/office/drawing/2014/main" id="{60B315F8-D74B-0A4D-84AC-FF19EC4DA68F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8" name="Freeform 1133">
              <a:extLst>
                <a:ext uri="{FF2B5EF4-FFF2-40B4-BE49-F238E27FC236}">
                  <a16:creationId xmlns:a16="http://schemas.microsoft.com/office/drawing/2014/main" id="{87CD3848-E06B-1CEB-D675-BBFCE347F010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9" name="Freeform 1134">
              <a:extLst>
                <a:ext uri="{FF2B5EF4-FFF2-40B4-BE49-F238E27FC236}">
                  <a16:creationId xmlns:a16="http://schemas.microsoft.com/office/drawing/2014/main" id="{3F2A64A3-EA7F-FCCD-255D-2724870D60C7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0" name="Freeform 1135">
              <a:extLst>
                <a:ext uri="{FF2B5EF4-FFF2-40B4-BE49-F238E27FC236}">
                  <a16:creationId xmlns:a16="http://schemas.microsoft.com/office/drawing/2014/main" id="{B5B2F0B0-2B7D-1C53-4A5D-4B4C6BAB936A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1" name="Freeform 1136">
              <a:extLst>
                <a:ext uri="{FF2B5EF4-FFF2-40B4-BE49-F238E27FC236}">
                  <a16:creationId xmlns:a16="http://schemas.microsoft.com/office/drawing/2014/main" id="{405BC421-D2B2-411E-B021-3513F44C7147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2" name="Freeform 1137">
              <a:extLst>
                <a:ext uri="{FF2B5EF4-FFF2-40B4-BE49-F238E27FC236}">
                  <a16:creationId xmlns:a16="http://schemas.microsoft.com/office/drawing/2014/main" id="{C7DCF7F8-4764-6FC9-C191-9D1413F60A1F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3" name="Freeform 1138">
              <a:extLst>
                <a:ext uri="{FF2B5EF4-FFF2-40B4-BE49-F238E27FC236}">
                  <a16:creationId xmlns:a16="http://schemas.microsoft.com/office/drawing/2014/main" id="{479959D3-9CCE-0388-547D-501D6B8ABA30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4" name="Freeform 1139">
              <a:extLst>
                <a:ext uri="{FF2B5EF4-FFF2-40B4-BE49-F238E27FC236}">
                  <a16:creationId xmlns:a16="http://schemas.microsoft.com/office/drawing/2014/main" id="{D1DDF474-EAEA-B7BD-4847-B8CC6923E1DC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5" name="Freeform 1140">
              <a:extLst>
                <a:ext uri="{FF2B5EF4-FFF2-40B4-BE49-F238E27FC236}">
                  <a16:creationId xmlns:a16="http://schemas.microsoft.com/office/drawing/2014/main" id="{F76EF4B1-2AA1-8F45-A873-3FE32019F4A0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86" name="Freeform 1146">
              <a:extLst>
                <a:ext uri="{FF2B5EF4-FFF2-40B4-BE49-F238E27FC236}">
                  <a16:creationId xmlns:a16="http://schemas.microsoft.com/office/drawing/2014/main" id="{4538869B-4AEF-2D9F-61E7-8B04D28D88D4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1F1BEA4-BAD8-E3FB-E9B5-668E317E95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dirty="0"/>
              <a:t>ПОЗИТИВНИ ЕФЕКТИ ОТ ВЪВЕЖДАНЕ НА ЕВРОТО 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2E6050-E06A-8AAB-88FB-10A9D585E85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В какво виждате основните позитивни ефекти от въвеждането на еврото?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81520F-5351-94C1-DAD9-CD147E4AFDA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240E9C8-A0BB-46A0-8406-18B049EFD034}" type="slidenum">
              <a:rPr lang="bg-BG" smtClean="0"/>
              <a:pPr/>
              <a:t>11</a:t>
            </a:fld>
            <a:endParaRPr lang="bg-BG" dirty="0"/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EE52F54A-EDC5-1D62-BFF6-67D27C69E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53696808"/>
              </p:ext>
            </p:extLst>
          </p:nvPr>
        </p:nvGraphicFramePr>
        <p:xfrm>
          <a:off x="946084" y="820291"/>
          <a:ext cx="9983973" cy="53515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F83553B8-A5B4-1F60-9CCD-C729DCAF8E1A}"/>
              </a:ext>
            </a:extLst>
          </p:cNvPr>
          <p:cNvSpPr txBox="1"/>
          <p:nvPr/>
        </p:nvSpPr>
        <p:spPr>
          <a:xfrm>
            <a:off x="6868863" y="784336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Юли 2026 </a:t>
            </a:r>
          </a:p>
        </p:txBody>
      </p:sp>
    </p:spTree>
    <p:extLst>
      <p:ext uri="{BB962C8B-B14F-4D97-AF65-F5344CB8AC3E}">
        <p14:creationId xmlns:p14="http://schemas.microsoft.com/office/powerpoint/2010/main" val="401071173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0F7AAB-AFC0-7370-8E3F-D3E4E5DD34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42D439-68FE-CE5B-EB34-7A405A8044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dirty="0"/>
              <a:t>ПРИТЕСНЕНИЯ ОТНОСНО АДАПТИРАНЕТО КЪМ ЕВРОТО </a:t>
            </a:r>
            <a:r>
              <a:rPr lang="bg-BG" sz="2800" dirty="0">
                <a:solidFill>
                  <a:schemeClr val="accent2"/>
                </a:solidFill>
              </a:rPr>
              <a:t>(%)</a:t>
            </a:r>
            <a:endParaRPr lang="bg-BG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DF83EEC8-77A5-2687-3788-BA54A20ED18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240E9C8-A0BB-46A0-8406-18B049EFD034}" type="slidenum">
              <a:rPr lang="bg-BG" smtClean="0"/>
              <a:pPr/>
              <a:t>12</a:t>
            </a:fld>
            <a:endParaRPr lang="bg-BG" dirty="0"/>
          </a:p>
        </p:txBody>
      </p:sp>
      <p:graphicFrame>
        <p:nvGraphicFramePr>
          <p:cNvPr id="10" name="Chart Placeholder 9">
            <a:extLst>
              <a:ext uri="{FF2B5EF4-FFF2-40B4-BE49-F238E27FC236}">
                <a16:creationId xmlns:a16="http://schemas.microsoft.com/office/drawing/2014/main" id="{8F5766D2-ED91-52C1-97C3-FBFAC4CFC97E}"/>
              </a:ext>
            </a:extLst>
          </p:cNvPr>
          <p:cNvGraphicFramePr>
            <a:graphicFrameLocks noGrp="1"/>
          </p:cNvGraphicFramePr>
          <p:nvPr>
            <p:ph type="chart" sz="quarter" idx="14"/>
          </p:nvPr>
        </p:nvGraphicFramePr>
        <p:xfrm>
          <a:off x="495300" y="1252538"/>
          <a:ext cx="11002963" cy="4968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2C6B09F-105B-C2B9-4D31-5A743648E7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Имате ли притеснения как ще се справите с използването на еврото? </a:t>
            </a:r>
          </a:p>
        </p:txBody>
      </p:sp>
      <p:graphicFrame>
        <p:nvGraphicFramePr>
          <p:cNvPr id="4" name="Table 7">
            <a:extLst>
              <a:ext uri="{FF2B5EF4-FFF2-40B4-BE49-F238E27FC236}">
                <a16:creationId xmlns:a16="http://schemas.microsoft.com/office/drawing/2014/main" id="{1A4E6CDD-4633-C99F-6C36-55585FC8C75E}"/>
              </a:ext>
            </a:extLst>
          </p:cNvPr>
          <p:cNvGraphicFramePr>
            <a:graphicFrameLocks noGrp="1"/>
          </p:cNvGraphicFramePr>
          <p:nvPr/>
        </p:nvGraphicFramePr>
        <p:xfrm>
          <a:off x="594360" y="5250596"/>
          <a:ext cx="10903905" cy="77152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80781">
                  <a:extLst>
                    <a:ext uri="{9D8B030D-6E8A-4147-A177-3AD203B41FA5}">
                      <a16:colId xmlns:a16="http://schemas.microsoft.com/office/drawing/2014/main" val="4199353474"/>
                    </a:ext>
                  </a:extLst>
                </a:gridCol>
                <a:gridCol w="2180781">
                  <a:extLst>
                    <a:ext uri="{9D8B030D-6E8A-4147-A177-3AD203B41FA5}">
                      <a16:colId xmlns:a16="http://schemas.microsoft.com/office/drawing/2014/main" val="3144304019"/>
                    </a:ext>
                  </a:extLst>
                </a:gridCol>
                <a:gridCol w="2180781">
                  <a:extLst>
                    <a:ext uri="{9D8B030D-6E8A-4147-A177-3AD203B41FA5}">
                      <a16:colId xmlns:a16="http://schemas.microsoft.com/office/drawing/2014/main" val="1503741923"/>
                    </a:ext>
                  </a:extLst>
                </a:gridCol>
                <a:gridCol w="2180781">
                  <a:extLst>
                    <a:ext uri="{9D8B030D-6E8A-4147-A177-3AD203B41FA5}">
                      <a16:colId xmlns:a16="http://schemas.microsoft.com/office/drawing/2014/main" val="3014933670"/>
                    </a:ext>
                  </a:extLst>
                </a:gridCol>
                <a:gridCol w="2180781">
                  <a:extLst>
                    <a:ext uri="{9D8B030D-6E8A-4147-A177-3AD203B41FA5}">
                      <a16:colId xmlns:a16="http://schemas.microsoft.com/office/drawing/2014/main" val="2291511137"/>
                    </a:ext>
                  </a:extLst>
                </a:gridCol>
              </a:tblGrid>
              <a:tr h="40576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000" b="1" kern="1200" noProof="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Нямам притеснения,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000" b="1" kern="1200" noProof="0" dirty="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rPr>
                        <a:t>ще се справя лесно</a:t>
                      </a: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000" b="1" noProof="0" dirty="0"/>
                        <a:t>Имам известни притеснения,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000" b="1" noProof="0" dirty="0"/>
                        <a:t>но по-скоро ще се справя</a:t>
                      </a:r>
                    </a:p>
                  </a:txBody>
                  <a:tcPr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000" b="1" noProof="0" dirty="0"/>
                        <a:t>Имам известни притеснения,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000" b="1" noProof="0" dirty="0"/>
                        <a:t>ще ми е по-скоро трудно да се справя</a:t>
                      </a:r>
                    </a:p>
                  </a:txBody>
                  <a:tcPr anchor="ctr"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000" b="1" noProof="0" dirty="0"/>
                        <a:t>Имам сериозни притеснения,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000" b="1" noProof="0" dirty="0"/>
                        <a:t>ще ми е много трудно да се справя</a:t>
                      </a: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bg-BG" sz="1000" b="1" noProof="0" dirty="0"/>
                        <a:t>Не знам/не мога да преценя</a:t>
                      </a:r>
                    </a:p>
                  </a:txBody>
                  <a:tcPr anchor="ctr"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3775179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endParaRPr lang="bg-BG" dirty="0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bg-BG" dirty="0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bg-BG" dirty="0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bg-BG" dirty="0"/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bg-BG" dirty="0"/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8698461"/>
                  </a:ext>
                </a:extLst>
              </a:tr>
            </a:tbl>
          </a:graphicData>
        </a:graphic>
      </p:graphicFrame>
      <p:pic>
        <p:nvPicPr>
          <p:cNvPr id="6" name="Graphic 5" descr="Grinning face with solid fill">
            <a:extLst>
              <a:ext uri="{FF2B5EF4-FFF2-40B4-BE49-F238E27FC236}">
                <a16:creationId xmlns:a16="http://schemas.microsoft.com/office/drawing/2014/main" id="{39B7D434-15A9-9FFC-9E38-5A372F63E13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1328890" y="5640075"/>
            <a:ext cx="540000" cy="540000"/>
          </a:xfrm>
          <a:prstGeom prst="rect">
            <a:avLst/>
          </a:prstGeom>
        </p:spPr>
      </p:pic>
      <p:pic>
        <p:nvPicPr>
          <p:cNvPr id="7" name="Graphic 6" descr="Angry face with solid fill">
            <a:extLst>
              <a:ext uri="{FF2B5EF4-FFF2-40B4-BE49-F238E27FC236}">
                <a16:creationId xmlns:a16="http://schemas.microsoft.com/office/drawing/2014/main" id="{A651A8A7-6644-55CA-A4DC-183E1906C88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6"/>
              </a:ext>
            </a:extLst>
          </a:blip>
          <a:stretch>
            <a:fillRect/>
          </a:stretch>
        </p:blipFill>
        <p:spPr>
          <a:xfrm>
            <a:off x="7946589" y="5665448"/>
            <a:ext cx="540000" cy="540000"/>
          </a:xfrm>
          <a:prstGeom prst="rect">
            <a:avLst/>
          </a:prstGeom>
        </p:spPr>
      </p:pic>
      <p:pic>
        <p:nvPicPr>
          <p:cNvPr id="8" name="Graphic 7" descr="Smiling face with solid fill">
            <a:extLst>
              <a:ext uri="{FF2B5EF4-FFF2-40B4-BE49-F238E27FC236}">
                <a16:creationId xmlns:a16="http://schemas.microsoft.com/office/drawing/2014/main" id="{90EE06C5-0DA9-A34D-EBC3-116177D6188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8"/>
              </a:ext>
            </a:extLst>
          </a:blip>
          <a:stretch>
            <a:fillRect/>
          </a:stretch>
        </p:blipFill>
        <p:spPr>
          <a:xfrm>
            <a:off x="3468278" y="5636358"/>
            <a:ext cx="540000" cy="540000"/>
          </a:xfrm>
          <a:prstGeom prst="rect">
            <a:avLst/>
          </a:prstGeom>
        </p:spPr>
      </p:pic>
      <p:pic>
        <p:nvPicPr>
          <p:cNvPr id="9" name="Graphic 8" descr="Confused face with solid fill">
            <a:extLst>
              <a:ext uri="{FF2B5EF4-FFF2-40B4-BE49-F238E27FC236}">
                <a16:creationId xmlns:a16="http://schemas.microsoft.com/office/drawing/2014/main" id="{D66D06BD-333D-DFB0-29C6-7129CD17B7A3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5862065" y="5658925"/>
            <a:ext cx="540000" cy="540000"/>
          </a:xfrm>
          <a:prstGeom prst="rect">
            <a:avLst/>
          </a:prstGeom>
        </p:spPr>
      </p:pic>
      <p:pic>
        <p:nvPicPr>
          <p:cNvPr id="11" name="Graphic 10" descr="Neutral face with solid fill">
            <a:extLst>
              <a:ext uri="{FF2B5EF4-FFF2-40B4-BE49-F238E27FC236}">
                <a16:creationId xmlns:a16="http://schemas.microsoft.com/office/drawing/2014/main" id="{0342356E-6E3C-24CE-5FDF-65C669F536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2"/>
              </a:ext>
            </a:extLst>
          </a:blip>
          <a:stretch>
            <a:fillRect/>
          </a:stretch>
        </p:blipFill>
        <p:spPr>
          <a:xfrm>
            <a:off x="10031113" y="5658925"/>
            <a:ext cx="540000" cy="540000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DDC2FA59-3850-ADAB-525A-E3B0A43AD19B}"/>
              </a:ext>
            </a:extLst>
          </p:cNvPr>
          <p:cNvSpPr txBox="1"/>
          <p:nvPr/>
        </p:nvSpPr>
        <p:spPr>
          <a:xfrm>
            <a:off x="4959047" y="975539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Април 2025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621700C-7DA8-952E-792A-7BE39B0218AC}"/>
              </a:ext>
            </a:extLst>
          </p:cNvPr>
          <p:cNvSpPr txBox="1"/>
          <p:nvPr/>
        </p:nvSpPr>
        <p:spPr>
          <a:xfrm>
            <a:off x="4574619" y="660234"/>
            <a:ext cx="19418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</p:spTree>
    <p:extLst>
      <p:ext uri="{BB962C8B-B14F-4D97-AF65-F5344CB8AC3E}">
        <p14:creationId xmlns:p14="http://schemas.microsoft.com/office/powerpoint/2010/main" val="38252036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8E833322-2DA2-3588-3B14-5ECC60CD0D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hq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6354" y="2138659"/>
            <a:ext cx="2736000" cy="25806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8" name="Chart Placeholder 9">
            <a:extLst>
              <a:ext uri="{FF2B5EF4-FFF2-40B4-BE49-F238E27FC236}">
                <a16:creationId xmlns:a16="http://schemas.microsoft.com/office/drawing/2014/main" id="{9A438466-FF74-1D17-6E9C-666AD35836C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7705836"/>
              </p:ext>
            </p:extLst>
          </p:nvPr>
        </p:nvGraphicFramePr>
        <p:xfrm>
          <a:off x="495301" y="1252538"/>
          <a:ext cx="4750954" cy="4968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2" name="Picture 11">
            <a:extLst>
              <a:ext uri="{FF2B5EF4-FFF2-40B4-BE49-F238E27FC236}">
                <a16:creationId xmlns:a16="http://schemas.microsoft.com/office/drawing/2014/main" id="{53DE4CA5-4A33-9ECB-A5DD-D8F29841C6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hq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37136" y="2138659"/>
            <a:ext cx="2611954" cy="24636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03DE9804-884F-AE7A-0A3F-6A51352EF3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АДАПТАЦИЯ КЪМ ПЛАЩАНЕТО САМО В ЕВРО СЛЕД КРАЯ НА ДВОЙНОТО ОБРАЩЕНИЕ</a:t>
            </a:r>
            <a:r>
              <a:rPr lang="bg-BG" dirty="0"/>
              <a:t> 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E83C4AF-C7C7-8615-0CAB-86992AFE632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0"/>
              </a:spcBef>
            </a:pPr>
            <a:r>
              <a:rPr lang="bg-BG" noProof="0" dirty="0"/>
              <a:t>Трудно ли ви е да свикнете с плащането само в евро, след края на периода на двойно обращение на лева и еврото през януари? </a:t>
            </a:r>
          </a:p>
          <a:p>
            <a:pPr>
              <a:spcBef>
                <a:spcPts val="0"/>
              </a:spcBef>
            </a:pPr>
            <a:r>
              <a:rPr lang="bg-BG" noProof="0" dirty="0"/>
              <a:t>Свикнахте ли  с плащането само в евро след края на периода на двойно обращение на лева и еврото през януари?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C421C39-6971-272F-B849-7BEE1A7A9116}"/>
              </a:ext>
            </a:extLst>
          </p:cNvPr>
          <p:cNvSpPr txBox="1"/>
          <p:nvPr/>
        </p:nvSpPr>
        <p:spPr>
          <a:xfrm>
            <a:off x="585932" y="878829"/>
            <a:ext cx="456969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bg-BG" sz="1200" noProof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Трудно ли ви е да свикнете с плащането само в евро, след края на периода на двойно обращение на лева и еврото през януари?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AFE9214-B4C2-AC7E-7CF9-9C31089B84A0}"/>
              </a:ext>
            </a:extLst>
          </p:cNvPr>
          <p:cNvSpPr txBox="1"/>
          <p:nvPr/>
        </p:nvSpPr>
        <p:spPr>
          <a:xfrm>
            <a:off x="2157845" y="1307827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Февруари 2026 </a:t>
            </a:r>
          </a:p>
        </p:txBody>
      </p:sp>
      <p:graphicFrame>
        <p:nvGraphicFramePr>
          <p:cNvPr id="11" name="Chart Placeholder 9">
            <a:extLst>
              <a:ext uri="{FF2B5EF4-FFF2-40B4-BE49-F238E27FC236}">
                <a16:creationId xmlns:a16="http://schemas.microsoft.com/office/drawing/2014/main" id="{0C3E0166-ADBC-0EA7-1297-109104F50BD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98362521"/>
              </p:ext>
            </p:extLst>
          </p:nvPr>
        </p:nvGraphicFramePr>
        <p:xfrm>
          <a:off x="6272647" y="1102062"/>
          <a:ext cx="4750954" cy="514705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2F83BADF-9351-27EF-0BE5-52FA2B446EA5}"/>
              </a:ext>
            </a:extLst>
          </p:cNvPr>
          <p:cNvSpPr txBox="1"/>
          <p:nvPr/>
        </p:nvSpPr>
        <p:spPr>
          <a:xfrm>
            <a:off x="6520427" y="878829"/>
            <a:ext cx="456969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bg-BG" sz="1200" noProof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Свикнахте ли  с плащането само в евро след края на периода на двойно обращение на лева и еврото през януари?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744AD1D-E44B-0134-559D-41E34A80040A}"/>
              </a:ext>
            </a:extLst>
          </p:cNvPr>
          <p:cNvSpPr txBox="1"/>
          <p:nvPr/>
        </p:nvSpPr>
        <p:spPr>
          <a:xfrm>
            <a:off x="8147758" y="1275159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Юли 2026 </a:t>
            </a:r>
          </a:p>
        </p:txBody>
      </p:sp>
      <p:sp>
        <p:nvSpPr>
          <p:cNvPr id="15" name="Right Brace 14">
            <a:extLst>
              <a:ext uri="{FF2B5EF4-FFF2-40B4-BE49-F238E27FC236}">
                <a16:creationId xmlns:a16="http://schemas.microsoft.com/office/drawing/2014/main" id="{BD933BB1-E5BE-5313-D7C5-4127887D4E25}"/>
              </a:ext>
            </a:extLst>
          </p:cNvPr>
          <p:cNvSpPr/>
          <p:nvPr/>
        </p:nvSpPr>
        <p:spPr>
          <a:xfrm rot="13725752">
            <a:off x="7395097" y="1166536"/>
            <a:ext cx="352293" cy="1357745"/>
          </a:xfrm>
          <a:prstGeom prst="rightBrace">
            <a:avLst>
              <a:gd name="adj1" fmla="val 35784"/>
              <a:gd name="adj2" fmla="val 50000"/>
            </a:avLst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1D8B5C5-56EF-50AB-052C-F6CBFF0494F3}"/>
              </a:ext>
            </a:extLst>
          </p:cNvPr>
          <p:cNvSpPr txBox="1"/>
          <p:nvPr/>
        </p:nvSpPr>
        <p:spPr>
          <a:xfrm>
            <a:off x="6762639" y="1453916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16.2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1627C7E-DFF2-44DC-1E09-1F159F37D597}"/>
              </a:ext>
            </a:extLst>
          </p:cNvPr>
          <p:cNvSpPr txBox="1"/>
          <p:nvPr/>
        </p:nvSpPr>
        <p:spPr>
          <a:xfrm>
            <a:off x="4743199" y="1634241"/>
            <a:ext cx="19418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</p:spTree>
    <p:extLst>
      <p:ext uri="{BB962C8B-B14F-4D97-AF65-F5344CB8AC3E}">
        <p14:creationId xmlns:p14="http://schemas.microsoft.com/office/powerpoint/2010/main" val="407255128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038C80-1DE9-1E5D-FC73-6DF296BB40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92295C-9D4C-DE5D-35DF-9A3DDD8479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dirty="0"/>
              <a:t>НАЧИНИ НА РАЗПЛАЩАНЕ И ПОЛЗВАНЕ НА ЕВРО СЛЕД 1 ЯНУАРИ 2026</a:t>
            </a:r>
            <a:r>
              <a:rPr lang="en-US" dirty="0"/>
              <a:t> </a:t>
            </a:r>
            <a:r>
              <a:rPr lang="bg-BG" dirty="0"/>
              <a:t>г. </a:t>
            </a:r>
            <a:r>
              <a:rPr lang="bg-BG" noProof="0" dirty="0"/>
              <a:t>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9482331-D1A8-3140-CF56-551E170995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0"/>
              </a:spcBef>
            </a:pPr>
            <a:r>
              <a:rPr lang="bg-BG" noProof="0"/>
              <a:t>По какъв начин плащате в магазини, услуги след въвеждане на еврото?  </a:t>
            </a:r>
          </a:p>
        </p:txBody>
      </p:sp>
      <p:grpSp>
        <p:nvGrpSpPr>
          <p:cNvPr id="7" name="Group 2">
            <a:extLst>
              <a:ext uri="{FF2B5EF4-FFF2-40B4-BE49-F238E27FC236}">
                <a16:creationId xmlns:a16="http://schemas.microsoft.com/office/drawing/2014/main" id="{FC966F77-A790-C370-CF21-B33F387355A7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8" name="Freeform 1105">
              <a:extLst>
                <a:ext uri="{FF2B5EF4-FFF2-40B4-BE49-F238E27FC236}">
                  <a16:creationId xmlns:a16="http://schemas.microsoft.com/office/drawing/2014/main" id="{D9E5A9FA-D89A-93FE-A452-704A0318D247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" name="Freeform 1059">
              <a:extLst>
                <a:ext uri="{FF2B5EF4-FFF2-40B4-BE49-F238E27FC236}">
                  <a16:creationId xmlns:a16="http://schemas.microsoft.com/office/drawing/2014/main" id="{8A558219-7CC8-2A14-92A1-1FA8C23D6D53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" name="Freeform 1029">
              <a:extLst>
                <a:ext uri="{FF2B5EF4-FFF2-40B4-BE49-F238E27FC236}">
                  <a16:creationId xmlns:a16="http://schemas.microsoft.com/office/drawing/2014/main" id="{815117DF-B5D1-6DD6-A2F0-9D8C43DB340C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11" name="Group 1032">
              <a:extLst>
                <a:ext uri="{FF2B5EF4-FFF2-40B4-BE49-F238E27FC236}">
                  <a16:creationId xmlns:a16="http://schemas.microsoft.com/office/drawing/2014/main" id="{336A4DEA-80AB-5486-37D0-55DD009C169D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9" name="Freeform 1033">
                <a:extLst>
                  <a:ext uri="{FF2B5EF4-FFF2-40B4-BE49-F238E27FC236}">
                    <a16:creationId xmlns:a16="http://schemas.microsoft.com/office/drawing/2014/main" id="{552ACF31-76CC-181A-8A2F-C12D5A00D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90" name="Freeform 1034">
                <a:extLst>
                  <a:ext uri="{FF2B5EF4-FFF2-40B4-BE49-F238E27FC236}">
                    <a16:creationId xmlns:a16="http://schemas.microsoft.com/office/drawing/2014/main" id="{B9BD3206-9F1F-4331-DC12-8712DEB39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2" name="Freeform 1035">
              <a:extLst>
                <a:ext uri="{FF2B5EF4-FFF2-40B4-BE49-F238E27FC236}">
                  <a16:creationId xmlns:a16="http://schemas.microsoft.com/office/drawing/2014/main" id="{46FFBB10-B044-6EF1-E2AF-210E380F6FDC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" name="Freeform 1037">
              <a:extLst>
                <a:ext uri="{FF2B5EF4-FFF2-40B4-BE49-F238E27FC236}">
                  <a16:creationId xmlns:a16="http://schemas.microsoft.com/office/drawing/2014/main" id="{45962CA2-FD9B-E112-52F8-F29706CA152A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" name="Freeform 1039">
              <a:extLst>
                <a:ext uri="{FF2B5EF4-FFF2-40B4-BE49-F238E27FC236}">
                  <a16:creationId xmlns:a16="http://schemas.microsoft.com/office/drawing/2014/main" id="{BC91E31C-331E-3C45-FE53-9DE7024D73A6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" name="Freeform 1040">
              <a:extLst>
                <a:ext uri="{FF2B5EF4-FFF2-40B4-BE49-F238E27FC236}">
                  <a16:creationId xmlns:a16="http://schemas.microsoft.com/office/drawing/2014/main" id="{62109981-7386-B1B8-D2F1-F5EF96E409EA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" name="Freeform 1041">
              <a:extLst>
                <a:ext uri="{FF2B5EF4-FFF2-40B4-BE49-F238E27FC236}">
                  <a16:creationId xmlns:a16="http://schemas.microsoft.com/office/drawing/2014/main" id="{3E26B4A3-4231-86B4-496A-CB907FA55407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" name="Freeform 1042">
              <a:extLst>
                <a:ext uri="{FF2B5EF4-FFF2-40B4-BE49-F238E27FC236}">
                  <a16:creationId xmlns:a16="http://schemas.microsoft.com/office/drawing/2014/main" id="{C0E65F12-C360-72C1-1084-1C64E69B7CD8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" name="Freeform 1043">
              <a:extLst>
                <a:ext uri="{FF2B5EF4-FFF2-40B4-BE49-F238E27FC236}">
                  <a16:creationId xmlns:a16="http://schemas.microsoft.com/office/drawing/2014/main" id="{78BE35E3-B817-DC9D-E03F-0F716DC6A110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9" name="Freeform 1044">
              <a:extLst>
                <a:ext uri="{FF2B5EF4-FFF2-40B4-BE49-F238E27FC236}">
                  <a16:creationId xmlns:a16="http://schemas.microsoft.com/office/drawing/2014/main" id="{51B31DEE-E6F9-BE54-10D7-D7D745C83876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0" name="Freeform 1045">
              <a:extLst>
                <a:ext uri="{FF2B5EF4-FFF2-40B4-BE49-F238E27FC236}">
                  <a16:creationId xmlns:a16="http://schemas.microsoft.com/office/drawing/2014/main" id="{D3557C5B-2D85-E09C-DEEC-7B7B030F987E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1" name="Freeform 1046">
              <a:extLst>
                <a:ext uri="{FF2B5EF4-FFF2-40B4-BE49-F238E27FC236}">
                  <a16:creationId xmlns:a16="http://schemas.microsoft.com/office/drawing/2014/main" id="{393069A5-EBB9-A716-311A-D812824CFDD3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2" name="Freeform 1047">
              <a:extLst>
                <a:ext uri="{FF2B5EF4-FFF2-40B4-BE49-F238E27FC236}">
                  <a16:creationId xmlns:a16="http://schemas.microsoft.com/office/drawing/2014/main" id="{33C037CF-5367-A9EE-C1B0-8A0A2539D99A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3" name="Freeform 1048">
              <a:extLst>
                <a:ext uri="{FF2B5EF4-FFF2-40B4-BE49-F238E27FC236}">
                  <a16:creationId xmlns:a16="http://schemas.microsoft.com/office/drawing/2014/main" id="{5CDE20F8-3616-EDCE-F558-80D1463F198C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4" name="Freeform 1049">
              <a:extLst>
                <a:ext uri="{FF2B5EF4-FFF2-40B4-BE49-F238E27FC236}">
                  <a16:creationId xmlns:a16="http://schemas.microsoft.com/office/drawing/2014/main" id="{7260F6DD-FCF3-F77C-43E9-E7435DEC530A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5" name="Freeform 1050">
              <a:extLst>
                <a:ext uri="{FF2B5EF4-FFF2-40B4-BE49-F238E27FC236}">
                  <a16:creationId xmlns:a16="http://schemas.microsoft.com/office/drawing/2014/main" id="{4EF937A7-DA0A-ED02-028F-DE61359E955D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6" name="Freeform 1051">
              <a:extLst>
                <a:ext uri="{FF2B5EF4-FFF2-40B4-BE49-F238E27FC236}">
                  <a16:creationId xmlns:a16="http://schemas.microsoft.com/office/drawing/2014/main" id="{9B52D9B6-06EA-4CD9-D8E8-B170B5C6E6F5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7" name="Freeform 1053">
              <a:extLst>
                <a:ext uri="{FF2B5EF4-FFF2-40B4-BE49-F238E27FC236}">
                  <a16:creationId xmlns:a16="http://schemas.microsoft.com/office/drawing/2014/main" id="{A3BFDDFB-7094-B8C3-937D-6E327C0DB88B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8" name="Freeform 1055">
              <a:extLst>
                <a:ext uri="{FF2B5EF4-FFF2-40B4-BE49-F238E27FC236}">
                  <a16:creationId xmlns:a16="http://schemas.microsoft.com/office/drawing/2014/main" id="{B5D9E080-36BF-8E76-9633-13794BB15FA1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9" name="Freeform 1057">
              <a:extLst>
                <a:ext uri="{FF2B5EF4-FFF2-40B4-BE49-F238E27FC236}">
                  <a16:creationId xmlns:a16="http://schemas.microsoft.com/office/drawing/2014/main" id="{35A2BB2F-6EC3-11F8-55D1-9E6E0B34A6EB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0" name="Freeform 1061">
              <a:extLst>
                <a:ext uri="{FF2B5EF4-FFF2-40B4-BE49-F238E27FC236}">
                  <a16:creationId xmlns:a16="http://schemas.microsoft.com/office/drawing/2014/main" id="{B114B0EE-2A49-1E39-D0AD-3C5FFA9060E3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1" name="Freeform 1062">
              <a:extLst>
                <a:ext uri="{FF2B5EF4-FFF2-40B4-BE49-F238E27FC236}">
                  <a16:creationId xmlns:a16="http://schemas.microsoft.com/office/drawing/2014/main" id="{E338B7DE-19E2-92FB-6AC5-454D4EC7ACF7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2" name="Freeform 1063">
              <a:extLst>
                <a:ext uri="{FF2B5EF4-FFF2-40B4-BE49-F238E27FC236}">
                  <a16:creationId xmlns:a16="http://schemas.microsoft.com/office/drawing/2014/main" id="{F2FE7FCF-4DF3-EF5C-626A-5BB122D8E698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3" name="Freeform 1064">
              <a:extLst>
                <a:ext uri="{FF2B5EF4-FFF2-40B4-BE49-F238E27FC236}">
                  <a16:creationId xmlns:a16="http://schemas.microsoft.com/office/drawing/2014/main" id="{FC3DE626-647B-6C12-BD67-F4979A44588B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4" name="Freeform 1065">
              <a:extLst>
                <a:ext uri="{FF2B5EF4-FFF2-40B4-BE49-F238E27FC236}">
                  <a16:creationId xmlns:a16="http://schemas.microsoft.com/office/drawing/2014/main" id="{F2AF49F8-FD10-9C06-6166-5660C65849E1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5" name="Freeform 1066">
              <a:extLst>
                <a:ext uri="{FF2B5EF4-FFF2-40B4-BE49-F238E27FC236}">
                  <a16:creationId xmlns:a16="http://schemas.microsoft.com/office/drawing/2014/main" id="{5C971213-9F27-960E-9FCC-B92BDC346967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6" name="Freeform 1067">
              <a:extLst>
                <a:ext uri="{FF2B5EF4-FFF2-40B4-BE49-F238E27FC236}">
                  <a16:creationId xmlns:a16="http://schemas.microsoft.com/office/drawing/2014/main" id="{D11439CD-A7C5-98D5-86D7-5C47377C3CFF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7" name="Freeform 1069">
              <a:extLst>
                <a:ext uri="{FF2B5EF4-FFF2-40B4-BE49-F238E27FC236}">
                  <a16:creationId xmlns:a16="http://schemas.microsoft.com/office/drawing/2014/main" id="{45638660-40B9-47A5-400F-9148D5DD6ABE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8" name="Freeform 1070">
              <a:extLst>
                <a:ext uri="{FF2B5EF4-FFF2-40B4-BE49-F238E27FC236}">
                  <a16:creationId xmlns:a16="http://schemas.microsoft.com/office/drawing/2014/main" id="{1956F8BD-04B6-BA41-42E1-A2EB449F56D2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9" name="Freeform 1071">
              <a:extLst>
                <a:ext uri="{FF2B5EF4-FFF2-40B4-BE49-F238E27FC236}">
                  <a16:creationId xmlns:a16="http://schemas.microsoft.com/office/drawing/2014/main" id="{F8697D01-5FDC-ADE9-1F31-3A152F5DF43D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0" name="Freeform 1073">
              <a:extLst>
                <a:ext uri="{FF2B5EF4-FFF2-40B4-BE49-F238E27FC236}">
                  <a16:creationId xmlns:a16="http://schemas.microsoft.com/office/drawing/2014/main" id="{745C95F1-58DB-11FD-76D2-63E9C9F3882C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1" name="Freeform 1074">
              <a:extLst>
                <a:ext uri="{FF2B5EF4-FFF2-40B4-BE49-F238E27FC236}">
                  <a16:creationId xmlns:a16="http://schemas.microsoft.com/office/drawing/2014/main" id="{3CBBA9F5-D839-F518-0C71-85CA8CE31D73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2" name="Freeform 1076">
              <a:extLst>
                <a:ext uri="{FF2B5EF4-FFF2-40B4-BE49-F238E27FC236}">
                  <a16:creationId xmlns:a16="http://schemas.microsoft.com/office/drawing/2014/main" id="{1D8EAC02-3046-428E-2FEE-38503276DD79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3" name="Freeform 1077">
              <a:extLst>
                <a:ext uri="{FF2B5EF4-FFF2-40B4-BE49-F238E27FC236}">
                  <a16:creationId xmlns:a16="http://schemas.microsoft.com/office/drawing/2014/main" id="{9D812195-C3CE-6C94-B08A-410D992C0E87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4" name="Freeform 1078">
              <a:extLst>
                <a:ext uri="{FF2B5EF4-FFF2-40B4-BE49-F238E27FC236}">
                  <a16:creationId xmlns:a16="http://schemas.microsoft.com/office/drawing/2014/main" id="{17D13FFA-5E9B-B666-F69D-10D543304E62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5" name="Freeform 1080">
              <a:extLst>
                <a:ext uri="{FF2B5EF4-FFF2-40B4-BE49-F238E27FC236}">
                  <a16:creationId xmlns:a16="http://schemas.microsoft.com/office/drawing/2014/main" id="{DEF8F493-DCDE-12F0-C727-254F34E9D0FF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6" name="Freeform 1082">
              <a:extLst>
                <a:ext uri="{FF2B5EF4-FFF2-40B4-BE49-F238E27FC236}">
                  <a16:creationId xmlns:a16="http://schemas.microsoft.com/office/drawing/2014/main" id="{45F9709A-4A79-4759-7D65-614BEE35115E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7" name="Freeform 1084">
              <a:extLst>
                <a:ext uri="{FF2B5EF4-FFF2-40B4-BE49-F238E27FC236}">
                  <a16:creationId xmlns:a16="http://schemas.microsoft.com/office/drawing/2014/main" id="{2A3AB01B-8025-65EF-885F-CCC3745560BA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8" name="Freeform 1085">
              <a:extLst>
                <a:ext uri="{FF2B5EF4-FFF2-40B4-BE49-F238E27FC236}">
                  <a16:creationId xmlns:a16="http://schemas.microsoft.com/office/drawing/2014/main" id="{3A9629D5-21D0-3713-3818-0D1406C8178F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9" name="Freeform 1086">
              <a:extLst>
                <a:ext uri="{FF2B5EF4-FFF2-40B4-BE49-F238E27FC236}">
                  <a16:creationId xmlns:a16="http://schemas.microsoft.com/office/drawing/2014/main" id="{F729472F-9152-6011-3B66-567A7C831DD7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0" name="Freeform 1087">
              <a:extLst>
                <a:ext uri="{FF2B5EF4-FFF2-40B4-BE49-F238E27FC236}">
                  <a16:creationId xmlns:a16="http://schemas.microsoft.com/office/drawing/2014/main" id="{8493973B-CE04-2CCE-F969-AB94E614DF3A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1" name="Freeform 1088">
              <a:extLst>
                <a:ext uri="{FF2B5EF4-FFF2-40B4-BE49-F238E27FC236}">
                  <a16:creationId xmlns:a16="http://schemas.microsoft.com/office/drawing/2014/main" id="{52F1A9CA-1EC9-1C6A-D793-762850A89016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2" name="Freeform 1089">
              <a:extLst>
                <a:ext uri="{FF2B5EF4-FFF2-40B4-BE49-F238E27FC236}">
                  <a16:creationId xmlns:a16="http://schemas.microsoft.com/office/drawing/2014/main" id="{803B94DF-31C8-B997-AE4D-8B699B37C21F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3" name="Freeform 1091">
              <a:extLst>
                <a:ext uri="{FF2B5EF4-FFF2-40B4-BE49-F238E27FC236}">
                  <a16:creationId xmlns:a16="http://schemas.microsoft.com/office/drawing/2014/main" id="{8650E3C4-2971-3FD1-31B6-A34FF01E7C3D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4" name="Freeform 1093">
              <a:extLst>
                <a:ext uri="{FF2B5EF4-FFF2-40B4-BE49-F238E27FC236}">
                  <a16:creationId xmlns:a16="http://schemas.microsoft.com/office/drawing/2014/main" id="{FB0FC846-C9D0-0047-2323-EBFD41C20688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5" name="Freeform 1094">
              <a:extLst>
                <a:ext uri="{FF2B5EF4-FFF2-40B4-BE49-F238E27FC236}">
                  <a16:creationId xmlns:a16="http://schemas.microsoft.com/office/drawing/2014/main" id="{332AF9F8-8638-55B1-8BBD-CC3D4C4747DE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6" name="Freeform 1096">
              <a:extLst>
                <a:ext uri="{FF2B5EF4-FFF2-40B4-BE49-F238E27FC236}">
                  <a16:creationId xmlns:a16="http://schemas.microsoft.com/office/drawing/2014/main" id="{AF97168C-1F31-E5CB-110C-482DF25FD0F4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7" name="Freeform 1097">
              <a:extLst>
                <a:ext uri="{FF2B5EF4-FFF2-40B4-BE49-F238E27FC236}">
                  <a16:creationId xmlns:a16="http://schemas.microsoft.com/office/drawing/2014/main" id="{BF5D7914-FC9B-4682-2627-37AB8C415C2D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8" name="Freeform 1099">
              <a:extLst>
                <a:ext uri="{FF2B5EF4-FFF2-40B4-BE49-F238E27FC236}">
                  <a16:creationId xmlns:a16="http://schemas.microsoft.com/office/drawing/2014/main" id="{0425DF4C-38BF-D443-C82D-3697EE28EE8C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9" name="Freeform 1101">
              <a:extLst>
                <a:ext uri="{FF2B5EF4-FFF2-40B4-BE49-F238E27FC236}">
                  <a16:creationId xmlns:a16="http://schemas.microsoft.com/office/drawing/2014/main" id="{548E6C1B-F989-CB7D-4CE4-CC2D6165A165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0" name="Freeform 1103">
              <a:extLst>
                <a:ext uri="{FF2B5EF4-FFF2-40B4-BE49-F238E27FC236}">
                  <a16:creationId xmlns:a16="http://schemas.microsoft.com/office/drawing/2014/main" id="{0D823989-B842-908F-6EC8-B3136EE7E2ED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1" name="Freeform 1107">
              <a:extLst>
                <a:ext uri="{FF2B5EF4-FFF2-40B4-BE49-F238E27FC236}">
                  <a16:creationId xmlns:a16="http://schemas.microsoft.com/office/drawing/2014/main" id="{34865FF7-BCB5-2964-DBE2-D5C54DB7F6C3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2" name="Freeform 1109">
              <a:extLst>
                <a:ext uri="{FF2B5EF4-FFF2-40B4-BE49-F238E27FC236}">
                  <a16:creationId xmlns:a16="http://schemas.microsoft.com/office/drawing/2014/main" id="{FDF1151A-F5B9-DDCA-0B71-9C3EE1A23D37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3" name="Freeform 1110">
              <a:extLst>
                <a:ext uri="{FF2B5EF4-FFF2-40B4-BE49-F238E27FC236}">
                  <a16:creationId xmlns:a16="http://schemas.microsoft.com/office/drawing/2014/main" id="{F7EC4D7E-1FE0-D801-FFFA-791EDDA42CAC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4" name="Freeform 1111">
              <a:extLst>
                <a:ext uri="{FF2B5EF4-FFF2-40B4-BE49-F238E27FC236}">
                  <a16:creationId xmlns:a16="http://schemas.microsoft.com/office/drawing/2014/main" id="{8D854C09-16AD-204C-6221-7D6E76FB9F3E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5" name="Freeform 1112">
              <a:extLst>
                <a:ext uri="{FF2B5EF4-FFF2-40B4-BE49-F238E27FC236}">
                  <a16:creationId xmlns:a16="http://schemas.microsoft.com/office/drawing/2014/main" id="{EA81E2EB-8960-42D1-8807-531DB34A55B3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6" name="Freeform 1113">
              <a:extLst>
                <a:ext uri="{FF2B5EF4-FFF2-40B4-BE49-F238E27FC236}">
                  <a16:creationId xmlns:a16="http://schemas.microsoft.com/office/drawing/2014/main" id="{08A38F87-DE9D-2787-4E32-6E33AC5F4E54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7" name="Freeform 1114">
              <a:extLst>
                <a:ext uri="{FF2B5EF4-FFF2-40B4-BE49-F238E27FC236}">
                  <a16:creationId xmlns:a16="http://schemas.microsoft.com/office/drawing/2014/main" id="{8410D37D-77B1-209C-BCA6-1C103F4AE41E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8" name="Freeform 1116">
              <a:extLst>
                <a:ext uri="{FF2B5EF4-FFF2-40B4-BE49-F238E27FC236}">
                  <a16:creationId xmlns:a16="http://schemas.microsoft.com/office/drawing/2014/main" id="{19AB2EFA-F3E4-2662-89E4-F671D1CCC677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9" name="Freeform 1118">
              <a:extLst>
                <a:ext uri="{FF2B5EF4-FFF2-40B4-BE49-F238E27FC236}">
                  <a16:creationId xmlns:a16="http://schemas.microsoft.com/office/drawing/2014/main" id="{044CF3E7-45F9-BBDC-7AF4-E0775807AC9D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0" name="Freeform 1120">
              <a:extLst>
                <a:ext uri="{FF2B5EF4-FFF2-40B4-BE49-F238E27FC236}">
                  <a16:creationId xmlns:a16="http://schemas.microsoft.com/office/drawing/2014/main" id="{A25C2E69-84F4-E2A0-C8D8-A247D6167AAD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1" name="Freeform 1122">
              <a:extLst>
                <a:ext uri="{FF2B5EF4-FFF2-40B4-BE49-F238E27FC236}">
                  <a16:creationId xmlns:a16="http://schemas.microsoft.com/office/drawing/2014/main" id="{2011C70D-E677-972A-4D9B-5CB5006896A5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2" name="Freeform 1123">
              <a:extLst>
                <a:ext uri="{FF2B5EF4-FFF2-40B4-BE49-F238E27FC236}">
                  <a16:creationId xmlns:a16="http://schemas.microsoft.com/office/drawing/2014/main" id="{F0C1A7C2-7503-846A-8ACB-C462D6C5EDC0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3" name="Freeform 1126">
              <a:extLst>
                <a:ext uri="{FF2B5EF4-FFF2-40B4-BE49-F238E27FC236}">
                  <a16:creationId xmlns:a16="http://schemas.microsoft.com/office/drawing/2014/main" id="{FCC2BBCC-9586-2A0F-D2C1-861BE5F26F7E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74" name="Group 1127">
              <a:extLst>
                <a:ext uri="{FF2B5EF4-FFF2-40B4-BE49-F238E27FC236}">
                  <a16:creationId xmlns:a16="http://schemas.microsoft.com/office/drawing/2014/main" id="{1372842F-8EC4-1DDA-AF68-D3BA4BD7BABB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7" name="Freeform 1128">
                <a:extLst>
                  <a:ext uri="{FF2B5EF4-FFF2-40B4-BE49-F238E27FC236}">
                    <a16:creationId xmlns:a16="http://schemas.microsoft.com/office/drawing/2014/main" id="{2AF781FD-C63E-9B28-C0F2-B0BDC0B6A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8" name="Freeform 1129">
                <a:extLst>
                  <a:ext uri="{FF2B5EF4-FFF2-40B4-BE49-F238E27FC236}">
                    <a16:creationId xmlns:a16="http://schemas.microsoft.com/office/drawing/2014/main" id="{C56BF44A-B0C2-82C5-4F7C-ED0B1873E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75" name="Freeform 1130">
              <a:extLst>
                <a:ext uri="{FF2B5EF4-FFF2-40B4-BE49-F238E27FC236}">
                  <a16:creationId xmlns:a16="http://schemas.microsoft.com/office/drawing/2014/main" id="{FA0B8609-2FB0-DA45-EB15-2D0AD696B13A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6" name="Freeform 1131">
              <a:extLst>
                <a:ext uri="{FF2B5EF4-FFF2-40B4-BE49-F238E27FC236}">
                  <a16:creationId xmlns:a16="http://schemas.microsoft.com/office/drawing/2014/main" id="{8622B344-9C27-540F-F455-B443B62DD52B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7" name="Freeform 1132">
              <a:extLst>
                <a:ext uri="{FF2B5EF4-FFF2-40B4-BE49-F238E27FC236}">
                  <a16:creationId xmlns:a16="http://schemas.microsoft.com/office/drawing/2014/main" id="{BD8B62BD-BE41-83B0-62B6-08ADF8D9A30D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8" name="Freeform 1133">
              <a:extLst>
                <a:ext uri="{FF2B5EF4-FFF2-40B4-BE49-F238E27FC236}">
                  <a16:creationId xmlns:a16="http://schemas.microsoft.com/office/drawing/2014/main" id="{6FB2018F-18F1-F071-0510-5A7DEBCBE0A8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9" name="Freeform 1134">
              <a:extLst>
                <a:ext uri="{FF2B5EF4-FFF2-40B4-BE49-F238E27FC236}">
                  <a16:creationId xmlns:a16="http://schemas.microsoft.com/office/drawing/2014/main" id="{8FF1979F-D106-AF26-E717-F94B929007D2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0" name="Freeform 1135">
              <a:extLst>
                <a:ext uri="{FF2B5EF4-FFF2-40B4-BE49-F238E27FC236}">
                  <a16:creationId xmlns:a16="http://schemas.microsoft.com/office/drawing/2014/main" id="{CF77792C-BE44-5A87-A058-3FE4D7C59883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1" name="Freeform 1136">
              <a:extLst>
                <a:ext uri="{FF2B5EF4-FFF2-40B4-BE49-F238E27FC236}">
                  <a16:creationId xmlns:a16="http://schemas.microsoft.com/office/drawing/2014/main" id="{53BD6EB4-D458-3DF0-4455-5ED4465289A3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2" name="Freeform 1137">
              <a:extLst>
                <a:ext uri="{FF2B5EF4-FFF2-40B4-BE49-F238E27FC236}">
                  <a16:creationId xmlns:a16="http://schemas.microsoft.com/office/drawing/2014/main" id="{A6E31C27-A1EB-D2FF-650B-256DFC8A5382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3" name="Freeform 1138">
              <a:extLst>
                <a:ext uri="{FF2B5EF4-FFF2-40B4-BE49-F238E27FC236}">
                  <a16:creationId xmlns:a16="http://schemas.microsoft.com/office/drawing/2014/main" id="{61BCE23B-80D9-3CA6-334F-41B3D3BBCC3B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4" name="Freeform 1139">
              <a:extLst>
                <a:ext uri="{FF2B5EF4-FFF2-40B4-BE49-F238E27FC236}">
                  <a16:creationId xmlns:a16="http://schemas.microsoft.com/office/drawing/2014/main" id="{068E6610-4C3C-B281-A738-96DBDB6C67F4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5" name="Freeform 1140">
              <a:extLst>
                <a:ext uri="{FF2B5EF4-FFF2-40B4-BE49-F238E27FC236}">
                  <a16:creationId xmlns:a16="http://schemas.microsoft.com/office/drawing/2014/main" id="{F51EC833-F9CC-02CC-CE01-CE650EE47528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86" name="Freeform 1146">
              <a:extLst>
                <a:ext uri="{FF2B5EF4-FFF2-40B4-BE49-F238E27FC236}">
                  <a16:creationId xmlns:a16="http://schemas.microsoft.com/office/drawing/2014/main" id="{86830F3F-4F09-C45E-9C95-463D373A5F70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graphicFrame>
        <p:nvGraphicFramePr>
          <p:cNvPr id="91" name="Chart Placeholder 9">
            <a:extLst>
              <a:ext uri="{FF2B5EF4-FFF2-40B4-BE49-F238E27FC236}">
                <a16:creationId xmlns:a16="http://schemas.microsoft.com/office/drawing/2014/main" id="{0DC36DAE-2624-9638-BA26-9BC9E9B9454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21071060"/>
              </p:ext>
            </p:extLst>
          </p:nvPr>
        </p:nvGraphicFramePr>
        <p:xfrm>
          <a:off x="467019" y="1273559"/>
          <a:ext cx="10884472" cy="505334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54956F1B-FDD7-92BD-62AA-92381671D221}"/>
              </a:ext>
            </a:extLst>
          </p:cNvPr>
          <p:cNvSpPr txBox="1"/>
          <p:nvPr/>
        </p:nvSpPr>
        <p:spPr>
          <a:xfrm>
            <a:off x="4926990" y="996560"/>
            <a:ext cx="19418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</p:spTree>
    <p:extLst>
      <p:ext uri="{BB962C8B-B14F-4D97-AF65-F5344CB8AC3E}">
        <p14:creationId xmlns:p14="http://schemas.microsoft.com/office/powerpoint/2010/main" val="224792551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91DE5E-3AC7-1159-DE92-2517472DB8F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dirty="0"/>
              <a:t>НАБАВЯНЕ НА БАНКНОТИ И МОНЕТИ 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9018407-6204-DDB8-E564-07F8E5FC2F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Лесно ли си набавяте необходимите банкноти и монети в евро</a:t>
            </a:r>
            <a:r>
              <a:rPr lang="ru-RU" dirty="0"/>
              <a:t>? </a:t>
            </a:r>
            <a:endParaRPr lang="bg-BG" dirty="0"/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889C1D9D-D11E-3486-DB2B-EAE51AD3E70B}"/>
              </a:ext>
            </a:extLst>
          </p:cNvPr>
          <p:cNvGrpSpPr/>
          <p:nvPr/>
        </p:nvGrpSpPr>
        <p:grpSpPr>
          <a:xfrm>
            <a:off x="2846781" y="1192615"/>
            <a:ext cx="6300000" cy="4807341"/>
            <a:chOff x="1668106" y="965695"/>
            <a:chExt cx="6632931" cy="5096947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6" name="Freeform 1105">
              <a:extLst>
                <a:ext uri="{FF2B5EF4-FFF2-40B4-BE49-F238E27FC236}">
                  <a16:creationId xmlns:a16="http://schemas.microsoft.com/office/drawing/2014/main" id="{8DA70952-07C9-AD5A-08D1-7AC907C0C7C6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" name="Freeform 1059">
              <a:extLst>
                <a:ext uri="{FF2B5EF4-FFF2-40B4-BE49-F238E27FC236}">
                  <a16:creationId xmlns:a16="http://schemas.microsoft.com/office/drawing/2014/main" id="{4C957DB9-7573-870D-B1B7-766775AB801D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8" name="Group 1032">
              <a:extLst>
                <a:ext uri="{FF2B5EF4-FFF2-40B4-BE49-F238E27FC236}">
                  <a16:creationId xmlns:a16="http://schemas.microsoft.com/office/drawing/2014/main" id="{3499D812-7ABF-DB79-41F9-58919779AED1}"/>
                </a:ext>
              </a:extLst>
            </p:cNvPr>
            <p:cNvGrpSpPr>
              <a:grpSpLocks/>
            </p:cNvGrpSpPr>
            <p:nvPr>
              <p:custDataLst>
                <p:tags r:id="rId3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6" name="Freeform 1033">
                <a:extLst>
                  <a:ext uri="{FF2B5EF4-FFF2-40B4-BE49-F238E27FC236}">
                    <a16:creationId xmlns:a16="http://schemas.microsoft.com/office/drawing/2014/main" id="{6D6F5A11-8DC0-6EFF-3586-131633C4F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7" name="Freeform 1034">
                <a:extLst>
                  <a:ext uri="{FF2B5EF4-FFF2-40B4-BE49-F238E27FC236}">
                    <a16:creationId xmlns:a16="http://schemas.microsoft.com/office/drawing/2014/main" id="{B0A8C09C-9285-1127-4F90-35FEA53E7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9" name="Freeform 1035">
              <a:extLst>
                <a:ext uri="{FF2B5EF4-FFF2-40B4-BE49-F238E27FC236}">
                  <a16:creationId xmlns:a16="http://schemas.microsoft.com/office/drawing/2014/main" id="{35492519-F524-85A3-8FE7-D5643CDD8352}"/>
                </a:ext>
              </a:extLst>
            </p:cNvPr>
            <p:cNvSpPr>
              <a:spLocks/>
            </p:cNvSpPr>
            <p:nvPr>
              <p:custDataLst>
                <p:tags r:id="rId4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" name="Freeform 1037">
              <a:extLst>
                <a:ext uri="{FF2B5EF4-FFF2-40B4-BE49-F238E27FC236}">
                  <a16:creationId xmlns:a16="http://schemas.microsoft.com/office/drawing/2014/main" id="{CA700EE7-3DB5-5DFC-A800-645276D4AE32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" name="Freeform 1039">
              <a:extLst>
                <a:ext uri="{FF2B5EF4-FFF2-40B4-BE49-F238E27FC236}">
                  <a16:creationId xmlns:a16="http://schemas.microsoft.com/office/drawing/2014/main" id="{FCA1961A-B569-B302-4216-8425BD4F3198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" name="Freeform 1040">
              <a:extLst>
                <a:ext uri="{FF2B5EF4-FFF2-40B4-BE49-F238E27FC236}">
                  <a16:creationId xmlns:a16="http://schemas.microsoft.com/office/drawing/2014/main" id="{A807F3FC-5E57-3D49-621F-43AD3F135ED0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" name="Freeform 1041">
              <a:extLst>
                <a:ext uri="{FF2B5EF4-FFF2-40B4-BE49-F238E27FC236}">
                  <a16:creationId xmlns:a16="http://schemas.microsoft.com/office/drawing/2014/main" id="{9420C91E-D62C-DB89-779A-EE219D925172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" name="Freeform 1042">
              <a:extLst>
                <a:ext uri="{FF2B5EF4-FFF2-40B4-BE49-F238E27FC236}">
                  <a16:creationId xmlns:a16="http://schemas.microsoft.com/office/drawing/2014/main" id="{984D14AB-77FF-FDE3-6418-77BFDB88E31A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" name="Freeform 1043">
              <a:extLst>
                <a:ext uri="{FF2B5EF4-FFF2-40B4-BE49-F238E27FC236}">
                  <a16:creationId xmlns:a16="http://schemas.microsoft.com/office/drawing/2014/main" id="{DF265A7B-F599-5FB3-B191-F9E665EBFE0C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" name="Freeform 1044">
              <a:extLst>
                <a:ext uri="{FF2B5EF4-FFF2-40B4-BE49-F238E27FC236}">
                  <a16:creationId xmlns:a16="http://schemas.microsoft.com/office/drawing/2014/main" id="{E2352CA2-2590-76FE-CB17-A80B48593AB0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" name="Freeform 1045">
              <a:extLst>
                <a:ext uri="{FF2B5EF4-FFF2-40B4-BE49-F238E27FC236}">
                  <a16:creationId xmlns:a16="http://schemas.microsoft.com/office/drawing/2014/main" id="{604C95C6-ACEA-84EC-A6ED-30F986D519C6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" name="Freeform 1046">
              <a:extLst>
                <a:ext uri="{FF2B5EF4-FFF2-40B4-BE49-F238E27FC236}">
                  <a16:creationId xmlns:a16="http://schemas.microsoft.com/office/drawing/2014/main" id="{FBD581E3-B813-AA98-1F3A-695474994117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9" name="Freeform 1047">
              <a:extLst>
                <a:ext uri="{FF2B5EF4-FFF2-40B4-BE49-F238E27FC236}">
                  <a16:creationId xmlns:a16="http://schemas.microsoft.com/office/drawing/2014/main" id="{D6BE9182-A3C0-F65E-C931-4B629ECE0C2C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0" name="Freeform 1048">
              <a:extLst>
                <a:ext uri="{FF2B5EF4-FFF2-40B4-BE49-F238E27FC236}">
                  <a16:creationId xmlns:a16="http://schemas.microsoft.com/office/drawing/2014/main" id="{9B7B9DCF-F7E6-8536-CD7D-B86A2E916E27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1" name="Freeform 1049">
              <a:extLst>
                <a:ext uri="{FF2B5EF4-FFF2-40B4-BE49-F238E27FC236}">
                  <a16:creationId xmlns:a16="http://schemas.microsoft.com/office/drawing/2014/main" id="{B33FAACA-9053-152F-C0D5-DF14D0B80F82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2" name="Freeform 1050">
              <a:extLst>
                <a:ext uri="{FF2B5EF4-FFF2-40B4-BE49-F238E27FC236}">
                  <a16:creationId xmlns:a16="http://schemas.microsoft.com/office/drawing/2014/main" id="{84B33FAA-4D0F-1468-53A7-48F58AB9B926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3" name="Freeform 1051">
              <a:extLst>
                <a:ext uri="{FF2B5EF4-FFF2-40B4-BE49-F238E27FC236}">
                  <a16:creationId xmlns:a16="http://schemas.microsoft.com/office/drawing/2014/main" id="{5B66B845-FE56-3633-CEAE-9CFD4676F59C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4" name="Freeform 1053">
              <a:extLst>
                <a:ext uri="{FF2B5EF4-FFF2-40B4-BE49-F238E27FC236}">
                  <a16:creationId xmlns:a16="http://schemas.microsoft.com/office/drawing/2014/main" id="{37379A68-238C-14BE-0DFF-5210A46EC3CB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5" name="Freeform 1055">
              <a:extLst>
                <a:ext uri="{FF2B5EF4-FFF2-40B4-BE49-F238E27FC236}">
                  <a16:creationId xmlns:a16="http://schemas.microsoft.com/office/drawing/2014/main" id="{2103706E-2BF6-E788-A8BB-0BF33177D0FC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6" name="Freeform 1057">
              <a:extLst>
                <a:ext uri="{FF2B5EF4-FFF2-40B4-BE49-F238E27FC236}">
                  <a16:creationId xmlns:a16="http://schemas.microsoft.com/office/drawing/2014/main" id="{912378ED-FBB7-7AAE-25EA-8950F2CA519B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7" name="Freeform 1061">
              <a:extLst>
                <a:ext uri="{FF2B5EF4-FFF2-40B4-BE49-F238E27FC236}">
                  <a16:creationId xmlns:a16="http://schemas.microsoft.com/office/drawing/2014/main" id="{0638A7EF-F1A8-48C9-9D6D-A1605CE63B07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8" name="Freeform 1062">
              <a:extLst>
                <a:ext uri="{FF2B5EF4-FFF2-40B4-BE49-F238E27FC236}">
                  <a16:creationId xmlns:a16="http://schemas.microsoft.com/office/drawing/2014/main" id="{734863F0-4CE6-5302-C0C7-FAE380A84362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9" name="Freeform 1063">
              <a:extLst>
                <a:ext uri="{FF2B5EF4-FFF2-40B4-BE49-F238E27FC236}">
                  <a16:creationId xmlns:a16="http://schemas.microsoft.com/office/drawing/2014/main" id="{847674A4-107F-978E-7455-388B639011D2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0" name="Freeform 1064">
              <a:extLst>
                <a:ext uri="{FF2B5EF4-FFF2-40B4-BE49-F238E27FC236}">
                  <a16:creationId xmlns:a16="http://schemas.microsoft.com/office/drawing/2014/main" id="{EA0F2E51-064E-9CC6-12E9-9F298CC11A98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1" name="Freeform 1065">
              <a:extLst>
                <a:ext uri="{FF2B5EF4-FFF2-40B4-BE49-F238E27FC236}">
                  <a16:creationId xmlns:a16="http://schemas.microsoft.com/office/drawing/2014/main" id="{0C4090AF-6C8F-DCBC-A993-561EF50F05B4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2" name="Freeform 1066">
              <a:extLst>
                <a:ext uri="{FF2B5EF4-FFF2-40B4-BE49-F238E27FC236}">
                  <a16:creationId xmlns:a16="http://schemas.microsoft.com/office/drawing/2014/main" id="{414C8FE5-79C8-5EBE-4D6F-E3A4C945B0ED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3" name="Freeform 1067">
              <a:extLst>
                <a:ext uri="{FF2B5EF4-FFF2-40B4-BE49-F238E27FC236}">
                  <a16:creationId xmlns:a16="http://schemas.microsoft.com/office/drawing/2014/main" id="{7DC30D66-A3A3-21FD-B538-A9DEE071CD25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4" name="Freeform 1069">
              <a:extLst>
                <a:ext uri="{FF2B5EF4-FFF2-40B4-BE49-F238E27FC236}">
                  <a16:creationId xmlns:a16="http://schemas.microsoft.com/office/drawing/2014/main" id="{66D692EF-8C1C-C2F1-B499-7F17E1787BB4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5" name="Freeform 1070">
              <a:extLst>
                <a:ext uri="{FF2B5EF4-FFF2-40B4-BE49-F238E27FC236}">
                  <a16:creationId xmlns:a16="http://schemas.microsoft.com/office/drawing/2014/main" id="{499091B8-9074-20D4-D7CA-2133B95813ED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6" name="Freeform 1071">
              <a:extLst>
                <a:ext uri="{FF2B5EF4-FFF2-40B4-BE49-F238E27FC236}">
                  <a16:creationId xmlns:a16="http://schemas.microsoft.com/office/drawing/2014/main" id="{D42EF0D7-7BBB-8ECA-26C5-75641B108480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7" name="Freeform 1073">
              <a:extLst>
                <a:ext uri="{FF2B5EF4-FFF2-40B4-BE49-F238E27FC236}">
                  <a16:creationId xmlns:a16="http://schemas.microsoft.com/office/drawing/2014/main" id="{5BEE09DF-F2E4-F5F0-E018-7402CF0912B3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8" name="Freeform 1074">
              <a:extLst>
                <a:ext uri="{FF2B5EF4-FFF2-40B4-BE49-F238E27FC236}">
                  <a16:creationId xmlns:a16="http://schemas.microsoft.com/office/drawing/2014/main" id="{D7E50B4D-302A-D222-C02F-47CA84FCF61A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9" name="Freeform 1076">
              <a:extLst>
                <a:ext uri="{FF2B5EF4-FFF2-40B4-BE49-F238E27FC236}">
                  <a16:creationId xmlns:a16="http://schemas.microsoft.com/office/drawing/2014/main" id="{F0E85F49-CA99-AEAD-E108-11D2D5BFCB69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0" name="Freeform 1077">
              <a:extLst>
                <a:ext uri="{FF2B5EF4-FFF2-40B4-BE49-F238E27FC236}">
                  <a16:creationId xmlns:a16="http://schemas.microsoft.com/office/drawing/2014/main" id="{5905C151-78C7-B904-951D-C911859BB38E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1" name="Freeform 1078">
              <a:extLst>
                <a:ext uri="{FF2B5EF4-FFF2-40B4-BE49-F238E27FC236}">
                  <a16:creationId xmlns:a16="http://schemas.microsoft.com/office/drawing/2014/main" id="{6A7E6DFA-5FEB-0CFD-09A7-986666F67C76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2" name="Freeform 1080">
              <a:extLst>
                <a:ext uri="{FF2B5EF4-FFF2-40B4-BE49-F238E27FC236}">
                  <a16:creationId xmlns:a16="http://schemas.microsoft.com/office/drawing/2014/main" id="{1C7A67E0-87DE-BC19-48E7-D09345816DC1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3" name="Freeform 1082">
              <a:extLst>
                <a:ext uri="{FF2B5EF4-FFF2-40B4-BE49-F238E27FC236}">
                  <a16:creationId xmlns:a16="http://schemas.microsoft.com/office/drawing/2014/main" id="{E1500428-12FB-C725-F9D7-F892A1DA1CFD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4" name="Freeform 1084">
              <a:extLst>
                <a:ext uri="{FF2B5EF4-FFF2-40B4-BE49-F238E27FC236}">
                  <a16:creationId xmlns:a16="http://schemas.microsoft.com/office/drawing/2014/main" id="{8A8661F8-0DE5-F12E-041B-72ADCB3879FA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5" name="Freeform 1085">
              <a:extLst>
                <a:ext uri="{FF2B5EF4-FFF2-40B4-BE49-F238E27FC236}">
                  <a16:creationId xmlns:a16="http://schemas.microsoft.com/office/drawing/2014/main" id="{A2B59478-8351-C0AA-CCFE-5529915039F0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6" name="Freeform 1086">
              <a:extLst>
                <a:ext uri="{FF2B5EF4-FFF2-40B4-BE49-F238E27FC236}">
                  <a16:creationId xmlns:a16="http://schemas.microsoft.com/office/drawing/2014/main" id="{85A06156-0C98-7C5D-2B1A-BB649679867B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7" name="Freeform 1087">
              <a:extLst>
                <a:ext uri="{FF2B5EF4-FFF2-40B4-BE49-F238E27FC236}">
                  <a16:creationId xmlns:a16="http://schemas.microsoft.com/office/drawing/2014/main" id="{B59549BC-59B3-CDE7-33C9-5C3DF64691B0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8" name="Freeform 1088">
              <a:extLst>
                <a:ext uri="{FF2B5EF4-FFF2-40B4-BE49-F238E27FC236}">
                  <a16:creationId xmlns:a16="http://schemas.microsoft.com/office/drawing/2014/main" id="{DDDAE30C-F334-915D-38D3-7E3158B4C2A1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9" name="Freeform 1089">
              <a:extLst>
                <a:ext uri="{FF2B5EF4-FFF2-40B4-BE49-F238E27FC236}">
                  <a16:creationId xmlns:a16="http://schemas.microsoft.com/office/drawing/2014/main" id="{F0C9ECB5-1D89-5112-4C77-6A4128FFBA5C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0" name="Freeform 1091">
              <a:extLst>
                <a:ext uri="{FF2B5EF4-FFF2-40B4-BE49-F238E27FC236}">
                  <a16:creationId xmlns:a16="http://schemas.microsoft.com/office/drawing/2014/main" id="{68460274-7285-0E72-0BF3-06B70FFDBF99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1" name="Freeform 1093">
              <a:extLst>
                <a:ext uri="{FF2B5EF4-FFF2-40B4-BE49-F238E27FC236}">
                  <a16:creationId xmlns:a16="http://schemas.microsoft.com/office/drawing/2014/main" id="{8BC69475-72F9-53AD-967C-F7A06C179674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2" name="Freeform 1094">
              <a:extLst>
                <a:ext uri="{FF2B5EF4-FFF2-40B4-BE49-F238E27FC236}">
                  <a16:creationId xmlns:a16="http://schemas.microsoft.com/office/drawing/2014/main" id="{5DAD4844-292F-EACA-B247-04C2240A2AE3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3" name="Freeform 1096">
              <a:extLst>
                <a:ext uri="{FF2B5EF4-FFF2-40B4-BE49-F238E27FC236}">
                  <a16:creationId xmlns:a16="http://schemas.microsoft.com/office/drawing/2014/main" id="{51B8C158-9922-0C41-D19C-A11892C64566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4" name="Freeform 1097">
              <a:extLst>
                <a:ext uri="{FF2B5EF4-FFF2-40B4-BE49-F238E27FC236}">
                  <a16:creationId xmlns:a16="http://schemas.microsoft.com/office/drawing/2014/main" id="{FC70EF02-04B6-83C3-2C8E-E7C92FE013FF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5" name="Freeform 1099">
              <a:extLst>
                <a:ext uri="{FF2B5EF4-FFF2-40B4-BE49-F238E27FC236}">
                  <a16:creationId xmlns:a16="http://schemas.microsoft.com/office/drawing/2014/main" id="{5092A19F-528E-8B0D-9489-DDBB47458CBA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6" name="Freeform 1101">
              <a:extLst>
                <a:ext uri="{FF2B5EF4-FFF2-40B4-BE49-F238E27FC236}">
                  <a16:creationId xmlns:a16="http://schemas.microsoft.com/office/drawing/2014/main" id="{FF8DDBF3-D517-BF7D-BCB5-72383D552D3B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7" name="Freeform 1103">
              <a:extLst>
                <a:ext uri="{FF2B5EF4-FFF2-40B4-BE49-F238E27FC236}">
                  <a16:creationId xmlns:a16="http://schemas.microsoft.com/office/drawing/2014/main" id="{BDC636EC-7E4C-8E56-1DC0-BD7327DECF35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8" name="Freeform 1107">
              <a:extLst>
                <a:ext uri="{FF2B5EF4-FFF2-40B4-BE49-F238E27FC236}">
                  <a16:creationId xmlns:a16="http://schemas.microsoft.com/office/drawing/2014/main" id="{B5D66290-FB5A-A245-E9C3-77E985559667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9" name="Freeform 1109">
              <a:extLst>
                <a:ext uri="{FF2B5EF4-FFF2-40B4-BE49-F238E27FC236}">
                  <a16:creationId xmlns:a16="http://schemas.microsoft.com/office/drawing/2014/main" id="{243506BB-DD37-790F-58C0-D388D304894D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0" name="Freeform 1110">
              <a:extLst>
                <a:ext uri="{FF2B5EF4-FFF2-40B4-BE49-F238E27FC236}">
                  <a16:creationId xmlns:a16="http://schemas.microsoft.com/office/drawing/2014/main" id="{7CA179BB-CA1B-714A-1374-C13A11B40C7C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1" name="Freeform 1111">
              <a:extLst>
                <a:ext uri="{FF2B5EF4-FFF2-40B4-BE49-F238E27FC236}">
                  <a16:creationId xmlns:a16="http://schemas.microsoft.com/office/drawing/2014/main" id="{0A7FE0D1-8A67-E91E-1C70-FF1A270FE1E6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2" name="Freeform 1112">
              <a:extLst>
                <a:ext uri="{FF2B5EF4-FFF2-40B4-BE49-F238E27FC236}">
                  <a16:creationId xmlns:a16="http://schemas.microsoft.com/office/drawing/2014/main" id="{200F9656-F59D-C266-ECBF-285AB4FE56B5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3" name="Freeform 1113">
              <a:extLst>
                <a:ext uri="{FF2B5EF4-FFF2-40B4-BE49-F238E27FC236}">
                  <a16:creationId xmlns:a16="http://schemas.microsoft.com/office/drawing/2014/main" id="{76D20F55-4933-5B87-B104-1A4FA21F92B6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4" name="Freeform 1114">
              <a:extLst>
                <a:ext uri="{FF2B5EF4-FFF2-40B4-BE49-F238E27FC236}">
                  <a16:creationId xmlns:a16="http://schemas.microsoft.com/office/drawing/2014/main" id="{E0D80FEB-E99A-7681-F874-E490DABE0A27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5" name="Freeform 1116">
              <a:extLst>
                <a:ext uri="{FF2B5EF4-FFF2-40B4-BE49-F238E27FC236}">
                  <a16:creationId xmlns:a16="http://schemas.microsoft.com/office/drawing/2014/main" id="{165B65AE-D5BB-DB7C-C55A-82D7804A9E6A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6" name="Freeform 1118">
              <a:extLst>
                <a:ext uri="{FF2B5EF4-FFF2-40B4-BE49-F238E27FC236}">
                  <a16:creationId xmlns:a16="http://schemas.microsoft.com/office/drawing/2014/main" id="{9A93CFEB-FFFC-C6F8-89C5-EF775CD54255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7" name="Freeform 1120">
              <a:extLst>
                <a:ext uri="{FF2B5EF4-FFF2-40B4-BE49-F238E27FC236}">
                  <a16:creationId xmlns:a16="http://schemas.microsoft.com/office/drawing/2014/main" id="{48A225D2-6028-4654-8BFD-C2F9CBB32193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8" name="Freeform 1122">
              <a:extLst>
                <a:ext uri="{FF2B5EF4-FFF2-40B4-BE49-F238E27FC236}">
                  <a16:creationId xmlns:a16="http://schemas.microsoft.com/office/drawing/2014/main" id="{F885237B-B739-E41D-64FE-DB695567F528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9" name="Freeform 1123">
              <a:extLst>
                <a:ext uri="{FF2B5EF4-FFF2-40B4-BE49-F238E27FC236}">
                  <a16:creationId xmlns:a16="http://schemas.microsoft.com/office/drawing/2014/main" id="{38B4C460-84E7-7371-8152-E1334B10E595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0" name="Freeform 1126">
              <a:extLst>
                <a:ext uri="{FF2B5EF4-FFF2-40B4-BE49-F238E27FC236}">
                  <a16:creationId xmlns:a16="http://schemas.microsoft.com/office/drawing/2014/main" id="{B3725C80-101F-769F-D946-A53BB4720222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71" name="Group 1127">
              <a:extLst>
                <a:ext uri="{FF2B5EF4-FFF2-40B4-BE49-F238E27FC236}">
                  <a16:creationId xmlns:a16="http://schemas.microsoft.com/office/drawing/2014/main" id="{D741A15D-D568-3CB7-2F15-41799290ECE6}"/>
                </a:ext>
              </a:extLst>
            </p:cNvPr>
            <p:cNvGrpSpPr>
              <a:grpSpLocks/>
            </p:cNvGrpSpPr>
            <p:nvPr>
              <p:custDataLst>
                <p:tags r:id="rId66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4" name="Freeform 1128">
                <a:extLst>
                  <a:ext uri="{FF2B5EF4-FFF2-40B4-BE49-F238E27FC236}">
                    <a16:creationId xmlns:a16="http://schemas.microsoft.com/office/drawing/2014/main" id="{2411EA2C-6EDC-C5E7-EE37-7FE78E63D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5" name="Freeform 1129">
                <a:extLst>
                  <a:ext uri="{FF2B5EF4-FFF2-40B4-BE49-F238E27FC236}">
                    <a16:creationId xmlns:a16="http://schemas.microsoft.com/office/drawing/2014/main" id="{8933FBD6-0D45-AE48-373E-F290BB1CC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72" name="Freeform 1130">
              <a:extLst>
                <a:ext uri="{FF2B5EF4-FFF2-40B4-BE49-F238E27FC236}">
                  <a16:creationId xmlns:a16="http://schemas.microsoft.com/office/drawing/2014/main" id="{8ED1DC00-11AD-110C-DF5E-1ECAE01E44E3}"/>
                </a:ext>
              </a:extLst>
            </p:cNvPr>
            <p:cNvSpPr>
              <a:spLocks/>
            </p:cNvSpPr>
            <p:nvPr>
              <p:custDataLst>
                <p:tags r:id="rId67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3" name="Freeform 1131">
              <a:extLst>
                <a:ext uri="{FF2B5EF4-FFF2-40B4-BE49-F238E27FC236}">
                  <a16:creationId xmlns:a16="http://schemas.microsoft.com/office/drawing/2014/main" id="{F723DB08-13CD-2E10-7BC4-9070466A9408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4" name="Freeform 1132">
              <a:extLst>
                <a:ext uri="{FF2B5EF4-FFF2-40B4-BE49-F238E27FC236}">
                  <a16:creationId xmlns:a16="http://schemas.microsoft.com/office/drawing/2014/main" id="{5567FC5D-DFD8-2E2D-39B1-976F47D0A566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5" name="Freeform 1133">
              <a:extLst>
                <a:ext uri="{FF2B5EF4-FFF2-40B4-BE49-F238E27FC236}">
                  <a16:creationId xmlns:a16="http://schemas.microsoft.com/office/drawing/2014/main" id="{AA322579-E8A3-93BF-25D9-BCC3FC2CF6FE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6" name="Freeform 1134">
              <a:extLst>
                <a:ext uri="{FF2B5EF4-FFF2-40B4-BE49-F238E27FC236}">
                  <a16:creationId xmlns:a16="http://schemas.microsoft.com/office/drawing/2014/main" id="{C964E374-5C67-B064-00B3-A4553DB6403E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7" name="Freeform 1135">
              <a:extLst>
                <a:ext uri="{FF2B5EF4-FFF2-40B4-BE49-F238E27FC236}">
                  <a16:creationId xmlns:a16="http://schemas.microsoft.com/office/drawing/2014/main" id="{B2065E53-B6D7-89F2-0977-8CE95B68D5A0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8" name="Freeform 1136">
              <a:extLst>
                <a:ext uri="{FF2B5EF4-FFF2-40B4-BE49-F238E27FC236}">
                  <a16:creationId xmlns:a16="http://schemas.microsoft.com/office/drawing/2014/main" id="{A856C8A2-8D9A-B5DB-F7AF-50039F27E096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9" name="Freeform 1137">
              <a:extLst>
                <a:ext uri="{FF2B5EF4-FFF2-40B4-BE49-F238E27FC236}">
                  <a16:creationId xmlns:a16="http://schemas.microsoft.com/office/drawing/2014/main" id="{258C8798-FFA2-09A2-3743-CE04E961E679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0" name="Freeform 1138">
              <a:extLst>
                <a:ext uri="{FF2B5EF4-FFF2-40B4-BE49-F238E27FC236}">
                  <a16:creationId xmlns:a16="http://schemas.microsoft.com/office/drawing/2014/main" id="{6052D481-4C28-E7EA-E15B-83EB64B6AA59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1" name="Freeform 1139">
              <a:extLst>
                <a:ext uri="{FF2B5EF4-FFF2-40B4-BE49-F238E27FC236}">
                  <a16:creationId xmlns:a16="http://schemas.microsoft.com/office/drawing/2014/main" id="{68140878-51C7-B77E-BF92-3B2F0E746DF5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2" name="Freeform 1140">
              <a:extLst>
                <a:ext uri="{FF2B5EF4-FFF2-40B4-BE49-F238E27FC236}">
                  <a16:creationId xmlns:a16="http://schemas.microsoft.com/office/drawing/2014/main" id="{C3F1DCB2-CECB-AEE3-E730-20FFAE55CF03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83" name="Freeform 1146">
              <a:extLst>
                <a:ext uri="{FF2B5EF4-FFF2-40B4-BE49-F238E27FC236}">
                  <a16:creationId xmlns:a16="http://schemas.microsoft.com/office/drawing/2014/main" id="{871D43E4-48CB-1E01-0616-66850A70B931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graphicFrame>
        <p:nvGraphicFramePr>
          <p:cNvPr id="90" name="Chart 89">
            <a:extLst>
              <a:ext uri="{FF2B5EF4-FFF2-40B4-BE49-F238E27FC236}">
                <a16:creationId xmlns:a16="http://schemas.microsoft.com/office/drawing/2014/main" id="{071599FF-B299-5728-7493-5E265011ABB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00796813"/>
              </p:ext>
            </p:extLst>
          </p:nvPr>
        </p:nvGraphicFramePr>
        <p:xfrm>
          <a:off x="2032000" y="1265382"/>
          <a:ext cx="8128000" cy="48729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0"/>
          </a:graphicData>
        </a:graphic>
      </p:graphicFrame>
      <p:sp>
        <p:nvSpPr>
          <p:cNvPr id="92" name="TextBox 91">
            <a:extLst>
              <a:ext uri="{FF2B5EF4-FFF2-40B4-BE49-F238E27FC236}">
                <a16:creationId xmlns:a16="http://schemas.microsoft.com/office/drawing/2014/main" id="{5CBBD757-52FF-94F4-AB05-97A1799C0E57}"/>
              </a:ext>
            </a:extLst>
          </p:cNvPr>
          <p:cNvSpPr txBox="1"/>
          <p:nvPr/>
        </p:nvSpPr>
        <p:spPr>
          <a:xfrm>
            <a:off x="4967134" y="1126882"/>
            <a:ext cx="19418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</p:spTree>
    <p:extLst>
      <p:ext uri="{BB962C8B-B14F-4D97-AF65-F5344CB8AC3E}">
        <p14:creationId xmlns:p14="http://schemas.microsoft.com/office/powerpoint/2010/main" val="219081616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365D3C-C4E1-BC88-CDB2-09698935BE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2E76B56-3599-8EE8-C9EA-AD213D96B2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44718" y="75407"/>
            <a:ext cx="10416618" cy="744884"/>
          </a:xfrm>
        </p:spPr>
        <p:txBody>
          <a:bodyPr/>
          <a:lstStyle/>
          <a:p>
            <a:r>
              <a:rPr lang="bg-BG" dirty="0"/>
              <a:t>АДАПТАЦИЯ СЛЕД КРАЯ НА ПЕРИОДА НА ДВОЙНО ОБРЪЩЕНИЕ: ОЦЕНКИ ЗА ПРОДЪЛЖИТЕЛНОСТТА НА ПЕРИОДА 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62A689A-BEFD-1CF6-B31A-09AABB2F894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/>
              <a:t>Като цяло, достатъчен ли ви беше периодът от един месец на двойно обръщение на лева и еврото, за да свикнете с разплащането само в евро?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F0AEDAD-BBA6-EFF2-448C-221201D482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hq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0043" y="1938528"/>
            <a:ext cx="2736000" cy="25806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6" name="Chart Placeholder 9">
            <a:extLst>
              <a:ext uri="{FF2B5EF4-FFF2-40B4-BE49-F238E27FC236}">
                <a16:creationId xmlns:a16="http://schemas.microsoft.com/office/drawing/2014/main" id="{758842D2-81D0-120A-088E-6700ECDF881D}"/>
              </a:ext>
            </a:extLst>
          </p:cNvPr>
          <p:cNvGraphicFramePr>
            <a:graphicFrameLocks/>
          </p:cNvGraphicFramePr>
          <p:nvPr/>
        </p:nvGraphicFramePr>
        <p:xfrm>
          <a:off x="495300" y="1252538"/>
          <a:ext cx="11002963" cy="4968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B100D56-CE74-A283-4F2A-E02537F79164}"/>
              </a:ext>
            </a:extLst>
          </p:cNvPr>
          <p:cNvSpPr txBox="1"/>
          <p:nvPr/>
        </p:nvSpPr>
        <p:spPr>
          <a:xfrm>
            <a:off x="5509491" y="937201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Февруари 2026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C0F8C25-ABE6-FD93-2CE2-281BA47483A6}"/>
              </a:ext>
            </a:extLst>
          </p:cNvPr>
          <p:cNvSpPr txBox="1"/>
          <p:nvPr/>
        </p:nvSpPr>
        <p:spPr>
          <a:xfrm>
            <a:off x="5125063" y="763875"/>
            <a:ext cx="19418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</p:spTree>
    <p:extLst>
      <p:ext uri="{BB962C8B-B14F-4D97-AF65-F5344CB8AC3E}">
        <p14:creationId xmlns:p14="http://schemas.microsoft.com/office/powerpoint/2010/main" val="12863504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20D3E9-F140-5E72-7F5F-87F78660EE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>
            <a:extLst>
              <a:ext uri="{FF2B5EF4-FFF2-40B4-BE49-F238E27FC236}">
                <a16:creationId xmlns:a16="http://schemas.microsoft.com/office/drawing/2014/main" id="{80256A84-F245-C1F7-9154-174AFEE5A76E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6" name="Freeform 1105">
              <a:extLst>
                <a:ext uri="{FF2B5EF4-FFF2-40B4-BE49-F238E27FC236}">
                  <a16:creationId xmlns:a16="http://schemas.microsoft.com/office/drawing/2014/main" id="{8F921EF7-7621-3235-6F70-4D31B083694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" name="Freeform 1059">
              <a:extLst>
                <a:ext uri="{FF2B5EF4-FFF2-40B4-BE49-F238E27FC236}">
                  <a16:creationId xmlns:a16="http://schemas.microsoft.com/office/drawing/2014/main" id="{ED0D60DB-7870-E22F-FF3E-3F85E1471E3D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" name="Freeform 1029">
              <a:extLst>
                <a:ext uri="{FF2B5EF4-FFF2-40B4-BE49-F238E27FC236}">
                  <a16:creationId xmlns:a16="http://schemas.microsoft.com/office/drawing/2014/main" id="{06CF59DA-168A-25A5-81AB-AD2C4E0825F4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10" name="Group 1032">
              <a:extLst>
                <a:ext uri="{FF2B5EF4-FFF2-40B4-BE49-F238E27FC236}">
                  <a16:creationId xmlns:a16="http://schemas.microsoft.com/office/drawing/2014/main" id="{7D1CC538-D549-4FF7-A2D3-D0054BB7A7FE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8" name="Freeform 1033">
                <a:extLst>
                  <a:ext uri="{FF2B5EF4-FFF2-40B4-BE49-F238E27FC236}">
                    <a16:creationId xmlns:a16="http://schemas.microsoft.com/office/drawing/2014/main" id="{2A7B2484-9FB4-1968-4806-700093DC8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9" name="Freeform 1034">
                <a:extLst>
                  <a:ext uri="{FF2B5EF4-FFF2-40B4-BE49-F238E27FC236}">
                    <a16:creationId xmlns:a16="http://schemas.microsoft.com/office/drawing/2014/main" id="{4E3D72D8-858B-9CB1-DF6F-870D26E4A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8C3270AA-6EE0-CE4E-5BF5-586F64AF51BA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" name="Freeform 1037">
              <a:extLst>
                <a:ext uri="{FF2B5EF4-FFF2-40B4-BE49-F238E27FC236}">
                  <a16:creationId xmlns:a16="http://schemas.microsoft.com/office/drawing/2014/main" id="{F3E0154F-E8CF-C134-4DD2-5C4EC002C708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" name="Freeform 1039">
              <a:extLst>
                <a:ext uri="{FF2B5EF4-FFF2-40B4-BE49-F238E27FC236}">
                  <a16:creationId xmlns:a16="http://schemas.microsoft.com/office/drawing/2014/main" id="{8CABC6D0-793B-83B5-61FE-6A1BDB45A052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" name="Freeform 1040">
              <a:extLst>
                <a:ext uri="{FF2B5EF4-FFF2-40B4-BE49-F238E27FC236}">
                  <a16:creationId xmlns:a16="http://schemas.microsoft.com/office/drawing/2014/main" id="{ED16705A-D3C9-9A44-158F-566FE1FB5E09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" name="Freeform 1041">
              <a:extLst>
                <a:ext uri="{FF2B5EF4-FFF2-40B4-BE49-F238E27FC236}">
                  <a16:creationId xmlns:a16="http://schemas.microsoft.com/office/drawing/2014/main" id="{19B2DDCC-2D0F-1F9B-B247-C4E16BE00497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" name="Freeform 1042">
              <a:extLst>
                <a:ext uri="{FF2B5EF4-FFF2-40B4-BE49-F238E27FC236}">
                  <a16:creationId xmlns:a16="http://schemas.microsoft.com/office/drawing/2014/main" id="{F3F74D2A-B821-D078-49DF-4476A0C44829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" name="Freeform 1043">
              <a:extLst>
                <a:ext uri="{FF2B5EF4-FFF2-40B4-BE49-F238E27FC236}">
                  <a16:creationId xmlns:a16="http://schemas.microsoft.com/office/drawing/2014/main" id="{53E3BA6D-C593-3EC7-24A7-F027718FF315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" name="Freeform 1044">
              <a:extLst>
                <a:ext uri="{FF2B5EF4-FFF2-40B4-BE49-F238E27FC236}">
                  <a16:creationId xmlns:a16="http://schemas.microsoft.com/office/drawing/2014/main" id="{04316E04-9760-D36D-93BB-BC20ABB35BD2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9" name="Freeform 1045">
              <a:extLst>
                <a:ext uri="{FF2B5EF4-FFF2-40B4-BE49-F238E27FC236}">
                  <a16:creationId xmlns:a16="http://schemas.microsoft.com/office/drawing/2014/main" id="{0FD1BCE6-7002-38DD-47CE-A0EEF5997361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0" name="Freeform 1046">
              <a:extLst>
                <a:ext uri="{FF2B5EF4-FFF2-40B4-BE49-F238E27FC236}">
                  <a16:creationId xmlns:a16="http://schemas.microsoft.com/office/drawing/2014/main" id="{43AAD2E4-DA6D-694D-430C-E03B893B0BEC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1" name="Freeform 1047">
              <a:extLst>
                <a:ext uri="{FF2B5EF4-FFF2-40B4-BE49-F238E27FC236}">
                  <a16:creationId xmlns:a16="http://schemas.microsoft.com/office/drawing/2014/main" id="{F855E53A-B929-13EF-BA31-12714BF6DD7B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2" name="Freeform 1048">
              <a:extLst>
                <a:ext uri="{FF2B5EF4-FFF2-40B4-BE49-F238E27FC236}">
                  <a16:creationId xmlns:a16="http://schemas.microsoft.com/office/drawing/2014/main" id="{6DC8F57B-8A88-348A-8E3B-681B7BC2DF6A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3" name="Freeform 1049">
              <a:extLst>
                <a:ext uri="{FF2B5EF4-FFF2-40B4-BE49-F238E27FC236}">
                  <a16:creationId xmlns:a16="http://schemas.microsoft.com/office/drawing/2014/main" id="{6F17A1A4-BCF3-341B-D75A-EC28906D2A0C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4" name="Freeform 1050">
              <a:extLst>
                <a:ext uri="{FF2B5EF4-FFF2-40B4-BE49-F238E27FC236}">
                  <a16:creationId xmlns:a16="http://schemas.microsoft.com/office/drawing/2014/main" id="{BB9EA2C4-0D8F-720E-B048-A5D822FE8D95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5" name="Freeform 1051">
              <a:extLst>
                <a:ext uri="{FF2B5EF4-FFF2-40B4-BE49-F238E27FC236}">
                  <a16:creationId xmlns:a16="http://schemas.microsoft.com/office/drawing/2014/main" id="{CE02565E-0411-6F27-87B0-DAEACEF67263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6" name="Freeform 1053">
              <a:extLst>
                <a:ext uri="{FF2B5EF4-FFF2-40B4-BE49-F238E27FC236}">
                  <a16:creationId xmlns:a16="http://schemas.microsoft.com/office/drawing/2014/main" id="{AE4EE588-A84C-581A-C2BE-40A3B1450931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7" name="Freeform 1055">
              <a:extLst>
                <a:ext uri="{FF2B5EF4-FFF2-40B4-BE49-F238E27FC236}">
                  <a16:creationId xmlns:a16="http://schemas.microsoft.com/office/drawing/2014/main" id="{BAA32CD8-7622-70EC-D971-AAD8739063C5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8" name="Freeform 1057">
              <a:extLst>
                <a:ext uri="{FF2B5EF4-FFF2-40B4-BE49-F238E27FC236}">
                  <a16:creationId xmlns:a16="http://schemas.microsoft.com/office/drawing/2014/main" id="{9F58AD38-2003-FD3A-0D45-34B8E970E8B4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9" name="Freeform 1061">
              <a:extLst>
                <a:ext uri="{FF2B5EF4-FFF2-40B4-BE49-F238E27FC236}">
                  <a16:creationId xmlns:a16="http://schemas.microsoft.com/office/drawing/2014/main" id="{348BB997-9FFF-5D7F-553A-DA16DC544613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0" name="Freeform 1062">
              <a:extLst>
                <a:ext uri="{FF2B5EF4-FFF2-40B4-BE49-F238E27FC236}">
                  <a16:creationId xmlns:a16="http://schemas.microsoft.com/office/drawing/2014/main" id="{F2D758E5-0537-AD27-A309-B39B22BCAF16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1" name="Freeform 1063">
              <a:extLst>
                <a:ext uri="{FF2B5EF4-FFF2-40B4-BE49-F238E27FC236}">
                  <a16:creationId xmlns:a16="http://schemas.microsoft.com/office/drawing/2014/main" id="{1470F659-921A-C6D5-ACC1-CBC4C5D6F8E2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2" name="Freeform 1064">
              <a:extLst>
                <a:ext uri="{FF2B5EF4-FFF2-40B4-BE49-F238E27FC236}">
                  <a16:creationId xmlns:a16="http://schemas.microsoft.com/office/drawing/2014/main" id="{8E68C31E-8E04-2295-7799-4FD43CD5062C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3" name="Freeform 1065">
              <a:extLst>
                <a:ext uri="{FF2B5EF4-FFF2-40B4-BE49-F238E27FC236}">
                  <a16:creationId xmlns:a16="http://schemas.microsoft.com/office/drawing/2014/main" id="{9A7BD98C-2A47-FC92-BF89-1890CACA6D31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4" name="Freeform 1066">
              <a:extLst>
                <a:ext uri="{FF2B5EF4-FFF2-40B4-BE49-F238E27FC236}">
                  <a16:creationId xmlns:a16="http://schemas.microsoft.com/office/drawing/2014/main" id="{5797766B-F83F-4A62-FF2E-A4095343DB28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5" name="Freeform 1067">
              <a:extLst>
                <a:ext uri="{FF2B5EF4-FFF2-40B4-BE49-F238E27FC236}">
                  <a16:creationId xmlns:a16="http://schemas.microsoft.com/office/drawing/2014/main" id="{5C3D99AA-0085-E1F7-F005-B421FD230855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6" name="Freeform 1069">
              <a:extLst>
                <a:ext uri="{FF2B5EF4-FFF2-40B4-BE49-F238E27FC236}">
                  <a16:creationId xmlns:a16="http://schemas.microsoft.com/office/drawing/2014/main" id="{6C6A160D-FC2E-99B5-B1B2-751E5E384D5A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7" name="Freeform 1070">
              <a:extLst>
                <a:ext uri="{FF2B5EF4-FFF2-40B4-BE49-F238E27FC236}">
                  <a16:creationId xmlns:a16="http://schemas.microsoft.com/office/drawing/2014/main" id="{E5C098F1-8806-8FBB-614E-4136117FB893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8" name="Freeform 1071">
              <a:extLst>
                <a:ext uri="{FF2B5EF4-FFF2-40B4-BE49-F238E27FC236}">
                  <a16:creationId xmlns:a16="http://schemas.microsoft.com/office/drawing/2014/main" id="{3A2FB9E6-ACA1-4DDA-7239-A5187B8C4014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9" name="Freeform 1073">
              <a:extLst>
                <a:ext uri="{FF2B5EF4-FFF2-40B4-BE49-F238E27FC236}">
                  <a16:creationId xmlns:a16="http://schemas.microsoft.com/office/drawing/2014/main" id="{5D64D8F2-599E-C333-8A6B-A2233EE291C6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0" name="Freeform 1074">
              <a:extLst>
                <a:ext uri="{FF2B5EF4-FFF2-40B4-BE49-F238E27FC236}">
                  <a16:creationId xmlns:a16="http://schemas.microsoft.com/office/drawing/2014/main" id="{129C498D-218F-CF96-5A00-F5340FC2B005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1" name="Freeform 1076">
              <a:extLst>
                <a:ext uri="{FF2B5EF4-FFF2-40B4-BE49-F238E27FC236}">
                  <a16:creationId xmlns:a16="http://schemas.microsoft.com/office/drawing/2014/main" id="{0FE2B571-61D8-7E47-824E-7FFB677A4F67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2" name="Freeform 1077">
              <a:extLst>
                <a:ext uri="{FF2B5EF4-FFF2-40B4-BE49-F238E27FC236}">
                  <a16:creationId xmlns:a16="http://schemas.microsoft.com/office/drawing/2014/main" id="{EAFBEA90-3985-B01C-0273-6E03C1D1B0D3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3" name="Freeform 1078">
              <a:extLst>
                <a:ext uri="{FF2B5EF4-FFF2-40B4-BE49-F238E27FC236}">
                  <a16:creationId xmlns:a16="http://schemas.microsoft.com/office/drawing/2014/main" id="{9AE0AC25-329B-1605-6B06-0AE687B387F3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4" name="Freeform 1080">
              <a:extLst>
                <a:ext uri="{FF2B5EF4-FFF2-40B4-BE49-F238E27FC236}">
                  <a16:creationId xmlns:a16="http://schemas.microsoft.com/office/drawing/2014/main" id="{9A50E9AA-C53D-AF5B-7999-A62DFF73061C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5" name="Freeform 1082">
              <a:extLst>
                <a:ext uri="{FF2B5EF4-FFF2-40B4-BE49-F238E27FC236}">
                  <a16:creationId xmlns:a16="http://schemas.microsoft.com/office/drawing/2014/main" id="{675284D9-267A-91BB-D896-5AEEF0FAE9F1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6" name="Freeform 1084">
              <a:extLst>
                <a:ext uri="{FF2B5EF4-FFF2-40B4-BE49-F238E27FC236}">
                  <a16:creationId xmlns:a16="http://schemas.microsoft.com/office/drawing/2014/main" id="{4BC7DD70-187E-1464-115B-E8A72BD43BEA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7" name="Freeform 1085">
              <a:extLst>
                <a:ext uri="{FF2B5EF4-FFF2-40B4-BE49-F238E27FC236}">
                  <a16:creationId xmlns:a16="http://schemas.microsoft.com/office/drawing/2014/main" id="{1EF2ACE7-378B-2DC4-C6AC-C39D220F56FF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8" name="Freeform 1086">
              <a:extLst>
                <a:ext uri="{FF2B5EF4-FFF2-40B4-BE49-F238E27FC236}">
                  <a16:creationId xmlns:a16="http://schemas.microsoft.com/office/drawing/2014/main" id="{9490BC67-3EFB-C240-F088-D10588A3EA48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9" name="Freeform 1087">
              <a:extLst>
                <a:ext uri="{FF2B5EF4-FFF2-40B4-BE49-F238E27FC236}">
                  <a16:creationId xmlns:a16="http://schemas.microsoft.com/office/drawing/2014/main" id="{359AABBB-285F-430A-3DB9-964CE1A571BA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0" name="Freeform 1088">
              <a:extLst>
                <a:ext uri="{FF2B5EF4-FFF2-40B4-BE49-F238E27FC236}">
                  <a16:creationId xmlns:a16="http://schemas.microsoft.com/office/drawing/2014/main" id="{C8BA8ABA-27F2-656A-791C-77ECF5313B52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1" name="Freeform 1089">
              <a:extLst>
                <a:ext uri="{FF2B5EF4-FFF2-40B4-BE49-F238E27FC236}">
                  <a16:creationId xmlns:a16="http://schemas.microsoft.com/office/drawing/2014/main" id="{8449DABD-1650-5044-0EE6-CAC15C0C5719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2" name="Freeform 1091">
              <a:extLst>
                <a:ext uri="{FF2B5EF4-FFF2-40B4-BE49-F238E27FC236}">
                  <a16:creationId xmlns:a16="http://schemas.microsoft.com/office/drawing/2014/main" id="{BA017CF5-0322-65A1-0A93-721B41EC4747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3" name="Freeform 1093">
              <a:extLst>
                <a:ext uri="{FF2B5EF4-FFF2-40B4-BE49-F238E27FC236}">
                  <a16:creationId xmlns:a16="http://schemas.microsoft.com/office/drawing/2014/main" id="{3A85A5D1-98BA-213F-14B4-45960330DEB7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4" name="Freeform 1094">
              <a:extLst>
                <a:ext uri="{FF2B5EF4-FFF2-40B4-BE49-F238E27FC236}">
                  <a16:creationId xmlns:a16="http://schemas.microsoft.com/office/drawing/2014/main" id="{8B55AFC0-B92E-DF1A-4B55-15F91C39ACB4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5" name="Freeform 1096">
              <a:extLst>
                <a:ext uri="{FF2B5EF4-FFF2-40B4-BE49-F238E27FC236}">
                  <a16:creationId xmlns:a16="http://schemas.microsoft.com/office/drawing/2014/main" id="{4139CE5A-F931-D6D5-C5C8-712EE00D1B6C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6" name="Freeform 1097">
              <a:extLst>
                <a:ext uri="{FF2B5EF4-FFF2-40B4-BE49-F238E27FC236}">
                  <a16:creationId xmlns:a16="http://schemas.microsoft.com/office/drawing/2014/main" id="{31693765-086A-81DC-63AB-2A6BF56DC9B6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7" name="Freeform 1099">
              <a:extLst>
                <a:ext uri="{FF2B5EF4-FFF2-40B4-BE49-F238E27FC236}">
                  <a16:creationId xmlns:a16="http://schemas.microsoft.com/office/drawing/2014/main" id="{0C2AF363-68A1-DC63-C547-CC5070FAF4B1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8" name="Freeform 1101">
              <a:extLst>
                <a:ext uri="{FF2B5EF4-FFF2-40B4-BE49-F238E27FC236}">
                  <a16:creationId xmlns:a16="http://schemas.microsoft.com/office/drawing/2014/main" id="{B7F97480-9FB5-4ECA-5882-948942E45EA2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9" name="Freeform 1103">
              <a:extLst>
                <a:ext uri="{FF2B5EF4-FFF2-40B4-BE49-F238E27FC236}">
                  <a16:creationId xmlns:a16="http://schemas.microsoft.com/office/drawing/2014/main" id="{4EB33313-1C43-EF4B-9459-4CE020EEEFFD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0" name="Freeform 1107">
              <a:extLst>
                <a:ext uri="{FF2B5EF4-FFF2-40B4-BE49-F238E27FC236}">
                  <a16:creationId xmlns:a16="http://schemas.microsoft.com/office/drawing/2014/main" id="{D7A019AA-CCB3-990F-961F-EDB91D47B076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1" name="Freeform 1109">
              <a:extLst>
                <a:ext uri="{FF2B5EF4-FFF2-40B4-BE49-F238E27FC236}">
                  <a16:creationId xmlns:a16="http://schemas.microsoft.com/office/drawing/2014/main" id="{B788648A-79EA-C448-40D4-6A27E988E6C4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2" name="Freeform 1110">
              <a:extLst>
                <a:ext uri="{FF2B5EF4-FFF2-40B4-BE49-F238E27FC236}">
                  <a16:creationId xmlns:a16="http://schemas.microsoft.com/office/drawing/2014/main" id="{4B637F4B-44B1-95CB-FE85-06F3E2A00435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3" name="Freeform 1111">
              <a:extLst>
                <a:ext uri="{FF2B5EF4-FFF2-40B4-BE49-F238E27FC236}">
                  <a16:creationId xmlns:a16="http://schemas.microsoft.com/office/drawing/2014/main" id="{F8CD6CD5-576B-03A4-849E-178AC82AD5AD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4" name="Freeform 1112">
              <a:extLst>
                <a:ext uri="{FF2B5EF4-FFF2-40B4-BE49-F238E27FC236}">
                  <a16:creationId xmlns:a16="http://schemas.microsoft.com/office/drawing/2014/main" id="{64FE1A4E-3CA5-9703-0AC0-F001EFA71F90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5" name="Freeform 1113">
              <a:extLst>
                <a:ext uri="{FF2B5EF4-FFF2-40B4-BE49-F238E27FC236}">
                  <a16:creationId xmlns:a16="http://schemas.microsoft.com/office/drawing/2014/main" id="{EBA0EE37-FEE5-5F10-750F-FABCBF64C42E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6" name="Freeform 1114">
              <a:extLst>
                <a:ext uri="{FF2B5EF4-FFF2-40B4-BE49-F238E27FC236}">
                  <a16:creationId xmlns:a16="http://schemas.microsoft.com/office/drawing/2014/main" id="{59F61EF4-F660-74BD-91CA-3187744420D1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7" name="Freeform 1116">
              <a:extLst>
                <a:ext uri="{FF2B5EF4-FFF2-40B4-BE49-F238E27FC236}">
                  <a16:creationId xmlns:a16="http://schemas.microsoft.com/office/drawing/2014/main" id="{3B5E9106-DCEE-B372-A6C7-1EAE6E50DFE8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8" name="Freeform 1118">
              <a:extLst>
                <a:ext uri="{FF2B5EF4-FFF2-40B4-BE49-F238E27FC236}">
                  <a16:creationId xmlns:a16="http://schemas.microsoft.com/office/drawing/2014/main" id="{1FC8D846-1690-77E2-0B3D-FEFEC9CDE127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9" name="Freeform 1120">
              <a:extLst>
                <a:ext uri="{FF2B5EF4-FFF2-40B4-BE49-F238E27FC236}">
                  <a16:creationId xmlns:a16="http://schemas.microsoft.com/office/drawing/2014/main" id="{0B1832DD-1500-5BED-9930-212009DDD7F6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0" name="Freeform 1122">
              <a:extLst>
                <a:ext uri="{FF2B5EF4-FFF2-40B4-BE49-F238E27FC236}">
                  <a16:creationId xmlns:a16="http://schemas.microsoft.com/office/drawing/2014/main" id="{56FCB31A-0F50-0C40-5689-0A000956BDF8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1" name="Freeform 1123">
              <a:extLst>
                <a:ext uri="{FF2B5EF4-FFF2-40B4-BE49-F238E27FC236}">
                  <a16:creationId xmlns:a16="http://schemas.microsoft.com/office/drawing/2014/main" id="{4339DA06-35D8-2ABE-7E70-97351B8F8375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2" name="Freeform 1126">
              <a:extLst>
                <a:ext uri="{FF2B5EF4-FFF2-40B4-BE49-F238E27FC236}">
                  <a16:creationId xmlns:a16="http://schemas.microsoft.com/office/drawing/2014/main" id="{907EE1C3-5278-27A2-4EA3-8DDA44504E24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73" name="Group 1127">
              <a:extLst>
                <a:ext uri="{FF2B5EF4-FFF2-40B4-BE49-F238E27FC236}">
                  <a16:creationId xmlns:a16="http://schemas.microsoft.com/office/drawing/2014/main" id="{D67C3983-EE93-6D08-0811-21D973B66B2E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6" name="Freeform 1128">
                <a:extLst>
                  <a:ext uri="{FF2B5EF4-FFF2-40B4-BE49-F238E27FC236}">
                    <a16:creationId xmlns:a16="http://schemas.microsoft.com/office/drawing/2014/main" id="{9BAEB7BB-42F0-A1B2-BE65-7AC525B57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7" name="Freeform 1129">
                <a:extLst>
                  <a:ext uri="{FF2B5EF4-FFF2-40B4-BE49-F238E27FC236}">
                    <a16:creationId xmlns:a16="http://schemas.microsoft.com/office/drawing/2014/main" id="{542649FA-14A3-3509-FD2C-B63DF5420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74" name="Freeform 1130">
              <a:extLst>
                <a:ext uri="{FF2B5EF4-FFF2-40B4-BE49-F238E27FC236}">
                  <a16:creationId xmlns:a16="http://schemas.microsoft.com/office/drawing/2014/main" id="{FFFBD7FC-1A20-E513-10E9-F2D7C36D314C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5" name="Freeform 1131">
              <a:extLst>
                <a:ext uri="{FF2B5EF4-FFF2-40B4-BE49-F238E27FC236}">
                  <a16:creationId xmlns:a16="http://schemas.microsoft.com/office/drawing/2014/main" id="{31AC2A15-394D-5FD1-4231-5EE7387EC347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6" name="Freeform 1132">
              <a:extLst>
                <a:ext uri="{FF2B5EF4-FFF2-40B4-BE49-F238E27FC236}">
                  <a16:creationId xmlns:a16="http://schemas.microsoft.com/office/drawing/2014/main" id="{60E99251-3D8C-EC58-CC00-42A603ED26CF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7" name="Freeform 1133">
              <a:extLst>
                <a:ext uri="{FF2B5EF4-FFF2-40B4-BE49-F238E27FC236}">
                  <a16:creationId xmlns:a16="http://schemas.microsoft.com/office/drawing/2014/main" id="{8E368FE2-C8F0-7E39-ED4A-5A25A57D00D2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8" name="Freeform 1134">
              <a:extLst>
                <a:ext uri="{FF2B5EF4-FFF2-40B4-BE49-F238E27FC236}">
                  <a16:creationId xmlns:a16="http://schemas.microsoft.com/office/drawing/2014/main" id="{CA51BD96-1F4E-E7F6-1169-08294F88563A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9" name="Freeform 1135">
              <a:extLst>
                <a:ext uri="{FF2B5EF4-FFF2-40B4-BE49-F238E27FC236}">
                  <a16:creationId xmlns:a16="http://schemas.microsoft.com/office/drawing/2014/main" id="{01A41016-4AC8-44B1-DFDE-3F64E8F776CD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0" name="Freeform 1136">
              <a:extLst>
                <a:ext uri="{FF2B5EF4-FFF2-40B4-BE49-F238E27FC236}">
                  <a16:creationId xmlns:a16="http://schemas.microsoft.com/office/drawing/2014/main" id="{B03B7288-A98D-0018-D2A3-4D9979A40980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1" name="Freeform 1137">
              <a:extLst>
                <a:ext uri="{FF2B5EF4-FFF2-40B4-BE49-F238E27FC236}">
                  <a16:creationId xmlns:a16="http://schemas.microsoft.com/office/drawing/2014/main" id="{BD341087-B236-E299-F6EC-7960E39B5880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2" name="Freeform 1138">
              <a:extLst>
                <a:ext uri="{FF2B5EF4-FFF2-40B4-BE49-F238E27FC236}">
                  <a16:creationId xmlns:a16="http://schemas.microsoft.com/office/drawing/2014/main" id="{BBAD9E65-60D0-CADD-7124-AD4C9F35E024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3" name="Freeform 1139">
              <a:extLst>
                <a:ext uri="{FF2B5EF4-FFF2-40B4-BE49-F238E27FC236}">
                  <a16:creationId xmlns:a16="http://schemas.microsoft.com/office/drawing/2014/main" id="{8EF97DFF-AC72-8D00-477A-1F119EBF36B3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4" name="Freeform 1140">
              <a:extLst>
                <a:ext uri="{FF2B5EF4-FFF2-40B4-BE49-F238E27FC236}">
                  <a16:creationId xmlns:a16="http://schemas.microsoft.com/office/drawing/2014/main" id="{ED937880-6AFC-B172-A3B1-DED78B755868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85" name="Freeform 1146">
              <a:extLst>
                <a:ext uri="{FF2B5EF4-FFF2-40B4-BE49-F238E27FC236}">
                  <a16:creationId xmlns:a16="http://schemas.microsoft.com/office/drawing/2014/main" id="{93D30664-81A9-A1A6-FA32-A59C8942C449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FEE1615C-9362-19A4-418A-12DCD60A74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САМООЦЕНКИ ЗА ИНФОРМИРАНОСТ ОТНОСНО ПРОЦЕСА НА ВЪВЕЖДАНЕ НА ЕВРОТО (%)</a:t>
            </a:r>
            <a:endParaRPr lang="bg-BG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CBC48B-A27E-0A94-FA37-93ABA22825A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0"/>
              </a:spcBef>
            </a:pPr>
            <a:r>
              <a:rPr lang="bg-BG" noProof="0" dirty="0"/>
              <a:t>До каква степен се чувствате информирани за начина на въвеждане на еврото в България? </a:t>
            </a:r>
          </a:p>
          <a:p>
            <a:endParaRPr lang="bg-BG" dirty="0"/>
          </a:p>
        </p:txBody>
      </p:sp>
      <p:graphicFrame>
        <p:nvGraphicFramePr>
          <p:cNvPr id="5" name="Chart Placeholder 102">
            <a:extLst>
              <a:ext uri="{FF2B5EF4-FFF2-40B4-BE49-F238E27FC236}">
                <a16:creationId xmlns:a16="http://schemas.microsoft.com/office/drawing/2014/main" id="{2610031F-0196-1529-1AC3-7A2570995C1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95738103"/>
              </p:ext>
            </p:extLst>
          </p:nvPr>
        </p:nvGraphicFramePr>
        <p:xfrm>
          <a:off x="720436" y="988290"/>
          <a:ext cx="10777827" cy="53478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FA399A21-DD5A-700D-E1B2-27C41ADF2B70}"/>
              </a:ext>
            </a:extLst>
          </p:cNvPr>
          <p:cNvSpPr txBox="1"/>
          <p:nvPr/>
        </p:nvSpPr>
        <p:spPr>
          <a:xfrm>
            <a:off x="4410607" y="917269"/>
            <a:ext cx="3054927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Много добре и по-скоро добре информиран</a:t>
            </a:r>
          </a:p>
        </p:txBody>
      </p:sp>
    </p:spTree>
    <p:extLst>
      <p:ext uri="{BB962C8B-B14F-4D97-AF65-F5344CB8AC3E}">
        <p14:creationId xmlns:p14="http://schemas.microsoft.com/office/powerpoint/2010/main" val="309198753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D42E19-80DA-DC3D-8A63-A113559677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dirty="0"/>
              <a:t>ОЦЕНКА НА ИНФОРМАЦИЯТА ПРЕДИ И НЕПОСРЕДСТВЕНО ПРИ ВЪВЕЖДАНЕ НА ЕВРОТО 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94499EF-C12C-0C46-6143-F3754ED8E80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Какво бихте казали за информацията, която беше разпространявана в периода преди и непосредствено при въвеждане на еврото.  Кое от следните твърдения съвпада с вашето мнение? </a:t>
            </a: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98C6DA6B-0DDA-00D1-4BC0-CABB960F013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95424120"/>
              </p:ext>
            </p:extLst>
          </p:nvPr>
        </p:nvGraphicFramePr>
        <p:xfrm>
          <a:off x="595424" y="1137684"/>
          <a:ext cx="10725492" cy="18941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0AABCAE7-52F0-DB32-5A10-2ED4526A1F9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8766913"/>
              </p:ext>
            </p:extLst>
          </p:nvPr>
        </p:nvGraphicFramePr>
        <p:xfrm>
          <a:off x="595424" y="2736112"/>
          <a:ext cx="10725492" cy="18941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1" name="Chart 10">
            <a:extLst>
              <a:ext uri="{FF2B5EF4-FFF2-40B4-BE49-F238E27FC236}">
                <a16:creationId xmlns:a16="http://schemas.microsoft.com/office/drawing/2014/main" id="{F395F892-B121-E5EB-CAFF-BE8F0DEE8C9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86997916"/>
              </p:ext>
            </p:extLst>
          </p:nvPr>
        </p:nvGraphicFramePr>
        <p:xfrm>
          <a:off x="595424" y="4334540"/>
          <a:ext cx="10725492" cy="18941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121D4001-7A73-658A-70F4-7115FD725890}"/>
              </a:ext>
            </a:extLst>
          </p:cNvPr>
          <p:cNvSpPr txBox="1"/>
          <p:nvPr/>
        </p:nvSpPr>
        <p:spPr>
          <a:xfrm>
            <a:off x="5371661" y="922694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Юли 2026</a:t>
            </a:r>
          </a:p>
        </p:txBody>
      </p:sp>
    </p:spTree>
    <p:extLst>
      <p:ext uri="{BB962C8B-B14F-4D97-AF65-F5344CB8AC3E}">
        <p14:creationId xmlns:p14="http://schemas.microsoft.com/office/powerpoint/2010/main" val="255297466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BF6F03-9855-3126-F3B9-FDC56A04EC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4791" y="-49991"/>
            <a:ext cx="10922417" cy="744884"/>
          </a:xfrm>
        </p:spPr>
        <p:txBody>
          <a:bodyPr/>
          <a:lstStyle/>
          <a:p>
            <a:r>
              <a:rPr lang="ru-RU" dirty="0"/>
              <a:t>ЗАПОЗНАТОСТ С РАЗЛИЧНИ АСПЕКТИ ПО ВЪВЕЖДАНЕ НА ЕВРОТО (%)</a:t>
            </a:r>
            <a:endParaRPr lang="bg-BG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C580A56-4D69-D285-B081-996C73E528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0"/>
              </a:spcBef>
            </a:pPr>
            <a:r>
              <a:rPr lang="bg-BG" noProof="0" dirty="0"/>
              <a:t>Колко време ще е в сила двойно обращение на лев и евро едновременно?</a:t>
            </a:r>
          </a:p>
          <a:p>
            <a:pPr>
              <a:spcBef>
                <a:spcPts val="0"/>
              </a:spcBef>
            </a:pPr>
            <a:r>
              <a:rPr lang="bg-BG" noProof="0" dirty="0"/>
              <a:t>Колко време ще можете да обменяте безплатно, без такси и комисионни, левове в евро в банковите и пощенски клонове?</a:t>
            </a:r>
          </a:p>
          <a:p>
            <a:pPr>
              <a:spcBef>
                <a:spcPts val="0"/>
              </a:spcBef>
            </a:pPr>
            <a:endParaRPr lang="bg-BG" noProof="0" dirty="0"/>
          </a:p>
          <a:p>
            <a:endParaRPr lang="bg-BG" dirty="0"/>
          </a:p>
        </p:txBody>
      </p:sp>
      <p:graphicFrame>
        <p:nvGraphicFramePr>
          <p:cNvPr id="6" name="Chart Placeholder 102">
            <a:extLst>
              <a:ext uri="{FF2B5EF4-FFF2-40B4-BE49-F238E27FC236}">
                <a16:creationId xmlns:a16="http://schemas.microsoft.com/office/drawing/2014/main" id="{E6AB08AC-4617-43F1-BD48-7E02809ADF5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73475122"/>
              </p:ext>
            </p:extLst>
          </p:nvPr>
        </p:nvGraphicFramePr>
        <p:xfrm>
          <a:off x="430647" y="1126831"/>
          <a:ext cx="5425208" cy="1542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Chart Placeholder 102">
            <a:extLst>
              <a:ext uri="{FF2B5EF4-FFF2-40B4-BE49-F238E27FC236}">
                <a16:creationId xmlns:a16="http://schemas.microsoft.com/office/drawing/2014/main" id="{AB70A1E8-E921-84D5-F16E-9B137195B3E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19248044"/>
              </p:ext>
            </p:extLst>
          </p:nvPr>
        </p:nvGraphicFramePr>
        <p:xfrm>
          <a:off x="6014029" y="1126830"/>
          <a:ext cx="5425208" cy="1542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1549BE2D-1AEF-8DC1-69CF-F11BA0493442}"/>
              </a:ext>
            </a:extLst>
          </p:cNvPr>
          <p:cNvSpPr txBox="1"/>
          <p:nvPr/>
        </p:nvSpPr>
        <p:spPr>
          <a:xfrm>
            <a:off x="2253672" y="935728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BE3331E-67EC-7D04-8D86-66F1593E5DCA}"/>
              </a:ext>
            </a:extLst>
          </p:cNvPr>
          <p:cNvSpPr txBox="1"/>
          <p:nvPr/>
        </p:nvSpPr>
        <p:spPr>
          <a:xfrm>
            <a:off x="8067963" y="966971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Бизнес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897248A-9ABF-AF4C-AF8E-98BEB94D2097}"/>
              </a:ext>
            </a:extLst>
          </p:cNvPr>
          <p:cNvSpPr txBox="1"/>
          <p:nvPr/>
        </p:nvSpPr>
        <p:spPr>
          <a:xfrm>
            <a:off x="3579334" y="637102"/>
            <a:ext cx="4717473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bg-BG" sz="1200" noProof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Колко време ще е в сила двойно обращение на лев и евро едновременно?</a:t>
            </a:r>
          </a:p>
        </p:txBody>
      </p:sp>
      <p:graphicFrame>
        <p:nvGraphicFramePr>
          <p:cNvPr id="12" name="Chart Placeholder 102">
            <a:extLst>
              <a:ext uri="{FF2B5EF4-FFF2-40B4-BE49-F238E27FC236}">
                <a16:creationId xmlns:a16="http://schemas.microsoft.com/office/drawing/2014/main" id="{5345546A-5947-1DE9-9548-8B6CBF57034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73714437"/>
              </p:ext>
            </p:extLst>
          </p:nvPr>
        </p:nvGraphicFramePr>
        <p:xfrm>
          <a:off x="430647" y="3176802"/>
          <a:ext cx="5425208" cy="29330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3" name="Chart Placeholder 102">
            <a:extLst>
              <a:ext uri="{FF2B5EF4-FFF2-40B4-BE49-F238E27FC236}">
                <a16:creationId xmlns:a16="http://schemas.microsoft.com/office/drawing/2014/main" id="{952299EC-6A56-22ED-2E38-1DF22605AEE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38636293"/>
              </p:ext>
            </p:extLst>
          </p:nvPr>
        </p:nvGraphicFramePr>
        <p:xfrm>
          <a:off x="6014029" y="3176802"/>
          <a:ext cx="5425208" cy="29330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9DF09FF2-A1DD-4A48-9072-9196D7C8CD0C}"/>
              </a:ext>
            </a:extLst>
          </p:cNvPr>
          <p:cNvSpPr txBox="1"/>
          <p:nvPr/>
        </p:nvSpPr>
        <p:spPr>
          <a:xfrm>
            <a:off x="2120900" y="2672484"/>
            <a:ext cx="795020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bg-BG" sz="1200" noProof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Колко време ще можете да обменяте безплатно, без такси и комисионни, левове в евро в банковите и пощенски клонове?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3992A32-5311-9BA3-0CE5-C679C038B204}"/>
              </a:ext>
            </a:extLst>
          </p:cNvPr>
          <p:cNvSpPr txBox="1"/>
          <p:nvPr/>
        </p:nvSpPr>
        <p:spPr>
          <a:xfrm>
            <a:off x="2332182" y="3046226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31ED86E-B564-5614-D566-A6BB52677423}"/>
              </a:ext>
            </a:extLst>
          </p:cNvPr>
          <p:cNvSpPr txBox="1"/>
          <p:nvPr/>
        </p:nvSpPr>
        <p:spPr>
          <a:xfrm>
            <a:off x="8146473" y="3077469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Бизнес</a:t>
            </a:r>
          </a:p>
        </p:txBody>
      </p:sp>
    </p:spTree>
    <p:extLst>
      <p:ext uri="{BB962C8B-B14F-4D97-AF65-F5344CB8AC3E}">
        <p14:creationId xmlns:p14="http://schemas.microsoft.com/office/powerpoint/2010/main" val="381099982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лавие 1">
            <a:extLst>
              <a:ext uri="{FF2B5EF4-FFF2-40B4-BE49-F238E27FC236}">
                <a16:creationId xmlns:a16="http://schemas.microsoft.com/office/drawing/2014/main" id="{B67DC8C5-FB85-4CD6-ABB0-65E37728C5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11679" y="130885"/>
            <a:ext cx="9754339" cy="795980"/>
          </a:xfrm>
          <a:noFill/>
          <a:effectLst/>
        </p:spPr>
        <p:txBody>
          <a:bodyPr/>
          <a:lstStyle/>
          <a:p>
            <a:r>
              <a:rPr lang="bg-BG" sz="2400" b="1" dirty="0"/>
              <a:t>ЦЕЛЕВИ ГРУПИ И ХАРАКТЕРИСТИКИ НА ПРОУЧВАНИЯТА</a:t>
            </a:r>
            <a:endParaRPr lang="en-US" sz="2400" b="1" dirty="0">
              <a:solidFill>
                <a:srgbClr val="FF0000"/>
              </a:solidFill>
            </a:endParaRPr>
          </a:p>
        </p:txBody>
      </p:sp>
      <p:sp>
        <p:nvSpPr>
          <p:cNvPr id="3" name="Контейнер за номер на слайда 2">
            <a:extLst>
              <a:ext uri="{FF2B5EF4-FFF2-40B4-BE49-F238E27FC236}">
                <a16:creationId xmlns:a16="http://schemas.microsoft.com/office/drawing/2014/main" id="{774DCE21-732C-425C-B361-54F8200257C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effectLst/>
        </p:spPr>
        <p:txBody>
          <a:bodyPr/>
          <a:lstStyle/>
          <a:p>
            <a:fld id="{4240E9C8-A0BB-46A0-8406-18B049EFD034}" type="slidenum">
              <a:rPr lang="bg-BG" smtClean="0"/>
              <a:pPr/>
              <a:t>2</a:t>
            </a:fld>
            <a:endParaRPr lang="bg-BG" dirty="0"/>
          </a:p>
        </p:txBody>
      </p:sp>
      <p:grpSp>
        <p:nvGrpSpPr>
          <p:cNvPr id="7" name="Групиране 6">
            <a:extLst>
              <a:ext uri="{FF2B5EF4-FFF2-40B4-BE49-F238E27FC236}">
                <a16:creationId xmlns:a16="http://schemas.microsoft.com/office/drawing/2014/main" id="{F29F9812-83DB-853C-CD37-1D0F0DC62A42}"/>
              </a:ext>
            </a:extLst>
          </p:cNvPr>
          <p:cNvGrpSpPr/>
          <p:nvPr/>
        </p:nvGrpSpPr>
        <p:grpSpPr>
          <a:xfrm>
            <a:off x="2826325" y="1205840"/>
            <a:ext cx="8125045" cy="5286655"/>
            <a:chOff x="2892498" y="1217311"/>
            <a:chExt cx="8125045" cy="5286655"/>
          </a:xfrm>
        </p:grpSpPr>
        <p:sp>
          <p:nvSpPr>
            <p:cNvPr id="88" name="Текстово поле 89">
              <a:extLst>
                <a:ext uri="{FF2B5EF4-FFF2-40B4-BE49-F238E27FC236}">
                  <a16:creationId xmlns:a16="http://schemas.microsoft.com/office/drawing/2014/main" id="{52E36C0A-FB6E-4C08-B42E-B9347432EED4}"/>
                </a:ext>
              </a:extLst>
            </p:cNvPr>
            <p:cNvSpPr txBox="1"/>
            <p:nvPr/>
          </p:nvSpPr>
          <p:spPr>
            <a:xfrm>
              <a:off x="4731807" y="1308847"/>
              <a:ext cx="1647427" cy="307777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r>
                <a:rPr lang="bg-BG" sz="14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Възложител:</a:t>
              </a:r>
            </a:p>
          </p:txBody>
        </p:sp>
        <p:pic>
          <p:nvPicPr>
            <p:cNvPr id="95" name="Картина 94">
              <a:extLst>
                <a:ext uri="{FF2B5EF4-FFF2-40B4-BE49-F238E27FC236}">
                  <a16:creationId xmlns:a16="http://schemas.microsoft.com/office/drawing/2014/main" id="{1C59D872-6CB1-4968-8ACF-1DE12CA40E0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307188" y="3129828"/>
              <a:ext cx="606976" cy="606976"/>
            </a:xfrm>
            <a:prstGeom prst="rect">
              <a:avLst/>
            </a:prstGeom>
          </p:spPr>
        </p:pic>
        <p:sp>
          <p:nvSpPr>
            <p:cNvPr id="96" name="Текстово поле 89">
              <a:extLst>
                <a:ext uri="{FF2B5EF4-FFF2-40B4-BE49-F238E27FC236}">
                  <a16:creationId xmlns:a16="http://schemas.microsoft.com/office/drawing/2014/main" id="{0BE38F97-1853-4822-969C-422CCA324A55}"/>
                </a:ext>
              </a:extLst>
            </p:cNvPr>
            <p:cNvSpPr txBox="1"/>
            <p:nvPr/>
          </p:nvSpPr>
          <p:spPr>
            <a:xfrm>
              <a:off x="4829716" y="2141467"/>
              <a:ext cx="1647427" cy="738664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/>
            <a:p>
              <a:r>
                <a:rPr lang="bg-BG" sz="14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Андрей Ковачев – член на Европейския Парламент</a:t>
              </a:r>
            </a:p>
          </p:txBody>
        </p:sp>
        <p:sp>
          <p:nvSpPr>
            <p:cNvPr id="97" name="Freeform 5">
              <a:extLst>
                <a:ext uri="{FF2B5EF4-FFF2-40B4-BE49-F238E27FC236}">
                  <a16:creationId xmlns:a16="http://schemas.microsoft.com/office/drawing/2014/main" id="{310FDC35-1CAB-457C-A862-9C3F8C8BC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5457" y="3900000"/>
              <a:ext cx="2022086" cy="2594441"/>
            </a:xfrm>
            <a:custGeom>
              <a:avLst/>
              <a:gdLst>
                <a:gd name="T0" fmla="*/ 350 w 708"/>
                <a:gd name="T1" fmla="*/ 47 h 712"/>
                <a:gd name="T2" fmla="*/ 303 w 708"/>
                <a:gd name="T3" fmla="*/ 0 h 712"/>
                <a:gd name="T4" fmla="*/ 0 w 708"/>
                <a:gd name="T5" fmla="*/ 0 h 712"/>
                <a:gd name="T6" fmla="*/ 0 w 708"/>
                <a:gd name="T7" fmla="*/ 0 h 712"/>
                <a:gd name="T8" fmla="*/ 0 w 708"/>
                <a:gd name="T9" fmla="*/ 0 h 712"/>
                <a:gd name="T10" fmla="*/ 0 w 708"/>
                <a:gd name="T11" fmla="*/ 311 h 712"/>
                <a:gd name="T12" fmla="*/ 45 w 708"/>
                <a:gd name="T13" fmla="*/ 356 h 712"/>
                <a:gd name="T14" fmla="*/ 0 w 708"/>
                <a:gd name="T15" fmla="*/ 403 h 712"/>
                <a:gd name="T16" fmla="*/ 0 w 708"/>
                <a:gd name="T17" fmla="*/ 403 h 712"/>
                <a:gd name="T18" fmla="*/ 0 w 708"/>
                <a:gd name="T19" fmla="*/ 712 h 712"/>
                <a:gd name="T20" fmla="*/ 308 w 708"/>
                <a:gd name="T21" fmla="*/ 712 h 712"/>
                <a:gd name="T22" fmla="*/ 398 w 708"/>
                <a:gd name="T23" fmla="*/ 712 h 712"/>
                <a:gd name="T24" fmla="*/ 708 w 708"/>
                <a:gd name="T25" fmla="*/ 712 h 712"/>
                <a:gd name="T26" fmla="*/ 708 w 708"/>
                <a:gd name="T27" fmla="*/ 0 h 712"/>
                <a:gd name="T28" fmla="*/ 398 w 708"/>
                <a:gd name="T29" fmla="*/ 0 h 712"/>
                <a:gd name="T30" fmla="*/ 350 w 708"/>
                <a:gd name="T31" fmla="*/ 47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08" h="712">
                  <a:moveTo>
                    <a:pt x="350" y="47"/>
                  </a:moveTo>
                  <a:lnTo>
                    <a:pt x="30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11"/>
                  </a:lnTo>
                  <a:lnTo>
                    <a:pt x="45" y="356"/>
                  </a:lnTo>
                  <a:lnTo>
                    <a:pt x="0" y="403"/>
                  </a:lnTo>
                  <a:lnTo>
                    <a:pt x="0" y="403"/>
                  </a:lnTo>
                  <a:lnTo>
                    <a:pt x="0" y="712"/>
                  </a:lnTo>
                  <a:lnTo>
                    <a:pt x="308" y="712"/>
                  </a:lnTo>
                  <a:lnTo>
                    <a:pt x="398" y="712"/>
                  </a:lnTo>
                  <a:lnTo>
                    <a:pt x="708" y="712"/>
                  </a:lnTo>
                  <a:lnTo>
                    <a:pt x="708" y="0"/>
                  </a:lnTo>
                  <a:lnTo>
                    <a:pt x="398" y="0"/>
                  </a:lnTo>
                  <a:lnTo>
                    <a:pt x="350" y="47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defTabSz="1007943"/>
              <a:r>
                <a:rPr lang="bg-BG" sz="14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Преки стандартизирани интервюта с таблети /</a:t>
              </a:r>
              <a:r>
                <a:rPr lang="en-US" sz="14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TAPI/</a:t>
              </a:r>
              <a:endParaRPr lang="bg-BG" sz="1400" dirty="0">
                <a:solidFill>
                  <a:schemeClr val="bg1"/>
                </a:solidFill>
                <a:latin typeface="Arial Narrow" panose="020B0606020202030204" pitchFamily="34" charset="0"/>
              </a:endParaRPr>
            </a:p>
          </p:txBody>
        </p:sp>
        <p:sp>
          <p:nvSpPr>
            <p:cNvPr id="98" name="Freeform 6">
              <a:extLst>
                <a:ext uri="{FF2B5EF4-FFF2-40B4-BE49-F238E27FC236}">
                  <a16:creationId xmlns:a16="http://schemas.microsoft.com/office/drawing/2014/main" id="{D58A6DF1-218F-4DC6-9301-25D86F6DB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5457" y="1322985"/>
              <a:ext cx="2022086" cy="2747484"/>
            </a:xfrm>
            <a:custGeom>
              <a:avLst/>
              <a:gdLst>
                <a:gd name="T0" fmla="*/ 0 w 708"/>
                <a:gd name="T1" fmla="*/ 0 h 754"/>
                <a:gd name="T2" fmla="*/ 0 w 708"/>
                <a:gd name="T3" fmla="*/ 308 h 754"/>
                <a:gd name="T4" fmla="*/ 52 w 708"/>
                <a:gd name="T5" fmla="*/ 353 h 754"/>
                <a:gd name="T6" fmla="*/ 0 w 708"/>
                <a:gd name="T7" fmla="*/ 398 h 754"/>
                <a:gd name="T8" fmla="*/ 0 w 708"/>
                <a:gd name="T9" fmla="*/ 707 h 754"/>
                <a:gd name="T10" fmla="*/ 303 w 708"/>
                <a:gd name="T11" fmla="*/ 707 h 754"/>
                <a:gd name="T12" fmla="*/ 350 w 708"/>
                <a:gd name="T13" fmla="*/ 754 h 754"/>
                <a:gd name="T14" fmla="*/ 398 w 708"/>
                <a:gd name="T15" fmla="*/ 707 h 754"/>
                <a:gd name="T16" fmla="*/ 708 w 708"/>
                <a:gd name="T17" fmla="*/ 707 h 754"/>
                <a:gd name="T18" fmla="*/ 708 w 708"/>
                <a:gd name="T19" fmla="*/ 0 h 754"/>
                <a:gd name="T20" fmla="*/ 0 w 708"/>
                <a:gd name="T21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8" h="754">
                  <a:moveTo>
                    <a:pt x="0" y="0"/>
                  </a:moveTo>
                  <a:lnTo>
                    <a:pt x="0" y="308"/>
                  </a:lnTo>
                  <a:lnTo>
                    <a:pt x="52" y="353"/>
                  </a:lnTo>
                  <a:lnTo>
                    <a:pt x="0" y="398"/>
                  </a:lnTo>
                  <a:lnTo>
                    <a:pt x="0" y="707"/>
                  </a:lnTo>
                  <a:lnTo>
                    <a:pt x="303" y="707"/>
                  </a:lnTo>
                  <a:lnTo>
                    <a:pt x="350" y="754"/>
                  </a:lnTo>
                  <a:lnTo>
                    <a:pt x="398" y="707"/>
                  </a:lnTo>
                  <a:lnTo>
                    <a:pt x="708" y="707"/>
                  </a:lnTo>
                  <a:lnTo>
                    <a:pt x="7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99" name="Freeform 7">
              <a:extLst>
                <a:ext uri="{FF2B5EF4-FFF2-40B4-BE49-F238E27FC236}">
                  <a16:creationId xmlns:a16="http://schemas.microsoft.com/office/drawing/2014/main" id="{4EF57DD8-72D7-48B2-86FC-6D9CDC541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7629" y="3897775"/>
              <a:ext cx="2156320" cy="2594441"/>
            </a:xfrm>
            <a:custGeom>
              <a:avLst/>
              <a:gdLst>
                <a:gd name="T0" fmla="*/ 300 w 319"/>
                <a:gd name="T1" fmla="*/ 131 h 300"/>
                <a:gd name="T2" fmla="*/ 300 w 319"/>
                <a:gd name="T3" fmla="*/ 0 h 300"/>
                <a:gd name="T4" fmla="*/ 0 w 319"/>
                <a:gd name="T5" fmla="*/ 0 h 300"/>
                <a:gd name="T6" fmla="*/ 0 w 319"/>
                <a:gd name="T7" fmla="*/ 299 h 300"/>
                <a:gd name="T8" fmla="*/ 0 w 319"/>
                <a:gd name="T9" fmla="*/ 300 h 300"/>
                <a:gd name="T10" fmla="*/ 300 w 319"/>
                <a:gd name="T11" fmla="*/ 300 h 300"/>
                <a:gd name="T12" fmla="*/ 300 w 319"/>
                <a:gd name="T13" fmla="*/ 170 h 300"/>
                <a:gd name="T14" fmla="*/ 319 w 319"/>
                <a:gd name="T15" fmla="*/ 150 h 300"/>
                <a:gd name="T16" fmla="*/ 300 w 319"/>
                <a:gd name="T17" fmla="*/ 131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9" h="300">
                  <a:moveTo>
                    <a:pt x="300" y="131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300" y="300"/>
                    <a:pt x="300" y="300"/>
                    <a:pt x="300" y="300"/>
                  </a:cubicBezTo>
                  <a:cubicBezTo>
                    <a:pt x="300" y="170"/>
                    <a:pt x="300" y="170"/>
                    <a:pt x="300" y="170"/>
                  </a:cubicBezTo>
                  <a:cubicBezTo>
                    <a:pt x="319" y="150"/>
                    <a:pt x="319" y="150"/>
                    <a:pt x="319" y="150"/>
                  </a:cubicBezTo>
                  <a:lnTo>
                    <a:pt x="300" y="13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100" name="Freeform 8">
              <a:extLst>
                <a:ext uri="{FF2B5EF4-FFF2-40B4-BE49-F238E27FC236}">
                  <a16:creationId xmlns:a16="http://schemas.microsoft.com/office/drawing/2014/main" id="{6E6DAE8B-79FD-468F-AE8F-E58ED917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4497" y="1219143"/>
              <a:ext cx="2022086" cy="2758416"/>
            </a:xfrm>
            <a:custGeom>
              <a:avLst/>
              <a:gdLst>
                <a:gd name="T0" fmla="*/ 0 w 708"/>
                <a:gd name="T1" fmla="*/ 0 h 757"/>
                <a:gd name="T2" fmla="*/ 0 w 708"/>
                <a:gd name="T3" fmla="*/ 311 h 757"/>
                <a:gd name="T4" fmla="*/ 52 w 708"/>
                <a:gd name="T5" fmla="*/ 356 h 757"/>
                <a:gd name="T6" fmla="*/ 0 w 708"/>
                <a:gd name="T7" fmla="*/ 401 h 757"/>
                <a:gd name="T8" fmla="*/ 0 w 708"/>
                <a:gd name="T9" fmla="*/ 710 h 757"/>
                <a:gd name="T10" fmla="*/ 303 w 708"/>
                <a:gd name="T11" fmla="*/ 710 h 757"/>
                <a:gd name="T12" fmla="*/ 350 w 708"/>
                <a:gd name="T13" fmla="*/ 757 h 757"/>
                <a:gd name="T14" fmla="*/ 398 w 708"/>
                <a:gd name="T15" fmla="*/ 710 h 757"/>
                <a:gd name="T16" fmla="*/ 708 w 708"/>
                <a:gd name="T17" fmla="*/ 710 h 757"/>
                <a:gd name="T18" fmla="*/ 708 w 708"/>
                <a:gd name="T19" fmla="*/ 0 h 757"/>
                <a:gd name="T20" fmla="*/ 0 w 708"/>
                <a:gd name="T21" fmla="*/ 0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8" h="757">
                  <a:moveTo>
                    <a:pt x="0" y="0"/>
                  </a:moveTo>
                  <a:lnTo>
                    <a:pt x="0" y="311"/>
                  </a:lnTo>
                  <a:lnTo>
                    <a:pt x="52" y="356"/>
                  </a:lnTo>
                  <a:lnTo>
                    <a:pt x="0" y="401"/>
                  </a:lnTo>
                  <a:lnTo>
                    <a:pt x="0" y="710"/>
                  </a:lnTo>
                  <a:lnTo>
                    <a:pt x="303" y="710"/>
                  </a:lnTo>
                  <a:lnTo>
                    <a:pt x="350" y="757"/>
                  </a:lnTo>
                  <a:lnTo>
                    <a:pt x="398" y="710"/>
                  </a:lnTo>
                  <a:lnTo>
                    <a:pt x="708" y="710"/>
                  </a:lnTo>
                  <a:lnTo>
                    <a:pt x="7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  <a:effectLst/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285750" marR="0" lvl="0" indent="-28575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Широка общественост -</a:t>
              </a:r>
              <a:r>
                <a:rPr lang="en-US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1</a:t>
              </a: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2</a:t>
              </a:r>
              <a:r>
                <a:rPr lang="en-US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00 </a:t>
              </a: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ефективни интервюта</a:t>
              </a:r>
              <a:endParaRPr lang="en-US" sz="1400" kern="0" dirty="0">
                <a:solidFill>
                  <a:schemeClr val="bg1"/>
                </a:solidFill>
                <a:latin typeface="Arial Narrow" panose="020B0606020202030204" pitchFamily="34" charset="0"/>
                <a:cs typeface="Arial" panose="020B0604020202020204" pitchFamily="34" charset="0"/>
              </a:endParaRPr>
            </a:p>
            <a:p>
              <a:pPr marL="285750" marR="0" lvl="0" indent="-28575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Бизнес – </a:t>
              </a:r>
              <a:r>
                <a:rPr lang="en-US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500</a:t>
              </a: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 ефективни интервюта (микро, малки, средни и големи фирми)</a:t>
              </a:r>
            </a:p>
          </p:txBody>
        </p:sp>
        <p:sp>
          <p:nvSpPr>
            <p:cNvPr id="101" name="Freeform 9">
              <a:extLst>
                <a:ext uri="{FF2B5EF4-FFF2-40B4-BE49-F238E27FC236}">
                  <a16:creationId xmlns:a16="http://schemas.microsoft.com/office/drawing/2014/main" id="{42CB7861-7C55-4F04-9028-CBCB111EB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341" y="1217311"/>
              <a:ext cx="2170600" cy="2587154"/>
            </a:xfrm>
            <a:custGeom>
              <a:avLst/>
              <a:gdLst>
                <a:gd name="T0" fmla="*/ 47 w 760"/>
                <a:gd name="T1" fmla="*/ 359 h 710"/>
                <a:gd name="T2" fmla="*/ 0 w 760"/>
                <a:gd name="T3" fmla="*/ 406 h 710"/>
                <a:gd name="T4" fmla="*/ 0 w 760"/>
                <a:gd name="T5" fmla="*/ 710 h 710"/>
                <a:gd name="T6" fmla="*/ 0 w 760"/>
                <a:gd name="T7" fmla="*/ 710 h 710"/>
                <a:gd name="T8" fmla="*/ 0 w 760"/>
                <a:gd name="T9" fmla="*/ 710 h 710"/>
                <a:gd name="T10" fmla="*/ 313 w 760"/>
                <a:gd name="T11" fmla="*/ 710 h 710"/>
                <a:gd name="T12" fmla="*/ 403 w 760"/>
                <a:gd name="T13" fmla="*/ 710 h 710"/>
                <a:gd name="T14" fmla="*/ 708 w 760"/>
                <a:gd name="T15" fmla="*/ 710 h 710"/>
                <a:gd name="T16" fmla="*/ 708 w 760"/>
                <a:gd name="T17" fmla="*/ 710 h 710"/>
                <a:gd name="T18" fmla="*/ 711 w 760"/>
                <a:gd name="T19" fmla="*/ 710 h 710"/>
                <a:gd name="T20" fmla="*/ 711 w 760"/>
                <a:gd name="T21" fmla="*/ 401 h 710"/>
                <a:gd name="T22" fmla="*/ 760 w 760"/>
                <a:gd name="T23" fmla="*/ 356 h 710"/>
                <a:gd name="T24" fmla="*/ 711 w 760"/>
                <a:gd name="T25" fmla="*/ 311 h 710"/>
                <a:gd name="T26" fmla="*/ 711 w 760"/>
                <a:gd name="T27" fmla="*/ 0 h 710"/>
                <a:gd name="T28" fmla="*/ 0 w 760"/>
                <a:gd name="T29" fmla="*/ 0 h 710"/>
                <a:gd name="T30" fmla="*/ 0 w 760"/>
                <a:gd name="T31" fmla="*/ 311 h 710"/>
                <a:gd name="T32" fmla="*/ 47 w 760"/>
                <a:gd name="T33" fmla="*/ 359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0" h="710">
                  <a:moveTo>
                    <a:pt x="47" y="359"/>
                  </a:moveTo>
                  <a:lnTo>
                    <a:pt x="0" y="406"/>
                  </a:lnTo>
                  <a:lnTo>
                    <a:pt x="0" y="710"/>
                  </a:lnTo>
                  <a:lnTo>
                    <a:pt x="0" y="710"/>
                  </a:lnTo>
                  <a:lnTo>
                    <a:pt x="0" y="710"/>
                  </a:lnTo>
                  <a:lnTo>
                    <a:pt x="313" y="710"/>
                  </a:lnTo>
                  <a:lnTo>
                    <a:pt x="403" y="710"/>
                  </a:lnTo>
                  <a:lnTo>
                    <a:pt x="708" y="710"/>
                  </a:lnTo>
                  <a:lnTo>
                    <a:pt x="708" y="710"/>
                  </a:lnTo>
                  <a:lnTo>
                    <a:pt x="711" y="710"/>
                  </a:lnTo>
                  <a:lnTo>
                    <a:pt x="711" y="401"/>
                  </a:lnTo>
                  <a:lnTo>
                    <a:pt x="760" y="356"/>
                  </a:lnTo>
                  <a:lnTo>
                    <a:pt x="711" y="311"/>
                  </a:lnTo>
                  <a:lnTo>
                    <a:pt x="711" y="0"/>
                  </a:lnTo>
                  <a:lnTo>
                    <a:pt x="0" y="0"/>
                  </a:lnTo>
                  <a:lnTo>
                    <a:pt x="0" y="311"/>
                  </a:lnTo>
                  <a:lnTo>
                    <a:pt x="47" y="35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102" name="Freeform 10">
              <a:extLst>
                <a:ext uri="{FF2B5EF4-FFF2-40B4-BE49-F238E27FC236}">
                  <a16:creationId xmlns:a16="http://schemas.microsoft.com/office/drawing/2014/main" id="{7CA5C448-4E58-4F81-AF8D-415057C47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794" y="1222959"/>
              <a:ext cx="2179167" cy="2587154"/>
            </a:xfrm>
            <a:custGeom>
              <a:avLst/>
              <a:gdLst>
                <a:gd name="T0" fmla="*/ 48 w 763"/>
                <a:gd name="T1" fmla="*/ 359 h 710"/>
                <a:gd name="T2" fmla="*/ 0 w 763"/>
                <a:gd name="T3" fmla="*/ 406 h 710"/>
                <a:gd name="T4" fmla="*/ 0 w 763"/>
                <a:gd name="T5" fmla="*/ 710 h 710"/>
                <a:gd name="T6" fmla="*/ 0 w 763"/>
                <a:gd name="T7" fmla="*/ 710 h 710"/>
                <a:gd name="T8" fmla="*/ 0 w 763"/>
                <a:gd name="T9" fmla="*/ 710 h 710"/>
                <a:gd name="T10" fmla="*/ 315 w 763"/>
                <a:gd name="T11" fmla="*/ 710 h 710"/>
                <a:gd name="T12" fmla="*/ 403 w 763"/>
                <a:gd name="T13" fmla="*/ 710 h 710"/>
                <a:gd name="T14" fmla="*/ 711 w 763"/>
                <a:gd name="T15" fmla="*/ 710 h 710"/>
                <a:gd name="T16" fmla="*/ 711 w 763"/>
                <a:gd name="T17" fmla="*/ 710 h 710"/>
                <a:gd name="T18" fmla="*/ 711 w 763"/>
                <a:gd name="T19" fmla="*/ 710 h 710"/>
                <a:gd name="T20" fmla="*/ 711 w 763"/>
                <a:gd name="T21" fmla="*/ 401 h 710"/>
                <a:gd name="T22" fmla="*/ 763 w 763"/>
                <a:gd name="T23" fmla="*/ 356 h 710"/>
                <a:gd name="T24" fmla="*/ 711 w 763"/>
                <a:gd name="T25" fmla="*/ 311 h 710"/>
                <a:gd name="T26" fmla="*/ 711 w 763"/>
                <a:gd name="T27" fmla="*/ 0 h 710"/>
                <a:gd name="T28" fmla="*/ 0 w 763"/>
                <a:gd name="T29" fmla="*/ 0 h 710"/>
                <a:gd name="T30" fmla="*/ 0 w 763"/>
                <a:gd name="T31" fmla="*/ 311 h 710"/>
                <a:gd name="T32" fmla="*/ 48 w 763"/>
                <a:gd name="T33" fmla="*/ 359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3" h="710">
                  <a:moveTo>
                    <a:pt x="48" y="359"/>
                  </a:moveTo>
                  <a:lnTo>
                    <a:pt x="0" y="406"/>
                  </a:lnTo>
                  <a:lnTo>
                    <a:pt x="0" y="710"/>
                  </a:lnTo>
                  <a:lnTo>
                    <a:pt x="0" y="710"/>
                  </a:lnTo>
                  <a:lnTo>
                    <a:pt x="0" y="710"/>
                  </a:lnTo>
                  <a:lnTo>
                    <a:pt x="315" y="710"/>
                  </a:lnTo>
                  <a:lnTo>
                    <a:pt x="403" y="710"/>
                  </a:lnTo>
                  <a:lnTo>
                    <a:pt x="711" y="710"/>
                  </a:lnTo>
                  <a:lnTo>
                    <a:pt x="711" y="710"/>
                  </a:lnTo>
                  <a:lnTo>
                    <a:pt x="711" y="710"/>
                  </a:lnTo>
                  <a:lnTo>
                    <a:pt x="711" y="401"/>
                  </a:lnTo>
                  <a:lnTo>
                    <a:pt x="763" y="356"/>
                  </a:lnTo>
                  <a:lnTo>
                    <a:pt x="711" y="311"/>
                  </a:lnTo>
                  <a:lnTo>
                    <a:pt x="711" y="0"/>
                  </a:lnTo>
                  <a:lnTo>
                    <a:pt x="0" y="0"/>
                  </a:lnTo>
                  <a:lnTo>
                    <a:pt x="0" y="311"/>
                  </a:lnTo>
                  <a:lnTo>
                    <a:pt x="48" y="35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285750" lvl="0" indent="-285750" defTabSz="1218987">
                <a:buFont typeface="Arial" panose="020B0604020202020204" pitchFamily="34" charset="0"/>
                <a:buChar char="•"/>
                <a:defRPr/>
              </a:pP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За населението на страната на 16 и повече навършени години</a:t>
              </a:r>
            </a:p>
            <a:p>
              <a:pPr marL="285750" lvl="0" indent="-285750" defTabSz="1218987">
                <a:buFont typeface="Arial" panose="020B0604020202020204" pitchFamily="34" charset="0"/>
                <a:buChar char="•"/>
                <a:defRPr/>
              </a:pP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За бизнеса в България </a:t>
              </a:r>
            </a:p>
          </p:txBody>
        </p:sp>
        <p:sp>
          <p:nvSpPr>
            <p:cNvPr id="103" name="Freeform 11">
              <a:extLst>
                <a:ext uri="{FF2B5EF4-FFF2-40B4-BE49-F238E27FC236}">
                  <a16:creationId xmlns:a16="http://schemas.microsoft.com/office/drawing/2014/main" id="{6ED9B4E7-4925-4E54-873D-E17DBC3A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970" y="1217311"/>
              <a:ext cx="2159176" cy="2587154"/>
            </a:xfrm>
            <a:custGeom>
              <a:avLst/>
              <a:gdLst>
                <a:gd name="T0" fmla="*/ 311 w 756"/>
                <a:gd name="T1" fmla="*/ 710 h 710"/>
                <a:gd name="T2" fmla="*/ 356 w 756"/>
                <a:gd name="T3" fmla="*/ 658 h 710"/>
                <a:gd name="T4" fmla="*/ 401 w 756"/>
                <a:gd name="T5" fmla="*/ 710 h 710"/>
                <a:gd name="T6" fmla="*/ 706 w 756"/>
                <a:gd name="T7" fmla="*/ 710 h 710"/>
                <a:gd name="T8" fmla="*/ 708 w 756"/>
                <a:gd name="T9" fmla="*/ 707 h 710"/>
                <a:gd name="T10" fmla="*/ 708 w 756"/>
                <a:gd name="T11" fmla="*/ 406 h 710"/>
                <a:gd name="T12" fmla="*/ 756 w 756"/>
                <a:gd name="T13" fmla="*/ 359 h 710"/>
                <a:gd name="T14" fmla="*/ 708 w 756"/>
                <a:gd name="T15" fmla="*/ 311 h 710"/>
                <a:gd name="T16" fmla="*/ 708 w 756"/>
                <a:gd name="T17" fmla="*/ 0 h 710"/>
                <a:gd name="T18" fmla="*/ 0 w 756"/>
                <a:gd name="T19" fmla="*/ 0 h 710"/>
                <a:gd name="T20" fmla="*/ 0 w 756"/>
                <a:gd name="T21" fmla="*/ 311 h 710"/>
                <a:gd name="T22" fmla="*/ 50 w 756"/>
                <a:gd name="T23" fmla="*/ 356 h 710"/>
                <a:gd name="T24" fmla="*/ 0 w 756"/>
                <a:gd name="T25" fmla="*/ 401 h 710"/>
                <a:gd name="T26" fmla="*/ 0 w 756"/>
                <a:gd name="T27" fmla="*/ 710 h 710"/>
                <a:gd name="T28" fmla="*/ 0 w 756"/>
                <a:gd name="T29" fmla="*/ 710 h 710"/>
                <a:gd name="T30" fmla="*/ 311 w 756"/>
                <a:gd name="T31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6" h="710">
                  <a:moveTo>
                    <a:pt x="311" y="710"/>
                  </a:moveTo>
                  <a:lnTo>
                    <a:pt x="356" y="658"/>
                  </a:lnTo>
                  <a:lnTo>
                    <a:pt x="401" y="710"/>
                  </a:lnTo>
                  <a:lnTo>
                    <a:pt x="706" y="710"/>
                  </a:lnTo>
                  <a:lnTo>
                    <a:pt x="708" y="707"/>
                  </a:lnTo>
                  <a:lnTo>
                    <a:pt x="708" y="406"/>
                  </a:lnTo>
                  <a:lnTo>
                    <a:pt x="756" y="359"/>
                  </a:lnTo>
                  <a:lnTo>
                    <a:pt x="708" y="311"/>
                  </a:lnTo>
                  <a:lnTo>
                    <a:pt x="708" y="0"/>
                  </a:lnTo>
                  <a:lnTo>
                    <a:pt x="0" y="0"/>
                  </a:lnTo>
                  <a:lnTo>
                    <a:pt x="0" y="311"/>
                  </a:lnTo>
                  <a:lnTo>
                    <a:pt x="50" y="356"/>
                  </a:lnTo>
                  <a:lnTo>
                    <a:pt x="0" y="401"/>
                  </a:lnTo>
                  <a:lnTo>
                    <a:pt x="0" y="710"/>
                  </a:lnTo>
                  <a:lnTo>
                    <a:pt x="0" y="710"/>
                  </a:lnTo>
                  <a:lnTo>
                    <a:pt x="311" y="71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104" name="Freeform 12">
              <a:extLst>
                <a:ext uri="{FF2B5EF4-FFF2-40B4-BE49-F238E27FC236}">
                  <a16:creationId xmlns:a16="http://schemas.microsoft.com/office/drawing/2014/main" id="{0B960FF6-AA0F-44AF-82F7-1D1486CE2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007" y="3720043"/>
              <a:ext cx="2016374" cy="2783923"/>
            </a:xfrm>
            <a:custGeom>
              <a:avLst/>
              <a:gdLst>
                <a:gd name="T0" fmla="*/ 706 w 706"/>
                <a:gd name="T1" fmla="*/ 52 h 764"/>
                <a:gd name="T2" fmla="*/ 398 w 706"/>
                <a:gd name="T3" fmla="*/ 52 h 764"/>
                <a:gd name="T4" fmla="*/ 353 w 706"/>
                <a:gd name="T5" fmla="*/ 0 h 764"/>
                <a:gd name="T6" fmla="*/ 308 w 706"/>
                <a:gd name="T7" fmla="*/ 52 h 764"/>
                <a:gd name="T8" fmla="*/ 0 w 706"/>
                <a:gd name="T9" fmla="*/ 52 h 764"/>
                <a:gd name="T10" fmla="*/ 0 w 706"/>
                <a:gd name="T11" fmla="*/ 356 h 764"/>
                <a:gd name="T12" fmla="*/ 45 w 706"/>
                <a:gd name="T13" fmla="*/ 405 h 764"/>
                <a:gd name="T14" fmla="*/ 0 w 706"/>
                <a:gd name="T15" fmla="*/ 451 h 764"/>
                <a:gd name="T16" fmla="*/ 0 w 706"/>
                <a:gd name="T17" fmla="*/ 764 h 764"/>
                <a:gd name="T18" fmla="*/ 706 w 706"/>
                <a:gd name="T19" fmla="*/ 764 h 764"/>
                <a:gd name="T20" fmla="*/ 706 w 706"/>
                <a:gd name="T21" fmla="*/ 448 h 764"/>
                <a:gd name="T22" fmla="*/ 706 w 706"/>
                <a:gd name="T23" fmla="*/ 358 h 764"/>
                <a:gd name="T24" fmla="*/ 706 w 706"/>
                <a:gd name="T25" fmla="*/ 52 h 764"/>
                <a:gd name="T26" fmla="*/ 706 w 706"/>
                <a:gd name="T27" fmla="*/ 52 h 764"/>
                <a:gd name="T28" fmla="*/ 706 w 706"/>
                <a:gd name="T29" fmla="*/ 52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6" h="764">
                  <a:moveTo>
                    <a:pt x="706" y="52"/>
                  </a:moveTo>
                  <a:lnTo>
                    <a:pt x="398" y="52"/>
                  </a:lnTo>
                  <a:lnTo>
                    <a:pt x="353" y="0"/>
                  </a:lnTo>
                  <a:lnTo>
                    <a:pt x="308" y="52"/>
                  </a:lnTo>
                  <a:lnTo>
                    <a:pt x="0" y="52"/>
                  </a:lnTo>
                  <a:lnTo>
                    <a:pt x="0" y="356"/>
                  </a:lnTo>
                  <a:lnTo>
                    <a:pt x="45" y="405"/>
                  </a:lnTo>
                  <a:lnTo>
                    <a:pt x="0" y="451"/>
                  </a:lnTo>
                  <a:lnTo>
                    <a:pt x="0" y="764"/>
                  </a:lnTo>
                  <a:lnTo>
                    <a:pt x="706" y="764"/>
                  </a:lnTo>
                  <a:lnTo>
                    <a:pt x="706" y="448"/>
                  </a:lnTo>
                  <a:lnTo>
                    <a:pt x="706" y="358"/>
                  </a:lnTo>
                  <a:lnTo>
                    <a:pt x="706" y="52"/>
                  </a:lnTo>
                  <a:lnTo>
                    <a:pt x="706" y="52"/>
                  </a:lnTo>
                  <a:lnTo>
                    <a:pt x="706" y="52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lvl="0" defTabSz="1218987">
                <a:defRPr/>
              </a:pPr>
              <a:endParaRPr lang="bg-BG" sz="1400" kern="0" dirty="0">
                <a:solidFill>
                  <a:schemeClr val="bg1"/>
                </a:solidFill>
                <a:latin typeface="Arial Narrow" panose="020B0606020202030204" pitchFamily="34" charset="0"/>
                <a:cs typeface="Arial" panose="020B0604020202020204" pitchFamily="34" charset="0"/>
              </a:endParaRPr>
            </a:p>
            <a:p>
              <a:pPr lvl="0" defTabSz="1218987">
                <a:defRPr/>
              </a:pP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Количествени проучвания </a:t>
              </a:r>
            </a:p>
            <a:p>
              <a:pPr lvl="0" defTabSz="1218987">
                <a:defRPr/>
              </a:pPr>
              <a:endParaRPr lang="bg-BG" sz="1400" kern="0" dirty="0">
                <a:solidFill>
                  <a:schemeClr val="bg1"/>
                </a:solidFill>
                <a:latin typeface="Arial Narrow" panose="020B0606020202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5" name="Freeform 13">
              <a:extLst>
                <a:ext uri="{FF2B5EF4-FFF2-40B4-BE49-F238E27FC236}">
                  <a16:creationId xmlns:a16="http://schemas.microsoft.com/office/drawing/2014/main" id="{00568117-F49B-49DB-A72F-6F018FA86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7007" y="1217311"/>
              <a:ext cx="2153464" cy="2587154"/>
            </a:xfrm>
            <a:custGeom>
              <a:avLst/>
              <a:gdLst>
                <a:gd name="T0" fmla="*/ 308 w 754"/>
                <a:gd name="T1" fmla="*/ 710 h 710"/>
                <a:gd name="T2" fmla="*/ 353 w 754"/>
                <a:gd name="T3" fmla="*/ 658 h 710"/>
                <a:gd name="T4" fmla="*/ 398 w 754"/>
                <a:gd name="T5" fmla="*/ 710 h 710"/>
                <a:gd name="T6" fmla="*/ 704 w 754"/>
                <a:gd name="T7" fmla="*/ 710 h 710"/>
                <a:gd name="T8" fmla="*/ 706 w 754"/>
                <a:gd name="T9" fmla="*/ 707 h 710"/>
                <a:gd name="T10" fmla="*/ 706 w 754"/>
                <a:gd name="T11" fmla="*/ 406 h 710"/>
                <a:gd name="T12" fmla="*/ 754 w 754"/>
                <a:gd name="T13" fmla="*/ 359 h 710"/>
                <a:gd name="T14" fmla="*/ 706 w 754"/>
                <a:gd name="T15" fmla="*/ 311 h 710"/>
                <a:gd name="T16" fmla="*/ 706 w 754"/>
                <a:gd name="T17" fmla="*/ 0 h 710"/>
                <a:gd name="T18" fmla="*/ 0 w 754"/>
                <a:gd name="T19" fmla="*/ 0 h 710"/>
                <a:gd name="T20" fmla="*/ 0 w 754"/>
                <a:gd name="T21" fmla="*/ 311 h 710"/>
                <a:gd name="T22" fmla="*/ 50 w 754"/>
                <a:gd name="T23" fmla="*/ 356 h 710"/>
                <a:gd name="T24" fmla="*/ 0 w 754"/>
                <a:gd name="T25" fmla="*/ 401 h 710"/>
                <a:gd name="T26" fmla="*/ 0 w 754"/>
                <a:gd name="T27" fmla="*/ 710 h 710"/>
                <a:gd name="T28" fmla="*/ 0 w 754"/>
                <a:gd name="T29" fmla="*/ 710 h 710"/>
                <a:gd name="T30" fmla="*/ 308 w 754"/>
                <a:gd name="T31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4" h="710">
                  <a:moveTo>
                    <a:pt x="308" y="710"/>
                  </a:moveTo>
                  <a:lnTo>
                    <a:pt x="353" y="658"/>
                  </a:lnTo>
                  <a:lnTo>
                    <a:pt x="398" y="710"/>
                  </a:lnTo>
                  <a:lnTo>
                    <a:pt x="704" y="710"/>
                  </a:lnTo>
                  <a:lnTo>
                    <a:pt x="706" y="707"/>
                  </a:lnTo>
                  <a:lnTo>
                    <a:pt x="706" y="406"/>
                  </a:lnTo>
                  <a:lnTo>
                    <a:pt x="754" y="359"/>
                  </a:lnTo>
                  <a:lnTo>
                    <a:pt x="706" y="311"/>
                  </a:lnTo>
                  <a:lnTo>
                    <a:pt x="706" y="0"/>
                  </a:lnTo>
                  <a:lnTo>
                    <a:pt x="0" y="0"/>
                  </a:lnTo>
                  <a:lnTo>
                    <a:pt x="0" y="311"/>
                  </a:lnTo>
                  <a:lnTo>
                    <a:pt x="50" y="356"/>
                  </a:lnTo>
                  <a:lnTo>
                    <a:pt x="0" y="401"/>
                  </a:lnTo>
                  <a:lnTo>
                    <a:pt x="0" y="710"/>
                  </a:lnTo>
                  <a:lnTo>
                    <a:pt x="0" y="710"/>
                  </a:lnTo>
                  <a:lnTo>
                    <a:pt x="308" y="710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  <a:round/>
              <a:headEnd/>
              <a:tailEnd/>
            </a:ln>
            <a:effectLst/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" name="Freeform 14">
              <a:extLst>
                <a:ext uri="{FF2B5EF4-FFF2-40B4-BE49-F238E27FC236}">
                  <a16:creationId xmlns:a16="http://schemas.microsoft.com/office/drawing/2014/main" id="{0BC9C962-C189-414D-941A-708DDDA7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3380" y="3909525"/>
              <a:ext cx="2159176" cy="2594441"/>
            </a:xfrm>
            <a:custGeom>
              <a:avLst/>
              <a:gdLst>
                <a:gd name="T0" fmla="*/ 300 w 319"/>
                <a:gd name="T1" fmla="*/ 131 h 300"/>
                <a:gd name="T2" fmla="*/ 300 w 319"/>
                <a:gd name="T3" fmla="*/ 0 h 300"/>
                <a:gd name="T4" fmla="*/ 0 w 319"/>
                <a:gd name="T5" fmla="*/ 0 h 300"/>
                <a:gd name="T6" fmla="*/ 0 w 319"/>
                <a:gd name="T7" fmla="*/ 299 h 300"/>
                <a:gd name="T8" fmla="*/ 0 w 319"/>
                <a:gd name="T9" fmla="*/ 300 h 300"/>
                <a:gd name="T10" fmla="*/ 300 w 319"/>
                <a:gd name="T11" fmla="*/ 300 h 300"/>
                <a:gd name="T12" fmla="*/ 300 w 319"/>
                <a:gd name="T13" fmla="*/ 170 h 300"/>
                <a:gd name="T14" fmla="*/ 319 w 319"/>
                <a:gd name="T15" fmla="*/ 150 h 300"/>
                <a:gd name="T16" fmla="*/ 300 w 319"/>
                <a:gd name="T17" fmla="*/ 131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9" h="300">
                  <a:moveTo>
                    <a:pt x="300" y="131"/>
                  </a:moveTo>
                  <a:cubicBezTo>
                    <a:pt x="300" y="0"/>
                    <a:pt x="300" y="0"/>
                    <a:pt x="30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300" y="300"/>
                    <a:pt x="300" y="300"/>
                    <a:pt x="300" y="300"/>
                  </a:cubicBezTo>
                  <a:cubicBezTo>
                    <a:pt x="300" y="170"/>
                    <a:pt x="300" y="170"/>
                    <a:pt x="300" y="170"/>
                  </a:cubicBezTo>
                  <a:cubicBezTo>
                    <a:pt x="319" y="150"/>
                    <a:pt x="319" y="150"/>
                    <a:pt x="319" y="150"/>
                  </a:cubicBezTo>
                  <a:lnTo>
                    <a:pt x="300" y="131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bg-BG" sz="14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Широка общественост - стратифицирана двустепенна случайна извадка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bg-BG" sz="14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Бизнес  -стратифицирана типологична извадка</a:t>
              </a:r>
            </a:p>
          </p:txBody>
        </p:sp>
        <p:sp>
          <p:nvSpPr>
            <p:cNvPr id="107" name="Freeform 15">
              <a:extLst>
                <a:ext uri="{FF2B5EF4-FFF2-40B4-BE49-F238E27FC236}">
                  <a16:creationId xmlns:a16="http://schemas.microsoft.com/office/drawing/2014/main" id="{7E42A14D-F3D4-444D-BB86-9E7DC439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884" y="3902940"/>
              <a:ext cx="2159176" cy="2594441"/>
            </a:xfrm>
            <a:custGeom>
              <a:avLst/>
              <a:gdLst>
                <a:gd name="T0" fmla="*/ 300 w 319"/>
                <a:gd name="T1" fmla="*/ 300 h 300"/>
                <a:gd name="T2" fmla="*/ 300 w 319"/>
                <a:gd name="T3" fmla="*/ 300 h 300"/>
                <a:gd name="T4" fmla="*/ 300 w 319"/>
                <a:gd name="T5" fmla="*/ 168 h 300"/>
                <a:gd name="T6" fmla="*/ 319 w 319"/>
                <a:gd name="T7" fmla="*/ 149 h 300"/>
                <a:gd name="T8" fmla="*/ 300 w 319"/>
                <a:gd name="T9" fmla="*/ 128 h 300"/>
                <a:gd name="T10" fmla="*/ 300 w 319"/>
                <a:gd name="T11" fmla="*/ 0 h 300"/>
                <a:gd name="T12" fmla="*/ 300 w 319"/>
                <a:gd name="T13" fmla="*/ 0 h 300"/>
                <a:gd name="T14" fmla="*/ 300 w 319"/>
                <a:gd name="T15" fmla="*/ 0 h 300"/>
                <a:gd name="T16" fmla="*/ 300 w 319"/>
                <a:gd name="T17" fmla="*/ 0 h 300"/>
                <a:gd name="T18" fmla="*/ 170 w 319"/>
                <a:gd name="T19" fmla="*/ 0 h 300"/>
                <a:gd name="T20" fmla="*/ 151 w 319"/>
                <a:gd name="T21" fmla="*/ 21 h 300"/>
                <a:gd name="T22" fmla="*/ 132 w 319"/>
                <a:gd name="T23" fmla="*/ 0 h 300"/>
                <a:gd name="T24" fmla="*/ 0 w 319"/>
                <a:gd name="T25" fmla="*/ 0 h 300"/>
                <a:gd name="T26" fmla="*/ 0 w 319"/>
                <a:gd name="T27" fmla="*/ 300 h 300"/>
                <a:gd name="T28" fmla="*/ 300 w 319"/>
                <a:gd name="T29" fmla="*/ 300 h 300"/>
                <a:gd name="T30" fmla="*/ 300 w 319"/>
                <a:gd name="T31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9" h="300">
                  <a:moveTo>
                    <a:pt x="300" y="300"/>
                  </a:moveTo>
                  <a:cubicBezTo>
                    <a:pt x="300" y="300"/>
                    <a:pt x="300" y="300"/>
                    <a:pt x="300" y="300"/>
                  </a:cubicBezTo>
                  <a:cubicBezTo>
                    <a:pt x="300" y="168"/>
                    <a:pt x="300" y="168"/>
                    <a:pt x="300" y="168"/>
                  </a:cubicBezTo>
                  <a:cubicBezTo>
                    <a:pt x="319" y="149"/>
                    <a:pt x="319" y="149"/>
                    <a:pt x="319" y="149"/>
                  </a:cubicBezTo>
                  <a:cubicBezTo>
                    <a:pt x="300" y="128"/>
                    <a:pt x="300" y="128"/>
                    <a:pt x="300" y="128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51" y="21"/>
                    <a:pt x="151" y="21"/>
                    <a:pt x="151" y="21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300" y="300"/>
                    <a:pt x="300" y="300"/>
                    <a:pt x="300" y="300"/>
                  </a:cubicBezTo>
                  <a:cubicBezTo>
                    <a:pt x="300" y="300"/>
                    <a:pt x="300" y="300"/>
                    <a:pt x="300" y="30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108" name="Freeform 16">
              <a:extLst>
                <a:ext uri="{FF2B5EF4-FFF2-40B4-BE49-F238E27FC236}">
                  <a16:creationId xmlns:a16="http://schemas.microsoft.com/office/drawing/2014/main" id="{002591C8-08D0-4667-AE9C-BB9EF5BC5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0476" y="1221441"/>
              <a:ext cx="2170600" cy="2765705"/>
            </a:xfrm>
            <a:custGeom>
              <a:avLst/>
              <a:gdLst>
                <a:gd name="T0" fmla="*/ 358 w 760"/>
                <a:gd name="T1" fmla="*/ 759 h 759"/>
                <a:gd name="T2" fmla="*/ 403 w 760"/>
                <a:gd name="T3" fmla="*/ 709 h 759"/>
                <a:gd name="T4" fmla="*/ 711 w 760"/>
                <a:gd name="T5" fmla="*/ 709 h 759"/>
                <a:gd name="T6" fmla="*/ 711 w 760"/>
                <a:gd name="T7" fmla="*/ 401 h 759"/>
                <a:gd name="T8" fmla="*/ 760 w 760"/>
                <a:gd name="T9" fmla="*/ 356 h 759"/>
                <a:gd name="T10" fmla="*/ 711 w 760"/>
                <a:gd name="T11" fmla="*/ 310 h 759"/>
                <a:gd name="T12" fmla="*/ 711 w 760"/>
                <a:gd name="T13" fmla="*/ 0 h 759"/>
                <a:gd name="T14" fmla="*/ 0 w 760"/>
                <a:gd name="T15" fmla="*/ 0 h 759"/>
                <a:gd name="T16" fmla="*/ 0 w 760"/>
                <a:gd name="T17" fmla="*/ 709 h 759"/>
                <a:gd name="T18" fmla="*/ 313 w 760"/>
                <a:gd name="T19" fmla="*/ 709 h 759"/>
                <a:gd name="T20" fmla="*/ 358 w 760"/>
                <a:gd name="T21" fmla="*/ 759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0" h="759">
                  <a:moveTo>
                    <a:pt x="358" y="759"/>
                  </a:moveTo>
                  <a:lnTo>
                    <a:pt x="403" y="709"/>
                  </a:lnTo>
                  <a:lnTo>
                    <a:pt x="711" y="709"/>
                  </a:lnTo>
                  <a:lnTo>
                    <a:pt x="711" y="401"/>
                  </a:lnTo>
                  <a:lnTo>
                    <a:pt x="760" y="356"/>
                  </a:lnTo>
                  <a:lnTo>
                    <a:pt x="711" y="310"/>
                  </a:lnTo>
                  <a:lnTo>
                    <a:pt x="711" y="0"/>
                  </a:lnTo>
                  <a:lnTo>
                    <a:pt x="0" y="0"/>
                  </a:lnTo>
                  <a:lnTo>
                    <a:pt x="0" y="709"/>
                  </a:lnTo>
                  <a:lnTo>
                    <a:pt x="313" y="709"/>
                  </a:lnTo>
                  <a:lnTo>
                    <a:pt x="358" y="75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109" name="Freeform 17">
              <a:extLst>
                <a:ext uri="{FF2B5EF4-FFF2-40B4-BE49-F238E27FC236}">
                  <a16:creationId xmlns:a16="http://schemas.microsoft.com/office/drawing/2014/main" id="{230CDBF9-77CB-4819-9329-FA88E73A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498" y="1217311"/>
              <a:ext cx="2170600" cy="2769347"/>
            </a:xfrm>
            <a:custGeom>
              <a:avLst/>
              <a:gdLst>
                <a:gd name="T0" fmla="*/ 358 w 760"/>
                <a:gd name="T1" fmla="*/ 760 h 760"/>
                <a:gd name="T2" fmla="*/ 403 w 760"/>
                <a:gd name="T3" fmla="*/ 710 h 760"/>
                <a:gd name="T4" fmla="*/ 710 w 760"/>
                <a:gd name="T5" fmla="*/ 710 h 760"/>
                <a:gd name="T6" fmla="*/ 710 w 760"/>
                <a:gd name="T7" fmla="*/ 401 h 760"/>
                <a:gd name="T8" fmla="*/ 760 w 760"/>
                <a:gd name="T9" fmla="*/ 356 h 760"/>
                <a:gd name="T10" fmla="*/ 710 w 760"/>
                <a:gd name="T11" fmla="*/ 311 h 760"/>
                <a:gd name="T12" fmla="*/ 710 w 760"/>
                <a:gd name="T13" fmla="*/ 0 h 760"/>
                <a:gd name="T14" fmla="*/ 0 w 760"/>
                <a:gd name="T15" fmla="*/ 0 h 760"/>
                <a:gd name="T16" fmla="*/ 0 w 760"/>
                <a:gd name="T17" fmla="*/ 710 h 760"/>
                <a:gd name="T18" fmla="*/ 313 w 760"/>
                <a:gd name="T19" fmla="*/ 710 h 760"/>
                <a:gd name="T20" fmla="*/ 358 w 760"/>
                <a:gd name="T21" fmla="*/ 760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0" h="760">
                  <a:moveTo>
                    <a:pt x="358" y="760"/>
                  </a:moveTo>
                  <a:lnTo>
                    <a:pt x="403" y="710"/>
                  </a:lnTo>
                  <a:lnTo>
                    <a:pt x="710" y="710"/>
                  </a:lnTo>
                  <a:lnTo>
                    <a:pt x="710" y="401"/>
                  </a:lnTo>
                  <a:lnTo>
                    <a:pt x="760" y="356"/>
                  </a:lnTo>
                  <a:lnTo>
                    <a:pt x="710" y="311"/>
                  </a:lnTo>
                  <a:lnTo>
                    <a:pt x="710" y="0"/>
                  </a:lnTo>
                  <a:lnTo>
                    <a:pt x="0" y="0"/>
                  </a:lnTo>
                  <a:lnTo>
                    <a:pt x="0" y="710"/>
                  </a:lnTo>
                  <a:lnTo>
                    <a:pt x="313" y="710"/>
                  </a:lnTo>
                  <a:lnTo>
                    <a:pt x="358" y="76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1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110" name="Freeform 18">
              <a:extLst>
                <a:ext uri="{FF2B5EF4-FFF2-40B4-BE49-F238E27FC236}">
                  <a16:creationId xmlns:a16="http://schemas.microsoft.com/office/drawing/2014/main" id="{898DC6E0-02C5-4575-8E5B-77E4753DE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0587" y="3900000"/>
              <a:ext cx="2195026" cy="2594441"/>
            </a:xfrm>
            <a:custGeom>
              <a:avLst/>
              <a:gdLst>
                <a:gd name="T0" fmla="*/ 300 w 319"/>
                <a:gd name="T1" fmla="*/ 300 h 300"/>
                <a:gd name="T2" fmla="*/ 300 w 319"/>
                <a:gd name="T3" fmla="*/ 300 h 300"/>
                <a:gd name="T4" fmla="*/ 300 w 319"/>
                <a:gd name="T5" fmla="*/ 168 h 300"/>
                <a:gd name="T6" fmla="*/ 319 w 319"/>
                <a:gd name="T7" fmla="*/ 149 h 300"/>
                <a:gd name="T8" fmla="*/ 300 w 319"/>
                <a:gd name="T9" fmla="*/ 128 h 300"/>
                <a:gd name="T10" fmla="*/ 300 w 319"/>
                <a:gd name="T11" fmla="*/ 0 h 300"/>
                <a:gd name="T12" fmla="*/ 300 w 319"/>
                <a:gd name="T13" fmla="*/ 0 h 300"/>
                <a:gd name="T14" fmla="*/ 300 w 319"/>
                <a:gd name="T15" fmla="*/ 0 h 300"/>
                <a:gd name="T16" fmla="*/ 300 w 319"/>
                <a:gd name="T17" fmla="*/ 0 h 300"/>
                <a:gd name="T18" fmla="*/ 170 w 319"/>
                <a:gd name="T19" fmla="*/ 0 h 300"/>
                <a:gd name="T20" fmla="*/ 151 w 319"/>
                <a:gd name="T21" fmla="*/ 21 h 300"/>
                <a:gd name="T22" fmla="*/ 132 w 319"/>
                <a:gd name="T23" fmla="*/ 0 h 300"/>
                <a:gd name="T24" fmla="*/ 0 w 319"/>
                <a:gd name="T25" fmla="*/ 0 h 300"/>
                <a:gd name="T26" fmla="*/ 0 w 319"/>
                <a:gd name="T27" fmla="*/ 300 h 300"/>
                <a:gd name="T28" fmla="*/ 300 w 319"/>
                <a:gd name="T29" fmla="*/ 300 h 300"/>
                <a:gd name="T30" fmla="*/ 300 w 319"/>
                <a:gd name="T31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9" h="300">
                  <a:moveTo>
                    <a:pt x="300" y="300"/>
                  </a:moveTo>
                  <a:cubicBezTo>
                    <a:pt x="300" y="300"/>
                    <a:pt x="300" y="300"/>
                    <a:pt x="300" y="300"/>
                  </a:cubicBezTo>
                  <a:cubicBezTo>
                    <a:pt x="300" y="168"/>
                    <a:pt x="300" y="168"/>
                    <a:pt x="300" y="168"/>
                  </a:cubicBezTo>
                  <a:cubicBezTo>
                    <a:pt x="319" y="149"/>
                    <a:pt x="319" y="149"/>
                    <a:pt x="319" y="149"/>
                  </a:cubicBezTo>
                  <a:cubicBezTo>
                    <a:pt x="300" y="128"/>
                    <a:pt x="300" y="128"/>
                    <a:pt x="300" y="128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51" y="21"/>
                    <a:pt x="151" y="21"/>
                    <a:pt x="151" y="21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300" y="300"/>
                    <a:pt x="300" y="300"/>
                    <a:pt x="300" y="300"/>
                  </a:cubicBezTo>
                  <a:cubicBezTo>
                    <a:pt x="300" y="300"/>
                    <a:pt x="300" y="300"/>
                    <a:pt x="300" y="300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182880" tIns="640080" rIns="182880" bIns="182880" numCol="1" anchor="ctr" anchorCtr="1" compatLnSpc="1">
              <a:prstTxWarp prst="textNoShape">
                <a:avLst/>
              </a:prstTxWarp>
            </a:bodyPr>
            <a:lstStyle/>
            <a:p>
              <a:pPr marL="0" marR="0" lvl="0" indent="0" algn="ctr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Първо проучване: Ноември 2022г.</a:t>
              </a:r>
            </a:p>
            <a:p>
              <a:pPr marL="0" marR="0" lvl="0" indent="0" algn="ctr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Мониторинг: Април 2025</a:t>
              </a:r>
              <a:r>
                <a:rPr kumimoji="0" lang="bg-BG" sz="140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cs typeface="Arial" panose="020B0604020202020204" pitchFamily="34" charset="0"/>
                </a:rPr>
                <a:t>г. – Юли 2026г.</a:t>
              </a:r>
            </a:p>
          </p:txBody>
        </p:sp>
        <p:grpSp>
          <p:nvGrpSpPr>
            <p:cNvPr id="111" name="Group 22">
              <a:extLst>
                <a:ext uri="{FF2B5EF4-FFF2-40B4-BE49-F238E27FC236}">
                  <a16:creationId xmlns:a16="http://schemas.microsoft.com/office/drawing/2014/main" id="{773E4EFE-59BF-4E78-AFCD-7DFDCDA5CB6E}"/>
                </a:ext>
              </a:extLst>
            </p:cNvPr>
            <p:cNvGrpSpPr/>
            <p:nvPr/>
          </p:nvGrpSpPr>
          <p:grpSpPr>
            <a:xfrm>
              <a:off x="10550432" y="1466358"/>
              <a:ext cx="369421" cy="821336"/>
              <a:chOff x="5120176" y="5297654"/>
              <a:chExt cx="304800" cy="523952"/>
            </a:xfrm>
            <a:solidFill>
              <a:sysClr val="window" lastClr="FFFFFF"/>
            </a:solidFill>
          </p:grpSpPr>
          <p:sp>
            <p:nvSpPr>
              <p:cNvPr id="173" name="Freeform 17">
                <a:extLst>
                  <a:ext uri="{FF2B5EF4-FFF2-40B4-BE49-F238E27FC236}">
                    <a16:creationId xmlns:a16="http://schemas.microsoft.com/office/drawing/2014/main" id="{39397F3D-C8AF-43A0-B413-BC9EA59778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20176" y="5432744"/>
                <a:ext cx="304800" cy="260350"/>
              </a:xfrm>
              <a:custGeom>
                <a:avLst/>
                <a:gdLst>
                  <a:gd name="T0" fmla="*/ 15 w 81"/>
                  <a:gd name="T1" fmla="*/ 44 h 69"/>
                  <a:gd name="T2" fmla="*/ 24 w 81"/>
                  <a:gd name="T3" fmla="*/ 34 h 69"/>
                  <a:gd name="T4" fmla="*/ 24 w 81"/>
                  <a:gd name="T5" fmla="*/ 46 h 69"/>
                  <a:gd name="T6" fmla="*/ 18 w 81"/>
                  <a:gd name="T7" fmla="*/ 49 h 69"/>
                  <a:gd name="T8" fmla="*/ 43 w 81"/>
                  <a:gd name="T9" fmla="*/ 65 h 69"/>
                  <a:gd name="T10" fmla="*/ 54 w 81"/>
                  <a:gd name="T11" fmla="*/ 58 h 69"/>
                  <a:gd name="T12" fmla="*/ 46 w 81"/>
                  <a:gd name="T13" fmla="*/ 50 h 69"/>
                  <a:gd name="T14" fmla="*/ 53 w 81"/>
                  <a:gd name="T15" fmla="*/ 43 h 69"/>
                  <a:gd name="T16" fmla="*/ 63 w 81"/>
                  <a:gd name="T17" fmla="*/ 56 h 69"/>
                  <a:gd name="T18" fmla="*/ 63 w 81"/>
                  <a:gd name="T19" fmla="*/ 56 h 69"/>
                  <a:gd name="T20" fmla="*/ 63 w 81"/>
                  <a:gd name="T21" fmla="*/ 56 h 69"/>
                  <a:gd name="T22" fmla="*/ 64 w 81"/>
                  <a:gd name="T23" fmla="*/ 56 h 69"/>
                  <a:gd name="T24" fmla="*/ 77 w 81"/>
                  <a:gd name="T25" fmla="*/ 47 h 69"/>
                  <a:gd name="T26" fmla="*/ 72 w 81"/>
                  <a:gd name="T27" fmla="*/ 38 h 69"/>
                  <a:gd name="T28" fmla="*/ 68 w 81"/>
                  <a:gd name="T29" fmla="*/ 34 h 69"/>
                  <a:gd name="T30" fmla="*/ 79 w 81"/>
                  <a:gd name="T31" fmla="*/ 23 h 69"/>
                  <a:gd name="T32" fmla="*/ 55 w 81"/>
                  <a:gd name="T33" fmla="*/ 18 h 69"/>
                  <a:gd name="T34" fmla="*/ 51 w 81"/>
                  <a:gd name="T35" fmla="*/ 12 h 69"/>
                  <a:gd name="T36" fmla="*/ 42 w 81"/>
                  <a:gd name="T37" fmla="*/ 6 h 69"/>
                  <a:gd name="T38" fmla="*/ 31 w 81"/>
                  <a:gd name="T39" fmla="*/ 11 h 69"/>
                  <a:gd name="T40" fmla="*/ 17 w 81"/>
                  <a:gd name="T41" fmla="*/ 0 h 69"/>
                  <a:gd name="T42" fmla="*/ 14 w 81"/>
                  <a:gd name="T43" fmla="*/ 18 h 69"/>
                  <a:gd name="T44" fmla="*/ 5 w 81"/>
                  <a:gd name="T45" fmla="*/ 21 h 69"/>
                  <a:gd name="T46" fmla="*/ 0 w 81"/>
                  <a:gd name="T47" fmla="*/ 23 h 69"/>
                  <a:gd name="T48" fmla="*/ 64 w 81"/>
                  <a:gd name="T49" fmla="*/ 53 h 69"/>
                  <a:gd name="T50" fmla="*/ 62 w 81"/>
                  <a:gd name="T51" fmla="*/ 52 h 69"/>
                  <a:gd name="T52" fmla="*/ 62 w 81"/>
                  <a:gd name="T53" fmla="*/ 52 h 69"/>
                  <a:gd name="T54" fmla="*/ 6 w 81"/>
                  <a:gd name="T55" fmla="*/ 25 h 69"/>
                  <a:gd name="T56" fmla="*/ 22 w 81"/>
                  <a:gd name="T57" fmla="*/ 18 h 69"/>
                  <a:gd name="T58" fmla="*/ 8 w 81"/>
                  <a:gd name="T59" fmla="*/ 10 h 69"/>
                  <a:gd name="T60" fmla="*/ 26 w 81"/>
                  <a:gd name="T61" fmla="*/ 7 h 69"/>
                  <a:gd name="T62" fmla="*/ 35 w 81"/>
                  <a:gd name="T63" fmla="*/ 14 h 69"/>
                  <a:gd name="T64" fmla="*/ 44 w 81"/>
                  <a:gd name="T65" fmla="*/ 9 h 69"/>
                  <a:gd name="T66" fmla="*/ 48 w 81"/>
                  <a:gd name="T67" fmla="*/ 14 h 69"/>
                  <a:gd name="T68" fmla="*/ 52 w 81"/>
                  <a:gd name="T69" fmla="*/ 20 h 69"/>
                  <a:gd name="T70" fmla="*/ 59 w 81"/>
                  <a:gd name="T71" fmla="*/ 20 h 69"/>
                  <a:gd name="T72" fmla="*/ 76 w 81"/>
                  <a:gd name="T73" fmla="*/ 30 h 69"/>
                  <a:gd name="T74" fmla="*/ 63 w 81"/>
                  <a:gd name="T75" fmla="*/ 29 h 69"/>
                  <a:gd name="T76" fmla="*/ 67 w 81"/>
                  <a:gd name="T77" fmla="*/ 39 h 69"/>
                  <a:gd name="T78" fmla="*/ 73 w 81"/>
                  <a:gd name="T79" fmla="*/ 45 h 69"/>
                  <a:gd name="T80" fmla="*/ 62 w 81"/>
                  <a:gd name="T81" fmla="*/ 52 h 69"/>
                  <a:gd name="T82" fmla="*/ 62 w 81"/>
                  <a:gd name="T83" fmla="*/ 52 h 69"/>
                  <a:gd name="T84" fmla="*/ 61 w 81"/>
                  <a:gd name="T85" fmla="*/ 52 h 69"/>
                  <a:gd name="T86" fmla="*/ 56 w 81"/>
                  <a:gd name="T87" fmla="*/ 39 h 69"/>
                  <a:gd name="T88" fmla="*/ 43 w 81"/>
                  <a:gd name="T89" fmla="*/ 53 h 69"/>
                  <a:gd name="T90" fmla="*/ 43 w 81"/>
                  <a:gd name="T91" fmla="*/ 60 h 69"/>
                  <a:gd name="T92" fmla="*/ 32 w 81"/>
                  <a:gd name="T93" fmla="*/ 61 h 69"/>
                  <a:gd name="T94" fmla="*/ 35 w 81"/>
                  <a:gd name="T95" fmla="*/ 46 h 69"/>
                  <a:gd name="T96" fmla="*/ 18 w 81"/>
                  <a:gd name="T97" fmla="*/ 37 h 69"/>
                  <a:gd name="T98" fmla="*/ 5 w 81"/>
                  <a:gd name="T99" fmla="*/ 25 h 69"/>
                  <a:gd name="T100" fmla="*/ 63 w 81"/>
                  <a:gd name="T101" fmla="*/ 5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1" h="69">
                    <a:moveTo>
                      <a:pt x="0" y="25"/>
                    </a:moveTo>
                    <a:cubicBezTo>
                      <a:pt x="0" y="25"/>
                      <a:pt x="1" y="26"/>
                      <a:pt x="1" y="27"/>
                    </a:cubicBezTo>
                    <a:cubicBezTo>
                      <a:pt x="6" y="35"/>
                      <a:pt x="10" y="43"/>
                      <a:pt x="15" y="44"/>
                    </a:cubicBezTo>
                    <a:cubicBezTo>
                      <a:pt x="17" y="44"/>
                      <a:pt x="18" y="44"/>
                      <a:pt x="19" y="43"/>
                    </a:cubicBezTo>
                    <a:cubicBezTo>
                      <a:pt x="21" y="41"/>
                      <a:pt x="21" y="40"/>
                      <a:pt x="22" y="38"/>
                    </a:cubicBezTo>
                    <a:cubicBezTo>
                      <a:pt x="22" y="35"/>
                      <a:pt x="23" y="34"/>
                      <a:pt x="24" y="34"/>
                    </a:cubicBezTo>
                    <a:cubicBezTo>
                      <a:pt x="27" y="34"/>
                      <a:pt x="30" y="38"/>
                      <a:pt x="31" y="41"/>
                    </a:cubicBezTo>
                    <a:cubicBezTo>
                      <a:pt x="32" y="42"/>
                      <a:pt x="32" y="43"/>
                      <a:pt x="31" y="44"/>
                    </a:cubicBezTo>
                    <a:cubicBezTo>
                      <a:pt x="30" y="45"/>
                      <a:pt x="27" y="45"/>
                      <a:pt x="24" y="46"/>
                    </a:cubicBezTo>
                    <a:cubicBezTo>
                      <a:pt x="23" y="46"/>
                      <a:pt x="21" y="46"/>
                      <a:pt x="20" y="46"/>
                    </a:cubicBezTo>
                    <a:cubicBezTo>
                      <a:pt x="19" y="46"/>
                      <a:pt x="18" y="47"/>
                      <a:pt x="18" y="47"/>
                    </a:cubicBezTo>
                    <a:cubicBezTo>
                      <a:pt x="18" y="48"/>
                      <a:pt x="18" y="48"/>
                      <a:pt x="18" y="49"/>
                    </a:cubicBezTo>
                    <a:cubicBezTo>
                      <a:pt x="21" y="55"/>
                      <a:pt x="25" y="59"/>
                      <a:pt x="29" y="64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33" y="69"/>
                      <a:pt x="37" y="67"/>
                      <a:pt x="43" y="65"/>
                    </a:cubicBezTo>
                    <a:cubicBezTo>
                      <a:pt x="44" y="64"/>
                      <a:pt x="44" y="64"/>
                      <a:pt x="44" y="64"/>
                    </a:cubicBezTo>
                    <a:cubicBezTo>
                      <a:pt x="48" y="63"/>
                      <a:pt x="50" y="62"/>
                      <a:pt x="53" y="59"/>
                    </a:cubicBezTo>
                    <a:cubicBezTo>
                      <a:pt x="54" y="59"/>
                      <a:pt x="54" y="58"/>
                      <a:pt x="54" y="58"/>
                    </a:cubicBezTo>
                    <a:cubicBezTo>
                      <a:pt x="54" y="57"/>
                      <a:pt x="54" y="57"/>
                      <a:pt x="54" y="56"/>
                    </a:cubicBezTo>
                    <a:cubicBezTo>
                      <a:pt x="52" y="54"/>
                      <a:pt x="50" y="53"/>
                      <a:pt x="48" y="51"/>
                    </a:cubicBezTo>
                    <a:cubicBezTo>
                      <a:pt x="47" y="51"/>
                      <a:pt x="47" y="50"/>
                      <a:pt x="46" y="50"/>
                    </a:cubicBezTo>
                    <a:cubicBezTo>
                      <a:pt x="44" y="49"/>
                      <a:pt x="44" y="48"/>
                      <a:pt x="44" y="46"/>
                    </a:cubicBezTo>
                    <a:cubicBezTo>
                      <a:pt x="44" y="45"/>
                      <a:pt x="45" y="44"/>
                      <a:pt x="47" y="43"/>
                    </a:cubicBezTo>
                    <a:cubicBezTo>
                      <a:pt x="49" y="42"/>
                      <a:pt x="52" y="41"/>
                      <a:pt x="53" y="43"/>
                    </a:cubicBezTo>
                    <a:cubicBezTo>
                      <a:pt x="55" y="44"/>
                      <a:pt x="55" y="46"/>
                      <a:pt x="54" y="47"/>
                    </a:cubicBezTo>
                    <a:cubicBezTo>
                      <a:pt x="54" y="50"/>
                      <a:pt x="54" y="54"/>
                      <a:pt x="57" y="56"/>
                    </a:cubicBezTo>
                    <a:cubicBezTo>
                      <a:pt x="58" y="57"/>
                      <a:pt x="60" y="58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4" y="56"/>
                      <a:pt x="64" y="55"/>
                      <a:pt x="65" y="55"/>
                    </a:cubicBezTo>
                    <a:cubicBezTo>
                      <a:pt x="64" y="55"/>
                      <a:pt x="64" y="56"/>
                      <a:pt x="64" y="56"/>
                    </a:cubicBezTo>
                    <a:cubicBezTo>
                      <a:pt x="64" y="56"/>
                      <a:pt x="64" y="55"/>
                      <a:pt x="67" y="54"/>
                    </a:cubicBezTo>
                    <a:cubicBezTo>
                      <a:pt x="71" y="51"/>
                      <a:pt x="76" y="48"/>
                      <a:pt x="77" y="47"/>
                    </a:cubicBezTo>
                    <a:cubicBezTo>
                      <a:pt x="77" y="47"/>
                      <a:pt x="77" y="47"/>
                      <a:pt x="77" y="47"/>
                    </a:cubicBezTo>
                    <a:cubicBezTo>
                      <a:pt x="78" y="47"/>
                      <a:pt x="78" y="47"/>
                      <a:pt x="79" y="46"/>
                    </a:cubicBezTo>
                    <a:cubicBezTo>
                      <a:pt x="79" y="44"/>
                      <a:pt x="78" y="43"/>
                      <a:pt x="75" y="41"/>
                    </a:cubicBezTo>
                    <a:cubicBezTo>
                      <a:pt x="74" y="40"/>
                      <a:pt x="73" y="39"/>
                      <a:pt x="72" y="38"/>
                    </a:cubicBezTo>
                    <a:cubicBezTo>
                      <a:pt x="72" y="38"/>
                      <a:pt x="71" y="37"/>
                      <a:pt x="70" y="36"/>
                    </a:cubicBezTo>
                    <a:cubicBezTo>
                      <a:pt x="69" y="35"/>
                      <a:pt x="68" y="35"/>
                      <a:pt x="67" y="34"/>
                    </a:cubicBezTo>
                    <a:cubicBezTo>
                      <a:pt x="67" y="34"/>
                      <a:pt x="68" y="34"/>
                      <a:pt x="68" y="34"/>
                    </a:cubicBezTo>
                    <a:cubicBezTo>
                      <a:pt x="70" y="34"/>
                      <a:pt x="72" y="35"/>
                      <a:pt x="75" y="35"/>
                    </a:cubicBezTo>
                    <a:cubicBezTo>
                      <a:pt x="78" y="34"/>
                      <a:pt x="79" y="33"/>
                      <a:pt x="80" y="31"/>
                    </a:cubicBezTo>
                    <a:cubicBezTo>
                      <a:pt x="81" y="28"/>
                      <a:pt x="80" y="25"/>
                      <a:pt x="79" y="23"/>
                    </a:cubicBezTo>
                    <a:cubicBezTo>
                      <a:pt x="76" y="18"/>
                      <a:pt x="70" y="14"/>
                      <a:pt x="64" y="13"/>
                    </a:cubicBezTo>
                    <a:cubicBezTo>
                      <a:pt x="61" y="13"/>
                      <a:pt x="58" y="15"/>
                      <a:pt x="56" y="17"/>
                    </a:cubicBezTo>
                    <a:cubicBezTo>
                      <a:pt x="56" y="18"/>
                      <a:pt x="56" y="18"/>
                      <a:pt x="55" y="18"/>
                    </a:cubicBezTo>
                    <a:cubicBezTo>
                      <a:pt x="54" y="17"/>
                      <a:pt x="54" y="17"/>
                      <a:pt x="54" y="17"/>
                    </a:cubicBezTo>
                    <a:cubicBezTo>
                      <a:pt x="54" y="16"/>
                      <a:pt x="53" y="15"/>
                      <a:pt x="53" y="15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0" y="11"/>
                      <a:pt x="49" y="10"/>
                      <a:pt x="49" y="8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7" y="6"/>
                      <a:pt x="46" y="4"/>
                      <a:pt x="42" y="6"/>
                    </a:cubicBezTo>
                    <a:cubicBezTo>
                      <a:pt x="40" y="7"/>
                      <a:pt x="37" y="9"/>
                      <a:pt x="34" y="10"/>
                    </a:cubicBezTo>
                    <a:cubicBezTo>
                      <a:pt x="34" y="10"/>
                      <a:pt x="33" y="10"/>
                      <a:pt x="33" y="11"/>
                    </a:cubicBezTo>
                    <a:cubicBezTo>
                      <a:pt x="33" y="11"/>
                      <a:pt x="32" y="11"/>
                      <a:pt x="31" y="11"/>
                    </a:cubicBezTo>
                    <a:cubicBezTo>
                      <a:pt x="31" y="11"/>
                      <a:pt x="31" y="10"/>
                      <a:pt x="31" y="9"/>
                    </a:cubicBezTo>
                    <a:cubicBezTo>
                      <a:pt x="30" y="7"/>
                      <a:pt x="30" y="6"/>
                      <a:pt x="29" y="5"/>
                    </a:cubicBezTo>
                    <a:cubicBezTo>
                      <a:pt x="27" y="2"/>
                      <a:pt x="22" y="0"/>
                      <a:pt x="17" y="0"/>
                    </a:cubicBezTo>
                    <a:cubicBezTo>
                      <a:pt x="12" y="0"/>
                      <a:pt x="8" y="2"/>
                      <a:pt x="5" y="5"/>
                    </a:cubicBezTo>
                    <a:cubicBezTo>
                      <a:pt x="4" y="7"/>
                      <a:pt x="4" y="9"/>
                      <a:pt x="4" y="11"/>
                    </a:cubicBezTo>
                    <a:cubicBezTo>
                      <a:pt x="5" y="15"/>
                      <a:pt x="10" y="16"/>
                      <a:pt x="14" y="18"/>
                    </a:cubicBezTo>
                    <a:cubicBezTo>
                      <a:pt x="15" y="18"/>
                      <a:pt x="15" y="18"/>
                      <a:pt x="16" y="18"/>
                    </a:cubicBezTo>
                    <a:cubicBezTo>
                      <a:pt x="14" y="19"/>
                      <a:pt x="11" y="20"/>
                      <a:pt x="9" y="20"/>
                    </a:cubicBezTo>
                    <a:cubicBezTo>
                      <a:pt x="8" y="20"/>
                      <a:pt x="6" y="21"/>
                      <a:pt x="5" y="21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22"/>
                      <a:pt x="0" y="22"/>
                      <a:pt x="0" y="23"/>
                    </a:cubicBezTo>
                    <a:cubicBezTo>
                      <a:pt x="0" y="23"/>
                      <a:pt x="0" y="24"/>
                      <a:pt x="0" y="25"/>
                    </a:cubicBezTo>
                    <a:close/>
                    <a:moveTo>
                      <a:pt x="64" y="53"/>
                    </a:move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ubicBezTo>
                      <a:pt x="64" y="53"/>
                      <a:pt x="64" y="53"/>
                      <a:pt x="64" y="53"/>
                    </a:cubicBezTo>
                    <a:close/>
                    <a:moveTo>
                      <a:pt x="62" y="52"/>
                    </a:moveTo>
                    <a:cubicBezTo>
                      <a:pt x="62" y="52"/>
                      <a:pt x="62" y="52"/>
                      <a:pt x="62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2" y="52"/>
                      <a:pt x="62" y="52"/>
                      <a:pt x="62" y="52"/>
                    </a:cubicBezTo>
                    <a:close/>
                    <a:moveTo>
                      <a:pt x="5" y="25"/>
                    </a:moveTo>
                    <a:cubicBezTo>
                      <a:pt x="6" y="25"/>
                      <a:pt x="6" y="25"/>
                      <a:pt x="6" y="25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9" y="24"/>
                      <a:pt x="10" y="24"/>
                    </a:cubicBezTo>
                    <a:cubicBezTo>
                      <a:pt x="14" y="23"/>
                      <a:pt x="18" y="22"/>
                      <a:pt x="21" y="20"/>
                    </a:cubicBezTo>
                    <a:cubicBezTo>
                      <a:pt x="22" y="20"/>
                      <a:pt x="22" y="19"/>
                      <a:pt x="22" y="18"/>
                    </a:cubicBezTo>
                    <a:cubicBezTo>
                      <a:pt x="22" y="18"/>
                      <a:pt x="22" y="17"/>
                      <a:pt x="21" y="17"/>
                    </a:cubicBezTo>
                    <a:cubicBezTo>
                      <a:pt x="20" y="16"/>
                      <a:pt x="18" y="15"/>
                      <a:pt x="16" y="14"/>
                    </a:cubicBezTo>
                    <a:cubicBezTo>
                      <a:pt x="13" y="13"/>
                      <a:pt x="9" y="12"/>
                      <a:pt x="8" y="10"/>
                    </a:cubicBezTo>
                    <a:cubicBezTo>
                      <a:pt x="8" y="9"/>
                      <a:pt x="8" y="8"/>
                      <a:pt x="9" y="7"/>
                    </a:cubicBezTo>
                    <a:cubicBezTo>
                      <a:pt x="10" y="5"/>
                      <a:pt x="13" y="4"/>
                      <a:pt x="17" y="4"/>
                    </a:cubicBezTo>
                    <a:cubicBezTo>
                      <a:pt x="21" y="4"/>
                      <a:pt x="24" y="5"/>
                      <a:pt x="26" y="7"/>
                    </a:cubicBezTo>
                    <a:cubicBezTo>
                      <a:pt x="26" y="8"/>
                      <a:pt x="27" y="9"/>
                      <a:pt x="27" y="10"/>
                    </a:cubicBezTo>
                    <a:cubicBezTo>
                      <a:pt x="27" y="12"/>
                      <a:pt x="28" y="14"/>
                      <a:pt x="30" y="15"/>
                    </a:cubicBezTo>
                    <a:cubicBezTo>
                      <a:pt x="31" y="16"/>
                      <a:pt x="34" y="15"/>
                      <a:pt x="35" y="14"/>
                    </a:cubicBezTo>
                    <a:cubicBezTo>
                      <a:pt x="35" y="14"/>
                      <a:pt x="36" y="14"/>
                      <a:pt x="36" y="14"/>
                    </a:cubicBezTo>
                    <a:cubicBezTo>
                      <a:pt x="39" y="12"/>
                      <a:pt x="42" y="11"/>
                      <a:pt x="44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4" y="9"/>
                      <a:pt x="45" y="10"/>
                      <a:pt x="45" y="10"/>
                    </a:cubicBezTo>
                    <a:cubicBezTo>
                      <a:pt x="45" y="10"/>
                      <a:pt x="45" y="10"/>
                      <a:pt x="45" y="11"/>
                    </a:cubicBezTo>
                    <a:cubicBezTo>
                      <a:pt x="46" y="12"/>
                      <a:pt x="47" y="13"/>
                      <a:pt x="48" y="14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0" y="18"/>
                      <a:pt x="51" y="18"/>
                      <a:pt x="51" y="19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3" y="22"/>
                      <a:pt x="54" y="23"/>
                      <a:pt x="56" y="23"/>
                    </a:cubicBezTo>
                    <a:cubicBezTo>
                      <a:pt x="57" y="23"/>
                      <a:pt x="58" y="21"/>
                      <a:pt x="59" y="20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1" y="18"/>
                      <a:pt x="62" y="17"/>
                      <a:pt x="64" y="17"/>
                    </a:cubicBezTo>
                    <a:cubicBezTo>
                      <a:pt x="68" y="18"/>
                      <a:pt x="73" y="21"/>
                      <a:pt x="75" y="25"/>
                    </a:cubicBezTo>
                    <a:cubicBezTo>
                      <a:pt x="76" y="26"/>
                      <a:pt x="77" y="28"/>
                      <a:pt x="76" y="30"/>
                    </a:cubicBezTo>
                    <a:cubicBezTo>
                      <a:pt x="76" y="30"/>
                      <a:pt x="76" y="30"/>
                      <a:pt x="74" y="31"/>
                    </a:cubicBezTo>
                    <a:cubicBezTo>
                      <a:pt x="73" y="31"/>
                      <a:pt x="71" y="30"/>
                      <a:pt x="69" y="30"/>
                    </a:cubicBezTo>
                    <a:cubicBezTo>
                      <a:pt x="67" y="29"/>
                      <a:pt x="65" y="29"/>
                      <a:pt x="63" y="29"/>
                    </a:cubicBezTo>
                    <a:cubicBezTo>
                      <a:pt x="62" y="29"/>
                      <a:pt x="61" y="29"/>
                      <a:pt x="61" y="30"/>
                    </a:cubicBezTo>
                    <a:cubicBezTo>
                      <a:pt x="61" y="30"/>
                      <a:pt x="61" y="31"/>
                      <a:pt x="61" y="32"/>
                    </a:cubicBezTo>
                    <a:cubicBezTo>
                      <a:pt x="62" y="35"/>
                      <a:pt x="65" y="37"/>
                      <a:pt x="67" y="39"/>
                    </a:cubicBezTo>
                    <a:cubicBezTo>
                      <a:pt x="68" y="40"/>
                      <a:pt x="69" y="41"/>
                      <a:pt x="69" y="41"/>
                    </a:cubicBezTo>
                    <a:cubicBezTo>
                      <a:pt x="70" y="42"/>
                      <a:pt x="71" y="43"/>
                      <a:pt x="72" y="44"/>
                    </a:cubicBezTo>
                    <a:cubicBezTo>
                      <a:pt x="72" y="44"/>
                      <a:pt x="73" y="45"/>
                      <a:pt x="73" y="45"/>
                    </a:cubicBezTo>
                    <a:cubicBezTo>
                      <a:pt x="71" y="46"/>
                      <a:pt x="68" y="48"/>
                      <a:pt x="65" y="50"/>
                    </a:cubicBezTo>
                    <a:cubicBezTo>
                      <a:pt x="63" y="51"/>
                      <a:pt x="62" y="52"/>
                      <a:pt x="62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2" y="52"/>
                      <a:pt x="62" y="52"/>
                      <a:pt x="61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2" y="52"/>
                      <a:pt x="62" y="52"/>
                      <a:pt x="62" y="52"/>
                    </a:cubicBezTo>
                    <a:cubicBezTo>
                      <a:pt x="62" y="52"/>
                      <a:pt x="61" y="52"/>
                      <a:pt x="61" y="52"/>
                    </a:cubicBezTo>
                    <a:cubicBezTo>
                      <a:pt x="61" y="52"/>
                      <a:pt x="61" y="53"/>
                      <a:pt x="61" y="53"/>
                    </a:cubicBezTo>
                    <a:cubicBezTo>
                      <a:pt x="61" y="53"/>
                      <a:pt x="61" y="52"/>
                      <a:pt x="61" y="52"/>
                    </a:cubicBezTo>
                    <a:cubicBezTo>
                      <a:pt x="61" y="53"/>
                      <a:pt x="60" y="53"/>
                      <a:pt x="59" y="53"/>
                    </a:cubicBezTo>
                    <a:cubicBezTo>
                      <a:pt x="59" y="52"/>
                      <a:pt x="58" y="50"/>
                      <a:pt x="58" y="48"/>
                    </a:cubicBezTo>
                    <a:cubicBezTo>
                      <a:pt x="59" y="44"/>
                      <a:pt x="58" y="41"/>
                      <a:pt x="56" y="39"/>
                    </a:cubicBezTo>
                    <a:cubicBezTo>
                      <a:pt x="53" y="37"/>
                      <a:pt x="49" y="37"/>
                      <a:pt x="45" y="39"/>
                    </a:cubicBezTo>
                    <a:cubicBezTo>
                      <a:pt x="42" y="41"/>
                      <a:pt x="40" y="43"/>
                      <a:pt x="40" y="46"/>
                    </a:cubicBezTo>
                    <a:cubicBezTo>
                      <a:pt x="40" y="49"/>
                      <a:pt x="41" y="51"/>
                      <a:pt x="43" y="53"/>
                    </a:cubicBezTo>
                    <a:cubicBezTo>
                      <a:pt x="44" y="54"/>
                      <a:pt x="45" y="54"/>
                      <a:pt x="46" y="55"/>
                    </a:cubicBezTo>
                    <a:cubicBezTo>
                      <a:pt x="47" y="56"/>
                      <a:pt x="48" y="56"/>
                      <a:pt x="49" y="57"/>
                    </a:cubicBezTo>
                    <a:cubicBezTo>
                      <a:pt x="47" y="58"/>
                      <a:pt x="45" y="59"/>
                      <a:pt x="43" y="60"/>
                    </a:cubicBezTo>
                    <a:cubicBezTo>
                      <a:pt x="43" y="60"/>
                      <a:pt x="42" y="60"/>
                      <a:pt x="41" y="61"/>
                    </a:cubicBezTo>
                    <a:cubicBezTo>
                      <a:pt x="40" y="61"/>
                      <a:pt x="36" y="63"/>
                      <a:pt x="34" y="63"/>
                    </a:cubicBezTo>
                    <a:cubicBezTo>
                      <a:pt x="32" y="61"/>
                      <a:pt x="32" y="61"/>
                      <a:pt x="32" y="61"/>
                    </a:cubicBezTo>
                    <a:cubicBezTo>
                      <a:pt x="29" y="57"/>
                      <a:pt x="26" y="54"/>
                      <a:pt x="23" y="50"/>
                    </a:cubicBezTo>
                    <a:cubicBezTo>
                      <a:pt x="24" y="50"/>
                      <a:pt x="24" y="50"/>
                      <a:pt x="25" y="50"/>
                    </a:cubicBezTo>
                    <a:cubicBezTo>
                      <a:pt x="28" y="49"/>
                      <a:pt x="33" y="49"/>
                      <a:pt x="35" y="46"/>
                    </a:cubicBezTo>
                    <a:cubicBezTo>
                      <a:pt x="36" y="45"/>
                      <a:pt x="36" y="42"/>
                      <a:pt x="35" y="40"/>
                    </a:cubicBezTo>
                    <a:cubicBezTo>
                      <a:pt x="34" y="36"/>
                      <a:pt x="30" y="30"/>
                      <a:pt x="24" y="30"/>
                    </a:cubicBezTo>
                    <a:cubicBezTo>
                      <a:pt x="19" y="30"/>
                      <a:pt x="18" y="34"/>
                      <a:pt x="18" y="37"/>
                    </a:cubicBezTo>
                    <a:cubicBezTo>
                      <a:pt x="17" y="38"/>
                      <a:pt x="17" y="39"/>
                      <a:pt x="16" y="40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39"/>
                      <a:pt x="7" y="29"/>
                      <a:pt x="5" y="25"/>
                    </a:cubicBezTo>
                    <a:close/>
                    <a:moveTo>
                      <a:pt x="63" y="56"/>
                    </a:move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ubicBezTo>
                      <a:pt x="63" y="56"/>
                      <a:pt x="63" y="56"/>
                      <a:pt x="63" y="5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18">
                <a:extLst>
                  <a:ext uri="{FF2B5EF4-FFF2-40B4-BE49-F238E27FC236}">
                    <a16:creationId xmlns:a16="http://schemas.microsoft.com/office/drawing/2014/main" id="{A5188F52-F636-49CB-B1B1-866EBD2EB0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40875" y="5610468"/>
                <a:ext cx="179388" cy="211138"/>
              </a:xfrm>
              <a:custGeom>
                <a:avLst/>
                <a:gdLst>
                  <a:gd name="T0" fmla="*/ 2 w 48"/>
                  <a:gd name="T1" fmla="*/ 28 h 56"/>
                  <a:gd name="T2" fmla="*/ 11 w 48"/>
                  <a:gd name="T3" fmla="*/ 26 h 56"/>
                  <a:gd name="T4" fmla="*/ 7 w 48"/>
                  <a:gd name="T5" fmla="*/ 33 h 56"/>
                  <a:gd name="T6" fmla="*/ 2 w 48"/>
                  <a:gd name="T7" fmla="*/ 32 h 56"/>
                  <a:gd name="T8" fmla="*/ 10 w 48"/>
                  <a:gd name="T9" fmla="*/ 51 h 56"/>
                  <a:gd name="T10" fmla="*/ 19 w 48"/>
                  <a:gd name="T11" fmla="*/ 52 h 56"/>
                  <a:gd name="T12" fmla="*/ 18 w 48"/>
                  <a:gd name="T13" fmla="*/ 44 h 56"/>
                  <a:gd name="T14" fmla="*/ 25 w 48"/>
                  <a:gd name="T15" fmla="*/ 43 h 56"/>
                  <a:gd name="T16" fmla="*/ 25 w 48"/>
                  <a:gd name="T17" fmla="*/ 55 h 56"/>
                  <a:gd name="T18" fmla="*/ 25 w 48"/>
                  <a:gd name="T19" fmla="*/ 55 h 56"/>
                  <a:gd name="T20" fmla="*/ 25 w 48"/>
                  <a:gd name="T21" fmla="*/ 55 h 56"/>
                  <a:gd name="T22" fmla="*/ 25 w 48"/>
                  <a:gd name="T23" fmla="*/ 55 h 56"/>
                  <a:gd name="T24" fmla="*/ 37 w 48"/>
                  <a:gd name="T25" fmla="*/ 56 h 56"/>
                  <a:gd name="T26" fmla="*/ 38 w 48"/>
                  <a:gd name="T27" fmla="*/ 48 h 56"/>
                  <a:gd name="T28" fmla="*/ 37 w 48"/>
                  <a:gd name="T29" fmla="*/ 44 h 56"/>
                  <a:gd name="T30" fmla="*/ 48 w 48"/>
                  <a:gd name="T31" fmla="*/ 42 h 56"/>
                  <a:gd name="T32" fmla="*/ 36 w 48"/>
                  <a:gd name="T33" fmla="*/ 30 h 56"/>
                  <a:gd name="T34" fmla="*/ 36 w 48"/>
                  <a:gd name="T35" fmla="*/ 24 h 56"/>
                  <a:gd name="T36" fmla="*/ 34 w 48"/>
                  <a:gd name="T37" fmla="*/ 17 h 56"/>
                  <a:gd name="T38" fmla="*/ 25 w 48"/>
                  <a:gd name="T39" fmla="*/ 16 h 56"/>
                  <a:gd name="T40" fmla="*/ 21 w 48"/>
                  <a:gd name="T41" fmla="*/ 3 h 56"/>
                  <a:gd name="T42" fmla="*/ 12 w 48"/>
                  <a:gd name="T43" fmla="*/ 13 h 56"/>
                  <a:gd name="T44" fmla="*/ 6 w 48"/>
                  <a:gd name="T45" fmla="*/ 11 h 56"/>
                  <a:gd name="T46" fmla="*/ 2 w 48"/>
                  <a:gd name="T47" fmla="*/ 10 h 56"/>
                  <a:gd name="T48" fmla="*/ 27 w 48"/>
                  <a:gd name="T49" fmla="*/ 54 h 56"/>
                  <a:gd name="T50" fmla="*/ 26 w 48"/>
                  <a:gd name="T51" fmla="*/ 52 h 56"/>
                  <a:gd name="T52" fmla="*/ 26 w 48"/>
                  <a:gd name="T53" fmla="*/ 52 h 56"/>
                  <a:gd name="T54" fmla="*/ 5 w 48"/>
                  <a:gd name="T55" fmla="*/ 13 h 56"/>
                  <a:gd name="T56" fmla="*/ 17 w 48"/>
                  <a:gd name="T57" fmla="*/ 16 h 56"/>
                  <a:gd name="T58" fmla="*/ 12 w 48"/>
                  <a:gd name="T59" fmla="*/ 5 h 56"/>
                  <a:gd name="T60" fmla="*/ 24 w 48"/>
                  <a:gd name="T61" fmla="*/ 11 h 56"/>
                  <a:gd name="T62" fmla="*/ 26 w 48"/>
                  <a:gd name="T63" fmla="*/ 19 h 56"/>
                  <a:gd name="T64" fmla="*/ 34 w 48"/>
                  <a:gd name="T65" fmla="*/ 20 h 56"/>
                  <a:gd name="T66" fmla="*/ 33 w 48"/>
                  <a:gd name="T67" fmla="*/ 24 h 56"/>
                  <a:gd name="T68" fmla="*/ 33 w 48"/>
                  <a:gd name="T69" fmla="*/ 30 h 56"/>
                  <a:gd name="T70" fmla="*/ 38 w 48"/>
                  <a:gd name="T71" fmla="*/ 32 h 56"/>
                  <a:gd name="T72" fmla="*/ 44 w 48"/>
                  <a:gd name="T73" fmla="*/ 45 h 56"/>
                  <a:gd name="T74" fmla="*/ 36 w 48"/>
                  <a:gd name="T75" fmla="*/ 39 h 56"/>
                  <a:gd name="T76" fmla="*/ 35 w 48"/>
                  <a:gd name="T77" fmla="*/ 47 h 56"/>
                  <a:gd name="T78" fmla="*/ 36 w 48"/>
                  <a:gd name="T79" fmla="*/ 53 h 56"/>
                  <a:gd name="T80" fmla="*/ 26 w 48"/>
                  <a:gd name="T81" fmla="*/ 52 h 56"/>
                  <a:gd name="T82" fmla="*/ 26 w 48"/>
                  <a:gd name="T83" fmla="*/ 52 h 56"/>
                  <a:gd name="T84" fmla="*/ 26 w 48"/>
                  <a:gd name="T85" fmla="*/ 52 h 56"/>
                  <a:gd name="T86" fmla="*/ 28 w 48"/>
                  <a:gd name="T87" fmla="*/ 42 h 56"/>
                  <a:gd name="T88" fmla="*/ 15 w 48"/>
                  <a:gd name="T89" fmla="*/ 45 h 56"/>
                  <a:gd name="T90" fmla="*/ 12 w 48"/>
                  <a:gd name="T91" fmla="*/ 49 h 56"/>
                  <a:gd name="T92" fmla="*/ 5 w 48"/>
                  <a:gd name="T93" fmla="*/ 45 h 56"/>
                  <a:gd name="T94" fmla="*/ 13 w 48"/>
                  <a:gd name="T95" fmla="*/ 37 h 56"/>
                  <a:gd name="T96" fmla="*/ 7 w 48"/>
                  <a:gd name="T97" fmla="*/ 25 h 56"/>
                  <a:gd name="T98" fmla="*/ 4 w 48"/>
                  <a:gd name="T99" fmla="*/ 13 h 56"/>
                  <a:gd name="T100" fmla="*/ 25 w 48"/>
                  <a:gd name="T101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56">
                    <a:moveTo>
                      <a:pt x="1" y="11"/>
                    </a:moveTo>
                    <a:cubicBezTo>
                      <a:pt x="1" y="11"/>
                      <a:pt x="1" y="12"/>
                      <a:pt x="1" y="13"/>
                    </a:cubicBezTo>
                    <a:cubicBezTo>
                      <a:pt x="0" y="19"/>
                      <a:pt x="0" y="26"/>
                      <a:pt x="2" y="28"/>
                    </a:cubicBezTo>
                    <a:cubicBezTo>
                      <a:pt x="3" y="29"/>
                      <a:pt x="4" y="29"/>
                      <a:pt x="5" y="29"/>
                    </a:cubicBezTo>
                    <a:cubicBezTo>
                      <a:pt x="6" y="29"/>
                      <a:pt x="8" y="28"/>
                      <a:pt x="9" y="27"/>
                    </a:cubicBezTo>
                    <a:cubicBezTo>
                      <a:pt x="10" y="26"/>
                      <a:pt x="11" y="25"/>
                      <a:pt x="11" y="26"/>
                    </a:cubicBezTo>
                    <a:cubicBezTo>
                      <a:pt x="14" y="27"/>
                      <a:pt x="14" y="31"/>
                      <a:pt x="13" y="33"/>
                    </a:cubicBezTo>
                    <a:cubicBezTo>
                      <a:pt x="13" y="34"/>
                      <a:pt x="12" y="34"/>
                      <a:pt x="12" y="35"/>
                    </a:cubicBezTo>
                    <a:cubicBezTo>
                      <a:pt x="11" y="35"/>
                      <a:pt x="9" y="34"/>
                      <a:pt x="7" y="33"/>
                    </a:cubicBezTo>
                    <a:cubicBezTo>
                      <a:pt x="6" y="32"/>
                      <a:pt x="5" y="31"/>
                      <a:pt x="4" y="31"/>
                    </a:cubicBezTo>
                    <a:cubicBezTo>
                      <a:pt x="4" y="31"/>
                      <a:pt x="3" y="31"/>
                      <a:pt x="3" y="31"/>
                    </a:cubicBezTo>
                    <a:cubicBezTo>
                      <a:pt x="2" y="31"/>
                      <a:pt x="2" y="32"/>
                      <a:pt x="2" y="32"/>
                    </a:cubicBezTo>
                    <a:cubicBezTo>
                      <a:pt x="1" y="37"/>
                      <a:pt x="2" y="41"/>
                      <a:pt x="2" y="45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3" y="50"/>
                      <a:pt x="6" y="51"/>
                      <a:pt x="10" y="51"/>
                    </a:cubicBezTo>
                    <a:cubicBezTo>
                      <a:pt x="10" y="52"/>
                      <a:pt x="11" y="52"/>
                      <a:pt x="11" y="52"/>
                    </a:cubicBezTo>
                    <a:cubicBezTo>
                      <a:pt x="13" y="52"/>
                      <a:pt x="15" y="53"/>
                      <a:pt x="18" y="53"/>
                    </a:cubicBezTo>
                    <a:cubicBezTo>
                      <a:pt x="19" y="53"/>
                      <a:pt x="19" y="52"/>
                      <a:pt x="19" y="52"/>
                    </a:cubicBezTo>
                    <a:cubicBezTo>
                      <a:pt x="19" y="52"/>
                      <a:pt x="20" y="51"/>
                      <a:pt x="20" y="51"/>
                    </a:cubicBezTo>
                    <a:cubicBezTo>
                      <a:pt x="19" y="49"/>
                      <a:pt x="19" y="47"/>
                      <a:pt x="18" y="46"/>
                    </a:cubicBezTo>
                    <a:cubicBezTo>
                      <a:pt x="18" y="45"/>
                      <a:pt x="18" y="45"/>
                      <a:pt x="18" y="44"/>
                    </a:cubicBezTo>
                    <a:cubicBezTo>
                      <a:pt x="17" y="43"/>
                      <a:pt x="17" y="42"/>
                      <a:pt x="18" y="41"/>
                    </a:cubicBezTo>
                    <a:cubicBezTo>
                      <a:pt x="19" y="41"/>
                      <a:pt x="20" y="40"/>
                      <a:pt x="21" y="40"/>
                    </a:cubicBezTo>
                    <a:cubicBezTo>
                      <a:pt x="23" y="41"/>
                      <a:pt x="24" y="42"/>
                      <a:pt x="25" y="43"/>
                    </a:cubicBezTo>
                    <a:cubicBezTo>
                      <a:pt x="25" y="44"/>
                      <a:pt x="25" y="45"/>
                      <a:pt x="24" y="46"/>
                    </a:cubicBezTo>
                    <a:cubicBezTo>
                      <a:pt x="22" y="47"/>
                      <a:pt x="21" y="50"/>
                      <a:pt x="22" y="52"/>
                    </a:cubicBezTo>
                    <a:cubicBezTo>
                      <a:pt x="22" y="53"/>
                      <a:pt x="23" y="54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6" y="55"/>
                      <a:pt x="26" y="55"/>
                      <a:pt x="27" y="55"/>
                    </a:cubicBezTo>
                    <a:cubicBezTo>
                      <a:pt x="26" y="55"/>
                      <a:pt x="26" y="55"/>
                      <a:pt x="25" y="55"/>
                    </a:cubicBezTo>
                    <a:cubicBezTo>
                      <a:pt x="26" y="55"/>
                      <a:pt x="26" y="55"/>
                      <a:pt x="29" y="55"/>
                    </a:cubicBezTo>
                    <a:cubicBezTo>
                      <a:pt x="31" y="55"/>
                      <a:pt x="36" y="55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37" y="56"/>
                      <a:pt x="38" y="56"/>
                      <a:pt x="38" y="55"/>
                    </a:cubicBezTo>
                    <a:cubicBezTo>
                      <a:pt x="39" y="54"/>
                      <a:pt x="39" y="54"/>
                      <a:pt x="38" y="51"/>
                    </a:cubicBezTo>
                    <a:cubicBezTo>
                      <a:pt x="38" y="50"/>
                      <a:pt x="38" y="49"/>
                      <a:pt x="38" y="48"/>
                    </a:cubicBezTo>
                    <a:cubicBezTo>
                      <a:pt x="38" y="48"/>
                      <a:pt x="38" y="47"/>
                      <a:pt x="37" y="46"/>
                    </a:cubicBezTo>
                    <a:cubicBezTo>
                      <a:pt x="37" y="45"/>
                      <a:pt x="37" y="44"/>
                      <a:pt x="37" y="43"/>
                    </a:cubicBezTo>
                    <a:cubicBezTo>
                      <a:pt x="37" y="44"/>
                      <a:pt x="37" y="44"/>
                      <a:pt x="37" y="44"/>
                    </a:cubicBezTo>
                    <a:cubicBezTo>
                      <a:pt x="38" y="45"/>
                      <a:pt x="39" y="46"/>
                      <a:pt x="41" y="47"/>
                    </a:cubicBezTo>
                    <a:cubicBezTo>
                      <a:pt x="43" y="48"/>
                      <a:pt x="44" y="48"/>
                      <a:pt x="45" y="47"/>
                    </a:cubicBezTo>
                    <a:cubicBezTo>
                      <a:pt x="47" y="46"/>
                      <a:pt x="48" y="44"/>
                      <a:pt x="48" y="42"/>
                    </a:cubicBezTo>
                    <a:cubicBezTo>
                      <a:pt x="48" y="38"/>
                      <a:pt x="47" y="33"/>
                      <a:pt x="44" y="31"/>
                    </a:cubicBezTo>
                    <a:cubicBezTo>
                      <a:pt x="42" y="29"/>
                      <a:pt x="39" y="29"/>
                      <a:pt x="37" y="29"/>
                    </a:cubicBezTo>
                    <a:cubicBezTo>
                      <a:pt x="37" y="29"/>
                      <a:pt x="37" y="29"/>
                      <a:pt x="36" y="3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28"/>
                      <a:pt x="36" y="27"/>
                      <a:pt x="36" y="26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3"/>
                      <a:pt x="36" y="22"/>
                      <a:pt x="36" y="21"/>
                    </a:cubicBezTo>
                    <a:cubicBezTo>
                      <a:pt x="36" y="21"/>
                      <a:pt x="36" y="21"/>
                      <a:pt x="36" y="20"/>
                    </a:cubicBezTo>
                    <a:cubicBezTo>
                      <a:pt x="36" y="19"/>
                      <a:pt x="37" y="17"/>
                      <a:pt x="34" y="17"/>
                    </a:cubicBezTo>
                    <a:cubicBezTo>
                      <a:pt x="32" y="17"/>
                      <a:pt x="29" y="16"/>
                      <a:pt x="27" y="16"/>
                    </a:cubicBezTo>
                    <a:cubicBezTo>
                      <a:pt x="27" y="16"/>
                      <a:pt x="27" y="16"/>
                      <a:pt x="26" y="16"/>
                    </a:cubicBezTo>
                    <a:cubicBezTo>
                      <a:pt x="26" y="16"/>
                      <a:pt x="26" y="16"/>
                      <a:pt x="25" y="16"/>
                    </a:cubicBezTo>
                    <a:cubicBezTo>
                      <a:pt x="25" y="15"/>
                      <a:pt x="26" y="15"/>
                      <a:pt x="26" y="14"/>
                    </a:cubicBezTo>
                    <a:cubicBezTo>
                      <a:pt x="26" y="13"/>
                      <a:pt x="27" y="12"/>
                      <a:pt x="27" y="11"/>
                    </a:cubicBezTo>
                    <a:cubicBezTo>
                      <a:pt x="26" y="8"/>
                      <a:pt x="24" y="5"/>
                      <a:pt x="21" y="3"/>
                    </a:cubicBezTo>
                    <a:cubicBezTo>
                      <a:pt x="18" y="1"/>
                      <a:pt x="15" y="0"/>
                      <a:pt x="13" y="1"/>
                    </a:cubicBezTo>
                    <a:cubicBezTo>
                      <a:pt x="11" y="2"/>
                      <a:pt x="10" y="3"/>
                      <a:pt x="9" y="4"/>
                    </a:cubicBezTo>
                    <a:cubicBezTo>
                      <a:pt x="9" y="7"/>
                      <a:pt x="11" y="10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0" y="12"/>
                      <a:pt x="9" y="12"/>
                    </a:cubicBezTo>
                    <a:cubicBezTo>
                      <a:pt x="8" y="11"/>
                      <a:pt x="7" y="11"/>
                      <a:pt x="6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1" y="10"/>
                      <a:pt x="1" y="11"/>
                    </a:cubicBezTo>
                    <a:close/>
                    <a:moveTo>
                      <a:pt x="27" y="54"/>
                    </a:move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27" y="54"/>
                      <a:pt x="27" y="54"/>
                      <a:pt x="27" y="54"/>
                    </a:cubicBezTo>
                    <a:close/>
                    <a:moveTo>
                      <a:pt x="26" y="52"/>
                    </a:move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lose/>
                    <a:moveTo>
                      <a:pt x="4" y="13"/>
                    </a:move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4"/>
                      <a:pt x="7" y="14"/>
                      <a:pt x="7" y="14"/>
                    </a:cubicBezTo>
                    <a:cubicBezTo>
                      <a:pt x="10" y="15"/>
                      <a:pt x="13" y="17"/>
                      <a:pt x="16" y="17"/>
                    </a:cubicBezTo>
                    <a:cubicBezTo>
                      <a:pt x="16" y="17"/>
                      <a:pt x="17" y="16"/>
                      <a:pt x="17" y="16"/>
                    </a:cubicBezTo>
                    <a:cubicBezTo>
                      <a:pt x="17" y="16"/>
                      <a:pt x="17" y="15"/>
                      <a:pt x="17" y="15"/>
                    </a:cubicBezTo>
                    <a:cubicBezTo>
                      <a:pt x="17" y="14"/>
                      <a:pt x="16" y="12"/>
                      <a:pt x="15" y="11"/>
                    </a:cubicBezTo>
                    <a:cubicBezTo>
                      <a:pt x="14" y="9"/>
                      <a:pt x="12" y="7"/>
                      <a:pt x="12" y="5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5" y="4"/>
                      <a:pt x="18" y="4"/>
                      <a:pt x="20" y="5"/>
                    </a:cubicBezTo>
                    <a:cubicBezTo>
                      <a:pt x="22" y="7"/>
                      <a:pt x="24" y="9"/>
                      <a:pt x="24" y="11"/>
                    </a:cubicBezTo>
                    <a:cubicBezTo>
                      <a:pt x="24" y="12"/>
                      <a:pt x="23" y="12"/>
                      <a:pt x="23" y="13"/>
                    </a:cubicBezTo>
                    <a:cubicBezTo>
                      <a:pt x="22" y="15"/>
                      <a:pt x="22" y="16"/>
                      <a:pt x="22" y="17"/>
                    </a:cubicBezTo>
                    <a:cubicBezTo>
                      <a:pt x="23" y="19"/>
                      <a:pt x="25" y="19"/>
                      <a:pt x="26" y="19"/>
                    </a:cubicBezTo>
                    <a:cubicBezTo>
                      <a:pt x="26" y="19"/>
                      <a:pt x="26" y="19"/>
                      <a:pt x="27" y="19"/>
                    </a:cubicBezTo>
                    <a:cubicBezTo>
                      <a:pt x="29" y="19"/>
                      <a:pt x="31" y="20"/>
                      <a:pt x="33" y="20"/>
                    </a:cubicBezTo>
                    <a:cubicBezTo>
                      <a:pt x="34" y="20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1"/>
                      <a:pt x="33" y="21"/>
                    </a:cubicBezTo>
                    <a:cubicBezTo>
                      <a:pt x="33" y="22"/>
                      <a:pt x="33" y="23"/>
                      <a:pt x="33" y="24"/>
                    </a:cubicBezTo>
                    <a:cubicBezTo>
                      <a:pt x="33" y="24"/>
                      <a:pt x="33" y="26"/>
                      <a:pt x="33" y="26"/>
                    </a:cubicBezTo>
                    <a:cubicBezTo>
                      <a:pt x="33" y="27"/>
                      <a:pt x="33" y="28"/>
                      <a:pt x="33" y="28"/>
                    </a:cubicBezTo>
                    <a:cubicBezTo>
                      <a:pt x="33" y="30"/>
                      <a:pt x="33" y="30"/>
                      <a:pt x="33" y="30"/>
                    </a:cubicBezTo>
                    <a:cubicBezTo>
                      <a:pt x="33" y="31"/>
                      <a:pt x="34" y="32"/>
                      <a:pt x="34" y="32"/>
                    </a:cubicBezTo>
                    <a:cubicBezTo>
                      <a:pt x="35" y="33"/>
                      <a:pt x="36" y="33"/>
                      <a:pt x="37" y="32"/>
                    </a:cubicBezTo>
                    <a:cubicBezTo>
                      <a:pt x="37" y="32"/>
                      <a:pt x="38" y="32"/>
                      <a:pt x="38" y="32"/>
                    </a:cubicBezTo>
                    <a:cubicBezTo>
                      <a:pt x="39" y="32"/>
                      <a:pt x="41" y="32"/>
                      <a:pt x="42" y="33"/>
                    </a:cubicBezTo>
                    <a:cubicBezTo>
                      <a:pt x="44" y="35"/>
                      <a:pt x="45" y="39"/>
                      <a:pt x="45" y="42"/>
                    </a:cubicBezTo>
                    <a:cubicBezTo>
                      <a:pt x="45" y="43"/>
                      <a:pt x="45" y="44"/>
                      <a:pt x="44" y="45"/>
                    </a:cubicBezTo>
                    <a:cubicBezTo>
                      <a:pt x="44" y="45"/>
                      <a:pt x="43" y="45"/>
                      <a:pt x="42" y="45"/>
                    </a:cubicBezTo>
                    <a:cubicBezTo>
                      <a:pt x="41" y="44"/>
                      <a:pt x="40" y="43"/>
                      <a:pt x="39" y="42"/>
                    </a:cubicBezTo>
                    <a:cubicBezTo>
                      <a:pt x="38" y="41"/>
                      <a:pt x="38" y="40"/>
                      <a:pt x="36" y="39"/>
                    </a:cubicBezTo>
                    <a:cubicBezTo>
                      <a:pt x="36" y="39"/>
                      <a:pt x="35" y="39"/>
                      <a:pt x="35" y="39"/>
                    </a:cubicBezTo>
                    <a:cubicBezTo>
                      <a:pt x="34" y="39"/>
                      <a:pt x="34" y="39"/>
                      <a:pt x="34" y="40"/>
                    </a:cubicBezTo>
                    <a:cubicBezTo>
                      <a:pt x="34" y="42"/>
                      <a:pt x="34" y="45"/>
                      <a:pt x="35" y="47"/>
                    </a:cubicBezTo>
                    <a:cubicBezTo>
                      <a:pt x="35" y="48"/>
                      <a:pt x="35" y="48"/>
                      <a:pt x="35" y="49"/>
                    </a:cubicBezTo>
                    <a:cubicBezTo>
                      <a:pt x="35" y="50"/>
                      <a:pt x="35" y="50"/>
                      <a:pt x="35" y="51"/>
                    </a:cubicBezTo>
                    <a:cubicBezTo>
                      <a:pt x="36" y="52"/>
                      <a:pt x="36" y="52"/>
                      <a:pt x="36" y="53"/>
                    </a:cubicBezTo>
                    <a:cubicBezTo>
                      <a:pt x="34" y="52"/>
                      <a:pt x="32" y="52"/>
                      <a:pt x="29" y="52"/>
                    </a:cubicBezTo>
                    <a:cubicBezTo>
                      <a:pt x="27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26" y="52"/>
                      <a:pt x="26" y="52"/>
                      <a:pt x="25" y="52"/>
                    </a:cubicBezTo>
                    <a:cubicBezTo>
                      <a:pt x="25" y="52"/>
                      <a:pt x="26" y="52"/>
                      <a:pt x="26" y="52"/>
                    </a:cubicBezTo>
                    <a:cubicBezTo>
                      <a:pt x="25" y="52"/>
                      <a:pt x="25" y="52"/>
                      <a:pt x="24" y="51"/>
                    </a:cubicBezTo>
                    <a:cubicBezTo>
                      <a:pt x="24" y="51"/>
                      <a:pt x="25" y="49"/>
                      <a:pt x="26" y="48"/>
                    </a:cubicBezTo>
                    <a:cubicBezTo>
                      <a:pt x="28" y="46"/>
                      <a:pt x="28" y="44"/>
                      <a:pt x="28" y="42"/>
                    </a:cubicBezTo>
                    <a:cubicBezTo>
                      <a:pt x="27" y="40"/>
                      <a:pt x="25" y="38"/>
                      <a:pt x="22" y="37"/>
                    </a:cubicBezTo>
                    <a:cubicBezTo>
                      <a:pt x="19" y="37"/>
                      <a:pt x="17" y="38"/>
                      <a:pt x="16" y="39"/>
                    </a:cubicBezTo>
                    <a:cubicBezTo>
                      <a:pt x="15" y="41"/>
                      <a:pt x="14" y="43"/>
                      <a:pt x="15" y="45"/>
                    </a:cubicBezTo>
                    <a:cubicBezTo>
                      <a:pt x="15" y="46"/>
                      <a:pt x="15" y="46"/>
                      <a:pt x="16" y="47"/>
                    </a:cubicBezTo>
                    <a:cubicBezTo>
                      <a:pt x="16" y="48"/>
                      <a:pt x="16" y="49"/>
                      <a:pt x="16" y="50"/>
                    </a:cubicBezTo>
                    <a:cubicBezTo>
                      <a:pt x="15" y="50"/>
                      <a:pt x="14" y="49"/>
                      <a:pt x="12" y="49"/>
                    </a:cubicBezTo>
                    <a:cubicBezTo>
                      <a:pt x="12" y="49"/>
                      <a:pt x="11" y="49"/>
                      <a:pt x="11" y="49"/>
                    </a:cubicBezTo>
                    <a:cubicBezTo>
                      <a:pt x="9" y="48"/>
                      <a:pt x="6" y="48"/>
                      <a:pt x="5" y="47"/>
                    </a:cubicBezTo>
                    <a:cubicBezTo>
                      <a:pt x="5" y="45"/>
                      <a:pt x="5" y="45"/>
                      <a:pt x="5" y="45"/>
                    </a:cubicBezTo>
                    <a:cubicBezTo>
                      <a:pt x="5" y="41"/>
                      <a:pt x="4" y="38"/>
                      <a:pt x="5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8" y="37"/>
                      <a:pt x="10" y="38"/>
                      <a:pt x="13" y="37"/>
                    </a:cubicBezTo>
                    <a:cubicBezTo>
                      <a:pt x="14" y="37"/>
                      <a:pt x="15" y="36"/>
                      <a:pt x="16" y="34"/>
                    </a:cubicBezTo>
                    <a:cubicBezTo>
                      <a:pt x="17" y="31"/>
                      <a:pt x="17" y="26"/>
                      <a:pt x="13" y="23"/>
                    </a:cubicBezTo>
                    <a:cubicBezTo>
                      <a:pt x="11" y="22"/>
                      <a:pt x="8" y="24"/>
                      <a:pt x="7" y="25"/>
                    </a:cubicBezTo>
                    <a:cubicBezTo>
                      <a:pt x="6" y="25"/>
                      <a:pt x="5" y="26"/>
                      <a:pt x="5" y="26"/>
                    </a:cubicBezTo>
                    <a:cubicBezTo>
                      <a:pt x="4" y="26"/>
                      <a:pt x="4" y="26"/>
                      <a:pt x="4" y="26"/>
                    </a:cubicBezTo>
                    <a:cubicBezTo>
                      <a:pt x="3" y="24"/>
                      <a:pt x="4" y="16"/>
                      <a:pt x="4" y="13"/>
                    </a:cubicBezTo>
                    <a:close/>
                    <a:moveTo>
                      <a:pt x="25" y="55"/>
                    </a:move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55"/>
                      <a:pt x="25" y="55"/>
                      <a:pt x="25" y="55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19">
                <a:extLst>
                  <a:ext uri="{FF2B5EF4-FFF2-40B4-BE49-F238E27FC236}">
                    <a16:creationId xmlns:a16="http://schemas.microsoft.com/office/drawing/2014/main" id="{6D24895E-A2E3-404A-8817-D881854E1B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64138" y="5297654"/>
                <a:ext cx="150813" cy="125413"/>
              </a:xfrm>
              <a:custGeom>
                <a:avLst/>
                <a:gdLst>
                  <a:gd name="T0" fmla="*/ 18 w 40"/>
                  <a:gd name="T1" fmla="*/ 31 h 33"/>
                  <a:gd name="T2" fmla="*/ 17 w 40"/>
                  <a:gd name="T3" fmla="*/ 25 h 33"/>
                  <a:gd name="T4" fmla="*/ 22 w 40"/>
                  <a:gd name="T5" fmla="*/ 28 h 33"/>
                  <a:gd name="T6" fmla="*/ 21 w 40"/>
                  <a:gd name="T7" fmla="*/ 32 h 33"/>
                  <a:gd name="T8" fmla="*/ 35 w 40"/>
                  <a:gd name="T9" fmla="*/ 27 h 33"/>
                  <a:gd name="T10" fmla="*/ 36 w 40"/>
                  <a:gd name="T11" fmla="*/ 21 h 33"/>
                  <a:gd name="T12" fmla="*/ 31 w 40"/>
                  <a:gd name="T13" fmla="*/ 22 h 33"/>
                  <a:gd name="T14" fmla="*/ 30 w 40"/>
                  <a:gd name="T15" fmla="*/ 16 h 33"/>
                  <a:gd name="T16" fmla="*/ 39 w 40"/>
                  <a:gd name="T17" fmla="*/ 17 h 33"/>
                  <a:gd name="T18" fmla="*/ 39 w 40"/>
                  <a:gd name="T19" fmla="*/ 17 h 33"/>
                  <a:gd name="T20" fmla="*/ 39 w 40"/>
                  <a:gd name="T21" fmla="*/ 17 h 33"/>
                  <a:gd name="T22" fmla="*/ 39 w 40"/>
                  <a:gd name="T23" fmla="*/ 17 h 33"/>
                  <a:gd name="T24" fmla="*/ 40 w 40"/>
                  <a:gd name="T25" fmla="*/ 9 h 33"/>
                  <a:gd name="T26" fmla="*/ 35 w 40"/>
                  <a:gd name="T27" fmla="*/ 8 h 33"/>
                  <a:gd name="T28" fmla="*/ 32 w 40"/>
                  <a:gd name="T29" fmla="*/ 8 h 33"/>
                  <a:gd name="T30" fmla="*/ 31 w 40"/>
                  <a:gd name="T31" fmla="*/ 0 h 33"/>
                  <a:gd name="T32" fmla="*/ 22 w 40"/>
                  <a:gd name="T33" fmla="*/ 8 h 33"/>
                  <a:gd name="T34" fmla="*/ 18 w 40"/>
                  <a:gd name="T35" fmla="*/ 7 h 33"/>
                  <a:gd name="T36" fmla="*/ 13 w 40"/>
                  <a:gd name="T37" fmla="*/ 8 h 33"/>
                  <a:gd name="T38" fmla="*/ 11 w 40"/>
                  <a:gd name="T39" fmla="*/ 14 h 33"/>
                  <a:gd name="T40" fmla="*/ 2 w 40"/>
                  <a:gd name="T41" fmla="*/ 16 h 33"/>
                  <a:gd name="T42" fmla="*/ 8 w 40"/>
                  <a:gd name="T43" fmla="*/ 23 h 33"/>
                  <a:gd name="T44" fmla="*/ 6 w 40"/>
                  <a:gd name="T45" fmla="*/ 28 h 33"/>
                  <a:gd name="T46" fmla="*/ 5 w 40"/>
                  <a:gd name="T47" fmla="*/ 30 h 33"/>
                  <a:gd name="T48" fmla="*/ 38 w 40"/>
                  <a:gd name="T49" fmla="*/ 16 h 33"/>
                  <a:gd name="T50" fmla="*/ 37 w 40"/>
                  <a:gd name="T51" fmla="*/ 16 h 33"/>
                  <a:gd name="T52" fmla="*/ 37 w 40"/>
                  <a:gd name="T53" fmla="*/ 16 h 33"/>
                  <a:gd name="T54" fmla="*/ 8 w 40"/>
                  <a:gd name="T55" fmla="*/ 29 h 33"/>
                  <a:gd name="T56" fmla="*/ 11 w 40"/>
                  <a:gd name="T57" fmla="*/ 20 h 33"/>
                  <a:gd name="T58" fmla="*/ 3 w 40"/>
                  <a:gd name="T59" fmla="*/ 23 h 33"/>
                  <a:gd name="T60" fmla="*/ 8 w 40"/>
                  <a:gd name="T61" fmla="*/ 15 h 33"/>
                  <a:gd name="T62" fmla="*/ 14 w 40"/>
                  <a:gd name="T63" fmla="*/ 14 h 33"/>
                  <a:gd name="T64" fmla="*/ 15 w 40"/>
                  <a:gd name="T65" fmla="*/ 9 h 33"/>
                  <a:gd name="T66" fmla="*/ 18 w 40"/>
                  <a:gd name="T67" fmla="*/ 9 h 33"/>
                  <a:gd name="T68" fmla="*/ 22 w 40"/>
                  <a:gd name="T69" fmla="*/ 10 h 33"/>
                  <a:gd name="T70" fmla="*/ 24 w 40"/>
                  <a:gd name="T71" fmla="*/ 7 h 33"/>
                  <a:gd name="T72" fmla="*/ 33 w 40"/>
                  <a:gd name="T73" fmla="*/ 3 h 33"/>
                  <a:gd name="T74" fmla="*/ 28 w 40"/>
                  <a:gd name="T75" fmla="*/ 8 h 33"/>
                  <a:gd name="T76" fmla="*/ 34 w 40"/>
                  <a:gd name="T77" fmla="*/ 10 h 33"/>
                  <a:gd name="T78" fmla="*/ 38 w 40"/>
                  <a:gd name="T79" fmla="*/ 10 h 33"/>
                  <a:gd name="T80" fmla="*/ 37 w 40"/>
                  <a:gd name="T81" fmla="*/ 16 h 33"/>
                  <a:gd name="T82" fmla="*/ 37 w 40"/>
                  <a:gd name="T83" fmla="*/ 16 h 33"/>
                  <a:gd name="T84" fmla="*/ 37 w 40"/>
                  <a:gd name="T85" fmla="*/ 17 h 33"/>
                  <a:gd name="T86" fmla="*/ 30 w 40"/>
                  <a:gd name="T87" fmla="*/ 14 h 33"/>
                  <a:gd name="T88" fmla="*/ 31 w 40"/>
                  <a:gd name="T89" fmla="*/ 24 h 33"/>
                  <a:gd name="T90" fmla="*/ 34 w 40"/>
                  <a:gd name="T91" fmla="*/ 26 h 33"/>
                  <a:gd name="T92" fmla="*/ 30 w 40"/>
                  <a:gd name="T93" fmla="*/ 30 h 33"/>
                  <a:gd name="T94" fmla="*/ 26 w 40"/>
                  <a:gd name="T95" fmla="*/ 25 h 33"/>
                  <a:gd name="T96" fmla="*/ 16 w 40"/>
                  <a:gd name="T97" fmla="*/ 28 h 33"/>
                  <a:gd name="T98" fmla="*/ 8 w 40"/>
                  <a:gd name="T99" fmla="*/ 29 h 33"/>
                  <a:gd name="T100" fmla="*/ 39 w 40"/>
                  <a:gd name="T101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0" h="33">
                    <a:moveTo>
                      <a:pt x="6" y="31"/>
                    </a:moveTo>
                    <a:cubicBezTo>
                      <a:pt x="6" y="31"/>
                      <a:pt x="7" y="31"/>
                      <a:pt x="7" y="31"/>
                    </a:cubicBezTo>
                    <a:cubicBezTo>
                      <a:pt x="12" y="32"/>
                      <a:pt x="16" y="33"/>
                      <a:pt x="18" y="31"/>
                    </a:cubicBezTo>
                    <a:cubicBezTo>
                      <a:pt x="19" y="31"/>
                      <a:pt x="19" y="30"/>
                      <a:pt x="19" y="29"/>
                    </a:cubicBezTo>
                    <a:cubicBezTo>
                      <a:pt x="19" y="28"/>
                      <a:pt x="19" y="28"/>
                      <a:pt x="18" y="27"/>
                    </a:cubicBezTo>
                    <a:cubicBezTo>
                      <a:pt x="17" y="26"/>
                      <a:pt x="17" y="25"/>
                      <a:pt x="17" y="25"/>
                    </a:cubicBezTo>
                    <a:cubicBezTo>
                      <a:pt x="18" y="23"/>
                      <a:pt x="21" y="24"/>
                      <a:pt x="23" y="24"/>
                    </a:cubicBezTo>
                    <a:cubicBezTo>
                      <a:pt x="23" y="24"/>
                      <a:pt x="23" y="25"/>
                      <a:pt x="24" y="25"/>
                    </a:cubicBezTo>
                    <a:cubicBezTo>
                      <a:pt x="24" y="26"/>
                      <a:pt x="23" y="27"/>
                      <a:pt x="22" y="28"/>
                    </a:cubicBezTo>
                    <a:cubicBezTo>
                      <a:pt x="21" y="29"/>
                      <a:pt x="21" y="30"/>
                      <a:pt x="21" y="30"/>
                    </a:cubicBezTo>
                    <a:cubicBezTo>
                      <a:pt x="20" y="31"/>
                      <a:pt x="20" y="31"/>
                      <a:pt x="21" y="31"/>
                    </a:cubicBezTo>
                    <a:cubicBezTo>
                      <a:pt x="21" y="31"/>
                      <a:pt x="21" y="32"/>
                      <a:pt x="21" y="32"/>
                    </a:cubicBezTo>
                    <a:cubicBezTo>
                      <a:pt x="24" y="33"/>
                      <a:pt x="27" y="33"/>
                      <a:pt x="30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4" y="32"/>
                      <a:pt x="34" y="30"/>
                      <a:pt x="35" y="27"/>
                    </a:cubicBezTo>
                    <a:cubicBezTo>
                      <a:pt x="35" y="27"/>
                      <a:pt x="35" y="27"/>
                      <a:pt x="36" y="27"/>
                    </a:cubicBezTo>
                    <a:cubicBezTo>
                      <a:pt x="36" y="25"/>
                      <a:pt x="37" y="24"/>
                      <a:pt x="37" y="22"/>
                    </a:cubicBezTo>
                    <a:cubicBezTo>
                      <a:pt x="37" y="21"/>
                      <a:pt x="37" y="21"/>
                      <a:pt x="36" y="21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34" y="21"/>
                      <a:pt x="33" y="21"/>
                      <a:pt x="32" y="21"/>
                    </a:cubicBezTo>
                    <a:cubicBezTo>
                      <a:pt x="31" y="21"/>
                      <a:pt x="31" y="21"/>
                      <a:pt x="31" y="22"/>
                    </a:cubicBezTo>
                    <a:cubicBezTo>
                      <a:pt x="30" y="22"/>
                      <a:pt x="29" y="22"/>
                      <a:pt x="29" y="21"/>
                    </a:cubicBezTo>
                    <a:cubicBezTo>
                      <a:pt x="28" y="21"/>
                      <a:pt x="28" y="20"/>
                      <a:pt x="28" y="19"/>
                    </a:cubicBezTo>
                    <a:cubicBezTo>
                      <a:pt x="29" y="18"/>
                      <a:pt x="29" y="17"/>
                      <a:pt x="30" y="16"/>
                    </a:cubicBezTo>
                    <a:cubicBezTo>
                      <a:pt x="31" y="16"/>
                      <a:pt x="32" y="17"/>
                      <a:pt x="32" y="17"/>
                    </a:cubicBezTo>
                    <a:cubicBezTo>
                      <a:pt x="33" y="19"/>
                      <a:pt x="35" y="20"/>
                      <a:pt x="37" y="19"/>
                    </a:cubicBezTo>
                    <a:cubicBezTo>
                      <a:pt x="37" y="19"/>
                      <a:pt x="38" y="19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6"/>
                      <a:pt x="39" y="16"/>
                    </a:cubicBezTo>
                    <a:cubicBezTo>
                      <a:pt x="39" y="16"/>
                      <a:pt x="39" y="17"/>
                      <a:pt x="39" y="17"/>
                    </a:cubicBezTo>
                    <a:cubicBezTo>
                      <a:pt x="39" y="17"/>
                      <a:pt x="39" y="16"/>
                      <a:pt x="39" y="15"/>
                    </a:cubicBezTo>
                    <a:cubicBezTo>
                      <a:pt x="39" y="13"/>
                      <a:pt x="40" y="9"/>
                      <a:pt x="40" y="9"/>
                    </a:cubicBezTo>
                    <a:cubicBezTo>
                      <a:pt x="40" y="9"/>
                      <a:pt x="40" y="9"/>
                      <a:pt x="40" y="9"/>
                    </a:cubicBezTo>
                    <a:cubicBezTo>
                      <a:pt x="40" y="9"/>
                      <a:pt x="40" y="8"/>
                      <a:pt x="40" y="8"/>
                    </a:cubicBezTo>
                    <a:cubicBezTo>
                      <a:pt x="39" y="7"/>
                      <a:pt x="39" y="7"/>
                      <a:pt x="37" y="8"/>
                    </a:cubicBezTo>
                    <a:cubicBezTo>
                      <a:pt x="36" y="8"/>
                      <a:pt x="35" y="8"/>
                      <a:pt x="35" y="8"/>
                    </a:cubicBezTo>
                    <a:cubicBezTo>
                      <a:pt x="34" y="8"/>
                      <a:pt x="34" y="8"/>
                      <a:pt x="33" y="8"/>
                    </a:cubicBezTo>
                    <a:cubicBezTo>
                      <a:pt x="33" y="8"/>
                      <a:pt x="32" y="8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3" y="7"/>
                      <a:pt x="34" y="7"/>
                      <a:pt x="34" y="6"/>
                    </a:cubicBezTo>
                    <a:cubicBezTo>
                      <a:pt x="35" y="4"/>
                      <a:pt x="35" y="3"/>
                      <a:pt x="35" y="3"/>
                    </a:cubicBezTo>
                    <a:cubicBezTo>
                      <a:pt x="34" y="1"/>
                      <a:pt x="32" y="0"/>
                      <a:pt x="31" y="0"/>
                    </a:cubicBezTo>
                    <a:cubicBezTo>
                      <a:pt x="29" y="0"/>
                      <a:pt x="25" y="0"/>
                      <a:pt x="23" y="3"/>
                    </a:cubicBezTo>
                    <a:cubicBezTo>
                      <a:pt x="22" y="4"/>
                      <a:pt x="21" y="5"/>
                      <a:pt x="22" y="7"/>
                    </a:cubicBezTo>
                    <a:cubicBezTo>
                      <a:pt x="22" y="7"/>
                      <a:pt x="22" y="7"/>
                      <a:pt x="22" y="8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7" y="7"/>
                      <a:pt x="17" y="7"/>
                      <a:pt x="16" y="7"/>
                    </a:cubicBezTo>
                    <a:cubicBezTo>
                      <a:pt x="16" y="7"/>
                      <a:pt x="15" y="7"/>
                      <a:pt x="15" y="7"/>
                    </a:cubicBezTo>
                    <a:cubicBezTo>
                      <a:pt x="15" y="7"/>
                      <a:pt x="13" y="7"/>
                      <a:pt x="13" y="8"/>
                    </a:cubicBezTo>
                    <a:cubicBezTo>
                      <a:pt x="12" y="10"/>
                      <a:pt x="12" y="12"/>
                      <a:pt x="12" y="13"/>
                    </a:cubicBezTo>
                    <a:cubicBezTo>
                      <a:pt x="12" y="13"/>
                      <a:pt x="12" y="13"/>
                      <a:pt x="12" y="14"/>
                    </a:cubicBezTo>
                    <a:cubicBezTo>
                      <a:pt x="12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9" y="14"/>
                      <a:pt x="9" y="13"/>
                      <a:pt x="8" y="13"/>
                    </a:cubicBezTo>
                    <a:cubicBezTo>
                      <a:pt x="6" y="13"/>
                      <a:pt x="4" y="14"/>
                      <a:pt x="2" y="16"/>
                    </a:cubicBezTo>
                    <a:cubicBezTo>
                      <a:pt x="1" y="18"/>
                      <a:pt x="0" y="20"/>
                      <a:pt x="0" y="22"/>
                    </a:cubicBezTo>
                    <a:cubicBezTo>
                      <a:pt x="1" y="23"/>
                      <a:pt x="1" y="24"/>
                      <a:pt x="2" y="25"/>
                    </a:cubicBezTo>
                    <a:cubicBezTo>
                      <a:pt x="4" y="25"/>
                      <a:pt x="6" y="24"/>
                      <a:pt x="8" y="23"/>
                    </a:cubicBezTo>
                    <a:cubicBezTo>
                      <a:pt x="8" y="23"/>
                      <a:pt x="9" y="23"/>
                      <a:pt x="9" y="23"/>
                    </a:cubicBezTo>
                    <a:cubicBezTo>
                      <a:pt x="8" y="24"/>
                      <a:pt x="8" y="25"/>
                      <a:pt x="7" y="26"/>
                    </a:cubicBezTo>
                    <a:cubicBezTo>
                      <a:pt x="7" y="26"/>
                      <a:pt x="7" y="27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30"/>
                      <a:pt x="5" y="30"/>
                    </a:cubicBezTo>
                    <a:cubicBezTo>
                      <a:pt x="6" y="30"/>
                      <a:pt x="6" y="31"/>
                      <a:pt x="6" y="31"/>
                    </a:cubicBezTo>
                    <a:close/>
                    <a:moveTo>
                      <a:pt x="38" y="16"/>
                    </a:move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6"/>
                      <a:pt x="38" y="16"/>
                    </a:cubicBezTo>
                    <a:close/>
                    <a:moveTo>
                      <a:pt x="37" y="16"/>
                    </a:move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lose/>
                    <a:moveTo>
                      <a:pt x="8" y="29"/>
                    </a:move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9" y="28"/>
                      <a:pt x="9" y="27"/>
                      <a:pt x="9" y="27"/>
                    </a:cubicBezTo>
                    <a:cubicBezTo>
                      <a:pt x="10" y="25"/>
                      <a:pt x="11" y="23"/>
                      <a:pt x="11" y="21"/>
                    </a:cubicBezTo>
                    <a:cubicBezTo>
                      <a:pt x="11" y="21"/>
                      <a:pt x="11" y="21"/>
                      <a:pt x="11" y="20"/>
                    </a:cubicBezTo>
                    <a:cubicBezTo>
                      <a:pt x="11" y="20"/>
                      <a:pt x="10" y="20"/>
                      <a:pt x="10" y="20"/>
                    </a:cubicBezTo>
                    <a:cubicBezTo>
                      <a:pt x="9" y="20"/>
                      <a:pt x="8" y="21"/>
                      <a:pt x="7" y="21"/>
                    </a:cubicBezTo>
                    <a:cubicBezTo>
                      <a:pt x="6" y="22"/>
                      <a:pt x="4" y="23"/>
                      <a:pt x="3" y="23"/>
                    </a:cubicBezTo>
                    <a:cubicBezTo>
                      <a:pt x="3" y="23"/>
                      <a:pt x="3" y="22"/>
                      <a:pt x="2" y="22"/>
                    </a:cubicBezTo>
                    <a:cubicBezTo>
                      <a:pt x="2" y="21"/>
                      <a:pt x="3" y="19"/>
                      <a:pt x="4" y="18"/>
                    </a:cubicBezTo>
                    <a:cubicBezTo>
                      <a:pt x="5" y="16"/>
                      <a:pt x="7" y="15"/>
                      <a:pt x="8" y="15"/>
                    </a:cubicBezTo>
                    <a:cubicBezTo>
                      <a:pt x="8" y="15"/>
                      <a:pt x="9" y="16"/>
                      <a:pt x="9" y="16"/>
                    </a:cubicBezTo>
                    <a:cubicBezTo>
                      <a:pt x="10" y="16"/>
                      <a:pt x="11" y="17"/>
                      <a:pt x="12" y="16"/>
                    </a:cubicBezTo>
                    <a:cubicBezTo>
                      <a:pt x="13" y="16"/>
                      <a:pt x="13" y="15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2"/>
                      <a:pt x="14" y="10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7" y="9"/>
                      <a:pt x="18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9"/>
                      <a:pt x="20" y="9"/>
                      <a:pt x="21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3" y="10"/>
                      <a:pt x="24" y="9"/>
                    </a:cubicBezTo>
                    <a:cubicBezTo>
                      <a:pt x="24" y="8"/>
                      <a:pt x="24" y="8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6"/>
                      <a:pt x="24" y="5"/>
                      <a:pt x="24" y="4"/>
                    </a:cubicBezTo>
                    <a:cubicBezTo>
                      <a:pt x="26" y="2"/>
                      <a:pt x="29" y="2"/>
                      <a:pt x="31" y="2"/>
                    </a:cubicBezTo>
                    <a:cubicBezTo>
                      <a:pt x="32" y="2"/>
                      <a:pt x="33" y="3"/>
                      <a:pt x="33" y="3"/>
                    </a:cubicBezTo>
                    <a:cubicBezTo>
                      <a:pt x="33" y="3"/>
                      <a:pt x="33" y="4"/>
                      <a:pt x="33" y="4"/>
                    </a:cubicBezTo>
                    <a:cubicBezTo>
                      <a:pt x="32" y="5"/>
                      <a:pt x="31" y="6"/>
                      <a:pt x="31" y="6"/>
                    </a:cubicBezTo>
                    <a:cubicBezTo>
                      <a:pt x="30" y="7"/>
                      <a:pt x="29" y="7"/>
                      <a:pt x="28" y="8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10"/>
                      <a:pt x="28" y="10"/>
                      <a:pt x="29" y="10"/>
                    </a:cubicBezTo>
                    <a:cubicBezTo>
                      <a:pt x="30" y="10"/>
                      <a:pt x="32" y="10"/>
                      <a:pt x="34" y="10"/>
                    </a:cubicBezTo>
                    <a:cubicBezTo>
                      <a:pt x="34" y="10"/>
                      <a:pt x="35" y="10"/>
                      <a:pt x="35" y="10"/>
                    </a:cubicBezTo>
                    <a:cubicBezTo>
                      <a:pt x="36" y="10"/>
                      <a:pt x="36" y="10"/>
                      <a:pt x="37" y="10"/>
                    </a:cubicBezTo>
                    <a:cubicBezTo>
                      <a:pt x="37" y="10"/>
                      <a:pt x="37" y="10"/>
                      <a:pt x="38" y="10"/>
                    </a:cubicBezTo>
                    <a:cubicBezTo>
                      <a:pt x="38" y="11"/>
                      <a:pt x="37" y="12"/>
                      <a:pt x="37" y="14"/>
                    </a:cubicBezTo>
                    <a:cubicBezTo>
                      <a:pt x="37" y="15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7" y="17"/>
                      <a:pt x="37" y="17"/>
                    </a:cubicBezTo>
                    <a:cubicBezTo>
                      <a:pt x="37" y="17"/>
                      <a:pt x="36" y="17"/>
                      <a:pt x="36" y="17"/>
                    </a:cubicBezTo>
                    <a:cubicBezTo>
                      <a:pt x="36" y="17"/>
                      <a:pt x="35" y="17"/>
                      <a:pt x="34" y="16"/>
                    </a:cubicBezTo>
                    <a:cubicBezTo>
                      <a:pt x="33" y="15"/>
                      <a:pt x="31" y="14"/>
                      <a:pt x="30" y="14"/>
                    </a:cubicBezTo>
                    <a:cubicBezTo>
                      <a:pt x="28" y="15"/>
                      <a:pt x="27" y="16"/>
                      <a:pt x="26" y="18"/>
                    </a:cubicBezTo>
                    <a:cubicBezTo>
                      <a:pt x="26" y="20"/>
                      <a:pt x="26" y="22"/>
                      <a:pt x="27" y="23"/>
                    </a:cubicBezTo>
                    <a:cubicBezTo>
                      <a:pt x="28" y="24"/>
                      <a:pt x="30" y="24"/>
                      <a:pt x="31" y="24"/>
                    </a:cubicBezTo>
                    <a:cubicBezTo>
                      <a:pt x="32" y="23"/>
                      <a:pt x="32" y="23"/>
                      <a:pt x="32" y="23"/>
                    </a:cubicBezTo>
                    <a:cubicBezTo>
                      <a:pt x="33" y="23"/>
                      <a:pt x="34" y="23"/>
                      <a:pt x="35" y="23"/>
                    </a:cubicBezTo>
                    <a:cubicBezTo>
                      <a:pt x="34" y="24"/>
                      <a:pt x="34" y="25"/>
                      <a:pt x="34" y="26"/>
                    </a:cubicBezTo>
                    <a:cubicBezTo>
                      <a:pt x="34" y="26"/>
                      <a:pt x="33" y="27"/>
                      <a:pt x="33" y="27"/>
                    </a:cubicBezTo>
                    <a:cubicBezTo>
                      <a:pt x="33" y="28"/>
                      <a:pt x="32" y="30"/>
                      <a:pt x="32" y="30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28" y="31"/>
                      <a:pt x="26" y="31"/>
                      <a:pt x="23" y="30"/>
                    </a:cubicBezTo>
                    <a:cubicBezTo>
                      <a:pt x="23" y="30"/>
                      <a:pt x="23" y="30"/>
                      <a:pt x="24" y="30"/>
                    </a:cubicBezTo>
                    <a:cubicBezTo>
                      <a:pt x="25" y="28"/>
                      <a:pt x="26" y="26"/>
                      <a:pt x="26" y="25"/>
                    </a:cubicBezTo>
                    <a:cubicBezTo>
                      <a:pt x="25" y="24"/>
                      <a:pt x="25" y="23"/>
                      <a:pt x="23" y="22"/>
                    </a:cubicBezTo>
                    <a:cubicBezTo>
                      <a:pt x="21" y="21"/>
                      <a:pt x="18" y="21"/>
                      <a:pt x="16" y="23"/>
                    </a:cubicBezTo>
                    <a:cubicBezTo>
                      <a:pt x="14" y="25"/>
                      <a:pt x="16" y="27"/>
                      <a:pt x="16" y="28"/>
                    </a:cubicBezTo>
                    <a:cubicBezTo>
                      <a:pt x="17" y="28"/>
                      <a:pt x="17" y="29"/>
                      <a:pt x="17" y="29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16" y="31"/>
                      <a:pt x="10" y="29"/>
                      <a:pt x="8" y="29"/>
                    </a:cubicBezTo>
                    <a:close/>
                    <a:moveTo>
                      <a:pt x="39" y="17"/>
                    </a:moveTo>
                    <a:cubicBezTo>
                      <a:pt x="39" y="17"/>
                      <a:pt x="39" y="17"/>
                      <a:pt x="39" y="17"/>
                    </a:cubicBezTo>
                    <a:cubicBezTo>
                      <a:pt x="39" y="17"/>
                      <a:pt x="39" y="17"/>
                      <a:pt x="39" y="1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12" name="Freeform 20">
              <a:extLst>
                <a:ext uri="{FF2B5EF4-FFF2-40B4-BE49-F238E27FC236}">
                  <a16:creationId xmlns:a16="http://schemas.microsoft.com/office/drawing/2014/main" id="{A0D75C74-40C2-47E7-81EB-9E182C0162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93651" y="4344882"/>
              <a:ext cx="532967" cy="502682"/>
            </a:xfrm>
            <a:custGeom>
              <a:avLst/>
              <a:gdLst>
                <a:gd name="T0" fmla="*/ 93 w 117"/>
                <a:gd name="T1" fmla="*/ 17 h 85"/>
                <a:gd name="T2" fmla="*/ 64 w 117"/>
                <a:gd name="T3" fmla="*/ 23 h 85"/>
                <a:gd name="T4" fmla="*/ 66 w 117"/>
                <a:gd name="T5" fmla="*/ 27 h 85"/>
                <a:gd name="T6" fmla="*/ 93 w 117"/>
                <a:gd name="T7" fmla="*/ 22 h 85"/>
                <a:gd name="T8" fmla="*/ 97 w 117"/>
                <a:gd name="T9" fmla="*/ 30 h 85"/>
                <a:gd name="T10" fmla="*/ 81 w 117"/>
                <a:gd name="T11" fmla="*/ 28 h 85"/>
                <a:gd name="T12" fmla="*/ 65 w 117"/>
                <a:gd name="T13" fmla="*/ 36 h 85"/>
                <a:gd name="T14" fmla="*/ 82 w 117"/>
                <a:gd name="T15" fmla="*/ 32 h 85"/>
                <a:gd name="T16" fmla="*/ 97 w 117"/>
                <a:gd name="T17" fmla="*/ 30 h 85"/>
                <a:gd name="T18" fmla="*/ 97 w 117"/>
                <a:gd name="T19" fmla="*/ 42 h 85"/>
                <a:gd name="T20" fmla="*/ 97 w 117"/>
                <a:gd name="T21" fmla="*/ 38 h 85"/>
                <a:gd name="T22" fmla="*/ 68 w 117"/>
                <a:gd name="T23" fmla="*/ 44 h 85"/>
                <a:gd name="T24" fmla="*/ 70 w 117"/>
                <a:gd name="T25" fmla="*/ 47 h 85"/>
                <a:gd name="T26" fmla="*/ 84 w 117"/>
                <a:gd name="T27" fmla="*/ 42 h 85"/>
                <a:gd name="T28" fmla="*/ 9 w 117"/>
                <a:gd name="T29" fmla="*/ 77 h 85"/>
                <a:gd name="T30" fmla="*/ 25 w 117"/>
                <a:gd name="T31" fmla="*/ 83 h 85"/>
                <a:gd name="T32" fmla="*/ 60 w 117"/>
                <a:gd name="T33" fmla="*/ 78 h 85"/>
                <a:gd name="T34" fmla="*/ 88 w 117"/>
                <a:gd name="T35" fmla="*/ 67 h 85"/>
                <a:gd name="T36" fmla="*/ 114 w 117"/>
                <a:gd name="T37" fmla="*/ 66 h 85"/>
                <a:gd name="T38" fmla="*/ 109 w 117"/>
                <a:gd name="T39" fmla="*/ 14 h 85"/>
                <a:gd name="T40" fmla="*/ 101 w 117"/>
                <a:gd name="T41" fmla="*/ 7 h 85"/>
                <a:gd name="T42" fmla="*/ 99 w 117"/>
                <a:gd name="T43" fmla="*/ 3 h 85"/>
                <a:gd name="T44" fmla="*/ 53 w 117"/>
                <a:gd name="T45" fmla="*/ 13 h 85"/>
                <a:gd name="T46" fmla="*/ 6 w 117"/>
                <a:gd name="T47" fmla="*/ 20 h 85"/>
                <a:gd name="T48" fmla="*/ 5 w 117"/>
                <a:gd name="T49" fmla="*/ 25 h 85"/>
                <a:gd name="T50" fmla="*/ 1 w 117"/>
                <a:gd name="T51" fmla="*/ 35 h 85"/>
                <a:gd name="T52" fmla="*/ 37 w 117"/>
                <a:gd name="T53" fmla="*/ 65 h 85"/>
                <a:gd name="T54" fmla="*/ 9 w 117"/>
                <a:gd name="T55" fmla="*/ 22 h 85"/>
                <a:gd name="T56" fmla="*/ 51 w 117"/>
                <a:gd name="T57" fmla="*/ 17 h 85"/>
                <a:gd name="T58" fmla="*/ 106 w 117"/>
                <a:gd name="T59" fmla="*/ 56 h 85"/>
                <a:gd name="T60" fmla="*/ 65 w 117"/>
                <a:gd name="T61" fmla="*/ 66 h 85"/>
                <a:gd name="T62" fmla="*/ 77 w 117"/>
                <a:gd name="T63" fmla="*/ 5 h 85"/>
                <a:gd name="T64" fmla="*/ 106 w 117"/>
                <a:gd name="T65" fmla="*/ 56 h 85"/>
                <a:gd name="T66" fmla="*/ 6 w 117"/>
                <a:gd name="T67" fmla="*/ 28 h 85"/>
                <a:gd name="T68" fmla="*/ 16 w 117"/>
                <a:gd name="T69" fmla="*/ 78 h 85"/>
                <a:gd name="T70" fmla="*/ 37 w 117"/>
                <a:gd name="T71" fmla="*/ 69 h 85"/>
                <a:gd name="T72" fmla="*/ 62 w 117"/>
                <a:gd name="T73" fmla="*/ 72 h 85"/>
                <a:gd name="T74" fmla="*/ 63 w 117"/>
                <a:gd name="T75" fmla="*/ 72 h 85"/>
                <a:gd name="T76" fmla="*/ 63 w 117"/>
                <a:gd name="T77" fmla="*/ 72 h 85"/>
                <a:gd name="T78" fmla="*/ 63 w 117"/>
                <a:gd name="T79" fmla="*/ 72 h 85"/>
                <a:gd name="T80" fmla="*/ 63 w 117"/>
                <a:gd name="T81" fmla="*/ 72 h 85"/>
                <a:gd name="T82" fmla="*/ 64 w 117"/>
                <a:gd name="T83" fmla="*/ 72 h 85"/>
                <a:gd name="T84" fmla="*/ 64 w 117"/>
                <a:gd name="T85" fmla="*/ 72 h 85"/>
                <a:gd name="T86" fmla="*/ 64 w 117"/>
                <a:gd name="T87" fmla="*/ 71 h 85"/>
                <a:gd name="T88" fmla="*/ 64 w 117"/>
                <a:gd name="T89" fmla="*/ 71 h 85"/>
                <a:gd name="T90" fmla="*/ 65 w 117"/>
                <a:gd name="T91" fmla="*/ 71 h 85"/>
                <a:gd name="T92" fmla="*/ 87 w 117"/>
                <a:gd name="T93" fmla="*/ 60 h 85"/>
                <a:gd name="T94" fmla="*/ 110 w 117"/>
                <a:gd name="T95" fmla="*/ 60 h 85"/>
                <a:gd name="T96" fmla="*/ 102 w 117"/>
                <a:gd name="T97" fmla="*/ 10 h 85"/>
                <a:gd name="T98" fmla="*/ 114 w 117"/>
                <a:gd name="T99" fmla="*/ 57 h 85"/>
                <a:gd name="T100" fmla="*/ 105 w 117"/>
                <a:gd name="T101" fmla="*/ 65 h 85"/>
                <a:gd name="T102" fmla="*/ 68 w 117"/>
                <a:gd name="T103" fmla="*/ 74 h 85"/>
                <a:gd name="T104" fmla="*/ 39 w 117"/>
                <a:gd name="T105" fmla="*/ 73 h 85"/>
                <a:gd name="T106" fmla="*/ 16 w 117"/>
                <a:gd name="T107" fmla="*/ 81 h 85"/>
                <a:gd name="T108" fmla="*/ 4 w 117"/>
                <a:gd name="T109" fmla="*/ 3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" h="85">
                  <a:moveTo>
                    <a:pt x="95" y="20"/>
                  </a:moveTo>
                  <a:cubicBezTo>
                    <a:pt x="95" y="19"/>
                    <a:pt x="94" y="18"/>
                    <a:pt x="93" y="17"/>
                  </a:cubicBezTo>
                  <a:cubicBezTo>
                    <a:pt x="89" y="17"/>
                    <a:pt x="84" y="17"/>
                    <a:pt x="79" y="18"/>
                  </a:cubicBezTo>
                  <a:cubicBezTo>
                    <a:pt x="74" y="19"/>
                    <a:pt x="69" y="21"/>
                    <a:pt x="64" y="23"/>
                  </a:cubicBezTo>
                  <a:cubicBezTo>
                    <a:pt x="63" y="24"/>
                    <a:pt x="63" y="25"/>
                    <a:pt x="64" y="26"/>
                  </a:cubicBezTo>
                  <a:cubicBezTo>
                    <a:pt x="64" y="27"/>
                    <a:pt x="65" y="28"/>
                    <a:pt x="66" y="27"/>
                  </a:cubicBezTo>
                  <a:cubicBezTo>
                    <a:pt x="71" y="25"/>
                    <a:pt x="75" y="23"/>
                    <a:pt x="80" y="22"/>
                  </a:cubicBezTo>
                  <a:cubicBezTo>
                    <a:pt x="84" y="21"/>
                    <a:pt x="89" y="21"/>
                    <a:pt x="93" y="22"/>
                  </a:cubicBezTo>
                  <a:cubicBezTo>
                    <a:pt x="94" y="22"/>
                    <a:pt x="95" y="21"/>
                    <a:pt x="95" y="20"/>
                  </a:cubicBezTo>
                  <a:close/>
                  <a:moveTo>
                    <a:pt x="97" y="30"/>
                  </a:moveTo>
                  <a:cubicBezTo>
                    <a:pt x="97" y="29"/>
                    <a:pt x="96" y="28"/>
                    <a:pt x="95" y="27"/>
                  </a:cubicBezTo>
                  <a:cubicBezTo>
                    <a:pt x="91" y="27"/>
                    <a:pt x="86" y="27"/>
                    <a:pt x="81" y="28"/>
                  </a:cubicBezTo>
                  <a:cubicBezTo>
                    <a:pt x="76" y="29"/>
                    <a:pt x="71" y="31"/>
                    <a:pt x="66" y="34"/>
                  </a:cubicBezTo>
                  <a:cubicBezTo>
                    <a:pt x="65" y="34"/>
                    <a:pt x="65" y="35"/>
                    <a:pt x="65" y="36"/>
                  </a:cubicBezTo>
                  <a:cubicBezTo>
                    <a:pt x="66" y="37"/>
                    <a:pt x="67" y="38"/>
                    <a:pt x="68" y="37"/>
                  </a:cubicBezTo>
                  <a:cubicBezTo>
                    <a:pt x="72" y="35"/>
                    <a:pt x="77" y="33"/>
                    <a:pt x="82" y="32"/>
                  </a:cubicBezTo>
                  <a:cubicBezTo>
                    <a:pt x="86" y="31"/>
                    <a:pt x="90" y="31"/>
                    <a:pt x="95" y="32"/>
                  </a:cubicBezTo>
                  <a:cubicBezTo>
                    <a:pt x="96" y="32"/>
                    <a:pt x="97" y="31"/>
                    <a:pt x="97" y="30"/>
                  </a:cubicBezTo>
                  <a:close/>
                  <a:moveTo>
                    <a:pt x="84" y="42"/>
                  </a:moveTo>
                  <a:cubicBezTo>
                    <a:pt x="88" y="41"/>
                    <a:pt x="92" y="41"/>
                    <a:pt x="97" y="42"/>
                  </a:cubicBezTo>
                  <a:cubicBezTo>
                    <a:pt x="98" y="42"/>
                    <a:pt x="99" y="41"/>
                    <a:pt x="99" y="40"/>
                  </a:cubicBezTo>
                  <a:cubicBezTo>
                    <a:pt x="99" y="39"/>
                    <a:pt x="98" y="38"/>
                    <a:pt x="97" y="38"/>
                  </a:cubicBezTo>
                  <a:cubicBezTo>
                    <a:pt x="92" y="37"/>
                    <a:pt x="88" y="37"/>
                    <a:pt x="83" y="38"/>
                  </a:cubicBezTo>
                  <a:cubicBezTo>
                    <a:pt x="78" y="39"/>
                    <a:pt x="73" y="41"/>
                    <a:pt x="68" y="44"/>
                  </a:cubicBezTo>
                  <a:cubicBezTo>
                    <a:pt x="67" y="44"/>
                    <a:pt x="67" y="45"/>
                    <a:pt x="67" y="46"/>
                  </a:cubicBezTo>
                  <a:cubicBezTo>
                    <a:pt x="68" y="47"/>
                    <a:pt x="69" y="48"/>
                    <a:pt x="70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4" y="45"/>
                    <a:pt x="79" y="43"/>
                    <a:pt x="84" y="42"/>
                  </a:cubicBezTo>
                  <a:close/>
                  <a:moveTo>
                    <a:pt x="1" y="35"/>
                  </a:moveTo>
                  <a:cubicBezTo>
                    <a:pt x="9" y="77"/>
                    <a:pt x="9" y="77"/>
                    <a:pt x="9" y="77"/>
                  </a:cubicBezTo>
                  <a:cubicBezTo>
                    <a:pt x="10" y="80"/>
                    <a:pt x="12" y="83"/>
                    <a:pt x="15" y="84"/>
                  </a:cubicBezTo>
                  <a:cubicBezTo>
                    <a:pt x="18" y="85"/>
                    <a:pt x="22" y="85"/>
                    <a:pt x="25" y="83"/>
                  </a:cubicBezTo>
                  <a:cubicBezTo>
                    <a:pt x="29" y="79"/>
                    <a:pt x="34" y="77"/>
                    <a:pt x="40" y="76"/>
                  </a:cubicBezTo>
                  <a:cubicBezTo>
                    <a:pt x="46" y="74"/>
                    <a:pt x="53" y="75"/>
                    <a:pt x="60" y="78"/>
                  </a:cubicBezTo>
                  <a:cubicBezTo>
                    <a:pt x="63" y="79"/>
                    <a:pt x="67" y="79"/>
                    <a:pt x="70" y="76"/>
                  </a:cubicBezTo>
                  <a:cubicBezTo>
                    <a:pt x="75" y="71"/>
                    <a:pt x="81" y="68"/>
                    <a:pt x="88" y="67"/>
                  </a:cubicBezTo>
                  <a:cubicBezTo>
                    <a:pt x="93" y="66"/>
                    <a:pt x="99" y="66"/>
                    <a:pt x="104" y="68"/>
                  </a:cubicBezTo>
                  <a:cubicBezTo>
                    <a:pt x="108" y="69"/>
                    <a:pt x="111" y="68"/>
                    <a:pt x="114" y="66"/>
                  </a:cubicBezTo>
                  <a:cubicBezTo>
                    <a:pt x="116" y="63"/>
                    <a:pt x="117" y="60"/>
                    <a:pt x="117" y="56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08" y="11"/>
                    <a:pt x="106" y="8"/>
                    <a:pt x="102" y="7"/>
                  </a:cubicBezTo>
                  <a:cubicBezTo>
                    <a:pt x="102" y="7"/>
                    <a:pt x="101" y="7"/>
                    <a:pt x="101" y="7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0" y="3"/>
                    <a:pt x="100" y="3"/>
                    <a:pt x="99" y="3"/>
                  </a:cubicBezTo>
                  <a:cubicBezTo>
                    <a:pt x="92" y="0"/>
                    <a:pt x="84" y="0"/>
                    <a:pt x="76" y="1"/>
                  </a:cubicBezTo>
                  <a:cubicBezTo>
                    <a:pt x="67" y="3"/>
                    <a:pt x="59" y="7"/>
                    <a:pt x="53" y="13"/>
                  </a:cubicBezTo>
                  <a:cubicBezTo>
                    <a:pt x="44" y="10"/>
                    <a:pt x="35" y="9"/>
                    <a:pt x="27" y="10"/>
                  </a:cubicBezTo>
                  <a:cubicBezTo>
                    <a:pt x="19" y="12"/>
                    <a:pt x="12" y="15"/>
                    <a:pt x="6" y="20"/>
                  </a:cubicBezTo>
                  <a:cubicBezTo>
                    <a:pt x="5" y="20"/>
                    <a:pt x="5" y="21"/>
                    <a:pt x="5" y="22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2" y="27"/>
                    <a:pt x="0" y="31"/>
                    <a:pt x="1" y="35"/>
                  </a:cubicBezTo>
                  <a:close/>
                  <a:moveTo>
                    <a:pt x="61" y="66"/>
                  </a:moveTo>
                  <a:cubicBezTo>
                    <a:pt x="53" y="64"/>
                    <a:pt x="45" y="63"/>
                    <a:pt x="37" y="65"/>
                  </a:cubicBezTo>
                  <a:cubicBezTo>
                    <a:pt x="30" y="66"/>
                    <a:pt x="24" y="69"/>
                    <a:pt x="18" y="7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4" y="18"/>
                    <a:pt x="21" y="16"/>
                    <a:pt x="27" y="15"/>
                  </a:cubicBezTo>
                  <a:cubicBezTo>
                    <a:pt x="35" y="13"/>
                    <a:pt x="44" y="14"/>
                    <a:pt x="51" y="17"/>
                  </a:cubicBezTo>
                  <a:lnTo>
                    <a:pt x="61" y="66"/>
                  </a:lnTo>
                  <a:close/>
                  <a:moveTo>
                    <a:pt x="106" y="56"/>
                  </a:moveTo>
                  <a:cubicBezTo>
                    <a:pt x="100" y="54"/>
                    <a:pt x="93" y="54"/>
                    <a:pt x="86" y="55"/>
                  </a:cubicBezTo>
                  <a:cubicBezTo>
                    <a:pt x="78" y="57"/>
                    <a:pt x="71" y="60"/>
                    <a:pt x="65" y="6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61" y="10"/>
                    <a:pt x="69" y="7"/>
                    <a:pt x="77" y="5"/>
                  </a:cubicBezTo>
                  <a:cubicBezTo>
                    <a:pt x="83" y="4"/>
                    <a:pt x="90" y="4"/>
                    <a:pt x="97" y="6"/>
                  </a:cubicBezTo>
                  <a:lnTo>
                    <a:pt x="106" y="56"/>
                  </a:lnTo>
                  <a:close/>
                  <a:moveTo>
                    <a:pt x="4" y="34"/>
                  </a:moveTo>
                  <a:cubicBezTo>
                    <a:pt x="4" y="32"/>
                    <a:pt x="4" y="29"/>
                    <a:pt x="6" y="28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7"/>
                    <a:pt x="16" y="78"/>
                    <a:pt x="16" y="78"/>
                  </a:cubicBezTo>
                  <a:cubicBezTo>
                    <a:pt x="17" y="78"/>
                    <a:pt x="18" y="78"/>
                    <a:pt x="18" y="77"/>
                  </a:cubicBezTo>
                  <a:cubicBezTo>
                    <a:pt x="24" y="73"/>
                    <a:pt x="30" y="70"/>
                    <a:pt x="37" y="69"/>
                  </a:cubicBezTo>
                  <a:cubicBezTo>
                    <a:pt x="46" y="67"/>
                    <a:pt x="54" y="68"/>
                    <a:pt x="62" y="71"/>
                  </a:cubicBezTo>
                  <a:cubicBezTo>
                    <a:pt x="62" y="71"/>
                    <a:pt x="62" y="72"/>
                    <a:pt x="62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63" y="72"/>
                    <a:pt x="64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5" y="71"/>
                    <a:pt x="65" y="71"/>
                    <a:pt x="65" y="71"/>
                  </a:cubicBezTo>
                  <a:cubicBezTo>
                    <a:pt x="65" y="71"/>
                    <a:pt x="65" y="71"/>
                    <a:pt x="65" y="71"/>
                  </a:cubicBezTo>
                  <a:cubicBezTo>
                    <a:pt x="71" y="65"/>
                    <a:pt x="79" y="61"/>
                    <a:pt x="87" y="60"/>
                  </a:cubicBezTo>
                  <a:cubicBezTo>
                    <a:pt x="94" y="58"/>
                    <a:pt x="101" y="59"/>
                    <a:pt x="108" y="61"/>
                  </a:cubicBezTo>
                  <a:cubicBezTo>
                    <a:pt x="109" y="61"/>
                    <a:pt x="109" y="61"/>
                    <a:pt x="110" y="60"/>
                  </a:cubicBezTo>
                  <a:cubicBezTo>
                    <a:pt x="110" y="60"/>
                    <a:pt x="111" y="59"/>
                    <a:pt x="111" y="58"/>
                  </a:cubicBezTo>
                  <a:cubicBezTo>
                    <a:pt x="102" y="10"/>
                    <a:pt x="102" y="10"/>
                    <a:pt x="102" y="10"/>
                  </a:cubicBezTo>
                  <a:cubicBezTo>
                    <a:pt x="104" y="10"/>
                    <a:pt x="106" y="13"/>
                    <a:pt x="106" y="15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4" y="59"/>
                    <a:pt x="113" y="62"/>
                    <a:pt x="112" y="64"/>
                  </a:cubicBezTo>
                  <a:cubicBezTo>
                    <a:pt x="110" y="65"/>
                    <a:pt x="107" y="66"/>
                    <a:pt x="105" y="65"/>
                  </a:cubicBezTo>
                  <a:cubicBezTo>
                    <a:pt x="99" y="63"/>
                    <a:pt x="93" y="63"/>
                    <a:pt x="87" y="64"/>
                  </a:cubicBezTo>
                  <a:cubicBezTo>
                    <a:pt x="80" y="65"/>
                    <a:pt x="73" y="69"/>
                    <a:pt x="68" y="74"/>
                  </a:cubicBezTo>
                  <a:cubicBezTo>
                    <a:pt x="66" y="76"/>
                    <a:pt x="63" y="76"/>
                    <a:pt x="61" y="75"/>
                  </a:cubicBezTo>
                  <a:cubicBezTo>
                    <a:pt x="54" y="72"/>
                    <a:pt x="46" y="71"/>
                    <a:pt x="39" y="73"/>
                  </a:cubicBezTo>
                  <a:cubicBezTo>
                    <a:pt x="33" y="74"/>
                    <a:pt x="28" y="76"/>
                    <a:pt x="23" y="80"/>
                  </a:cubicBezTo>
                  <a:cubicBezTo>
                    <a:pt x="21" y="82"/>
                    <a:pt x="18" y="82"/>
                    <a:pt x="16" y="81"/>
                  </a:cubicBezTo>
                  <a:cubicBezTo>
                    <a:pt x="14" y="80"/>
                    <a:pt x="12" y="78"/>
                    <a:pt x="12" y="76"/>
                  </a:cubicBezTo>
                  <a:lnTo>
                    <a:pt x="4" y="3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113" name="Freeform 24">
              <a:extLst>
                <a:ext uri="{FF2B5EF4-FFF2-40B4-BE49-F238E27FC236}">
                  <a16:creationId xmlns:a16="http://schemas.microsoft.com/office/drawing/2014/main" id="{4EB2C169-18B3-42DB-9AB3-AE5692B2AC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94734" y="1519065"/>
              <a:ext cx="549280" cy="607578"/>
            </a:xfrm>
            <a:custGeom>
              <a:avLst/>
              <a:gdLst>
                <a:gd name="T0" fmla="*/ 20 w 102"/>
                <a:gd name="T1" fmla="*/ 87 h 104"/>
                <a:gd name="T2" fmla="*/ 12 w 102"/>
                <a:gd name="T3" fmla="*/ 68 h 104"/>
                <a:gd name="T4" fmla="*/ 2 w 102"/>
                <a:gd name="T5" fmla="*/ 75 h 104"/>
                <a:gd name="T6" fmla="*/ 19 w 102"/>
                <a:gd name="T7" fmla="*/ 88 h 104"/>
                <a:gd name="T8" fmla="*/ 2 w 102"/>
                <a:gd name="T9" fmla="*/ 80 h 104"/>
                <a:gd name="T10" fmla="*/ 9 w 102"/>
                <a:gd name="T11" fmla="*/ 90 h 104"/>
                <a:gd name="T12" fmla="*/ 2 w 102"/>
                <a:gd name="T13" fmla="*/ 80 h 104"/>
                <a:gd name="T14" fmla="*/ 19 w 102"/>
                <a:gd name="T15" fmla="*/ 52 h 104"/>
                <a:gd name="T16" fmla="*/ 30 w 102"/>
                <a:gd name="T17" fmla="*/ 80 h 104"/>
                <a:gd name="T18" fmla="*/ 42 w 102"/>
                <a:gd name="T19" fmla="*/ 81 h 104"/>
                <a:gd name="T20" fmla="*/ 32 w 102"/>
                <a:gd name="T21" fmla="*/ 27 h 104"/>
                <a:gd name="T22" fmla="*/ 40 w 102"/>
                <a:gd name="T23" fmla="*/ 80 h 104"/>
                <a:gd name="T24" fmla="*/ 44 w 102"/>
                <a:gd name="T25" fmla="*/ 58 h 104"/>
                <a:gd name="T26" fmla="*/ 42 w 102"/>
                <a:gd name="T27" fmla="*/ 55 h 104"/>
                <a:gd name="T28" fmla="*/ 20 w 102"/>
                <a:gd name="T29" fmla="*/ 53 h 104"/>
                <a:gd name="T30" fmla="*/ 65 w 102"/>
                <a:gd name="T31" fmla="*/ 72 h 104"/>
                <a:gd name="T32" fmla="*/ 34 w 102"/>
                <a:gd name="T33" fmla="*/ 76 h 104"/>
                <a:gd name="T34" fmla="*/ 54 w 102"/>
                <a:gd name="T35" fmla="*/ 67 h 104"/>
                <a:gd name="T36" fmla="*/ 49 w 102"/>
                <a:gd name="T37" fmla="*/ 56 h 104"/>
                <a:gd name="T38" fmla="*/ 45 w 102"/>
                <a:gd name="T39" fmla="*/ 35 h 104"/>
                <a:gd name="T40" fmla="*/ 25 w 102"/>
                <a:gd name="T41" fmla="*/ 64 h 104"/>
                <a:gd name="T42" fmla="*/ 25 w 102"/>
                <a:gd name="T43" fmla="*/ 52 h 104"/>
                <a:gd name="T44" fmla="*/ 44 w 102"/>
                <a:gd name="T45" fmla="*/ 40 h 104"/>
                <a:gd name="T46" fmla="*/ 41 w 102"/>
                <a:gd name="T47" fmla="*/ 44 h 104"/>
                <a:gd name="T48" fmla="*/ 55 w 102"/>
                <a:gd name="T49" fmla="*/ 62 h 104"/>
                <a:gd name="T50" fmla="*/ 13 w 102"/>
                <a:gd name="T51" fmla="*/ 63 h 104"/>
                <a:gd name="T52" fmla="*/ 29 w 102"/>
                <a:gd name="T53" fmla="*/ 84 h 104"/>
                <a:gd name="T54" fmla="*/ 13 w 102"/>
                <a:gd name="T55" fmla="*/ 63 h 104"/>
                <a:gd name="T56" fmla="*/ 99 w 102"/>
                <a:gd name="T57" fmla="*/ 43 h 104"/>
                <a:gd name="T58" fmla="*/ 86 w 102"/>
                <a:gd name="T59" fmla="*/ 50 h 104"/>
                <a:gd name="T60" fmla="*/ 48 w 102"/>
                <a:gd name="T61" fmla="*/ 16 h 104"/>
                <a:gd name="T62" fmla="*/ 41 w 102"/>
                <a:gd name="T63" fmla="*/ 3 h 104"/>
                <a:gd name="T64" fmla="*/ 98 w 102"/>
                <a:gd name="T65" fmla="*/ 73 h 104"/>
                <a:gd name="T66" fmla="*/ 81 w 102"/>
                <a:gd name="T67" fmla="*/ 65 h 104"/>
                <a:gd name="T68" fmla="*/ 98 w 102"/>
                <a:gd name="T69" fmla="*/ 73 h 104"/>
                <a:gd name="T70" fmla="*/ 71 w 102"/>
                <a:gd name="T71" fmla="*/ 4 h 104"/>
                <a:gd name="T72" fmla="*/ 63 w 102"/>
                <a:gd name="T73" fmla="*/ 21 h 104"/>
                <a:gd name="T74" fmla="*/ 91 w 102"/>
                <a:gd name="T75" fmla="*/ 24 h 104"/>
                <a:gd name="T76" fmla="*/ 77 w 102"/>
                <a:gd name="T77" fmla="*/ 28 h 104"/>
                <a:gd name="T78" fmla="*/ 2 w 102"/>
                <a:gd name="T79" fmla="*/ 31 h 104"/>
                <a:gd name="T80" fmla="*/ 19 w 102"/>
                <a:gd name="T81" fmla="*/ 39 h 104"/>
                <a:gd name="T82" fmla="*/ 2 w 102"/>
                <a:gd name="T83" fmla="*/ 31 h 104"/>
                <a:gd name="T84" fmla="*/ 26 w 102"/>
                <a:gd name="T85" fmla="*/ 25 h 104"/>
                <a:gd name="T86" fmla="*/ 22 w 102"/>
                <a:gd name="T87" fmla="*/ 11 h 104"/>
                <a:gd name="T88" fmla="*/ 52 w 102"/>
                <a:gd name="T89" fmla="*/ 88 h 104"/>
                <a:gd name="T90" fmla="*/ 59 w 102"/>
                <a:gd name="T91" fmla="*/ 101 h 104"/>
                <a:gd name="T92" fmla="*/ 69 w 102"/>
                <a:gd name="T93" fmla="*/ 82 h 104"/>
                <a:gd name="T94" fmla="*/ 82 w 102"/>
                <a:gd name="T95" fmla="*/ 90 h 104"/>
                <a:gd name="T96" fmla="*/ 69 w 102"/>
                <a:gd name="T97" fmla="*/ 8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2" h="104">
                  <a:moveTo>
                    <a:pt x="8" y="67"/>
                  </a:moveTo>
                  <a:cubicBezTo>
                    <a:pt x="7" y="68"/>
                    <a:pt x="7" y="70"/>
                    <a:pt x="8" y="71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8"/>
                    <a:pt x="22" y="89"/>
                    <a:pt x="24" y="88"/>
                  </a:cubicBezTo>
                  <a:cubicBezTo>
                    <a:pt x="25" y="87"/>
                    <a:pt x="25" y="85"/>
                    <a:pt x="24" y="84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1" y="67"/>
                    <a:pt x="9" y="66"/>
                    <a:pt x="8" y="67"/>
                  </a:cubicBezTo>
                  <a:close/>
                  <a:moveTo>
                    <a:pt x="3" y="71"/>
                  </a:moveTo>
                  <a:cubicBezTo>
                    <a:pt x="2" y="72"/>
                    <a:pt x="2" y="74"/>
                    <a:pt x="2" y="75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16" y="92"/>
                    <a:pt x="17" y="93"/>
                    <a:pt x="18" y="92"/>
                  </a:cubicBezTo>
                  <a:cubicBezTo>
                    <a:pt x="20" y="91"/>
                    <a:pt x="20" y="89"/>
                    <a:pt x="19" y="88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6" y="70"/>
                    <a:pt x="4" y="70"/>
                    <a:pt x="3" y="71"/>
                  </a:cubicBezTo>
                  <a:close/>
                  <a:moveTo>
                    <a:pt x="2" y="80"/>
                  </a:moveTo>
                  <a:cubicBezTo>
                    <a:pt x="1" y="81"/>
                    <a:pt x="0" y="83"/>
                    <a:pt x="1" y="84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7" y="91"/>
                    <a:pt x="8" y="91"/>
                    <a:pt x="9" y="90"/>
                  </a:cubicBezTo>
                  <a:cubicBezTo>
                    <a:pt x="11" y="89"/>
                    <a:pt x="11" y="88"/>
                    <a:pt x="10" y="87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80"/>
                    <a:pt x="3" y="79"/>
                    <a:pt x="2" y="80"/>
                  </a:cubicBezTo>
                  <a:close/>
                  <a:moveTo>
                    <a:pt x="32" y="27"/>
                  </a:moveTo>
                  <a:cubicBezTo>
                    <a:pt x="24" y="33"/>
                    <a:pt x="20" y="42"/>
                    <a:pt x="19" y="52"/>
                  </a:cubicBezTo>
                  <a:cubicBezTo>
                    <a:pt x="19" y="52"/>
                    <a:pt x="19" y="52"/>
                    <a:pt x="19" y="52"/>
                  </a:cubicBezTo>
                  <a:cubicBezTo>
                    <a:pt x="19" y="55"/>
                    <a:pt x="19" y="58"/>
                    <a:pt x="17" y="60"/>
                  </a:cubicBezTo>
                  <a:cubicBezTo>
                    <a:pt x="17" y="61"/>
                    <a:pt x="17" y="62"/>
                    <a:pt x="18" y="63"/>
                  </a:cubicBezTo>
                  <a:cubicBezTo>
                    <a:pt x="30" y="80"/>
                    <a:pt x="30" y="80"/>
                    <a:pt x="30" y="80"/>
                  </a:cubicBezTo>
                  <a:cubicBezTo>
                    <a:pt x="31" y="81"/>
                    <a:pt x="32" y="81"/>
                    <a:pt x="33" y="81"/>
                  </a:cubicBezTo>
                  <a:cubicBezTo>
                    <a:pt x="36" y="80"/>
                    <a:pt x="39" y="81"/>
                    <a:pt x="42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51" y="84"/>
                    <a:pt x="61" y="82"/>
                    <a:pt x="68" y="76"/>
                  </a:cubicBezTo>
                  <a:cubicBezTo>
                    <a:pt x="82" y="66"/>
                    <a:pt x="85" y="47"/>
                    <a:pt x="75" y="34"/>
                  </a:cubicBezTo>
                  <a:cubicBezTo>
                    <a:pt x="64" y="20"/>
                    <a:pt x="45" y="17"/>
                    <a:pt x="32" y="27"/>
                  </a:cubicBezTo>
                  <a:close/>
                  <a:moveTo>
                    <a:pt x="40" y="80"/>
                  </a:moveTo>
                  <a:cubicBezTo>
                    <a:pt x="40" y="80"/>
                    <a:pt x="40" y="80"/>
                    <a:pt x="40" y="80"/>
                  </a:cubicBezTo>
                  <a:cubicBezTo>
                    <a:pt x="40" y="80"/>
                    <a:pt x="40" y="80"/>
                    <a:pt x="40" y="80"/>
                  </a:cubicBezTo>
                  <a:close/>
                  <a:moveTo>
                    <a:pt x="42" y="55"/>
                  </a:moveTo>
                  <a:cubicBezTo>
                    <a:pt x="42" y="56"/>
                    <a:pt x="43" y="56"/>
                    <a:pt x="43" y="57"/>
                  </a:cubicBezTo>
                  <a:cubicBezTo>
                    <a:pt x="44" y="57"/>
                    <a:pt x="44" y="58"/>
                    <a:pt x="44" y="58"/>
                  </a:cubicBezTo>
                  <a:cubicBezTo>
                    <a:pt x="37" y="62"/>
                    <a:pt x="30" y="67"/>
                    <a:pt x="28" y="68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30" y="66"/>
                    <a:pt x="37" y="61"/>
                    <a:pt x="42" y="55"/>
                  </a:cubicBezTo>
                  <a:close/>
                  <a:moveTo>
                    <a:pt x="20" y="53"/>
                  </a:moveTo>
                  <a:cubicBezTo>
                    <a:pt x="20" y="53"/>
                    <a:pt x="20" y="54"/>
                    <a:pt x="20" y="54"/>
                  </a:cubicBezTo>
                  <a:cubicBezTo>
                    <a:pt x="20" y="54"/>
                    <a:pt x="20" y="53"/>
                    <a:pt x="20" y="53"/>
                  </a:cubicBezTo>
                  <a:close/>
                  <a:moveTo>
                    <a:pt x="35" y="32"/>
                  </a:moveTo>
                  <a:cubicBezTo>
                    <a:pt x="46" y="23"/>
                    <a:pt x="62" y="26"/>
                    <a:pt x="70" y="37"/>
                  </a:cubicBezTo>
                  <a:cubicBezTo>
                    <a:pt x="79" y="48"/>
                    <a:pt x="76" y="64"/>
                    <a:pt x="65" y="72"/>
                  </a:cubicBezTo>
                  <a:cubicBezTo>
                    <a:pt x="59" y="77"/>
                    <a:pt x="51" y="78"/>
                    <a:pt x="43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40" y="75"/>
                    <a:pt x="37" y="75"/>
                    <a:pt x="34" y="76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6" y="68"/>
                    <a:pt x="42" y="65"/>
                    <a:pt x="47" y="62"/>
                  </a:cubicBezTo>
                  <a:cubicBezTo>
                    <a:pt x="49" y="64"/>
                    <a:pt x="51" y="66"/>
                    <a:pt x="54" y="67"/>
                  </a:cubicBezTo>
                  <a:cubicBezTo>
                    <a:pt x="59" y="68"/>
                    <a:pt x="63" y="65"/>
                    <a:pt x="64" y="61"/>
                  </a:cubicBezTo>
                  <a:cubicBezTo>
                    <a:pt x="65" y="58"/>
                    <a:pt x="63" y="55"/>
                    <a:pt x="60" y="54"/>
                  </a:cubicBezTo>
                  <a:cubicBezTo>
                    <a:pt x="57" y="54"/>
                    <a:pt x="53" y="55"/>
                    <a:pt x="49" y="56"/>
                  </a:cubicBezTo>
                  <a:cubicBezTo>
                    <a:pt x="49" y="56"/>
                    <a:pt x="45" y="52"/>
                    <a:pt x="45" y="51"/>
                  </a:cubicBezTo>
                  <a:cubicBezTo>
                    <a:pt x="48" y="48"/>
                    <a:pt x="50" y="44"/>
                    <a:pt x="50" y="42"/>
                  </a:cubicBezTo>
                  <a:cubicBezTo>
                    <a:pt x="50" y="38"/>
                    <a:pt x="48" y="36"/>
                    <a:pt x="45" y="35"/>
                  </a:cubicBezTo>
                  <a:cubicBezTo>
                    <a:pt x="41" y="35"/>
                    <a:pt x="37" y="38"/>
                    <a:pt x="37" y="44"/>
                  </a:cubicBezTo>
                  <a:cubicBezTo>
                    <a:pt x="36" y="46"/>
                    <a:pt x="38" y="49"/>
                    <a:pt x="39" y="51"/>
                  </a:cubicBezTo>
                  <a:cubicBezTo>
                    <a:pt x="35" y="56"/>
                    <a:pt x="30" y="60"/>
                    <a:pt x="25" y="64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24" y="58"/>
                    <a:pt x="25" y="55"/>
                    <a:pt x="2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44"/>
                    <a:pt x="28" y="36"/>
                    <a:pt x="35" y="32"/>
                  </a:cubicBezTo>
                  <a:close/>
                  <a:moveTo>
                    <a:pt x="41" y="44"/>
                  </a:moveTo>
                  <a:cubicBezTo>
                    <a:pt x="42" y="41"/>
                    <a:pt x="43" y="40"/>
                    <a:pt x="44" y="40"/>
                  </a:cubicBezTo>
                  <a:cubicBezTo>
                    <a:pt x="45" y="40"/>
                    <a:pt x="45" y="41"/>
                    <a:pt x="45" y="41"/>
                  </a:cubicBezTo>
                  <a:cubicBezTo>
                    <a:pt x="45" y="43"/>
                    <a:pt x="44" y="45"/>
                    <a:pt x="42" y="47"/>
                  </a:cubicBezTo>
                  <a:cubicBezTo>
                    <a:pt x="42" y="46"/>
                    <a:pt x="41" y="45"/>
                    <a:pt x="41" y="44"/>
                  </a:cubicBezTo>
                  <a:close/>
                  <a:moveTo>
                    <a:pt x="58" y="59"/>
                  </a:moveTo>
                  <a:cubicBezTo>
                    <a:pt x="59" y="59"/>
                    <a:pt x="59" y="60"/>
                    <a:pt x="59" y="60"/>
                  </a:cubicBezTo>
                  <a:cubicBezTo>
                    <a:pt x="59" y="61"/>
                    <a:pt x="58" y="63"/>
                    <a:pt x="55" y="62"/>
                  </a:cubicBezTo>
                  <a:cubicBezTo>
                    <a:pt x="54" y="62"/>
                    <a:pt x="53" y="61"/>
                    <a:pt x="52" y="60"/>
                  </a:cubicBezTo>
                  <a:cubicBezTo>
                    <a:pt x="55" y="59"/>
                    <a:pt x="57" y="59"/>
                    <a:pt x="58" y="59"/>
                  </a:cubicBezTo>
                  <a:close/>
                  <a:moveTo>
                    <a:pt x="13" y="63"/>
                  </a:moveTo>
                  <a:cubicBezTo>
                    <a:pt x="12" y="64"/>
                    <a:pt x="12" y="66"/>
                    <a:pt x="13" y="67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6" y="85"/>
                    <a:pt x="27" y="85"/>
                    <a:pt x="29" y="84"/>
                  </a:cubicBezTo>
                  <a:cubicBezTo>
                    <a:pt x="30" y="83"/>
                    <a:pt x="30" y="81"/>
                    <a:pt x="29" y="80"/>
                  </a:cubicBezTo>
                  <a:cubicBezTo>
                    <a:pt x="17" y="64"/>
                    <a:pt x="17" y="64"/>
                    <a:pt x="17" y="64"/>
                  </a:cubicBezTo>
                  <a:cubicBezTo>
                    <a:pt x="16" y="63"/>
                    <a:pt x="14" y="63"/>
                    <a:pt x="13" y="63"/>
                  </a:cubicBezTo>
                  <a:close/>
                  <a:moveTo>
                    <a:pt x="100" y="49"/>
                  </a:moveTo>
                  <a:cubicBezTo>
                    <a:pt x="101" y="49"/>
                    <a:pt x="102" y="47"/>
                    <a:pt x="102" y="46"/>
                  </a:cubicBezTo>
                  <a:cubicBezTo>
                    <a:pt x="102" y="44"/>
                    <a:pt x="101" y="43"/>
                    <a:pt x="99" y="43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45"/>
                    <a:pt x="83" y="47"/>
                    <a:pt x="83" y="48"/>
                  </a:cubicBezTo>
                  <a:cubicBezTo>
                    <a:pt x="83" y="49"/>
                    <a:pt x="85" y="51"/>
                    <a:pt x="86" y="50"/>
                  </a:cubicBezTo>
                  <a:lnTo>
                    <a:pt x="100" y="49"/>
                  </a:lnTo>
                  <a:close/>
                  <a:moveTo>
                    <a:pt x="46" y="19"/>
                  </a:moveTo>
                  <a:cubicBezTo>
                    <a:pt x="47" y="19"/>
                    <a:pt x="49" y="17"/>
                    <a:pt x="48" y="16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1"/>
                    <a:pt x="45" y="0"/>
                    <a:pt x="44" y="0"/>
                  </a:cubicBezTo>
                  <a:cubicBezTo>
                    <a:pt x="42" y="0"/>
                    <a:pt x="41" y="1"/>
                    <a:pt x="41" y="3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5" y="19"/>
                    <a:pt x="46" y="19"/>
                  </a:cubicBezTo>
                  <a:close/>
                  <a:moveTo>
                    <a:pt x="98" y="73"/>
                  </a:moveTo>
                  <a:cubicBezTo>
                    <a:pt x="99" y="71"/>
                    <a:pt x="98" y="70"/>
                    <a:pt x="97" y="69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3" y="63"/>
                    <a:pt x="81" y="64"/>
                    <a:pt x="81" y="65"/>
                  </a:cubicBezTo>
                  <a:cubicBezTo>
                    <a:pt x="80" y="66"/>
                    <a:pt x="81" y="68"/>
                    <a:pt x="82" y="69"/>
                  </a:cubicBezTo>
                  <a:cubicBezTo>
                    <a:pt x="95" y="74"/>
                    <a:pt x="95" y="74"/>
                    <a:pt x="95" y="74"/>
                  </a:cubicBezTo>
                  <a:cubicBezTo>
                    <a:pt x="96" y="75"/>
                    <a:pt x="98" y="74"/>
                    <a:pt x="98" y="73"/>
                  </a:cubicBezTo>
                  <a:close/>
                  <a:moveTo>
                    <a:pt x="67" y="20"/>
                  </a:moveTo>
                  <a:cubicBezTo>
                    <a:pt x="72" y="7"/>
                    <a:pt x="72" y="7"/>
                    <a:pt x="72" y="7"/>
                  </a:cubicBezTo>
                  <a:cubicBezTo>
                    <a:pt x="73" y="6"/>
                    <a:pt x="72" y="4"/>
                    <a:pt x="71" y="4"/>
                  </a:cubicBezTo>
                  <a:cubicBezTo>
                    <a:pt x="69" y="3"/>
                    <a:pt x="68" y="4"/>
                    <a:pt x="67" y="5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1" y="19"/>
                    <a:pt x="62" y="21"/>
                    <a:pt x="63" y="21"/>
                  </a:cubicBezTo>
                  <a:cubicBezTo>
                    <a:pt x="64" y="22"/>
                    <a:pt x="66" y="21"/>
                    <a:pt x="67" y="20"/>
                  </a:cubicBezTo>
                  <a:close/>
                  <a:moveTo>
                    <a:pt x="80" y="33"/>
                  </a:moveTo>
                  <a:cubicBezTo>
                    <a:pt x="91" y="24"/>
                    <a:pt x="91" y="24"/>
                    <a:pt x="91" y="24"/>
                  </a:cubicBezTo>
                  <a:cubicBezTo>
                    <a:pt x="93" y="23"/>
                    <a:pt x="93" y="22"/>
                    <a:pt x="92" y="21"/>
                  </a:cubicBezTo>
                  <a:cubicBezTo>
                    <a:pt x="91" y="19"/>
                    <a:pt x="89" y="19"/>
                    <a:pt x="88" y="2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9"/>
                    <a:pt x="76" y="31"/>
                    <a:pt x="77" y="32"/>
                  </a:cubicBezTo>
                  <a:cubicBezTo>
                    <a:pt x="78" y="33"/>
                    <a:pt x="79" y="33"/>
                    <a:pt x="80" y="33"/>
                  </a:cubicBezTo>
                  <a:close/>
                  <a:moveTo>
                    <a:pt x="2" y="31"/>
                  </a:moveTo>
                  <a:cubicBezTo>
                    <a:pt x="1" y="33"/>
                    <a:pt x="2" y="34"/>
                    <a:pt x="3" y="35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7" y="41"/>
                    <a:pt x="19" y="40"/>
                    <a:pt x="19" y="39"/>
                  </a:cubicBezTo>
                  <a:cubicBezTo>
                    <a:pt x="20" y="37"/>
                    <a:pt x="19" y="36"/>
                    <a:pt x="18" y="35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4" y="29"/>
                    <a:pt x="2" y="30"/>
                    <a:pt x="2" y="31"/>
                  </a:cubicBezTo>
                  <a:close/>
                  <a:moveTo>
                    <a:pt x="19" y="10"/>
                  </a:moveTo>
                  <a:cubicBezTo>
                    <a:pt x="17" y="11"/>
                    <a:pt x="17" y="13"/>
                    <a:pt x="18" y="1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7" y="26"/>
                    <a:pt x="29" y="26"/>
                    <a:pt x="30" y="25"/>
                  </a:cubicBezTo>
                  <a:cubicBezTo>
                    <a:pt x="31" y="24"/>
                    <a:pt x="31" y="23"/>
                    <a:pt x="31" y="22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9"/>
                    <a:pt x="20" y="9"/>
                    <a:pt x="19" y="10"/>
                  </a:cubicBezTo>
                  <a:close/>
                  <a:moveTo>
                    <a:pt x="54" y="85"/>
                  </a:moveTo>
                  <a:cubicBezTo>
                    <a:pt x="53" y="85"/>
                    <a:pt x="51" y="87"/>
                    <a:pt x="52" y="88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3"/>
                    <a:pt x="55" y="104"/>
                    <a:pt x="56" y="104"/>
                  </a:cubicBezTo>
                  <a:cubicBezTo>
                    <a:pt x="58" y="104"/>
                    <a:pt x="59" y="103"/>
                    <a:pt x="59" y="101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7" y="86"/>
                    <a:pt x="55" y="85"/>
                    <a:pt x="54" y="85"/>
                  </a:cubicBezTo>
                  <a:close/>
                  <a:moveTo>
                    <a:pt x="69" y="82"/>
                  </a:moveTo>
                  <a:cubicBezTo>
                    <a:pt x="78" y="93"/>
                    <a:pt x="78" y="93"/>
                    <a:pt x="78" y="93"/>
                  </a:cubicBezTo>
                  <a:cubicBezTo>
                    <a:pt x="79" y="95"/>
                    <a:pt x="80" y="95"/>
                    <a:pt x="81" y="94"/>
                  </a:cubicBezTo>
                  <a:cubicBezTo>
                    <a:pt x="83" y="93"/>
                    <a:pt x="83" y="91"/>
                    <a:pt x="82" y="90"/>
                  </a:cubicBezTo>
                  <a:cubicBezTo>
                    <a:pt x="74" y="79"/>
                    <a:pt x="74" y="79"/>
                    <a:pt x="74" y="79"/>
                  </a:cubicBezTo>
                  <a:cubicBezTo>
                    <a:pt x="73" y="78"/>
                    <a:pt x="71" y="78"/>
                    <a:pt x="70" y="79"/>
                  </a:cubicBezTo>
                  <a:cubicBezTo>
                    <a:pt x="69" y="80"/>
                    <a:pt x="69" y="81"/>
                    <a:pt x="69" y="82"/>
                  </a:cubicBezTo>
                  <a:close/>
                </a:path>
              </a:pathLst>
            </a:custGeom>
            <a:solidFill>
              <a:sysClr val="window" lastClr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cs typeface="Arial" panose="020B0604020202020204" pitchFamily="34" charset="0"/>
              </a:endParaRPr>
            </a:p>
          </p:txBody>
        </p:sp>
        <p:sp>
          <p:nvSpPr>
            <p:cNvPr id="114" name="TextBox 25">
              <a:extLst>
                <a:ext uri="{FF2B5EF4-FFF2-40B4-BE49-F238E27FC236}">
                  <a16:creationId xmlns:a16="http://schemas.microsoft.com/office/drawing/2014/main" id="{5FF3162D-6DD9-44BC-B406-79590ADDDCFC}"/>
                </a:ext>
              </a:extLst>
            </p:cNvPr>
            <p:cNvSpPr txBox="1"/>
            <p:nvPr/>
          </p:nvSpPr>
          <p:spPr>
            <a:xfrm>
              <a:off x="5211028" y="2098463"/>
              <a:ext cx="1647426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5" name="TextBox 26">
              <a:extLst>
                <a:ext uri="{FF2B5EF4-FFF2-40B4-BE49-F238E27FC236}">
                  <a16:creationId xmlns:a16="http://schemas.microsoft.com/office/drawing/2014/main" id="{FCD81D1B-527D-4F6E-B945-B0B1C4B81F28}"/>
                </a:ext>
              </a:extLst>
            </p:cNvPr>
            <p:cNvSpPr txBox="1"/>
            <p:nvPr/>
          </p:nvSpPr>
          <p:spPr>
            <a:xfrm>
              <a:off x="7271216" y="1303045"/>
              <a:ext cx="149517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algn="ctr" defTabSz="1218987">
                <a:defRPr/>
              </a:pP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Представителност:</a:t>
              </a:r>
              <a:endParaRPr lang="en-US" sz="1400" kern="0" dirty="0">
                <a:solidFill>
                  <a:schemeClr val="bg1"/>
                </a:solidFill>
                <a:latin typeface="Arial Narrow" panose="020B0606020202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6" name="TextBox 27">
              <a:extLst>
                <a:ext uri="{FF2B5EF4-FFF2-40B4-BE49-F238E27FC236}">
                  <a16:creationId xmlns:a16="http://schemas.microsoft.com/office/drawing/2014/main" id="{0760160E-B070-445E-9BF7-ECC5FA479F25}"/>
                </a:ext>
              </a:extLst>
            </p:cNvPr>
            <p:cNvSpPr txBox="1"/>
            <p:nvPr/>
          </p:nvSpPr>
          <p:spPr>
            <a:xfrm>
              <a:off x="9139751" y="1318008"/>
              <a:ext cx="167500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bg-BG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cs typeface="Arial" panose="020B0604020202020204" pitchFamily="34" charset="0"/>
                </a:rPr>
                <a:t>Обем на</a:t>
              </a:r>
              <a:r>
                <a:rPr kumimoji="0" lang="bg-BG" sz="1400" b="0" i="0" u="none" strike="noStrike" kern="0" cap="none" spc="0" normalizeH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cs typeface="Arial" panose="020B0604020202020204" pitchFamily="34" charset="0"/>
                </a:rPr>
                <a:t> извадките:</a:t>
              </a: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7" name="TextBox 28">
              <a:extLst>
                <a:ext uri="{FF2B5EF4-FFF2-40B4-BE49-F238E27FC236}">
                  <a16:creationId xmlns:a16="http://schemas.microsoft.com/office/drawing/2014/main" id="{D82317AE-D50A-426C-B90F-E5C7ABDCFCB1}"/>
                </a:ext>
              </a:extLst>
            </p:cNvPr>
            <p:cNvSpPr txBox="1"/>
            <p:nvPr/>
          </p:nvSpPr>
          <p:spPr>
            <a:xfrm>
              <a:off x="3060182" y="3958907"/>
              <a:ext cx="179114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bg-BG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cs typeface="Arial" panose="020B0604020202020204" pitchFamily="34" charset="0"/>
                </a:rPr>
                <a:t>Период на провеждане:</a:t>
              </a: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8" name="TextBox 29">
              <a:extLst>
                <a:ext uri="{FF2B5EF4-FFF2-40B4-BE49-F238E27FC236}">
                  <a16:creationId xmlns:a16="http://schemas.microsoft.com/office/drawing/2014/main" id="{EB7B5FAB-9758-4D5B-8E20-D7B0FCF2243D}"/>
                </a:ext>
              </a:extLst>
            </p:cNvPr>
            <p:cNvSpPr txBox="1"/>
            <p:nvPr/>
          </p:nvSpPr>
          <p:spPr>
            <a:xfrm>
              <a:off x="5036970" y="3958907"/>
              <a:ext cx="1353279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algn="ctr" defTabSz="1218987">
                <a:defRPr/>
              </a:pPr>
              <a:r>
                <a:rPr lang="bg-BG" sz="1400" kern="0" dirty="0">
                  <a:solidFill>
                    <a:schemeClr val="bg1"/>
                  </a:solidFill>
                  <a:latin typeface="Arial Narrow" panose="020B0606020202030204" pitchFamily="34" charset="0"/>
                  <a:cs typeface="Arial" panose="020B0604020202020204" pitchFamily="34" charset="0"/>
                </a:rPr>
                <a:t>Методология:</a:t>
              </a:r>
              <a:endParaRPr lang="en-US" sz="1400" kern="0" dirty="0">
                <a:solidFill>
                  <a:schemeClr val="bg1"/>
                </a:solidFill>
                <a:latin typeface="Arial Narrow" panose="020B0606020202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9" name="TextBox 30">
              <a:extLst>
                <a:ext uri="{FF2B5EF4-FFF2-40B4-BE49-F238E27FC236}">
                  <a16:creationId xmlns:a16="http://schemas.microsoft.com/office/drawing/2014/main" id="{57B63A93-9D3B-468B-937E-FA047A530EBA}"/>
                </a:ext>
              </a:extLst>
            </p:cNvPr>
            <p:cNvSpPr txBox="1"/>
            <p:nvPr/>
          </p:nvSpPr>
          <p:spPr>
            <a:xfrm>
              <a:off x="7056952" y="3955308"/>
              <a:ext cx="1938505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bg-BG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cs typeface="Arial" panose="020B0604020202020204" pitchFamily="34" charset="0"/>
                </a:rPr>
                <a:t>Метод на формиране на извадките:</a:t>
              </a: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0" name="TextBox 31">
              <a:extLst>
                <a:ext uri="{FF2B5EF4-FFF2-40B4-BE49-F238E27FC236}">
                  <a16:creationId xmlns:a16="http://schemas.microsoft.com/office/drawing/2014/main" id="{59C60C7B-1704-4D06-AD76-172E046C59D2}"/>
                </a:ext>
              </a:extLst>
            </p:cNvPr>
            <p:cNvSpPr txBox="1"/>
            <p:nvPr/>
          </p:nvSpPr>
          <p:spPr>
            <a:xfrm>
              <a:off x="9100968" y="3958907"/>
              <a:ext cx="180846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bg-BG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Arial Narrow" panose="020B0606020202030204" pitchFamily="34" charset="0"/>
                  <a:cs typeface="Arial" panose="020B0604020202020204" pitchFamily="34" charset="0"/>
                </a:rPr>
                <a:t>Метод на набиране на информацията:</a:t>
              </a: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 Narrow" panose="020B060602020203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1" name="Group 32">
              <a:extLst>
                <a:ext uri="{FF2B5EF4-FFF2-40B4-BE49-F238E27FC236}">
                  <a16:creationId xmlns:a16="http://schemas.microsoft.com/office/drawing/2014/main" id="{B52154F8-A2A1-46F8-91D5-CD76E7B63BC3}"/>
                </a:ext>
              </a:extLst>
            </p:cNvPr>
            <p:cNvGrpSpPr/>
            <p:nvPr/>
          </p:nvGrpSpPr>
          <p:grpSpPr>
            <a:xfrm>
              <a:off x="2994003" y="1925201"/>
              <a:ext cx="1779886" cy="1220063"/>
              <a:chOff x="1367820" y="1815146"/>
              <a:chExt cx="8996932" cy="4544019"/>
            </a:xfrm>
          </p:grpSpPr>
          <p:sp>
            <p:nvSpPr>
              <p:cNvPr id="138" name="Freeform 12">
                <a:extLst>
                  <a:ext uri="{FF2B5EF4-FFF2-40B4-BE49-F238E27FC236}">
                    <a16:creationId xmlns:a16="http://schemas.microsoft.com/office/drawing/2014/main" id="{10371C6F-C65F-41D2-AD1C-5972AB7DAC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32476" y="3359942"/>
                <a:ext cx="1513566" cy="1512643"/>
              </a:xfrm>
              <a:custGeom>
                <a:avLst/>
                <a:gdLst>
                  <a:gd name="T0" fmla="*/ 2980 w 6560"/>
                  <a:gd name="T1" fmla="*/ 1459 h 6556"/>
                  <a:gd name="T2" fmla="*/ 2561 w 6560"/>
                  <a:gd name="T3" fmla="*/ 1579 h 6556"/>
                  <a:gd name="T4" fmla="*/ 2190 w 6560"/>
                  <a:gd name="T5" fmla="*/ 1790 h 6556"/>
                  <a:gd name="T6" fmla="*/ 1879 w 6560"/>
                  <a:gd name="T7" fmla="*/ 2079 h 6556"/>
                  <a:gd name="T8" fmla="*/ 1642 w 6560"/>
                  <a:gd name="T9" fmla="*/ 2432 h 6556"/>
                  <a:gd name="T10" fmla="*/ 1488 w 6560"/>
                  <a:gd name="T11" fmla="*/ 2835 h 6556"/>
                  <a:gd name="T12" fmla="*/ 1434 w 6560"/>
                  <a:gd name="T13" fmla="*/ 3279 h 6556"/>
                  <a:gd name="T14" fmla="*/ 1488 w 6560"/>
                  <a:gd name="T15" fmla="*/ 3722 h 6556"/>
                  <a:gd name="T16" fmla="*/ 1642 w 6560"/>
                  <a:gd name="T17" fmla="*/ 4126 h 6556"/>
                  <a:gd name="T18" fmla="*/ 1879 w 6560"/>
                  <a:gd name="T19" fmla="*/ 4477 h 6556"/>
                  <a:gd name="T20" fmla="*/ 2190 w 6560"/>
                  <a:gd name="T21" fmla="*/ 4766 h 6556"/>
                  <a:gd name="T22" fmla="*/ 2561 w 6560"/>
                  <a:gd name="T23" fmla="*/ 4977 h 6556"/>
                  <a:gd name="T24" fmla="*/ 2980 w 6560"/>
                  <a:gd name="T25" fmla="*/ 5097 h 6556"/>
                  <a:gd name="T26" fmla="*/ 3431 w 6560"/>
                  <a:gd name="T27" fmla="*/ 5115 h 6556"/>
                  <a:gd name="T28" fmla="*/ 3863 w 6560"/>
                  <a:gd name="T29" fmla="*/ 5027 h 6556"/>
                  <a:gd name="T30" fmla="*/ 4252 w 6560"/>
                  <a:gd name="T31" fmla="*/ 4846 h 6556"/>
                  <a:gd name="T32" fmla="*/ 4583 w 6560"/>
                  <a:gd name="T33" fmla="*/ 4583 h 6556"/>
                  <a:gd name="T34" fmla="*/ 4849 w 6560"/>
                  <a:gd name="T35" fmla="*/ 4250 h 6556"/>
                  <a:gd name="T36" fmla="*/ 5030 w 6560"/>
                  <a:gd name="T37" fmla="*/ 3861 h 6556"/>
                  <a:gd name="T38" fmla="*/ 5118 w 6560"/>
                  <a:gd name="T39" fmla="*/ 3429 h 6556"/>
                  <a:gd name="T40" fmla="*/ 5100 w 6560"/>
                  <a:gd name="T41" fmla="*/ 2980 h 6556"/>
                  <a:gd name="T42" fmla="*/ 4980 w 6560"/>
                  <a:gd name="T43" fmla="*/ 2561 h 6556"/>
                  <a:gd name="T44" fmla="*/ 4769 w 6560"/>
                  <a:gd name="T45" fmla="*/ 2189 h 6556"/>
                  <a:gd name="T46" fmla="*/ 4480 w 6560"/>
                  <a:gd name="T47" fmla="*/ 1878 h 6556"/>
                  <a:gd name="T48" fmla="*/ 4127 w 6560"/>
                  <a:gd name="T49" fmla="*/ 1640 h 6556"/>
                  <a:gd name="T50" fmla="*/ 3724 w 6560"/>
                  <a:gd name="T51" fmla="*/ 1489 h 6556"/>
                  <a:gd name="T52" fmla="*/ 3279 w 6560"/>
                  <a:gd name="T53" fmla="*/ 1435 h 6556"/>
                  <a:gd name="T54" fmla="*/ 3690 w 6560"/>
                  <a:gd name="T55" fmla="*/ 650 h 6556"/>
                  <a:gd name="T56" fmla="*/ 4107 w 6560"/>
                  <a:gd name="T57" fmla="*/ 749 h 6556"/>
                  <a:gd name="T58" fmla="*/ 5276 w 6560"/>
                  <a:gd name="T59" fmla="*/ 644 h 6556"/>
                  <a:gd name="T60" fmla="*/ 5164 w 6560"/>
                  <a:gd name="T61" fmla="*/ 1395 h 6556"/>
                  <a:gd name="T62" fmla="*/ 5916 w 6560"/>
                  <a:gd name="T63" fmla="*/ 1284 h 6556"/>
                  <a:gd name="T64" fmla="*/ 5810 w 6560"/>
                  <a:gd name="T65" fmla="*/ 2452 h 6556"/>
                  <a:gd name="T66" fmla="*/ 5910 w 6560"/>
                  <a:gd name="T67" fmla="*/ 2868 h 6556"/>
                  <a:gd name="T68" fmla="*/ 5910 w 6560"/>
                  <a:gd name="T69" fmla="*/ 3688 h 6556"/>
                  <a:gd name="T70" fmla="*/ 5812 w 6560"/>
                  <a:gd name="T71" fmla="*/ 4104 h 6556"/>
                  <a:gd name="T72" fmla="*/ 5916 w 6560"/>
                  <a:gd name="T73" fmla="*/ 5272 h 6556"/>
                  <a:gd name="T74" fmla="*/ 5164 w 6560"/>
                  <a:gd name="T75" fmla="*/ 5161 h 6556"/>
                  <a:gd name="T76" fmla="*/ 5276 w 6560"/>
                  <a:gd name="T77" fmla="*/ 5912 h 6556"/>
                  <a:gd name="T78" fmla="*/ 4107 w 6560"/>
                  <a:gd name="T79" fmla="*/ 5809 h 6556"/>
                  <a:gd name="T80" fmla="*/ 3690 w 6560"/>
                  <a:gd name="T81" fmla="*/ 5906 h 6556"/>
                  <a:gd name="T82" fmla="*/ 2870 w 6560"/>
                  <a:gd name="T83" fmla="*/ 5906 h 6556"/>
                  <a:gd name="T84" fmla="*/ 2453 w 6560"/>
                  <a:gd name="T85" fmla="*/ 5809 h 6556"/>
                  <a:gd name="T86" fmla="*/ 1284 w 6560"/>
                  <a:gd name="T87" fmla="*/ 5912 h 6556"/>
                  <a:gd name="T88" fmla="*/ 1396 w 6560"/>
                  <a:gd name="T89" fmla="*/ 5161 h 6556"/>
                  <a:gd name="T90" fmla="*/ 644 w 6560"/>
                  <a:gd name="T91" fmla="*/ 5272 h 6556"/>
                  <a:gd name="T92" fmla="*/ 750 w 6560"/>
                  <a:gd name="T93" fmla="*/ 4104 h 6556"/>
                  <a:gd name="T94" fmla="*/ 650 w 6560"/>
                  <a:gd name="T95" fmla="*/ 3688 h 6556"/>
                  <a:gd name="T96" fmla="*/ 650 w 6560"/>
                  <a:gd name="T97" fmla="*/ 2868 h 6556"/>
                  <a:gd name="T98" fmla="*/ 750 w 6560"/>
                  <a:gd name="T99" fmla="*/ 2452 h 6556"/>
                  <a:gd name="T100" fmla="*/ 644 w 6560"/>
                  <a:gd name="T101" fmla="*/ 1284 h 6556"/>
                  <a:gd name="T102" fmla="*/ 1396 w 6560"/>
                  <a:gd name="T103" fmla="*/ 1395 h 6556"/>
                  <a:gd name="T104" fmla="*/ 1284 w 6560"/>
                  <a:gd name="T105" fmla="*/ 644 h 6556"/>
                  <a:gd name="T106" fmla="*/ 2453 w 6560"/>
                  <a:gd name="T107" fmla="*/ 749 h 6556"/>
                  <a:gd name="T108" fmla="*/ 2870 w 6560"/>
                  <a:gd name="T109" fmla="*/ 650 h 6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560" h="6556">
                    <a:moveTo>
                      <a:pt x="3279" y="1435"/>
                    </a:moveTo>
                    <a:lnTo>
                      <a:pt x="3129" y="1441"/>
                    </a:lnTo>
                    <a:lnTo>
                      <a:pt x="2980" y="1459"/>
                    </a:lnTo>
                    <a:lnTo>
                      <a:pt x="2836" y="1489"/>
                    </a:lnTo>
                    <a:lnTo>
                      <a:pt x="2697" y="1529"/>
                    </a:lnTo>
                    <a:lnTo>
                      <a:pt x="2561" y="1579"/>
                    </a:lnTo>
                    <a:lnTo>
                      <a:pt x="2431" y="1640"/>
                    </a:lnTo>
                    <a:lnTo>
                      <a:pt x="2308" y="1710"/>
                    </a:lnTo>
                    <a:lnTo>
                      <a:pt x="2190" y="1790"/>
                    </a:lnTo>
                    <a:lnTo>
                      <a:pt x="2080" y="1878"/>
                    </a:lnTo>
                    <a:lnTo>
                      <a:pt x="1975" y="1975"/>
                    </a:lnTo>
                    <a:lnTo>
                      <a:pt x="1879" y="2079"/>
                    </a:lnTo>
                    <a:lnTo>
                      <a:pt x="1791" y="2189"/>
                    </a:lnTo>
                    <a:lnTo>
                      <a:pt x="1711" y="2306"/>
                    </a:lnTo>
                    <a:lnTo>
                      <a:pt x="1642" y="2432"/>
                    </a:lnTo>
                    <a:lnTo>
                      <a:pt x="1580" y="2561"/>
                    </a:lnTo>
                    <a:lnTo>
                      <a:pt x="1530" y="2695"/>
                    </a:lnTo>
                    <a:lnTo>
                      <a:pt x="1488" y="2835"/>
                    </a:lnTo>
                    <a:lnTo>
                      <a:pt x="1460" y="2980"/>
                    </a:lnTo>
                    <a:lnTo>
                      <a:pt x="1442" y="3128"/>
                    </a:lnTo>
                    <a:lnTo>
                      <a:pt x="1434" y="3279"/>
                    </a:lnTo>
                    <a:lnTo>
                      <a:pt x="1442" y="3429"/>
                    </a:lnTo>
                    <a:lnTo>
                      <a:pt x="1460" y="3578"/>
                    </a:lnTo>
                    <a:lnTo>
                      <a:pt x="1488" y="3722"/>
                    </a:lnTo>
                    <a:lnTo>
                      <a:pt x="1530" y="3861"/>
                    </a:lnTo>
                    <a:lnTo>
                      <a:pt x="1580" y="3997"/>
                    </a:lnTo>
                    <a:lnTo>
                      <a:pt x="1642" y="4126"/>
                    </a:lnTo>
                    <a:lnTo>
                      <a:pt x="1711" y="4250"/>
                    </a:lnTo>
                    <a:lnTo>
                      <a:pt x="1791" y="4367"/>
                    </a:lnTo>
                    <a:lnTo>
                      <a:pt x="1879" y="4477"/>
                    </a:lnTo>
                    <a:lnTo>
                      <a:pt x="1975" y="4583"/>
                    </a:lnTo>
                    <a:lnTo>
                      <a:pt x="2080" y="4678"/>
                    </a:lnTo>
                    <a:lnTo>
                      <a:pt x="2190" y="4766"/>
                    </a:lnTo>
                    <a:lnTo>
                      <a:pt x="2308" y="4846"/>
                    </a:lnTo>
                    <a:lnTo>
                      <a:pt x="2431" y="4916"/>
                    </a:lnTo>
                    <a:lnTo>
                      <a:pt x="2561" y="4977"/>
                    </a:lnTo>
                    <a:lnTo>
                      <a:pt x="2697" y="5027"/>
                    </a:lnTo>
                    <a:lnTo>
                      <a:pt x="2836" y="5069"/>
                    </a:lnTo>
                    <a:lnTo>
                      <a:pt x="2980" y="5097"/>
                    </a:lnTo>
                    <a:lnTo>
                      <a:pt x="3129" y="5115"/>
                    </a:lnTo>
                    <a:lnTo>
                      <a:pt x="3279" y="5123"/>
                    </a:lnTo>
                    <a:lnTo>
                      <a:pt x="3431" y="5115"/>
                    </a:lnTo>
                    <a:lnTo>
                      <a:pt x="3578" y="5097"/>
                    </a:lnTo>
                    <a:lnTo>
                      <a:pt x="3724" y="5069"/>
                    </a:lnTo>
                    <a:lnTo>
                      <a:pt x="3863" y="5027"/>
                    </a:lnTo>
                    <a:lnTo>
                      <a:pt x="3997" y="4977"/>
                    </a:lnTo>
                    <a:lnTo>
                      <a:pt x="4127" y="4916"/>
                    </a:lnTo>
                    <a:lnTo>
                      <a:pt x="4252" y="4846"/>
                    </a:lnTo>
                    <a:lnTo>
                      <a:pt x="4370" y="4766"/>
                    </a:lnTo>
                    <a:lnTo>
                      <a:pt x="4480" y="4678"/>
                    </a:lnTo>
                    <a:lnTo>
                      <a:pt x="4583" y="4583"/>
                    </a:lnTo>
                    <a:lnTo>
                      <a:pt x="4681" y="4477"/>
                    </a:lnTo>
                    <a:lnTo>
                      <a:pt x="4769" y="4367"/>
                    </a:lnTo>
                    <a:lnTo>
                      <a:pt x="4849" y="4250"/>
                    </a:lnTo>
                    <a:lnTo>
                      <a:pt x="4919" y="4126"/>
                    </a:lnTo>
                    <a:lnTo>
                      <a:pt x="4980" y="3997"/>
                    </a:lnTo>
                    <a:lnTo>
                      <a:pt x="5030" y="3861"/>
                    </a:lnTo>
                    <a:lnTo>
                      <a:pt x="5070" y="3722"/>
                    </a:lnTo>
                    <a:lnTo>
                      <a:pt x="5100" y="3578"/>
                    </a:lnTo>
                    <a:lnTo>
                      <a:pt x="5118" y="3429"/>
                    </a:lnTo>
                    <a:lnTo>
                      <a:pt x="5124" y="3279"/>
                    </a:lnTo>
                    <a:lnTo>
                      <a:pt x="5118" y="3128"/>
                    </a:lnTo>
                    <a:lnTo>
                      <a:pt x="5100" y="2980"/>
                    </a:lnTo>
                    <a:lnTo>
                      <a:pt x="5070" y="2835"/>
                    </a:lnTo>
                    <a:lnTo>
                      <a:pt x="5030" y="2695"/>
                    </a:lnTo>
                    <a:lnTo>
                      <a:pt x="4980" y="2561"/>
                    </a:lnTo>
                    <a:lnTo>
                      <a:pt x="4919" y="2432"/>
                    </a:lnTo>
                    <a:lnTo>
                      <a:pt x="4849" y="2306"/>
                    </a:lnTo>
                    <a:lnTo>
                      <a:pt x="4769" y="2189"/>
                    </a:lnTo>
                    <a:lnTo>
                      <a:pt x="4681" y="2079"/>
                    </a:lnTo>
                    <a:lnTo>
                      <a:pt x="4583" y="1975"/>
                    </a:lnTo>
                    <a:lnTo>
                      <a:pt x="4480" y="1878"/>
                    </a:lnTo>
                    <a:lnTo>
                      <a:pt x="4370" y="1790"/>
                    </a:lnTo>
                    <a:lnTo>
                      <a:pt x="4252" y="1710"/>
                    </a:lnTo>
                    <a:lnTo>
                      <a:pt x="4127" y="1640"/>
                    </a:lnTo>
                    <a:lnTo>
                      <a:pt x="3997" y="1579"/>
                    </a:lnTo>
                    <a:lnTo>
                      <a:pt x="3863" y="1529"/>
                    </a:lnTo>
                    <a:lnTo>
                      <a:pt x="3724" y="1489"/>
                    </a:lnTo>
                    <a:lnTo>
                      <a:pt x="3578" y="1459"/>
                    </a:lnTo>
                    <a:lnTo>
                      <a:pt x="3431" y="1441"/>
                    </a:lnTo>
                    <a:lnTo>
                      <a:pt x="3279" y="1435"/>
                    </a:lnTo>
                    <a:close/>
                    <a:moveTo>
                      <a:pt x="2870" y="0"/>
                    </a:moveTo>
                    <a:lnTo>
                      <a:pt x="3690" y="0"/>
                    </a:lnTo>
                    <a:lnTo>
                      <a:pt x="3690" y="650"/>
                    </a:lnTo>
                    <a:lnTo>
                      <a:pt x="3831" y="676"/>
                    </a:lnTo>
                    <a:lnTo>
                      <a:pt x="3971" y="708"/>
                    </a:lnTo>
                    <a:lnTo>
                      <a:pt x="4107" y="749"/>
                    </a:lnTo>
                    <a:lnTo>
                      <a:pt x="4240" y="795"/>
                    </a:lnTo>
                    <a:lnTo>
                      <a:pt x="4565" y="235"/>
                    </a:lnTo>
                    <a:lnTo>
                      <a:pt x="5276" y="644"/>
                    </a:lnTo>
                    <a:lnTo>
                      <a:pt x="4950" y="1206"/>
                    </a:lnTo>
                    <a:lnTo>
                      <a:pt x="5060" y="1298"/>
                    </a:lnTo>
                    <a:lnTo>
                      <a:pt x="5164" y="1395"/>
                    </a:lnTo>
                    <a:lnTo>
                      <a:pt x="5262" y="1499"/>
                    </a:lnTo>
                    <a:lnTo>
                      <a:pt x="5355" y="1609"/>
                    </a:lnTo>
                    <a:lnTo>
                      <a:pt x="5916" y="1284"/>
                    </a:lnTo>
                    <a:lnTo>
                      <a:pt x="6325" y="1993"/>
                    </a:lnTo>
                    <a:lnTo>
                      <a:pt x="5764" y="2318"/>
                    </a:lnTo>
                    <a:lnTo>
                      <a:pt x="5810" y="2452"/>
                    </a:lnTo>
                    <a:lnTo>
                      <a:pt x="5852" y="2587"/>
                    </a:lnTo>
                    <a:lnTo>
                      <a:pt x="5884" y="2727"/>
                    </a:lnTo>
                    <a:lnTo>
                      <a:pt x="5910" y="2868"/>
                    </a:lnTo>
                    <a:lnTo>
                      <a:pt x="6560" y="2868"/>
                    </a:lnTo>
                    <a:lnTo>
                      <a:pt x="6560" y="3688"/>
                    </a:lnTo>
                    <a:lnTo>
                      <a:pt x="5910" y="3688"/>
                    </a:lnTo>
                    <a:lnTo>
                      <a:pt x="5884" y="3829"/>
                    </a:lnTo>
                    <a:lnTo>
                      <a:pt x="5852" y="3969"/>
                    </a:lnTo>
                    <a:lnTo>
                      <a:pt x="5812" y="4104"/>
                    </a:lnTo>
                    <a:lnTo>
                      <a:pt x="5764" y="4238"/>
                    </a:lnTo>
                    <a:lnTo>
                      <a:pt x="6325" y="4563"/>
                    </a:lnTo>
                    <a:lnTo>
                      <a:pt x="5916" y="5272"/>
                    </a:lnTo>
                    <a:lnTo>
                      <a:pt x="5355" y="4947"/>
                    </a:lnTo>
                    <a:lnTo>
                      <a:pt x="5262" y="5057"/>
                    </a:lnTo>
                    <a:lnTo>
                      <a:pt x="5164" y="5161"/>
                    </a:lnTo>
                    <a:lnTo>
                      <a:pt x="5060" y="5258"/>
                    </a:lnTo>
                    <a:lnTo>
                      <a:pt x="4950" y="5352"/>
                    </a:lnTo>
                    <a:lnTo>
                      <a:pt x="5276" y="5912"/>
                    </a:lnTo>
                    <a:lnTo>
                      <a:pt x="4565" y="6321"/>
                    </a:lnTo>
                    <a:lnTo>
                      <a:pt x="4240" y="5761"/>
                    </a:lnTo>
                    <a:lnTo>
                      <a:pt x="4107" y="5809"/>
                    </a:lnTo>
                    <a:lnTo>
                      <a:pt x="3971" y="5848"/>
                    </a:lnTo>
                    <a:lnTo>
                      <a:pt x="3831" y="5880"/>
                    </a:lnTo>
                    <a:lnTo>
                      <a:pt x="3690" y="5906"/>
                    </a:lnTo>
                    <a:lnTo>
                      <a:pt x="3690" y="6556"/>
                    </a:lnTo>
                    <a:lnTo>
                      <a:pt x="2870" y="6556"/>
                    </a:lnTo>
                    <a:lnTo>
                      <a:pt x="2870" y="5906"/>
                    </a:lnTo>
                    <a:lnTo>
                      <a:pt x="2729" y="5880"/>
                    </a:lnTo>
                    <a:lnTo>
                      <a:pt x="2589" y="5848"/>
                    </a:lnTo>
                    <a:lnTo>
                      <a:pt x="2453" y="5809"/>
                    </a:lnTo>
                    <a:lnTo>
                      <a:pt x="2320" y="5761"/>
                    </a:lnTo>
                    <a:lnTo>
                      <a:pt x="1995" y="6321"/>
                    </a:lnTo>
                    <a:lnTo>
                      <a:pt x="1284" y="5912"/>
                    </a:lnTo>
                    <a:lnTo>
                      <a:pt x="1610" y="5352"/>
                    </a:lnTo>
                    <a:lnTo>
                      <a:pt x="1500" y="5258"/>
                    </a:lnTo>
                    <a:lnTo>
                      <a:pt x="1396" y="5161"/>
                    </a:lnTo>
                    <a:lnTo>
                      <a:pt x="1298" y="5057"/>
                    </a:lnTo>
                    <a:lnTo>
                      <a:pt x="1207" y="4947"/>
                    </a:lnTo>
                    <a:lnTo>
                      <a:pt x="644" y="5272"/>
                    </a:lnTo>
                    <a:lnTo>
                      <a:pt x="235" y="4563"/>
                    </a:lnTo>
                    <a:lnTo>
                      <a:pt x="796" y="4238"/>
                    </a:lnTo>
                    <a:lnTo>
                      <a:pt x="750" y="4104"/>
                    </a:lnTo>
                    <a:lnTo>
                      <a:pt x="708" y="3969"/>
                    </a:lnTo>
                    <a:lnTo>
                      <a:pt x="676" y="3829"/>
                    </a:lnTo>
                    <a:lnTo>
                      <a:pt x="650" y="3688"/>
                    </a:lnTo>
                    <a:lnTo>
                      <a:pt x="0" y="3688"/>
                    </a:lnTo>
                    <a:lnTo>
                      <a:pt x="0" y="2868"/>
                    </a:lnTo>
                    <a:lnTo>
                      <a:pt x="650" y="2868"/>
                    </a:lnTo>
                    <a:lnTo>
                      <a:pt x="676" y="2727"/>
                    </a:lnTo>
                    <a:lnTo>
                      <a:pt x="708" y="2587"/>
                    </a:lnTo>
                    <a:lnTo>
                      <a:pt x="750" y="2452"/>
                    </a:lnTo>
                    <a:lnTo>
                      <a:pt x="796" y="2318"/>
                    </a:lnTo>
                    <a:lnTo>
                      <a:pt x="235" y="1993"/>
                    </a:lnTo>
                    <a:lnTo>
                      <a:pt x="644" y="1284"/>
                    </a:lnTo>
                    <a:lnTo>
                      <a:pt x="1207" y="1609"/>
                    </a:lnTo>
                    <a:lnTo>
                      <a:pt x="1298" y="1499"/>
                    </a:lnTo>
                    <a:lnTo>
                      <a:pt x="1396" y="1395"/>
                    </a:lnTo>
                    <a:lnTo>
                      <a:pt x="1500" y="1298"/>
                    </a:lnTo>
                    <a:lnTo>
                      <a:pt x="1610" y="1206"/>
                    </a:lnTo>
                    <a:lnTo>
                      <a:pt x="1284" y="644"/>
                    </a:lnTo>
                    <a:lnTo>
                      <a:pt x="1995" y="235"/>
                    </a:lnTo>
                    <a:lnTo>
                      <a:pt x="2320" y="795"/>
                    </a:lnTo>
                    <a:lnTo>
                      <a:pt x="2453" y="749"/>
                    </a:lnTo>
                    <a:lnTo>
                      <a:pt x="2589" y="708"/>
                    </a:lnTo>
                    <a:lnTo>
                      <a:pt x="2729" y="676"/>
                    </a:lnTo>
                    <a:lnTo>
                      <a:pt x="2870" y="650"/>
                    </a:lnTo>
                    <a:lnTo>
                      <a:pt x="287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39" name="Freeform 17">
                <a:extLst>
                  <a:ext uri="{FF2B5EF4-FFF2-40B4-BE49-F238E27FC236}">
                    <a16:creationId xmlns:a16="http://schemas.microsoft.com/office/drawing/2014/main" id="{268B8AC4-7302-4A42-A582-9654593D3D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77355" y="1815146"/>
                <a:ext cx="2105164" cy="2072968"/>
              </a:xfrm>
              <a:custGeom>
                <a:avLst/>
                <a:gdLst>
                  <a:gd name="T0" fmla="*/ 1617 w 3401"/>
                  <a:gd name="T1" fmla="*/ 970 h 3349"/>
                  <a:gd name="T2" fmla="*/ 1460 w 3401"/>
                  <a:gd name="T3" fmla="*/ 1007 h 3349"/>
                  <a:gd name="T4" fmla="*/ 1318 w 3401"/>
                  <a:gd name="T5" fmla="*/ 1076 h 3349"/>
                  <a:gd name="T6" fmla="*/ 1196 w 3401"/>
                  <a:gd name="T7" fmla="*/ 1173 h 3349"/>
                  <a:gd name="T8" fmla="*/ 1098 w 3401"/>
                  <a:gd name="T9" fmla="*/ 1296 h 3349"/>
                  <a:gd name="T10" fmla="*/ 1028 w 3401"/>
                  <a:gd name="T11" fmla="*/ 1437 h 3349"/>
                  <a:gd name="T12" fmla="*/ 992 w 3401"/>
                  <a:gd name="T13" fmla="*/ 1596 h 3349"/>
                  <a:gd name="T14" fmla="*/ 992 w 3401"/>
                  <a:gd name="T15" fmla="*/ 1760 h 3349"/>
                  <a:gd name="T16" fmla="*/ 1028 w 3401"/>
                  <a:gd name="T17" fmla="*/ 1918 h 3349"/>
                  <a:gd name="T18" fmla="*/ 1098 w 3401"/>
                  <a:gd name="T19" fmla="*/ 2060 h 3349"/>
                  <a:gd name="T20" fmla="*/ 1196 w 3401"/>
                  <a:gd name="T21" fmla="*/ 2182 h 3349"/>
                  <a:gd name="T22" fmla="*/ 1318 w 3401"/>
                  <a:gd name="T23" fmla="*/ 2280 h 3349"/>
                  <a:gd name="T24" fmla="*/ 1460 w 3401"/>
                  <a:gd name="T25" fmla="*/ 2348 h 3349"/>
                  <a:gd name="T26" fmla="*/ 1617 w 3401"/>
                  <a:gd name="T27" fmla="*/ 2386 h 3349"/>
                  <a:gd name="T28" fmla="*/ 1783 w 3401"/>
                  <a:gd name="T29" fmla="*/ 2386 h 3349"/>
                  <a:gd name="T30" fmla="*/ 1941 w 3401"/>
                  <a:gd name="T31" fmla="*/ 2348 h 3349"/>
                  <a:gd name="T32" fmla="*/ 2083 w 3401"/>
                  <a:gd name="T33" fmla="*/ 2280 h 3349"/>
                  <a:gd name="T34" fmla="*/ 2205 w 3401"/>
                  <a:gd name="T35" fmla="*/ 2182 h 3349"/>
                  <a:gd name="T36" fmla="*/ 2303 w 3401"/>
                  <a:gd name="T37" fmla="*/ 2060 h 3349"/>
                  <a:gd name="T38" fmla="*/ 2371 w 3401"/>
                  <a:gd name="T39" fmla="*/ 1918 h 3349"/>
                  <a:gd name="T40" fmla="*/ 2409 w 3401"/>
                  <a:gd name="T41" fmla="*/ 1760 h 3349"/>
                  <a:gd name="T42" fmla="*/ 2409 w 3401"/>
                  <a:gd name="T43" fmla="*/ 1596 h 3349"/>
                  <a:gd name="T44" fmla="*/ 2371 w 3401"/>
                  <a:gd name="T45" fmla="*/ 1437 h 3349"/>
                  <a:gd name="T46" fmla="*/ 2303 w 3401"/>
                  <a:gd name="T47" fmla="*/ 1296 h 3349"/>
                  <a:gd name="T48" fmla="*/ 2205 w 3401"/>
                  <a:gd name="T49" fmla="*/ 1173 h 3349"/>
                  <a:gd name="T50" fmla="*/ 2083 w 3401"/>
                  <a:gd name="T51" fmla="*/ 1076 h 3349"/>
                  <a:gd name="T52" fmla="*/ 1941 w 3401"/>
                  <a:gd name="T53" fmla="*/ 1007 h 3349"/>
                  <a:gd name="T54" fmla="*/ 1783 w 3401"/>
                  <a:gd name="T55" fmla="*/ 970 h 3349"/>
                  <a:gd name="T56" fmla="*/ 1421 w 3401"/>
                  <a:gd name="T57" fmla="*/ 0 h 3349"/>
                  <a:gd name="T58" fmla="*/ 1980 w 3401"/>
                  <a:gd name="T59" fmla="*/ 354 h 3349"/>
                  <a:gd name="T60" fmla="*/ 2164 w 3401"/>
                  <a:gd name="T61" fmla="*/ 406 h 3349"/>
                  <a:gd name="T62" fmla="*/ 2337 w 3401"/>
                  <a:gd name="T63" fmla="*/ 484 h 3349"/>
                  <a:gd name="T64" fmla="*/ 2992 w 3401"/>
                  <a:gd name="T65" fmla="*/ 572 h 3349"/>
                  <a:gd name="T66" fmla="*/ 2821 w 3401"/>
                  <a:gd name="T67" fmla="*/ 921 h 3349"/>
                  <a:gd name="T68" fmla="*/ 2917 w 3401"/>
                  <a:gd name="T69" fmla="*/ 1085 h 3349"/>
                  <a:gd name="T70" fmla="*/ 3303 w 3401"/>
                  <a:gd name="T71" fmla="*/ 1112 h 3349"/>
                  <a:gd name="T72" fmla="*/ 3052 w 3401"/>
                  <a:gd name="T73" fmla="*/ 1723 h 3349"/>
                  <a:gd name="T74" fmla="*/ 3033 w 3401"/>
                  <a:gd name="T75" fmla="*/ 1915 h 3349"/>
                  <a:gd name="T76" fmla="*/ 2987 w 3401"/>
                  <a:gd name="T77" fmla="*/ 2097 h 3349"/>
                  <a:gd name="T78" fmla="*/ 3013 w 3401"/>
                  <a:gd name="T79" fmla="*/ 2757 h 3349"/>
                  <a:gd name="T80" fmla="*/ 2640 w 3401"/>
                  <a:gd name="T81" fmla="*/ 2650 h 3349"/>
                  <a:gd name="T82" fmla="*/ 2495 w 3401"/>
                  <a:gd name="T83" fmla="*/ 2772 h 3349"/>
                  <a:gd name="T84" fmla="*/ 2536 w 3401"/>
                  <a:gd name="T85" fmla="*/ 3158 h 3349"/>
                  <a:gd name="T86" fmla="*/ 1890 w 3401"/>
                  <a:gd name="T87" fmla="*/ 3018 h 3349"/>
                  <a:gd name="T88" fmla="*/ 1700 w 3401"/>
                  <a:gd name="T89" fmla="*/ 3031 h 3349"/>
                  <a:gd name="T90" fmla="*/ 1509 w 3401"/>
                  <a:gd name="T91" fmla="*/ 3018 h 3349"/>
                  <a:gd name="T92" fmla="*/ 864 w 3401"/>
                  <a:gd name="T93" fmla="*/ 3158 h 3349"/>
                  <a:gd name="T94" fmla="*/ 906 w 3401"/>
                  <a:gd name="T95" fmla="*/ 2772 h 3349"/>
                  <a:gd name="T96" fmla="*/ 759 w 3401"/>
                  <a:gd name="T97" fmla="*/ 2650 h 3349"/>
                  <a:gd name="T98" fmla="*/ 388 w 3401"/>
                  <a:gd name="T99" fmla="*/ 2757 h 3349"/>
                  <a:gd name="T100" fmla="*/ 414 w 3401"/>
                  <a:gd name="T101" fmla="*/ 2097 h 3349"/>
                  <a:gd name="T102" fmla="*/ 368 w 3401"/>
                  <a:gd name="T103" fmla="*/ 1915 h 3349"/>
                  <a:gd name="T104" fmla="*/ 349 w 3401"/>
                  <a:gd name="T105" fmla="*/ 1723 h 3349"/>
                  <a:gd name="T106" fmla="*/ 96 w 3401"/>
                  <a:gd name="T107" fmla="*/ 1112 h 3349"/>
                  <a:gd name="T108" fmla="*/ 484 w 3401"/>
                  <a:gd name="T109" fmla="*/ 1085 h 3349"/>
                  <a:gd name="T110" fmla="*/ 580 w 3401"/>
                  <a:gd name="T111" fmla="*/ 921 h 3349"/>
                  <a:gd name="T112" fmla="*/ 409 w 3401"/>
                  <a:gd name="T113" fmla="*/ 572 h 3349"/>
                  <a:gd name="T114" fmla="*/ 1062 w 3401"/>
                  <a:gd name="T115" fmla="*/ 484 h 3349"/>
                  <a:gd name="T116" fmla="*/ 1237 w 3401"/>
                  <a:gd name="T117" fmla="*/ 406 h 3349"/>
                  <a:gd name="T118" fmla="*/ 1421 w 3401"/>
                  <a:gd name="T119" fmla="*/ 354 h 3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1" h="3349">
                    <a:moveTo>
                      <a:pt x="1700" y="965"/>
                    </a:moveTo>
                    <a:lnTo>
                      <a:pt x="1617" y="970"/>
                    </a:lnTo>
                    <a:lnTo>
                      <a:pt x="1537" y="984"/>
                    </a:lnTo>
                    <a:lnTo>
                      <a:pt x="1460" y="1007"/>
                    </a:lnTo>
                    <a:lnTo>
                      <a:pt x="1387" y="1038"/>
                    </a:lnTo>
                    <a:lnTo>
                      <a:pt x="1318" y="1076"/>
                    </a:lnTo>
                    <a:lnTo>
                      <a:pt x="1255" y="1121"/>
                    </a:lnTo>
                    <a:lnTo>
                      <a:pt x="1196" y="1173"/>
                    </a:lnTo>
                    <a:lnTo>
                      <a:pt x="1144" y="1232"/>
                    </a:lnTo>
                    <a:lnTo>
                      <a:pt x="1098" y="1296"/>
                    </a:lnTo>
                    <a:lnTo>
                      <a:pt x="1059" y="1364"/>
                    </a:lnTo>
                    <a:lnTo>
                      <a:pt x="1028" y="1437"/>
                    </a:lnTo>
                    <a:lnTo>
                      <a:pt x="1005" y="1514"/>
                    </a:lnTo>
                    <a:lnTo>
                      <a:pt x="992" y="1596"/>
                    </a:lnTo>
                    <a:lnTo>
                      <a:pt x="988" y="1677"/>
                    </a:lnTo>
                    <a:lnTo>
                      <a:pt x="992" y="1760"/>
                    </a:lnTo>
                    <a:lnTo>
                      <a:pt x="1005" y="1842"/>
                    </a:lnTo>
                    <a:lnTo>
                      <a:pt x="1028" y="1918"/>
                    </a:lnTo>
                    <a:lnTo>
                      <a:pt x="1059" y="1991"/>
                    </a:lnTo>
                    <a:lnTo>
                      <a:pt x="1098" y="2060"/>
                    </a:lnTo>
                    <a:lnTo>
                      <a:pt x="1144" y="2123"/>
                    </a:lnTo>
                    <a:lnTo>
                      <a:pt x="1196" y="2182"/>
                    </a:lnTo>
                    <a:lnTo>
                      <a:pt x="1255" y="2234"/>
                    </a:lnTo>
                    <a:lnTo>
                      <a:pt x="1318" y="2280"/>
                    </a:lnTo>
                    <a:lnTo>
                      <a:pt x="1387" y="2317"/>
                    </a:lnTo>
                    <a:lnTo>
                      <a:pt x="1460" y="2348"/>
                    </a:lnTo>
                    <a:lnTo>
                      <a:pt x="1537" y="2371"/>
                    </a:lnTo>
                    <a:lnTo>
                      <a:pt x="1617" y="2386"/>
                    </a:lnTo>
                    <a:lnTo>
                      <a:pt x="1700" y="2391"/>
                    </a:lnTo>
                    <a:lnTo>
                      <a:pt x="1783" y="2386"/>
                    </a:lnTo>
                    <a:lnTo>
                      <a:pt x="1864" y="2371"/>
                    </a:lnTo>
                    <a:lnTo>
                      <a:pt x="1941" y="2348"/>
                    </a:lnTo>
                    <a:lnTo>
                      <a:pt x="2014" y="2317"/>
                    </a:lnTo>
                    <a:lnTo>
                      <a:pt x="2083" y="2280"/>
                    </a:lnTo>
                    <a:lnTo>
                      <a:pt x="2146" y="2234"/>
                    </a:lnTo>
                    <a:lnTo>
                      <a:pt x="2205" y="2182"/>
                    </a:lnTo>
                    <a:lnTo>
                      <a:pt x="2257" y="2123"/>
                    </a:lnTo>
                    <a:lnTo>
                      <a:pt x="2303" y="2060"/>
                    </a:lnTo>
                    <a:lnTo>
                      <a:pt x="2340" y="1991"/>
                    </a:lnTo>
                    <a:lnTo>
                      <a:pt x="2371" y="1918"/>
                    </a:lnTo>
                    <a:lnTo>
                      <a:pt x="2394" y="1842"/>
                    </a:lnTo>
                    <a:lnTo>
                      <a:pt x="2409" y="1760"/>
                    </a:lnTo>
                    <a:lnTo>
                      <a:pt x="2413" y="1677"/>
                    </a:lnTo>
                    <a:lnTo>
                      <a:pt x="2409" y="1596"/>
                    </a:lnTo>
                    <a:lnTo>
                      <a:pt x="2394" y="1514"/>
                    </a:lnTo>
                    <a:lnTo>
                      <a:pt x="2371" y="1437"/>
                    </a:lnTo>
                    <a:lnTo>
                      <a:pt x="2340" y="1364"/>
                    </a:lnTo>
                    <a:lnTo>
                      <a:pt x="2303" y="1296"/>
                    </a:lnTo>
                    <a:lnTo>
                      <a:pt x="2257" y="1232"/>
                    </a:lnTo>
                    <a:lnTo>
                      <a:pt x="2205" y="1173"/>
                    </a:lnTo>
                    <a:lnTo>
                      <a:pt x="2146" y="1121"/>
                    </a:lnTo>
                    <a:lnTo>
                      <a:pt x="2083" y="1076"/>
                    </a:lnTo>
                    <a:lnTo>
                      <a:pt x="2014" y="1038"/>
                    </a:lnTo>
                    <a:lnTo>
                      <a:pt x="1941" y="1007"/>
                    </a:lnTo>
                    <a:lnTo>
                      <a:pt x="1864" y="984"/>
                    </a:lnTo>
                    <a:lnTo>
                      <a:pt x="1783" y="970"/>
                    </a:lnTo>
                    <a:lnTo>
                      <a:pt x="1700" y="965"/>
                    </a:lnTo>
                    <a:close/>
                    <a:moveTo>
                      <a:pt x="1421" y="0"/>
                    </a:moveTo>
                    <a:lnTo>
                      <a:pt x="1980" y="0"/>
                    </a:lnTo>
                    <a:lnTo>
                      <a:pt x="1980" y="354"/>
                    </a:lnTo>
                    <a:lnTo>
                      <a:pt x="2073" y="377"/>
                    </a:lnTo>
                    <a:lnTo>
                      <a:pt x="2164" y="406"/>
                    </a:lnTo>
                    <a:lnTo>
                      <a:pt x="2252" y="442"/>
                    </a:lnTo>
                    <a:lnTo>
                      <a:pt x="2337" y="484"/>
                    </a:lnTo>
                    <a:lnTo>
                      <a:pt x="2565" y="214"/>
                    </a:lnTo>
                    <a:lnTo>
                      <a:pt x="2992" y="572"/>
                    </a:lnTo>
                    <a:lnTo>
                      <a:pt x="2765" y="843"/>
                    </a:lnTo>
                    <a:lnTo>
                      <a:pt x="2821" y="921"/>
                    </a:lnTo>
                    <a:lnTo>
                      <a:pt x="2871" y="1001"/>
                    </a:lnTo>
                    <a:lnTo>
                      <a:pt x="2917" y="1085"/>
                    </a:lnTo>
                    <a:lnTo>
                      <a:pt x="2956" y="1173"/>
                    </a:lnTo>
                    <a:lnTo>
                      <a:pt x="3303" y="1112"/>
                    </a:lnTo>
                    <a:lnTo>
                      <a:pt x="3401" y="1661"/>
                    </a:lnTo>
                    <a:lnTo>
                      <a:pt x="3052" y="1723"/>
                    </a:lnTo>
                    <a:lnTo>
                      <a:pt x="3046" y="1820"/>
                    </a:lnTo>
                    <a:lnTo>
                      <a:pt x="3033" y="1915"/>
                    </a:lnTo>
                    <a:lnTo>
                      <a:pt x="3013" y="2008"/>
                    </a:lnTo>
                    <a:lnTo>
                      <a:pt x="2987" y="2097"/>
                    </a:lnTo>
                    <a:lnTo>
                      <a:pt x="3292" y="2275"/>
                    </a:lnTo>
                    <a:lnTo>
                      <a:pt x="3013" y="2757"/>
                    </a:lnTo>
                    <a:lnTo>
                      <a:pt x="2707" y="2581"/>
                    </a:lnTo>
                    <a:lnTo>
                      <a:pt x="2640" y="2650"/>
                    </a:lnTo>
                    <a:lnTo>
                      <a:pt x="2570" y="2713"/>
                    </a:lnTo>
                    <a:lnTo>
                      <a:pt x="2495" y="2772"/>
                    </a:lnTo>
                    <a:lnTo>
                      <a:pt x="2415" y="2826"/>
                    </a:lnTo>
                    <a:lnTo>
                      <a:pt x="2536" y="3158"/>
                    </a:lnTo>
                    <a:lnTo>
                      <a:pt x="2011" y="3349"/>
                    </a:lnTo>
                    <a:lnTo>
                      <a:pt x="1890" y="3018"/>
                    </a:lnTo>
                    <a:lnTo>
                      <a:pt x="1796" y="3028"/>
                    </a:lnTo>
                    <a:lnTo>
                      <a:pt x="1700" y="3031"/>
                    </a:lnTo>
                    <a:lnTo>
                      <a:pt x="1604" y="3028"/>
                    </a:lnTo>
                    <a:lnTo>
                      <a:pt x="1509" y="3018"/>
                    </a:lnTo>
                    <a:lnTo>
                      <a:pt x="1388" y="3349"/>
                    </a:lnTo>
                    <a:lnTo>
                      <a:pt x="864" y="3158"/>
                    </a:lnTo>
                    <a:lnTo>
                      <a:pt x="986" y="2826"/>
                    </a:lnTo>
                    <a:lnTo>
                      <a:pt x="906" y="2772"/>
                    </a:lnTo>
                    <a:lnTo>
                      <a:pt x="831" y="2713"/>
                    </a:lnTo>
                    <a:lnTo>
                      <a:pt x="759" y="2650"/>
                    </a:lnTo>
                    <a:lnTo>
                      <a:pt x="694" y="2581"/>
                    </a:lnTo>
                    <a:lnTo>
                      <a:pt x="388" y="2757"/>
                    </a:lnTo>
                    <a:lnTo>
                      <a:pt x="108" y="2275"/>
                    </a:lnTo>
                    <a:lnTo>
                      <a:pt x="414" y="2097"/>
                    </a:lnTo>
                    <a:lnTo>
                      <a:pt x="388" y="2008"/>
                    </a:lnTo>
                    <a:lnTo>
                      <a:pt x="368" y="1915"/>
                    </a:lnTo>
                    <a:lnTo>
                      <a:pt x="355" y="1820"/>
                    </a:lnTo>
                    <a:lnTo>
                      <a:pt x="349" y="1723"/>
                    </a:lnTo>
                    <a:lnTo>
                      <a:pt x="0" y="1661"/>
                    </a:lnTo>
                    <a:lnTo>
                      <a:pt x="96" y="1112"/>
                    </a:lnTo>
                    <a:lnTo>
                      <a:pt x="445" y="1173"/>
                    </a:lnTo>
                    <a:lnTo>
                      <a:pt x="484" y="1085"/>
                    </a:lnTo>
                    <a:lnTo>
                      <a:pt x="530" y="1001"/>
                    </a:lnTo>
                    <a:lnTo>
                      <a:pt x="580" y="921"/>
                    </a:lnTo>
                    <a:lnTo>
                      <a:pt x="636" y="843"/>
                    </a:lnTo>
                    <a:lnTo>
                      <a:pt x="409" y="572"/>
                    </a:lnTo>
                    <a:lnTo>
                      <a:pt x="836" y="214"/>
                    </a:lnTo>
                    <a:lnTo>
                      <a:pt x="1062" y="484"/>
                    </a:lnTo>
                    <a:lnTo>
                      <a:pt x="1149" y="442"/>
                    </a:lnTo>
                    <a:lnTo>
                      <a:pt x="1237" y="406"/>
                    </a:lnTo>
                    <a:lnTo>
                      <a:pt x="1328" y="377"/>
                    </a:lnTo>
                    <a:lnTo>
                      <a:pt x="1421" y="354"/>
                    </a:lnTo>
                    <a:lnTo>
                      <a:pt x="1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40" name="Freeform 18">
                <a:extLst>
                  <a:ext uri="{FF2B5EF4-FFF2-40B4-BE49-F238E27FC236}">
                    <a16:creationId xmlns:a16="http://schemas.microsoft.com/office/drawing/2014/main" id="{85E4A5D4-0D70-44BA-A2CD-FD19CDD8AD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331922" y="3330222"/>
                <a:ext cx="1492190" cy="1507050"/>
              </a:xfrm>
              <a:custGeom>
                <a:avLst/>
                <a:gdLst>
                  <a:gd name="T0" fmla="*/ 1136 w 2411"/>
                  <a:gd name="T1" fmla="*/ 712 h 2433"/>
                  <a:gd name="T2" fmla="*/ 1004 w 2411"/>
                  <a:gd name="T3" fmla="*/ 748 h 2433"/>
                  <a:gd name="T4" fmla="*/ 892 w 2411"/>
                  <a:gd name="T5" fmla="*/ 816 h 2433"/>
                  <a:gd name="T6" fmla="*/ 801 w 2411"/>
                  <a:gd name="T7" fmla="*/ 909 h 2433"/>
                  <a:gd name="T8" fmla="*/ 735 w 2411"/>
                  <a:gd name="T9" fmla="*/ 1023 h 2433"/>
                  <a:gd name="T10" fmla="*/ 701 w 2411"/>
                  <a:gd name="T11" fmla="*/ 1150 h 2433"/>
                  <a:gd name="T12" fmla="*/ 701 w 2411"/>
                  <a:gd name="T13" fmla="*/ 1287 h 2433"/>
                  <a:gd name="T14" fmla="*/ 739 w 2411"/>
                  <a:gd name="T15" fmla="*/ 1419 h 2433"/>
                  <a:gd name="T16" fmla="*/ 806 w 2411"/>
                  <a:gd name="T17" fmla="*/ 1533 h 2433"/>
                  <a:gd name="T18" fmla="*/ 900 w 2411"/>
                  <a:gd name="T19" fmla="*/ 1624 h 2433"/>
                  <a:gd name="T20" fmla="*/ 1012 w 2411"/>
                  <a:gd name="T21" fmla="*/ 1688 h 2433"/>
                  <a:gd name="T22" fmla="*/ 1141 w 2411"/>
                  <a:gd name="T23" fmla="*/ 1722 h 2433"/>
                  <a:gd name="T24" fmla="*/ 1278 w 2411"/>
                  <a:gd name="T25" fmla="*/ 1722 h 2433"/>
                  <a:gd name="T26" fmla="*/ 1408 w 2411"/>
                  <a:gd name="T27" fmla="*/ 1685 h 2433"/>
                  <a:gd name="T28" fmla="*/ 1523 w 2411"/>
                  <a:gd name="T29" fmla="*/ 1618 h 2433"/>
                  <a:gd name="T30" fmla="*/ 1614 w 2411"/>
                  <a:gd name="T31" fmla="*/ 1525 h 2433"/>
                  <a:gd name="T32" fmla="*/ 1679 w 2411"/>
                  <a:gd name="T33" fmla="*/ 1411 h 2433"/>
                  <a:gd name="T34" fmla="*/ 1713 w 2411"/>
                  <a:gd name="T35" fmla="*/ 1284 h 2433"/>
                  <a:gd name="T36" fmla="*/ 1713 w 2411"/>
                  <a:gd name="T37" fmla="*/ 1147 h 2433"/>
                  <a:gd name="T38" fmla="*/ 1676 w 2411"/>
                  <a:gd name="T39" fmla="*/ 1015 h 2433"/>
                  <a:gd name="T40" fmla="*/ 1607 w 2411"/>
                  <a:gd name="T41" fmla="*/ 901 h 2433"/>
                  <a:gd name="T42" fmla="*/ 1514 w 2411"/>
                  <a:gd name="T43" fmla="*/ 810 h 2433"/>
                  <a:gd name="T44" fmla="*/ 1400 w 2411"/>
                  <a:gd name="T45" fmla="*/ 745 h 2433"/>
                  <a:gd name="T46" fmla="*/ 1273 w 2411"/>
                  <a:gd name="T47" fmla="*/ 710 h 2433"/>
                  <a:gd name="T48" fmla="*/ 1239 w 2411"/>
                  <a:gd name="T49" fmla="*/ 0 h 2433"/>
                  <a:gd name="T50" fmla="*/ 1366 w 2411"/>
                  <a:gd name="T51" fmla="*/ 261 h 2433"/>
                  <a:gd name="T52" fmla="*/ 1540 w 2411"/>
                  <a:gd name="T53" fmla="*/ 308 h 2433"/>
                  <a:gd name="T54" fmla="*/ 2013 w 2411"/>
                  <a:gd name="T55" fmla="*/ 306 h 2433"/>
                  <a:gd name="T56" fmla="*/ 1941 w 2411"/>
                  <a:gd name="T57" fmla="*/ 586 h 2433"/>
                  <a:gd name="T58" fmla="*/ 2047 w 2411"/>
                  <a:gd name="T59" fmla="*/ 735 h 2433"/>
                  <a:gd name="T60" fmla="*/ 2411 w 2411"/>
                  <a:gd name="T61" fmla="*/ 1038 h 2433"/>
                  <a:gd name="T62" fmla="*/ 2176 w 2411"/>
                  <a:gd name="T63" fmla="*/ 1207 h 2433"/>
                  <a:gd name="T64" fmla="*/ 2160 w 2411"/>
                  <a:gd name="T65" fmla="*/ 1388 h 2433"/>
                  <a:gd name="T66" fmla="*/ 2244 w 2411"/>
                  <a:gd name="T67" fmla="*/ 1853 h 2433"/>
                  <a:gd name="T68" fmla="*/ 1956 w 2411"/>
                  <a:gd name="T69" fmla="*/ 1831 h 2433"/>
                  <a:gd name="T70" fmla="*/ 1827 w 2411"/>
                  <a:gd name="T71" fmla="*/ 1960 h 2433"/>
                  <a:gd name="T72" fmla="*/ 1593 w 2411"/>
                  <a:gd name="T73" fmla="*/ 2371 h 2433"/>
                  <a:gd name="T74" fmla="*/ 1408 w 2411"/>
                  <a:gd name="T75" fmla="*/ 2164 h 2433"/>
                  <a:gd name="T76" fmla="*/ 1272 w 2411"/>
                  <a:gd name="T77" fmla="*/ 2183 h 2433"/>
                  <a:gd name="T78" fmla="*/ 1151 w 2411"/>
                  <a:gd name="T79" fmla="*/ 2433 h 2433"/>
                  <a:gd name="T80" fmla="*/ 814 w 2411"/>
                  <a:gd name="T81" fmla="*/ 2102 h 2433"/>
                  <a:gd name="T82" fmla="*/ 656 w 2411"/>
                  <a:gd name="T83" fmla="*/ 2012 h 2433"/>
                  <a:gd name="T84" fmla="*/ 383 w 2411"/>
                  <a:gd name="T85" fmla="*/ 2113 h 2433"/>
                  <a:gd name="T86" fmla="*/ 336 w 2411"/>
                  <a:gd name="T87" fmla="*/ 1642 h 2433"/>
                  <a:gd name="T88" fmla="*/ 273 w 2411"/>
                  <a:gd name="T89" fmla="*/ 1473 h 2433"/>
                  <a:gd name="T90" fmla="*/ 0 w 2411"/>
                  <a:gd name="T91" fmla="*/ 1374 h 2433"/>
                  <a:gd name="T92" fmla="*/ 268 w 2411"/>
                  <a:gd name="T93" fmla="*/ 982 h 2433"/>
                  <a:gd name="T94" fmla="*/ 328 w 2411"/>
                  <a:gd name="T95" fmla="*/ 811 h 2433"/>
                  <a:gd name="T96" fmla="*/ 181 w 2411"/>
                  <a:gd name="T97" fmla="*/ 560 h 2433"/>
                  <a:gd name="T98" fmla="*/ 638 w 2411"/>
                  <a:gd name="T99" fmla="*/ 433 h 2433"/>
                  <a:gd name="T100" fmla="*/ 792 w 2411"/>
                  <a:gd name="T101" fmla="*/ 340 h 2433"/>
                  <a:gd name="T102" fmla="*/ 843 w 2411"/>
                  <a:gd name="T103" fmla="*/ 55 h 2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11" h="2433">
                    <a:moveTo>
                      <a:pt x="1206" y="707"/>
                    </a:moveTo>
                    <a:lnTo>
                      <a:pt x="1136" y="712"/>
                    </a:lnTo>
                    <a:lnTo>
                      <a:pt x="1068" y="725"/>
                    </a:lnTo>
                    <a:lnTo>
                      <a:pt x="1004" y="748"/>
                    </a:lnTo>
                    <a:lnTo>
                      <a:pt x="946" y="779"/>
                    </a:lnTo>
                    <a:lnTo>
                      <a:pt x="892" y="816"/>
                    </a:lnTo>
                    <a:lnTo>
                      <a:pt x="843" y="860"/>
                    </a:lnTo>
                    <a:lnTo>
                      <a:pt x="801" y="909"/>
                    </a:lnTo>
                    <a:lnTo>
                      <a:pt x="763" y="965"/>
                    </a:lnTo>
                    <a:lnTo>
                      <a:pt x="735" y="1023"/>
                    </a:lnTo>
                    <a:lnTo>
                      <a:pt x="714" y="1085"/>
                    </a:lnTo>
                    <a:lnTo>
                      <a:pt x="701" y="1150"/>
                    </a:lnTo>
                    <a:lnTo>
                      <a:pt x="696" y="1219"/>
                    </a:lnTo>
                    <a:lnTo>
                      <a:pt x="701" y="1287"/>
                    </a:lnTo>
                    <a:lnTo>
                      <a:pt x="716" y="1356"/>
                    </a:lnTo>
                    <a:lnTo>
                      <a:pt x="739" y="1419"/>
                    </a:lnTo>
                    <a:lnTo>
                      <a:pt x="768" y="1478"/>
                    </a:lnTo>
                    <a:lnTo>
                      <a:pt x="806" y="1533"/>
                    </a:lnTo>
                    <a:lnTo>
                      <a:pt x="849" y="1582"/>
                    </a:lnTo>
                    <a:lnTo>
                      <a:pt x="900" y="1624"/>
                    </a:lnTo>
                    <a:lnTo>
                      <a:pt x="954" y="1660"/>
                    </a:lnTo>
                    <a:lnTo>
                      <a:pt x="1012" y="1688"/>
                    </a:lnTo>
                    <a:lnTo>
                      <a:pt x="1076" y="1709"/>
                    </a:lnTo>
                    <a:lnTo>
                      <a:pt x="1141" y="1722"/>
                    </a:lnTo>
                    <a:lnTo>
                      <a:pt x="1208" y="1727"/>
                    </a:lnTo>
                    <a:lnTo>
                      <a:pt x="1278" y="1722"/>
                    </a:lnTo>
                    <a:lnTo>
                      <a:pt x="1345" y="1708"/>
                    </a:lnTo>
                    <a:lnTo>
                      <a:pt x="1408" y="1685"/>
                    </a:lnTo>
                    <a:lnTo>
                      <a:pt x="1469" y="1655"/>
                    </a:lnTo>
                    <a:lnTo>
                      <a:pt x="1523" y="1618"/>
                    </a:lnTo>
                    <a:lnTo>
                      <a:pt x="1571" y="1574"/>
                    </a:lnTo>
                    <a:lnTo>
                      <a:pt x="1614" y="1525"/>
                    </a:lnTo>
                    <a:lnTo>
                      <a:pt x="1650" y="1470"/>
                    </a:lnTo>
                    <a:lnTo>
                      <a:pt x="1679" y="1411"/>
                    </a:lnTo>
                    <a:lnTo>
                      <a:pt x="1700" y="1349"/>
                    </a:lnTo>
                    <a:lnTo>
                      <a:pt x="1713" y="1284"/>
                    </a:lnTo>
                    <a:lnTo>
                      <a:pt x="1718" y="1215"/>
                    </a:lnTo>
                    <a:lnTo>
                      <a:pt x="1713" y="1147"/>
                    </a:lnTo>
                    <a:lnTo>
                      <a:pt x="1699" y="1079"/>
                    </a:lnTo>
                    <a:lnTo>
                      <a:pt x="1676" y="1015"/>
                    </a:lnTo>
                    <a:lnTo>
                      <a:pt x="1645" y="955"/>
                    </a:lnTo>
                    <a:lnTo>
                      <a:pt x="1607" y="901"/>
                    </a:lnTo>
                    <a:lnTo>
                      <a:pt x="1563" y="852"/>
                    </a:lnTo>
                    <a:lnTo>
                      <a:pt x="1514" y="810"/>
                    </a:lnTo>
                    <a:lnTo>
                      <a:pt x="1461" y="774"/>
                    </a:lnTo>
                    <a:lnTo>
                      <a:pt x="1400" y="745"/>
                    </a:lnTo>
                    <a:lnTo>
                      <a:pt x="1338" y="723"/>
                    </a:lnTo>
                    <a:lnTo>
                      <a:pt x="1273" y="710"/>
                    </a:lnTo>
                    <a:lnTo>
                      <a:pt x="1206" y="707"/>
                    </a:lnTo>
                    <a:close/>
                    <a:moveTo>
                      <a:pt x="1239" y="0"/>
                    </a:moveTo>
                    <a:lnTo>
                      <a:pt x="1275" y="251"/>
                    </a:lnTo>
                    <a:lnTo>
                      <a:pt x="1366" y="261"/>
                    </a:lnTo>
                    <a:lnTo>
                      <a:pt x="1454" y="280"/>
                    </a:lnTo>
                    <a:lnTo>
                      <a:pt x="1540" y="308"/>
                    </a:lnTo>
                    <a:lnTo>
                      <a:pt x="1676" y="93"/>
                    </a:lnTo>
                    <a:lnTo>
                      <a:pt x="2013" y="306"/>
                    </a:lnTo>
                    <a:lnTo>
                      <a:pt x="1879" y="520"/>
                    </a:lnTo>
                    <a:lnTo>
                      <a:pt x="1941" y="586"/>
                    </a:lnTo>
                    <a:lnTo>
                      <a:pt x="1998" y="658"/>
                    </a:lnTo>
                    <a:lnTo>
                      <a:pt x="2047" y="735"/>
                    </a:lnTo>
                    <a:lnTo>
                      <a:pt x="2288" y="657"/>
                    </a:lnTo>
                    <a:lnTo>
                      <a:pt x="2411" y="1038"/>
                    </a:lnTo>
                    <a:lnTo>
                      <a:pt x="2169" y="1114"/>
                    </a:lnTo>
                    <a:lnTo>
                      <a:pt x="2176" y="1207"/>
                    </a:lnTo>
                    <a:lnTo>
                      <a:pt x="2173" y="1299"/>
                    </a:lnTo>
                    <a:lnTo>
                      <a:pt x="2160" y="1388"/>
                    </a:lnTo>
                    <a:lnTo>
                      <a:pt x="2394" y="1483"/>
                    </a:lnTo>
                    <a:lnTo>
                      <a:pt x="2244" y="1853"/>
                    </a:lnTo>
                    <a:lnTo>
                      <a:pt x="2010" y="1758"/>
                    </a:lnTo>
                    <a:lnTo>
                      <a:pt x="1956" y="1831"/>
                    </a:lnTo>
                    <a:lnTo>
                      <a:pt x="1894" y="1898"/>
                    </a:lnTo>
                    <a:lnTo>
                      <a:pt x="1827" y="1960"/>
                    </a:lnTo>
                    <a:lnTo>
                      <a:pt x="1946" y="2183"/>
                    </a:lnTo>
                    <a:lnTo>
                      <a:pt x="1593" y="2371"/>
                    </a:lnTo>
                    <a:lnTo>
                      <a:pt x="1474" y="2148"/>
                    </a:lnTo>
                    <a:lnTo>
                      <a:pt x="1408" y="2164"/>
                    </a:lnTo>
                    <a:lnTo>
                      <a:pt x="1340" y="2177"/>
                    </a:lnTo>
                    <a:lnTo>
                      <a:pt x="1272" y="2183"/>
                    </a:lnTo>
                    <a:lnTo>
                      <a:pt x="1205" y="2185"/>
                    </a:lnTo>
                    <a:lnTo>
                      <a:pt x="1151" y="2433"/>
                    </a:lnTo>
                    <a:lnTo>
                      <a:pt x="760" y="2350"/>
                    </a:lnTo>
                    <a:lnTo>
                      <a:pt x="814" y="2102"/>
                    </a:lnTo>
                    <a:lnTo>
                      <a:pt x="732" y="2061"/>
                    </a:lnTo>
                    <a:lnTo>
                      <a:pt x="656" y="2012"/>
                    </a:lnTo>
                    <a:lnTo>
                      <a:pt x="582" y="1957"/>
                    </a:lnTo>
                    <a:lnTo>
                      <a:pt x="383" y="2113"/>
                    </a:lnTo>
                    <a:lnTo>
                      <a:pt x="137" y="1797"/>
                    </a:lnTo>
                    <a:lnTo>
                      <a:pt x="336" y="1642"/>
                    </a:lnTo>
                    <a:lnTo>
                      <a:pt x="300" y="1559"/>
                    </a:lnTo>
                    <a:lnTo>
                      <a:pt x="273" y="1473"/>
                    </a:lnTo>
                    <a:lnTo>
                      <a:pt x="253" y="1382"/>
                    </a:lnTo>
                    <a:lnTo>
                      <a:pt x="0" y="1374"/>
                    </a:lnTo>
                    <a:lnTo>
                      <a:pt x="14" y="974"/>
                    </a:lnTo>
                    <a:lnTo>
                      <a:pt x="268" y="982"/>
                    </a:lnTo>
                    <a:lnTo>
                      <a:pt x="294" y="896"/>
                    </a:lnTo>
                    <a:lnTo>
                      <a:pt x="328" y="811"/>
                    </a:lnTo>
                    <a:lnTo>
                      <a:pt x="370" y="730"/>
                    </a:lnTo>
                    <a:lnTo>
                      <a:pt x="181" y="560"/>
                    </a:lnTo>
                    <a:lnTo>
                      <a:pt x="450" y="264"/>
                    </a:lnTo>
                    <a:lnTo>
                      <a:pt x="638" y="433"/>
                    </a:lnTo>
                    <a:lnTo>
                      <a:pt x="713" y="384"/>
                    </a:lnTo>
                    <a:lnTo>
                      <a:pt x="792" y="340"/>
                    </a:lnTo>
                    <a:lnTo>
                      <a:pt x="879" y="306"/>
                    </a:lnTo>
                    <a:lnTo>
                      <a:pt x="843" y="55"/>
                    </a:lnTo>
                    <a:lnTo>
                      <a:pt x="1239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41" name="Freeform 19">
                <a:extLst>
                  <a:ext uri="{FF2B5EF4-FFF2-40B4-BE49-F238E27FC236}">
                    <a16:creationId xmlns:a16="http://schemas.microsoft.com/office/drawing/2014/main" id="{8A62C70A-B9CA-46EF-AED8-502F451B80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707586" y="2383490"/>
                <a:ext cx="1029103" cy="1041021"/>
              </a:xfrm>
              <a:custGeom>
                <a:avLst/>
                <a:gdLst>
                  <a:gd name="T0" fmla="*/ 869 w 1902"/>
                  <a:gd name="T1" fmla="*/ 565 h 1921"/>
                  <a:gd name="T2" fmla="*/ 760 w 1902"/>
                  <a:gd name="T3" fmla="*/ 606 h 1921"/>
                  <a:gd name="T4" fmla="*/ 665 w 1902"/>
                  <a:gd name="T5" fmla="*/ 676 h 1921"/>
                  <a:gd name="T6" fmla="*/ 597 w 1902"/>
                  <a:gd name="T7" fmla="*/ 767 h 1921"/>
                  <a:gd name="T8" fmla="*/ 558 w 1902"/>
                  <a:gd name="T9" fmla="*/ 872 h 1921"/>
                  <a:gd name="T10" fmla="*/ 548 w 1902"/>
                  <a:gd name="T11" fmla="*/ 984 h 1921"/>
                  <a:gd name="T12" fmla="*/ 571 w 1902"/>
                  <a:gd name="T13" fmla="*/ 1097 h 1921"/>
                  <a:gd name="T14" fmla="*/ 628 w 1902"/>
                  <a:gd name="T15" fmla="*/ 1203 h 1921"/>
                  <a:gd name="T16" fmla="*/ 709 w 1902"/>
                  <a:gd name="T17" fmla="*/ 1284 h 1921"/>
                  <a:gd name="T18" fmla="*/ 809 w 1902"/>
                  <a:gd name="T19" fmla="*/ 1338 h 1921"/>
                  <a:gd name="T20" fmla="*/ 918 w 1902"/>
                  <a:gd name="T21" fmla="*/ 1362 h 1921"/>
                  <a:gd name="T22" fmla="*/ 1030 w 1902"/>
                  <a:gd name="T23" fmla="*/ 1356 h 1921"/>
                  <a:gd name="T24" fmla="*/ 1141 w 1902"/>
                  <a:gd name="T25" fmla="*/ 1315 h 1921"/>
                  <a:gd name="T26" fmla="*/ 1235 w 1902"/>
                  <a:gd name="T27" fmla="*/ 1245 h 1921"/>
                  <a:gd name="T28" fmla="*/ 1304 w 1902"/>
                  <a:gd name="T29" fmla="*/ 1154 h 1921"/>
                  <a:gd name="T30" fmla="*/ 1343 w 1902"/>
                  <a:gd name="T31" fmla="*/ 1049 h 1921"/>
                  <a:gd name="T32" fmla="*/ 1353 w 1902"/>
                  <a:gd name="T33" fmla="*/ 937 h 1921"/>
                  <a:gd name="T34" fmla="*/ 1330 w 1902"/>
                  <a:gd name="T35" fmla="*/ 824 h 1921"/>
                  <a:gd name="T36" fmla="*/ 1273 w 1902"/>
                  <a:gd name="T37" fmla="*/ 719 h 1921"/>
                  <a:gd name="T38" fmla="*/ 1191 w 1902"/>
                  <a:gd name="T39" fmla="*/ 639 h 1921"/>
                  <a:gd name="T40" fmla="*/ 1092 w 1902"/>
                  <a:gd name="T41" fmla="*/ 583 h 1921"/>
                  <a:gd name="T42" fmla="*/ 983 w 1902"/>
                  <a:gd name="T43" fmla="*/ 559 h 1921"/>
                  <a:gd name="T44" fmla="*/ 988 w 1902"/>
                  <a:gd name="T45" fmla="*/ 0 h 1921"/>
                  <a:gd name="T46" fmla="*/ 1257 w 1902"/>
                  <a:gd name="T47" fmla="*/ 261 h 1921"/>
                  <a:gd name="T48" fmla="*/ 1382 w 1902"/>
                  <a:gd name="T49" fmla="*/ 329 h 1921"/>
                  <a:gd name="T50" fmla="*/ 1596 w 1902"/>
                  <a:gd name="T51" fmla="*/ 249 h 1921"/>
                  <a:gd name="T52" fmla="*/ 1635 w 1902"/>
                  <a:gd name="T53" fmla="*/ 621 h 1921"/>
                  <a:gd name="T54" fmla="*/ 1687 w 1902"/>
                  <a:gd name="T55" fmla="*/ 756 h 1921"/>
                  <a:gd name="T56" fmla="*/ 1902 w 1902"/>
                  <a:gd name="T57" fmla="*/ 831 h 1921"/>
                  <a:gd name="T58" fmla="*/ 1693 w 1902"/>
                  <a:gd name="T59" fmla="*/ 1141 h 1921"/>
                  <a:gd name="T60" fmla="*/ 1646 w 1902"/>
                  <a:gd name="T61" fmla="*/ 1276 h 1921"/>
                  <a:gd name="T62" fmla="*/ 1763 w 1902"/>
                  <a:gd name="T63" fmla="*/ 1473 h 1921"/>
                  <a:gd name="T64" fmla="*/ 1403 w 1902"/>
                  <a:gd name="T65" fmla="*/ 1576 h 1921"/>
                  <a:gd name="T66" fmla="*/ 1312 w 1902"/>
                  <a:gd name="T67" fmla="*/ 1634 h 1921"/>
                  <a:gd name="T68" fmla="*/ 1214 w 1902"/>
                  <a:gd name="T69" fmla="*/ 1678 h 1921"/>
                  <a:gd name="T70" fmla="*/ 931 w 1902"/>
                  <a:gd name="T71" fmla="*/ 1921 h 1921"/>
                  <a:gd name="T72" fmla="*/ 830 w 1902"/>
                  <a:gd name="T73" fmla="*/ 1716 h 1921"/>
                  <a:gd name="T74" fmla="*/ 691 w 1902"/>
                  <a:gd name="T75" fmla="*/ 1680 h 1921"/>
                  <a:gd name="T76" fmla="*/ 318 w 1902"/>
                  <a:gd name="T77" fmla="*/ 1685 h 1921"/>
                  <a:gd name="T78" fmla="*/ 373 w 1902"/>
                  <a:gd name="T79" fmla="*/ 1463 h 1921"/>
                  <a:gd name="T80" fmla="*/ 289 w 1902"/>
                  <a:gd name="T81" fmla="*/ 1346 h 1921"/>
                  <a:gd name="T82" fmla="*/ 0 w 1902"/>
                  <a:gd name="T83" fmla="*/ 1108 h 1921"/>
                  <a:gd name="T84" fmla="*/ 186 w 1902"/>
                  <a:gd name="T85" fmla="*/ 974 h 1921"/>
                  <a:gd name="T86" fmla="*/ 197 w 1902"/>
                  <a:gd name="T87" fmla="*/ 831 h 1921"/>
                  <a:gd name="T88" fmla="*/ 127 w 1902"/>
                  <a:gd name="T89" fmla="*/ 464 h 1921"/>
                  <a:gd name="T90" fmla="*/ 355 w 1902"/>
                  <a:gd name="T91" fmla="*/ 481 h 1921"/>
                  <a:gd name="T92" fmla="*/ 457 w 1902"/>
                  <a:gd name="T93" fmla="*/ 376 h 1921"/>
                  <a:gd name="T94" fmla="*/ 639 w 1902"/>
                  <a:gd name="T95" fmla="*/ 50 h 1921"/>
                  <a:gd name="T96" fmla="*/ 805 w 1902"/>
                  <a:gd name="T97" fmla="*/ 210 h 1921"/>
                  <a:gd name="T98" fmla="*/ 947 w 1902"/>
                  <a:gd name="T99" fmla="*/ 196 h 1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02" h="1921">
                    <a:moveTo>
                      <a:pt x="926" y="559"/>
                    </a:moveTo>
                    <a:lnTo>
                      <a:pt x="869" y="565"/>
                    </a:lnTo>
                    <a:lnTo>
                      <a:pt x="813" y="582"/>
                    </a:lnTo>
                    <a:lnTo>
                      <a:pt x="760" y="606"/>
                    </a:lnTo>
                    <a:lnTo>
                      <a:pt x="709" y="639"/>
                    </a:lnTo>
                    <a:lnTo>
                      <a:pt x="665" y="676"/>
                    </a:lnTo>
                    <a:lnTo>
                      <a:pt x="628" y="719"/>
                    </a:lnTo>
                    <a:lnTo>
                      <a:pt x="597" y="767"/>
                    </a:lnTo>
                    <a:lnTo>
                      <a:pt x="574" y="818"/>
                    </a:lnTo>
                    <a:lnTo>
                      <a:pt x="558" y="872"/>
                    </a:lnTo>
                    <a:lnTo>
                      <a:pt x="549" y="927"/>
                    </a:lnTo>
                    <a:lnTo>
                      <a:pt x="548" y="984"/>
                    </a:lnTo>
                    <a:lnTo>
                      <a:pt x="556" y="1041"/>
                    </a:lnTo>
                    <a:lnTo>
                      <a:pt x="571" y="1097"/>
                    </a:lnTo>
                    <a:lnTo>
                      <a:pt x="595" y="1152"/>
                    </a:lnTo>
                    <a:lnTo>
                      <a:pt x="628" y="1203"/>
                    </a:lnTo>
                    <a:lnTo>
                      <a:pt x="665" y="1247"/>
                    </a:lnTo>
                    <a:lnTo>
                      <a:pt x="709" y="1284"/>
                    </a:lnTo>
                    <a:lnTo>
                      <a:pt x="756" y="1313"/>
                    </a:lnTo>
                    <a:lnTo>
                      <a:pt x="809" y="1338"/>
                    </a:lnTo>
                    <a:lnTo>
                      <a:pt x="862" y="1354"/>
                    </a:lnTo>
                    <a:lnTo>
                      <a:pt x="918" y="1362"/>
                    </a:lnTo>
                    <a:lnTo>
                      <a:pt x="975" y="1362"/>
                    </a:lnTo>
                    <a:lnTo>
                      <a:pt x="1030" y="1356"/>
                    </a:lnTo>
                    <a:lnTo>
                      <a:pt x="1087" y="1339"/>
                    </a:lnTo>
                    <a:lnTo>
                      <a:pt x="1141" y="1315"/>
                    </a:lnTo>
                    <a:lnTo>
                      <a:pt x="1191" y="1284"/>
                    </a:lnTo>
                    <a:lnTo>
                      <a:pt x="1235" y="1245"/>
                    </a:lnTo>
                    <a:lnTo>
                      <a:pt x="1273" y="1203"/>
                    </a:lnTo>
                    <a:lnTo>
                      <a:pt x="1304" y="1154"/>
                    </a:lnTo>
                    <a:lnTo>
                      <a:pt x="1327" y="1103"/>
                    </a:lnTo>
                    <a:lnTo>
                      <a:pt x="1343" y="1049"/>
                    </a:lnTo>
                    <a:lnTo>
                      <a:pt x="1351" y="994"/>
                    </a:lnTo>
                    <a:lnTo>
                      <a:pt x="1353" y="937"/>
                    </a:lnTo>
                    <a:lnTo>
                      <a:pt x="1345" y="880"/>
                    </a:lnTo>
                    <a:lnTo>
                      <a:pt x="1330" y="824"/>
                    </a:lnTo>
                    <a:lnTo>
                      <a:pt x="1306" y="769"/>
                    </a:lnTo>
                    <a:lnTo>
                      <a:pt x="1273" y="719"/>
                    </a:lnTo>
                    <a:lnTo>
                      <a:pt x="1235" y="675"/>
                    </a:lnTo>
                    <a:lnTo>
                      <a:pt x="1191" y="639"/>
                    </a:lnTo>
                    <a:lnTo>
                      <a:pt x="1144" y="608"/>
                    </a:lnTo>
                    <a:lnTo>
                      <a:pt x="1092" y="583"/>
                    </a:lnTo>
                    <a:lnTo>
                      <a:pt x="1038" y="567"/>
                    </a:lnTo>
                    <a:lnTo>
                      <a:pt x="983" y="559"/>
                    </a:lnTo>
                    <a:lnTo>
                      <a:pt x="926" y="559"/>
                    </a:lnTo>
                    <a:close/>
                    <a:moveTo>
                      <a:pt x="988" y="0"/>
                    </a:moveTo>
                    <a:lnTo>
                      <a:pt x="1297" y="65"/>
                    </a:lnTo>
                    <a:lnTo>
                      <a:pt x="1257" y="261"/>
                    </a:lnTo>
                    <a:lnTo>
                      <a:pt x="1320" y="292"/>
                    </a:lnTo>
                    <a:lnTo>
                      <a:pt x="1382" y="329"/>
                    </a:lnTo>
                    <a:lnTo>
                      <a:pt x="1439" y="373"/>
                    </a:lnTo>
                    <a:lnTo>
                      <a:pt x="1596" y="249"/>
                    </a:lnTo>
                    <a:lnTo>
                      <a:pt x="1791" y="497"/>
                    </a:lnTo>
                    <a:lnTo>
                      <a:pt x="1635" y="621"/>
                    </a:lnTo>
                    <a:lnTo>
                      <a:pt x="1664" y="688"/>
                    </a:lnTo>
                    <a:lnTo>
                      <a:pt x="1687" y="756"/>
                    </a:lnTo>
                    <a:lnTo>
                      <a:pt x="1703" y="824"/>
                    </a:lnTo>
                    <a:lnTo>
                      <a:pt x="1902" y="831"/>
                    </a:lnTo>
                    <a:lnTo>
                      <a:pt x="1892" y="1147"/>
                    </a:lnTo>
                    <a:lnTo>
                      <a:pt x="1693" y="1141"/>
                    </a:lnTo>
                    <a:lnTo>
                      <a:pt x="1672" y="1209"/>
                    </a:lnTo>
                    <a:lnTo>
                      <a:pt x="1646" y="1276"/>
                    </a:lnTo>
                    <a:lnTo>
                      <a:pt x="1614" y="1341"/>
                    </a:lnTo>
                    <a:lnTo>
                      <a:pt x="1763" y="1473"/>
                    </a:lnTo>
                    <a:lnTo>
                      <a:pt x="1553" y="1709"/>
                    </a:lnTo>
                    <a:lnTo>
                      <a:pt x="1403" y="1576"/>
                    </a:lnTo>
                    <a:lnTo>
                      <a:pt x="1359" y="1607"/>
                    </a:lnTo>
                    <a:lnTo>
                      <a:pt x="1312" y="1634"/>
                    </a:lnTo>
                    <a:lnTo>
                      <a:pt x="1263" y="1657"/>
                    </a:lnTo>
                    <a:lnTo>
                      <a:pt x="1214" y="1678"/>
                    </a:lnTo>
                    <a:lnTo>
                      <a:pt x="1244" y="1876"/>
                    </a:lnTo>
                    <a:lnTo>
                      <a:pt x="931" y="1921"/>
                    </a:lnTo>
                    <a:lnTo>
                      <a:pt x="901" y="1724"/>
                    </a:lnTo>
                    <a:lnTo>
                      <a:pt x="830" y="1716"/>
                    </a:lnTo>
                    <a:lnTo>
                      <a:pt x="760" y="1701"/>
                    </a:lnTo>
                    <a:lnTo>
                      <a:pt x="691" y="1680"/>
                    </a:lnTo>
                    <a:lnTo>
                      <a:pt x="587" y="1849"/>
                    </a:lnTo>
                    <a:lnTo>
                      <a:pt x="318" y="1685"/>
                    </a:lnTo>
                    <a:lnTo>
                      <a:pt x="422" y="1514"/>
                    </a:lnTo>
                    <a:lnTo>
                      <a:pt x="373" y="1463"/>
                    </a:lnTo>
                    <a:lnTo>
                      <a:pt x="329" y="1406"/>
                    </a:lnTo>
                    <a:lnTo>
                      <a:pt x="289" y="1346"/>
                    </a:lnTo>
                    <a:lnTo>
                      <a:pt x="100" y="1408"/>
                    </a:lnTo>
                    <a:lnTo>
                      <a:pt x="0" y="1108"/>
                    </a:lnTo>
                    <a:lnTo>
                      <a:pt x="191" y="1046"/>
                    </a:lnTo>
                    <a:lnTo>
                      <a:pt x="186" y="974"/>
                    </a:lnTo>
                    <a:lnTo>
                      <a:pt x="188" y="901"/>
                    </a:lnTo>
                    <a:lnTo>
                      <a:pt x="197" y="831"/>
                    </a:lnTo>
                    <a:lnTo>
                      <a:pt x="12" y="756"/>
                    </a:lnTo>
                    <a:lnTo>
                      <a:pt x="127" y="464"/>
                    </a:lnTo>
                    <a:lnTo>
                      <a:pt x="313" y="538"/>
                    </a:lnTo>
                    <a:lnTo>
                      <a:pt x="355" y="481"/>
                    </a:lnTo>
                    <a:lnTo>
                      <a:pt x="403" y="427"/>
                    </a:lnTo>
                    <a:lnTo>
                      <a:pt x="457" y="376"/>
                    </a:lnTo>
                    <a:lnTo>
                      <a:pt x="362" y="200"/>
                    </a:lnTo>
                    <a:lnTo>
                      <a:pt x="639" y="50"/>
                    </a:lnTo>
                    <a:lnTo>
                      <a:pt x="734" y="226"/>
                    </a:lnTo>
                    <a:lnTo>
                      <a:pt x="805" y="210"/>
                    </a:lnTo>
                    <a:lnTo>
                      <a:pt x="875" y="200"/>
                    </a:lnTo>
                    <a:lnTo>
                      <a:pt x="947" y="196"/>
                    </a:lnTo>
                    <a:lnTo>
                      <a:pt x="988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42" name="Freeform 29">
                <a:extLst>
                  <a:ext uri="{FF2B5EF4-FFF2-40B4-BE49-F238E27FC236}">
                    <a16:creationId xmlns:a16="http://schemas.microsoft.com/office/drawing/2014/main" id="{E87A3C31-CE53-4ECB-A106-1A1268A363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66251" y="2826864"/>
                <a:ext cx="1701520" cy="1699718"/>
              </a:xfrm>
              <a:custGeom>
                <a:avLst/>
                <a:gdLst>
                  <a:gd name="T0" fmla="*/ 1684 w 3778"/>
                  <a:gd name="T1" fmla="*/ 1504 h 3775"/>
                  <a:gd name="T2" fmla="*/ 1503 w 3778"/>
                  <a:gd name="T3" fmla="*/ 1683 h 3775"/>
                  <a:gd name="T4" fmla="*/ 1456 w 3778"/>
                  <a:gd name="T5" fmla="*/ 1943 h 3775"/>
                  <a:gd name="T6" fmla="*/ 1563 w 3778"/>
                  <a:gd name="T7" fmla="*/ 2177 h 3775"/>
                  <a:gd name="T8" fmla="*/ 1781 w 3778"/>
                  <a:gd name="T9" fmla="*/ 2311 h 3775"/>
                  <a:gd name="T10" fmla="*/ 2046 w 3778"/>
                  <a:gd name="T11" fmla="*/ 2294 h 3775"/>
                  <a:gd name="T12" fmla="*/ 2247 w 3778"/>
                  <a:gd name="T13" fmla="*/ 2137 h 3775"/>
                  <a:gd name="T14" fmla="*/ 2325 w 3778"/>
                  <a:gd name="T15" fmla="*/ 1888 h 3775"/>
                  <a:gd name="T16" fmla="*/ 2247 w 3778"/>
                  <a:gd name="T17" fmla="*/ 1639 h 3775"/>
                  <a:gd name="T18" fmla="*/ 2046 w 3778"/>
                  <a:gd name="T19" fmla="*/ 1482 h 3775"/>
                  <a:gd name="T20" fmla="*/ 1959 w 3778"/>
                  <a:gd name="T21" fmla="*/ 1166 h 3775"/>
                  <a:gd name="T22" fmla="*/ 2274 w 3778"/>
                  <a:gd name="T23" fmla="*/ 1273 h 3775"/>
                  <a:gd name="T24" fmla="*/ 2504 w 3778"/>
                  <a:gd name="T25" fmla="*/ 1502 h 3775"/>
                  <a:gd name="T26" fmla="*/ 2611 w 3778"/>
                  <a:gd name="T27" fmla="*/ 1817 h 3775"/>
                  <a:gd name="T28" fmla="*/ 2564 w 3778"/>
                  <a:gd name="T29" fmla="*/ 2155 h 3775"/>
                  <a:gd name="T30" fmla="*/ 2379 w 3778"/>
                  <a:gd name="T31" fmla="*/ 2424 h 3775"/>
                  <a:gd name="T32" fmla="*/ 2092 w 3778"/>
                  <a:gd name="T33" fmla="*/ 2585 h 3775"/>
                  <a:gd name="T34" fmla="*/ 1751 w 3778"/>
                  <a:gd name="T35" fmla="*/ 2600 h 3775"/>
                  <a:gd name="T36" fmla="*/ 1449 w 3778"/>
                  <a:gd name="T37" fmla="*/ 2466 h 3775"/>
                  <a:gd name="T38" fmla="*/ 1240 w 3778"/>
                  <a:gd name="T39" fmla="*/ 2215 h 3775"/>
                  <a:gd name="T40" fmla="*/ 1162 w 3778"/>
                  <a:gd name="T41" fmla="*/ 1888 h 3775"/>
                  <a:gd name="T42" fmla="*/ 1240 w 3778"/>
                  <a:gd name="T43" fmla="*/ 1560 h 3775"/>
                  <a:gd name="T44" fmla="*/ 1449 w 3778"/>
                  <a:gd name="T45" fmla="*/ 1311 h 3775"/>
                  <a:gd name="T46" fmla="*/ 1751 w 3778"/>
                  <a:gd name="T47" fmla="*/ 1175 h 3775"/>
                  <a:gd name="T48" fmla="*/ 1709 w 3778"/>
                  <a:gd name="T49" fmla="*/ 740 h 3775"/>
                  <a:gd name="T50" fmla="*/ 1302 w 3778"/>
                  <a:gd name="T51" fmla="*/ 885 h 3775"/>
                  <a:gd name="T52" fmla="*/ 981 w 3778"/>
                  <a:gd name="T53" fmla="*/ 1161 h 3775"/>
                  <a:gd name="T54" fmla="*/ 780 w 3778"/>
                  <a:gd name="T55" fmla="*/ 1537 h 3775"/>
                  <a:gd name="T56" fmla="*/ 729 w 3778"/>
                  <a:gd name="T57" fmla="*/ 1978 h 3775"/>
                  <a:gd name="T58" fmla="*/ 844 w 3778"/>
                  <a:gd name="T59" fmla="*/ 2399 h 3775"/>
                  <a:gd name="T60" fmla="*/ 1097 w 3778"/>
                  <a:gd name="T61" fmla="*/ 2738 h 3775"/>
                  <a:gd name="T62" fmla="*/ 1456 w 3778"/>
                  <a:gd name="T63" fmla="*/ 2966 h 3775"/>
                  <a:gd name="T64" fmla="*/ 1889 w 3778"/>
                  <a:gd name="T65" fmla="*/ 3050 h 3775"/>
                  <a:gd name="T66" fmla="*/ 2321 w 3778"/>
                  <a:gd name="T67" fmla="*/ 2966 h 3775"/>
                  <a:gd name="T68" fmla="*/ 2680 w 3778"/>
                  <a:gd name="T69" fmla="*/ 2738 h 3775"/>
                  <a:gd name="T70" fmla="*/ 2932 w 3778"/>
                  <a:gd name="T71" fmla="*/ 2399 h 3775"/>
                  <a:gd name="T72" fmla="*/ 3047 w 3778"/>
                  <a:gd name="T73" fmla="*/ 1978 h 3775"/>
                  <a:gd name="T74" fmla="*/ 2997 w 3778"/>
                  <a:gd name="T75" fmla="*/ 1537 h 3775"/>
                  <a:gd name="T76" fmla="*/ 2795 w 3778"/>
                  <a:gd name="T77" fmla="*/ 1161 h 3775"/>
                  <a:gd name="T78" fmla="*/ 2476 w 3778"/>
                  <a:gd name="T79" fmla="*/ 885 h 3775"/>
                  <a:gd name="T80" fmla="*/ 2068 w 3778"/>
                  <a:gd name="T81" fmla="*/ 740 h 3775"/>
                  <a:gd name="T82" fmla="*/ 2193 w 3778"/>
                  <a:gd name="T83" fmla="*/ 450 h 3775"/>
                  <a:gd name="T84" fmla="*/ 2500 w 3778"/>
                  <a:gd name="T85" fmla="*/ 573 h 3775"/>
                  <a:gd name="T86" fmla="*/ 3151 w 3778"/>
                  <a:gd name="T87" fmla="*/ 437 h 3775"/>
                  <a:gd name="T88" fmla="*/ 3171 w 3778"/>
                  <a:gd name="T89" fmla="*/ 1212 h 3775"/>
                  <a:gd name="T90" fmla="*/ 3315 w 3778"/>
                  <a:gd name="T91" fmla="*/ 1620 h 3775"/>
                  <a:gd name="T92" fmla="*/ 3315 w 3778"/>
                  <a:gd name="T93" fmla="*/ 2159 h 3775"/>
                  <a:gd name="T94" fmla="*/ 3174 w 3778"/>
                  <a:gd name="T95" fmla="*/ 2558 h 3775"/>
                  <a:gd name="T96" fmla="*/ 3142 w 3778"/>
                  <a:gd name="T97" fmla="*/ 3338 h 3775"/>
                  <a:gd name="T98" fmla="*/ 2485 w 3778"/>
                  <a:gd name="T99" fmla="*/ 3208 h 3775"/>
                  <a:gd name="T100" fmla="*/ 2181 w 3778"/>
                  <a:gd name="T101" fmla="*/ 3337 h 3775"/>
                  <a:gd name="T102" fmla="*/ 1523 w 3778"/>
                  <a:gd name="T103" fmla="*/ 3292 h 3775"/>
                  <a:gd name="T104" fmla="*/ 1145 w 3778"/>
                  <a:gd name="T105" fmla="*/ 3130 h 3775"/>
                  <a:gd name="T106" fmla="*/ 650 w 3778"/>
                  <a:gd name="T107" fmla="*/ 2708 h 3775"/>
                  <a:gd name="T108" fmla="*/ 535 w 3778"/>
                  <a:gd name="T109" fmla="*/ 2407 h 3775"/>
                  <a:gd name="T110" fmla="*/ 0 w 3778"/>
                  <a:gd name="T111" fmla="*/ 2027 h 3775"/>
                  <a:gd name="T112" fmla="*/ 508 w 3778"/>
                  <a:gd name="T113" fmla="*/ 1439 h 3775"/>
                  <a:gd name="T114" fmla="*/ 697 w 3778"/>
                  <a:gd name="T115" fmla="*/ 1063 h 3775"/>
                  <a:gd name="T116" fmla="*/ 1066 w 3778"/>
                  <a:gd name="T117" fmla="*/ 696 h 3775"/>
                  <a:gd name="T118" fmla="*/ 1434 w 3778"/>
                  <a:gd name="T119" fmla="*/ 509 h 37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78" h="3775">
                    <a:moveTo>
                      <a:pt x="1889" y="1452"/>
                    </a:moveTo>
                    <a:lnTo>
                      <a:pt x="1834" y="1455"/>
                    </a:lnTo>
                    <a:lnTo>
                      <a:pt x="1781" y="1466"/>
                    </a:lnTo>
                    <a:lnTo>
                      <a:pt x="1731" y="1482"/>
                    </a:lnTo>
                    <a:lnTo>
                      <a:pt x="1684" y="1504"/>
                    </a:lnTo>
                    <a:lnTo>
                      <a:pt x="1639" y="1530"/>
                    </a:lnTo>
                    <a:lnTo>
                      <a:pt x="1599" y="1562"/>
                    </a:lnTo>
                    <a:lnTo>
                      <a:pt x="1563" y="1599"/>
                    </a:lnTo>
                    <a:lnTo>
                      <a:pt x="1531" y="1639"/>
                    </a:lnTo>
                    <a:lnTo>
                      <a:pt x="1503" y="1683"/>
                    </a:lnTo>
                    <a:lnTo>
                      <a:pt x="1482" y="1730"/>
                    </a:lnTo>
                    <a:lnTo>
                      <a:pt x="1466" y="1781"/>
                    </a:lnTo>
                    <a:lnTo>
                      <a:pt x="1456" y="1834"/>
                    </a:lnTo>
                    <a:lnTo>
                      <a:pt x="1453" y="1888"/>
                    </a:lnTo>
                    <a:lnTo>
                      <a:pt x="1456" y="1943"/>
                    </a:lnTo>
                    <a:lnTo>
                      <a:pt x="1466" y="1996"/>
                    </a:lnTo>
                    <a:lnTo>
                      <a:pt x="1482" y="2045"/>
                    </a:lnTo>
                    <a:lnTo>
                      <a:pt x="1503" y="2092"/>
                    </a:lnTo>
                    <a:lnTo>
                      <a:pt x="1531" y="2137"/>
                    </a:lnTo>
                    <a:lnTo>
                      <a:pt x="1563" y="2177"/>
                    </a:lnTo>
                    <a:lnTo>
                      <a:pt x="1599" y="2214"/>
                    </a:lnTo>
                    <a:lnTo>
                      <a:pt x="1639" y="2245"/>
                    </a:lnTo>
                    <a:lnTo>
                      <a:pt x="1684" y="2273"/>
                    </a:lnTo>
                    <a:lnTo>
                      <a:pt x="1731" y="2294"/>
                    </a:lnTo>
                    <a:lnTo>
                      <a:pt x="1781" y="2311"/>
                    </a:lnTo>
                    <a:lnTo>
                      <a:pt x="1834" y="2320"/>
                    </a:lnTo>
                    <a:lnTo>
                      <a:pt x="1889" y="2323"/>
                    </a:lnTo>
                    <a:lnTo>
                      <a:pt x="1943" y="2320"/>
                    </a:lnTo>
                    <a:lnTo>
                      <a:pt x="1996" y="2311"/>
                    </a:lnTo>
                    <a:lnTo>
                      <a:pt x="2046" y="2294"/>
                    </a:lnTo>
                    <a:lnTo>
                      <a:pt x="2094" y="2273"/>
                    </a:lnTo>
                    <a:lnTo>
                      <a:pt x="2137" y="2245"/>
                    </a:lnTo>
                    <a:lnTo>
                      <a:pt x="2178" y="2214"/>
                    </a:lnTo>
                    <a:lnTo>
                      <a:pt x="2214" y="2177"/>
                    </a:lnTo>
                    <a:lnTo>
                      <a:pt x="2247" y="2137"/>
                    </a:lnTo>
                    <a:lnTo>
                      <a:pt x="2273" y="2092"/>
                    </a:lnTo>
                    <a:lnTo>
                      <a:pt x="2295" y="2045"/>
                    </a:lnTo>
                    <a:lnTo>
                      <a:pt x="2311" y="1996"/>
                    </a:lnTo>
                    <a:lnTo>
                      <a:pt x="2321" y="1943"/>
                    </a:lnTo>
                    <a:lnTo>
                      <a:pt x="2325" y="1888"/>
                    </a:lnTo>
                    <a:lnTo>
                      <a:pt x="2321" y="1834"/>
                    </a:lnTo>
                    <a:lnTo>
                      <a:pt x="2311" y="1781"/>
                    </a:lnTo>
                    <a:lnTo>
                      <a:pt x="2295" y="1730"/>
                    </a:lnTo>
                    <a:lnTo>
                      <a:pt x="2273" y="1683"/>
                    </a:lnTo>
                    <a:lnTo>
                      <a:pt x="2247" y="1639"/>
                    </a:lnTo>
                    <a:lnTo>
                      <a:pt x="2214" y="1599"/>
                    </a:lnTo>
                    <a:lnTo>
                      <a:pt x="2178" y="1562"/>
                    </a:lnTo>
                    <a:lnTo>
                      <a:pt x="2137" y="1530"/>
                    </a:lnTo>
                    <a:lnTo>
                      <a:pt x="2094" y="1504"/>
                    </a:lnTo>
                    <a:lnTo>
                      <a:pt x="2046" y="1482"/>
                    </a:lnTo>
                    <a:lnTo>
                      <a:pt x="1996" y="1466"/>
                    </a:lnTo>
                    <a:lnTo>
                      <a:pt x="1943" y="1455"/>
                    </a:lnTo>
                    <a:lnTo>
                      <a:pt x="1889" y="1452"/>
                    </a:lnTo>
                    <a:close/>
                    <a:moveTo>
                      <a:pt x="1889" y="1162"/>
                    </a:moveTo>
                    <a:lnTo>
                      <a:pt x="1959" y="1166"/>
                    </a:lnTo>
                    <a:lnTo>
                      <a:pt x="2027" y="1175"/>
                    </a:lnTo>
                    <a:lnTo>
                      <a:pt x="2092" y="1191"/>
                    </a:lnTo>
                    <a:lnTo>
                      <a:pt x="2156" y="1213"/>
                    </a:lnTo>
                    <a:lnTo>
                      <a:pt x="2217" y="1240"/>
                    </a:lnTo>
                    <a:lnTo>
                      <a:pt x="2274" y="1273"/>
                    </a:lnTo>
                    <a:lnTo>
                      <a:pt x="2328" y="1311"/>
                    </a:lnTo>
                    <a:lnTo>
                      <a:pt x="2379" y="1352"/>
                    </a:lnTo>
                    <a:lnTo>
                      <a:pt x="2425" y="1398"/>
                    </a:lnTo>
                    <a:lnTo>
                      <a:pt x="2467" y="1448"/>
                    </a:lnTo>
                    <a:lnTo>
                      <a:pt x="2504" y="1502"/>
                    </a:lnTo>
                    <a:lnTo>
                      <a:pt x="2536" y="1560"/>
                    </a:lnTo>
                    <a:lnTo>
                      <a:pt x="2564" y="1621"/>
                    </a:lnTo>
                    <a:lnTo>
                      <a:pt x="2586" y="1684"/>
                    </a:lnTo>
                    <a:lnTo>
                      <a:pt x="2602" y="1750"/>
                    </a:lnTo>
                    <a:lnTo>
                      <a:pt x="2611" y="1817"/>
                    </a:lnTo>
                    <a:lnTo>
                      <a:pt x="2615" y="1888"/>
                    </a:lnTo>
                    <a:lnTo>
                      <a:pt x="2611" y="1958"/>
                    </a:lnTo>
                    <a:lnTo>
                      <a:pt x="2602" y="2025"/>
                    </a:lnTo>
                    <a:lnTo>
                      <a:pt x="2586" y="2092"/>
                    </a:lnTo>
                    <a:lnTo>
                      <a:pt x="2564" y="2155"/>
                    </a:lnTo>
                    <a:lnTo>
                      <a:pt x="2536" y="2215"/>
                    </a:lnTo>
                    <a:lnTo>
                      <a:pt x="2504" y="2273"/>
                    </a:lnTo>
                    <a:lnTo>
                      <a:pt x="2467" y="2327"/>
                    </a:lnTo>
                    <a:lnTo>
                      <a:pt x="2425" y="2377"/>
                    </a:lnTo>
                    <a:lnTo>
                      <a:pt x="2379" y="2424"/>
                    </a:lnTo>
                    <a:lnTo>
                      <a:pt x="2328" y="2466"/>
                    </a:lnTo>
                    <a:lnTo>
                      <a:pt x="2274" y="2504"/>
                    </a:lnTo>
                    <a:lnTo>
                      <a:pt x="2217" y="2536"/>
                    </a:lnTo>
                    <a:lnTo>
                      <a:pt x="2156" y="2563"/>
                    </a:lnTo>
                    <a:lnTo>
                      <a:pt x="2092" y="2585"/>
                    </a:lnTo>
                    <a:lnTo>
                      <a:pt x="2027" y="2600"/>
                    </a:lnTo>
                    <a:lnTo>
                      <a:pt x="1959" y="2611"/>
                    </a:lnTo>
                    <a:lnTo>
                      <a:pt x="1889" y="2614"/>
                    </a:lnTo>
                    <a:lnTo>
                      <a:pt x="1819" y="2611"/>
                    </a:lnTo>
                    <a:lnTo>
                      <a:pt x="1751" y="2600"/>
                    </a:lnTo>
                    <a:lnTo>
                      <a:pt x="1684" y="2585"/>
                    </a:lnTo>
                    <a:lnTo>
                      <a:pt x="1621" y="2563"/>
                    </a:lnTo>
                    <a:lnTo>
                      <a:pt x="1561" y="2536"/>
                    </a:lnTo>
                    <a:lnTo>
                      <a:pt x="1503" y="2504"/>
                    </a:lnTo>
                    <a:lnTo>
                      <a:pt x="1449" y="2466"/>
                    </a:lnTo>
                    <a:lnTo>
                      <a:pt x="1399" y="2424"/>
                    </a:lnTo>
                    <a:lnTo>
                      <a:pt x="1353" y="2377"/>
                    </a:lnTo>
                    <a:lnTo>
                      <a:pt x="1310" y="2327"/>
                    </a:lnTo>
                    <a:lnTo>
                      <a:pt x="1272" y="2273"/>
                    </a:lnTo>
                    <a:lnTo>
                      <a:pt x="1240" y="2215"/>
                    </a:lnTo>
                    <a:lnTo>
                      <a:pt x="1212" y="2155"/>
                    </a:lnTo>
                    <a:lnTo>
                      <a:pt x="1191" y="2092"/>
                    </a:lnTo>
                    <a:lnTo>
                      <a:pt x="1176" y="2025"/>
                    </a:lnTo>
                    <a:lnTo>
                      <a:pt x="1165" y="1958"/>
                    </a:lnTo>
                    <a:lnTo>
                      <a:pt x="1162" y="1888"/>
                    </a:lnTo>
                    <a:lnTo>
                      <a:pt x="1165" y="1817"/>
                    </a:lnTo>
                    <a:lnTo>
                      <a:pt x="1176" y="1750"/>
                    </a:lnTo>
                    <a:lnTo>
                      <a:pt x="1191" y="1684"/>
                    </a:lnTo>
                    <a:lnTo>
                      <a:pt x="1212" y="1621"/>
                    </a:lnTo>
                    <a:lnTo>
                      <a:pt x="1240" y="1560"/>
                    </a:lnTo>
                    <a:lnTo>
                      <a:pt x="1272" y="1502"/>
                    </a:lnTo>
                    <a:lnTo>
                      <a:pt x="1310" y="1448"/>
                    </a:lnTo>
                    <a:lnTo>
                      <a:pt x="1353" y="1398"/>
                    </a:lnTo>
                    <a:lnTo>
                      <a:pt x="1399" y="1352"/>
                    </a:lnTo>
                    <a:lnTo>
                      <a:pt x="1449" y="1311"/>
                    </a:lnTo>
                    <a:lnTo>
                      <a:pt x="1503" y="1273"/>
                    </a:lnTo>
                    <a:lnTo>
                      <a:pt x="1561" y="1240"/>
                    </a:lnTo>
                    <a:lnTo>
                      <a:pt x="1621" y="1213"/>
                    </a:lnTo>
                    <a:lnTo>
                      <a:pt x="1684" y="1191"/>
                    </a:lnTo>
                    <a:lnTo>
                      <a:pt x="1751" y="1175"/>
                    </a:lnTo>
                    <a:lnTo>
                      <a:pt x="1819" y="1166"/>
                    </a:lnTo>
                    <a:lnTo>
                      <a:pt x="1889" y="1162"/>
                    </a:lnTo>
                    <a:close/>
                    <a:moveTo>
                      <a:pt x="1889" y="727"/>
                    </a:moveTo>
                    <a:lnTo>
                      <a:pt x="1798" y="730"/>
                    </a:lnTo>
                    <a:lnTo>
                      <a:pt x="1709" y="740"/>
                    </a:lnTo>
                    <a:lnTo>
                      <a:pt x="1622" y="758"/>
                    </a:lnTo>
                    <a:lnTo>
                      <a:pt x="1538" y="781"/>
                    </a:lnTo>
                    <a:lnTo>
                      <a:pt x="1456" y="809"/>
                    </a:lnTo>
                    <a:lnTo>
                      <a:pt x="1377" y="845"/>
                    </a:lnTo>
                    <a:lnTo>
                      <a:pt x="1302" y="885"/>
                    </a:lnTo>
                    <a:lnTo>
                      <a:pt x="1230" y="931"/>
                    </a:lnTo>
                    <a:lnTo>
                      <a:pt x="1162" y="982"/>
                    </a:lnTo>
                    <a:lnTo>
                      <a:pt x="1097" y="1037"/>
                    </a:lnTo>
                    <a:lnTo>
                      <a:pt x="1038" y="1097"/>
                    </a:lnTo>
                    <a:lnTo>
                      <a:pt x="981" y="1161"/>
                    </a:lnTo>
                    <a:lnTo>
                      <a:pt x="931" y="1230"/>
                    </a:lnTo>
                    <a:lnTo>
                      <a:pt x="885" y="1301"/>
                    </a:lnTo>
                    <a:lnTo>
                      <a:pt x="844" y="1377"/>
                    </a:lnTo>
                    <a:lnTo>
                      <a:pt x="810" y="1455"/>
                    </a:lnTo>
                    <a:lnTo>
                      <a:pt x="780" y="1537"/>
                    </a:lnTo>
                    <a:lnTo>
                      <a:pt x="757" y="1622"/>
                    </a:lnTo>
                    <a:lnTo>
                      <a:pt x="740" y="1708"/>
                    </a:lnTo>
                    <a:lnTo>
                      <a:pt x="729" y="1797"/>
                    </a:lnTo>
                    <a:lnTo>
                      <a:pt x="726" y="1888"/>
                    </a:lnTo>
                    <a:lnTo>
                      <a:pt x="729" y="1978"/>
                    </a:lnTo>
                    <a:lnTo>
                      <a:pt x="740" y="2068"/>
                    </a:lnTo>
                    <a:lnTo>
                      <a:pt x="757" y="2154"/>
                    </a:lnTo>
                    <a:lnTo>
                      <a:pt x="780" y="2238"/>
                    </a:lnTo>
                    <a:lnTo>
                      <a:pt x="810" y="2320"/>
                    </a:lnTo>
                    <a:lnTo>
                      <a:pt x="844" y="2399"/>
                    </a:lnTo>
                    <a:lnTo>
                      <a:pt x="885" y="2474"/>
                    </a:lnTo>
                    <a:lnTo>
                      <a:pt x="931" y="2546"/>
                    </a:lnTo>
                    <a:lnTo>
                      <a:pt x="981" y="2614"/>
                    </a:lnTo>
                    <a:lnTo>
                      <a:pt x="1038" y="2678"/>
                    </a:lnTo>
                    <a:lnTo>
                      <a:pt x="1097" y="2738"/>
                    </a:lnTo>
                    <a:lnTo>
                      <a:pt x="1162" y="2794"/>
                    </a:lnTo>
                    <a:lnTo>
                      <a:pt x="1230" y="2845"/>
                    </a:lnTo>
                    <a:lnTo>
                      <a:pt x="1302" y="2891"/>
                    </a:lnTo>
                    <a:lnTo>
                      <a:pt x="1377" y="2931"/>
                    </a:lnTo>
                    <a:lnTo>
                      <a:pt x="1456" y="2966"/>
                    </a:lnTo>
                    <a:lnTo>
                      <a:pt x="1538" y="2996"/>
                    </a:lnTo>
                    <a:lnTo>
                      <a:pt x="1622" y="3019"/>
                    </a:lnTo>
                    <a:lnTo>
                      <a:pt x="1709" y="3036"/>
                    </a:lnTo>
                    <a:lnTo>
                      <a:pt x="1798" y="3046"/>
                    </a:lnTo>
                    <a:lnTo>
                      <a:pt x="1889" y="3050"/>
                    </a:lnTo>
                    <a:lnTo>
                      <a:pt x="1980" y="3046"/>
                    </a:lnTo>
                    <a:lnTo>
                      <a:pt x="2068" y="3036"/>
                    </a:lnTo>
                    <a:lnTo>
                      <a:pt x="2155" y="3019"/>
                    </a:lnTo>
                    <a:lnTo>
                      <a:pt x="2240" y="2996"/>
                    </a:lnTo>
                    <a:lnTo>
                      <a:pt x="2321" y="2966"/>
                    </a:lnTo>
                    <a:lnTo>
                      <a:pt x="2400" y="2931"/>
                    </a:lnTo>
                    <a:lnTo>
                      <a:pt x="2476" y="2891"/>
                    </a:lnTo>
                    <a:lnTo>
                      <a:pt x="2547" y="2845"/>
                    </a:lnTo>
                    <a:lnTo>
                      <a:pt x="2616" y="2794"/>
                    </a:lnTo>
                    <a:lnTo>
                      <a:pt x="2680" y="2738"/>
                    </a:lnTo>
                    <a:lnTo>
                      <a:pt x="2740" y="2678"/>
                    </a:lnTo>
                    <a:lnTo>
                      <a:pt x="2795" y="2614"/>
                    </a:lnTo>
                    <a:lnTo>
                      <a:pt x="2846" y="2546"/>
                    </a:lnTo>
                    <a:lnTo>
                      <a:pt x="2892" y="2474"/>
                    </a:lnTo>
                    <a:lnTo>
                      <a:pt x="2932" y="2399"/>
                    </a:lnTo>
                    <a:lnTo>
                      <a:pt x="2968" y="2320"/>
                    </a:lnTo>
                    <a:lnTo>
                      <a:pt x="2997" y="2238"/>
                    </a:lnTo>
                    <a:lnTo>
                      <a:pt x="3020" y="2154"/>
                    </a:lnTo>
                    <a:lnTo>
                      <a:pt x="3037" y="2068"/>
                    </a:lnTo>
                    <a:lnTo>
                      <a:pt x="3047" y="1978"/>
                    </a:lnTo>
                    <a:lnTo>
                      <a:pt x="3051" y="1888"/>
                    </a:lnTo>
                    <a:lnTo>
                      <a:pt x="3047" y="1797"/>
                    </a:lnTo>
                    <a:lnTo>
                      <a:pt x="3037" y="1708"/>
                    </a:lnTo>
                    <a:lnTo>
                      <a:pt x="3020" y="1622"/>
                    </a:lnTo>
                    <a:lnTo>
                      <a:pt x="2997" y="1537"/>
                    </a:lnTo>
                    <a:lnTo>
                      <a:pt x="2968" y="1455"/>
                    </a:lnTo>
                    <a:lnTo>
                      <a:pt x="2932" y="1377"/>
                    </a:lnTo>
                    <a:lnTo>
                      <a:pt x="2892" y="1301"/>
                    </a:lnTo>
                    <a:lnTo>
                      <a:pt x="2846" y="1230"/>
                    </a:lnTo>
                    <a:lnTo>
                      <a:pt x="2795" y="1161"/>
                    </a:lnTo>
                    <a:lnTo>
                      <a:pt x="2740" y="1097"/>
                    </a:lnTo>
                    <a:lnTo>
                      <a:pt x="2680" y="1037"/>
                    </a:lnTo>
                    <a:lnTo>
                      <a:pt x="2616" y="982"/>
                    </a:lnTo>
                    <a:lnTo>
                      <a:pt x="2547" y="931"/>
                    </a:lnTo>
                    <a:lnTo>
                      <a:pt x="2476" y="885"/>
                    </a:lnTo>
                    <a:lnTo>
                      <a:pt x="2400" y="845"/>
                    </a:lnTo>
                    <a:lnTo>
                      <a:pt x="2321" y="809"/>
                    </a:lnTo>
                    <a:lnTo>
                      <a:pt x="2240" y="781"/>
                    </a:lnTo>
                    <a:lnTo>
                      <a:pt x="2155" y="758"/>
                    </a:lnTo>
                    <a:lnTo>
                      <a:pt x="2068" y="740"/>
                    </a:lnTo>
                    <a:lnTo>
                      <a:pt x="1980" y="730"/>
                    </a:lnTo>
                    <a:lnTo>
                      <a:pt x="1889" y="727"/>
                    </a:lnTo>
                    <a:close/>
                    <a:moveTo>
                      <a:pt x="1743" y="0"/>
                    </a:moveTo>
                    <a:lnTo>
                      <a:pt x="2034" y="0"/>
                    </a:lnTo>
                    <a:lnTo>
                      <a:pt x="2193" y="450"/>
                    </a:lnTo>
                    <a:lnTo>
                      <a:pt x="2183" y="467"/>
                    </a:lnTo>
                    <a:lnTo>
                      <a:pt x="2266" y="486"/>
                    </a:lnTo>
                    <a:lnTo>
                      <a:pt x="2347" y="511"/>
                    </a:lnTo>
                    <a:lnTo>
                      <a:pt x="2425" y="539"/>
                    </a:lnTo>
                    <a:lnTo>
                      <a:pt x="2500" y="573"/>
                    </a:lnTo>
                    <a:lnTo>
                      <a:pt x="2573" y="611"/>
                    </a:lnTo>
                    <a:lnTo>
                      <a:pt x="2645" y="652"/>
                    </a:lnTo>
                    <a:lnTo>
                      <a:pt x="2714" y="697"/>
                    </a:lnTo>
                    <a:lnTo>
                      <a:pt x="2731" y="646"/>
                    </a:lnTo>
                    <a:lnTo>
                      <a:pt x="3151" y="437"/>
                    </a:lnTo>
                    <a:lnTo>
                      <a:pt x="3341" y="627"/>
                    </a:lnTo>
                    <a:lnTo>
                      <a:pt x="3122" y="1053"/>
                    </a:lnTo>
                    <a:lnTo>
                      <a:pt x="3083" y="1066"/>
                    </a:lnTo>
                    <a:lnTo>
                      <a:pt x="3129" y="1137"/>
                    </a:lnTo>
                    <a:lnTo>
                      <a:pt x="3171" y="1212"/>
                    </a:lnTo>
                    <a:lnTo>
                      <a:pt x="3209" y="1289"/>
                    </a:lnTo>
                    <a:lnTo>
                      <a:pt x="3244" y="1368"/>
                    </a:lnTo>
                    <a:lnTo>
                      <a:pt x="3273" y="1450"/>
                    </a:lnTo>
                    <a:lnTo>
                      <a:pt x="3297" y="1534"/>
                    </a:lnTo>
                    <a:lnTo>
                      <a:pt x="3315" y="1620"/>
                    </a:lnTo>
                    <a:lnTo>
                      <a:pt x="3338" y="1608"/>
                    </a:lnTo>
                    <a:lnTo>
                      <a:pt x="3778" y="1755"/>
                    </a:lnTo>
                    <a:lnTo>
                      <a:pt x="3778" y="2020"/>
                    </a:lnTo>
                    <a:lnTo>
                      <a:pt x="3328" y="2166"/>
                    </a:lnTo>
                    <a:lnTo>
                      <a:pt x="3315" y="2159"/>
                    </a:lnTo>
                    <a:lnTo>
                      <a:pt x="3296" y="2243"/>
                    </a:lnTo>
                    <a:lnTo>
                      <a:pt x="3273" y="2324"/>
                    </a:lnTo>
                    <a:lnTo>
                      <a:pt x="3244" y="2405"/>
                    </a:lnTo>
                    <a:lnTo>
                      <a:pt x="3211" y="2482"/>
                    </a:lnTo>
                    <a:lnTo>
                      <a:pt x="3174" y="2558"/>
                    </a:lnTo>
                    <a:lnTo>
                      <a:pt x="3132" y="2630"/>
                    </a:lnTo>
                    <a:lnTo>
                      <a:pt x="3087" y="2700"/>
                    </a:lnTo>
                    <a:lnTo>
                      <a:pt x="3136" y="2715"/>
                    </a:lnTo>
                    <a:lnTo>
                      <a:pt x="3341" y="3139"/>
                    </a:lnTo>
                    <a:lnTo>
                      <a:pt x="3142" y="3338"/>
                    </a:lnTo>
                    <a:lnTo>
                      <a:pt x="2710" y="3125"/>
                    </a:lnTo>
                    <a:lnTo>
                      <a:pt x="2699" y="3088"/>
                    </a:lnTo>
                    <a:lnTo>
                      <a:pt x="2630" y="3131"/>
                    </a:lnTo>
                    <a:lnTo>
                      <a:pt x="2558" y="3171"/>
                    </a:lnTo>
                    <a:lnTo>
                      <a:pt x="2485" y="3208"/>
                    </a:lnTo>
                    <a:lnTo>
                      <a:pt x="2409" y="3240"/>
                    </a:lnTo>
                    <a:lnTo>
                      <a:pt x="2331" y="3269"/>
                    </a:lnTo>
                    <a:lnTo>
                      <a:pt x="2250" y="3292"/>
                    </a:lnTo>
                    <a:lnTo>
                      <a:pt x="2167" y="3312"/>
                    </a:lnTo>
                    <a:lnTo>
                      <a:pt x="2181" y="3337"/>
                    </a:lnTo>
                    <a:lnTo>
                      <a:pt x="2027" y="3775"/>
                    </a:lnTo>
                    <a:lnTo>
                      <a:pt x="1750" y="3775"/>
                    </a:lnTo>
                    <a:lnTo>
                      <a:pt x="1598" y="3325"/>
                    </a:lnTo>
                    <a:lnTo>
                      <a:pt x="1606" y="3311"/>
                    </a:lnTo>
                    <a:lnTo>
                      <a:pt x="1523" y="3292"/>
                    </a:lnTo>
                    <a:lnTo>
                      <a:pt x="1444" y="3268"/>
                    </a:lnTo>
                    <a:lnTo>
                      <a:pt x="1365" y="3240"/>
                    </a:lnTo>
                    <a:lnTo>
                      <a:pt x="1290" y="3207"/>
                    </a:lnTo>
                    <a:lnTo>
                      <a:pt x="1216" y="3170"/>
                    </a:lnTo>
                    <a:lnTo>
                      <a:pt x="1145" y="3130"/>
                    </a:lnTo>
                    <a:lnTo>
                      <a:pt x="1076" y="3085"/>
                    </a:lnTo>
                    <a:lnTo>
                      <a:pt x="1061" y="3135"/>
                    </a:lnTo>
                    <a:lnTo>
                      <a:pt x="636" y="3338"/>
                    </a:lnTo>
                    <a:lnTo>
                      <a:pt x="437" y="3139"/>
                    </a:lnTo>
                    <a:lnTo>
                      <a:pt x="650" y="2708"/>
                    </a:lnTo>
                    <a:lnTo>
                      <a:pt x="688" y="2697"/>
                    </a:lnTo>
                    <a:lnTo>
                      <a:pt x="644" y="2629"/>
                    </a:lnTo>
                    <a:lnTo>
                      <a:pt x="604" y="2557"/>
                    </a:lnTo>
                    <a:lnTo>
                      <a:pt x="567" y="2483"/>
                    </a:lnTo>
                    <a:lnTo>
                      <a:pt x="535" y="2407"/>
                    </a:lnTo>
                    <a:lnTo>
                      <a:pt x="506" y="2329"/>
                    </a:lnTo>
                    <a:lnTo>
                      <a:pt x="483" y="2248"/>
                    </a:lnTo>
                    <a:lnTo>
                      <a:pt x="465" y="2167"/>
                    </a:lnTo>
                    <a:lnTo>
                      <a:pt x="438" y="2179"/>
                    </a:lnTo>
                    <a:lnTo>
                      <a:pt x="0" y="2027"/>
                    </a:lnTo>
                    <a:lnTo>
                      <a:pt x="0" y="1750"/>
                    </a:lnTo>
                    <a:lnTo>
                      <a:pt x="450" y="1597"/>
                    </a:lnTo>
                    <a:lnTo>
                      <a:pt x="465" y="1606"/>
                    </a:lnTo>
                    <a:lnTo>
                      <a:pt x="484" y="1522"/>
                    </a:lnTo>
                    <a:lnTo>
                      <a:pt x="508" y="1439"/>
                    </a:lnTo>
                    <a:lnTo>
                      <a:pt x="538" y="1360"/>
                    </a:lnTo>
                    <a:lnTo>
                      <a:pt x="572" y="1282"/>
                    </a:lnTo>
                    <a:lnTo>
                      <a:pt x="610" y="1207"/>
                    </a:lnTo>
                    <a:lnTo>
                      <a:pt x="652" y="1133"/>
                    </a:lnTo>
                    <a:lnTo>
                      <a:pt x="697" y="1063"/>
                    </a:lnTo>
                    <a:lnTo>
                      <a:pt x="645" y="1047"/>
                    </a:lnTo>
                    <a:lnTo>
                      <a:pt x="437" y="628"/>
                    </a:lnTo>
                    <a:lnTo>
                      <a:pt x="627" y="437"/>
                    </a:lnTo>
                    <a:lnTo>
                      <a:pt x="1054" y="655"/>
                    </a:lnTo>
                    <a:lnTo>
                      <a:pt x="1066" y="696"/>
                    </a:lnTo>
                    <a:lnTo>
                      <a:pt x="1135" y="651"/>
                    </a:lnTo>
                    <a:lnTo>
                      <a:pt x="1207" y="609"/>
                    </a:lnTo>
                    <a:lnTo>
                      <a:pt x="1280" y="571"/>
                    </a:lnTo>
                    <a:lnTo>
                      <a:pt x="1356" y="538"/>
                    </a:lnTo>
                    <a:lnTo>
                      <a:pt x="1434" y="509"/>
                    </a:lnTo>
                    <a:lnTo>
                      <a:pt x="1515" y="485"/>
                    </a:lnTo>
                    <a:lnTo>
                      <a:pt x="1597" y="466"/>
                    </a:lnTo>
                    <a:lnTo>
                      <a:pt x="1583" y="439"/>
                    </a:lnTo>
                    <a:lnTo>
                      <a:pt x="1743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43" name="Freeform 19">
                <a:extLst>
                  <a:ext uri="{FF2B5EF4-FFF2-40B4-BE49-F238E27FC236}">
                    <a16:creationId xmlns:a16="http://schemas.microsoft.com/office/drawing/2014/main" id="{94FE7269-754C-4061-8CFB-2577BAFD808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94640" y="3688545"/>
                <a:ext cx="601819" cy="608787"/>
              </a:xfrm>
              <a:custGeom>
                <a:avLst/>
                <a:gdLst>
                  <a:gd name="T0" fmla="*/ 869 w 1902"/>
                  <a:gd name="T1" fmla="*/ 565 h 1921"/>
                  <a:gd name="T2" fmla="*/ 760 w 1902"/>
                  <a:gd name="T3" fmla="*/ 606 h 1921"/>
                  <a:gd name="T4" fmla="*/ 665 w 1902"/>
                  <a:gd name="T5" fmla="*/ 676 h 1921"/>
                  <a:gd name="T6" fmla="*/ 597 w 1902"/>
                  <a:gd name="T7" fmla="*/ 767 h 1921"/>
                  <a:gd name="T8" fmla="*/ 558 w 1902"/>
                  <a:gd name="T9" fmla="*/ 872 h 1921"/>
                  <a:gd name="T10" fmla="*/ 548 w 1902"/>
                  <a:gd name="T11" fmla="*/ 984 h 1921"/>
                  <a:gd name="T12" fmla="*/ 571 w 1902"/>
                  <a:gd name="T13" fmla="*/ 1097 h 1921"/>
                  <a:gd name="T14" fmla="*/ 628 w 1902"/>
                  <a:gd name="T15" fmla="*/ 1203 h 1921"/>
                  <a:gd name="T16" fmla="*/ 709 w 1902"/>
                  <a:gd name="T17" fmla="*/ 1284 h 1921"/>
                  <a:gd name="T18" fmla="*/ 809 w 1902"/>
                  <a:gd name="T19" fmla="*/ 1338 h 1921"/>
                  <a:gd name="T20" fmla="*/ 918 w 1902"/>
                  <a:gd name="T21" fmla="*/ 1362 h 1921"/>
                  <a:gd name="T22" fmla="*/ 1030 w 1902"/>
                  <a:gd name="T23" fmla="*/ 1356 h 1921"/>
                  <a:gd name="T24" fmla="*/ 1141 w 1902"/>
                  <a:gd name="T25" fmla="*/ 1315 h 1921"/>
                  <a:gd name="T26" fmla="*/ 1235 w 1902"/>
                  <a:gd name="T27" fmla="*/ 1245 h 1921"/>
                  <a:gd name="T28" fmla="*/ 1304 w 1902"/>
                  <a:gd name="T29" fmla="*/ 1154 h 1921"/>
                  <a:gd name="T30" fmla="*/ 1343 w 1902"/>
                  <a:gd name="T31" fmla="*/ 1049 h 1921"/>
                  <a:gd name="T32" fmla="*/ 1353 w 1902"/>
                  <a:gd name="T33" fmla="*/ 937 h 1921"/>
                  <a:gd name="T34" fmla="*/ 1330 w 1902"/>
                  <a:gd name="T35" fmla="*/ 824 h 1921"/>
                  <a:gd name="T36" fmla="*/ 1273 w 1902"/>
                  <a:gd name="T37" fmla="*/ 719 h 1921"/>
                  <a:gd name="T38" fmla="*/ 1191 w 1902"/>
                  <a:gd name="T39" fmla="*/ 639 h 1921"/>
                  <a:gd name="T40" fmla="*/ 1092 w 1902"/>
                  <a:gd name="T41" fmla="*/ 583 h 1921"/>
                  <a:gd name="T42" fmla="*/ 983 w 1902"/>
                  <a:gd name="T43" fmla="*/ 559 h 1921"/>
                  <a:gd name="T44" fmla="*/ 988 w 1902"/>
                  <a:gd name="T45" fmla="*/ 0 h 1921"/>
                  <a:gd name="T46" fmla="*/ 1257 w 1902"/>
                  <a:gd name="T47" fmla="*/ 261 h 1921"/>
                  <a:gd name="T48" fmla="*/ 1382 w 1902"/>
                  <a:gd name="T49" fmla="*/ 329 h 1921"/>
                  <a:gd name="T50" fmla="*/ 1596 w 1902"/>
                  <a:gd name="T51" fmla="*/ 249 h 1921"/>
                  <a:gd name="T52" fmla="*/ 1635 w 1902"/>
                  <a:gd name="T53" fmla="*/ 621 h 1921"/>
                  <a:gd name="T54" fmla="*/ 1687 w 1902"/>
                  <a:gd name="T55" fmla="*/ 756 h 1921"/>
                  <a:gd name="T56" fmla="*/ 1902 w 1902"/>
                  <a:gd name="T57" fmla="*/ 831 h 1921"/>
                  <a:gd name="T58" fmla="*/ 1693 w 1902"/>
                  <a:gd name="T59" fmla="*/ 1141 h 1921"/>
                  <a:gd name="T60" fmla="*/ 1646 w 1902"/>
                  <a:gd name="T61" fmla="*/ 1276 h 1921"/>
                  <a:gd name="T62" fmla="*/ 1763 w 1902"/>
                  <a:gd name="T63" fmla="*/ 1473 h 1921"/>
                  <a:gd name="T64" fmla="*/ 1403 w 1902"/>
                  <a:gd name="T65" fmla="*/ 1576 h 1921"/>
                  <a:gd name="T66" fmla="*/ 1312 w 1902"/>
                  <a:gd name="T67" fmla="*/ 1634 h 1921"/>
                  <a:gd name="T68" fmla="*/ 1214 w 1902"/>
                  <a:gd name="T69" fmla="*/ 1678 h 1921"/>
                  <a:gd name="T70" fmla="*/ 931 w 1902"/>
                  <a:gd name="T71" fmla="*/ 1921 h 1921"/>
                  <a:gd name="T72" fmla="*/ 830 w 1902"/>
                  <a:gd name="T73" fmla="*/ 1716 h 1921"/>
                  <a:gd name="T74" fmla="*/ 691 w 1902"/>
                  <a:gd name="T75" fmla="*/ 1680 h 1921"/>
                  <a:gd name="T76" fmla="*/ 318 w 1902"/>
                  <a:gd name="T77" fmla="*/ 1685 h 1921"/>
                  <a:gd name="T78" fmla="*/ 373 w 1902"/>
                  <a:gd name="T79" fmla="*/ 1463 h 1921"/>
                  <a:gd name="T80" fmla="*/ 289 w 1902"/>
                  <a:gd name="T81" fmla="*/ 1346 h 1921"/>
                  <a:gd name="T82" fmla="*/ 0 w 1902"/>
                  <a:gd name="T83" fmla="*/ 1108 h 1921"/>
                  <a:gd name="T84" fmla="*/ 186 w 1902"/>
                  <a:gd name="T85" fmla="*/ 974 h 1921"/>
                  <a:gd name="T86" fmla="*/ 197 w 1902"/>
                  <a:gd name="T87" fmla="*/ 831 h 1921"/>
                  <a:gd name="T88" fmla="*/ 127 w 1902"/>
                  <a:gd name="T89" fmla="*/ 464 h 1921"/>
                  <a:gd name="T90" fmla="*/ 355 w 1902"/>
                  <a:gd name="T91" fmla="*/ 481 h 1921"/>
                  <a:gd name="T92" fmla="*/ 457 w 1902"/>
                  <a:gd name="T93" fmla="*/ 376 h 1921"/>
                  <a:gd name="T94" fmla="*/ 639 w 1902"/>
                  <a:gd name="T95" fmla="*/ 50 h 1921"/>
                  <a:gd name="T96" fmla="*/ 805 w 1902"/>
                  <a:gd name="T97" fmla="*/ 210 h 1921"/>
                  <a:gd name="T98" fmla="*/ 947 w 1902"/>
                  <a:gd name="T99" fmla="*/ 196 h 1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02" h="1921">
                    <a:moveTo>
                      <a:pt x="926" y="559"/>
                    </a:moveTo>
                    <a:lnTo>
                      <a:pt x="869" y="565"/>
                    </a:lnTo>
                    <a:lnTo>
                      <a:pt x="813" y="582"/>
                    </a:lnTo>
                    <a:lnTo>
                      <a:pt x="760" y="606"/>
                    </a:lnTo>
                    <a:lnTo>
                      <a:pt x="709" y="639"/>
                    </a:lnTo>
                    <a:lnTo>
                      <a:pt x="665" y="676"/>
                    </a:lnTo>
                    <a:lnTo>
                      <a:pt x="628" y="719"/>
                    </a:lnTo>
                    <a:lnTo>
                      <a:pt x="597" y="767"/>
                    </a:lnTo>
                    <a:lnTo>
                      <a:pt x="574" y="818"/>
                    </a:lnTo>
                    <a:lnTo>
                      <a:pt x="558" y="872"/>
                    </a:lnTo>
                    <a:lnTo>
                      <a:pt x="549" y="927"/>
                    </a:lnTo>
                    <a:lnTo>
                      <a:pt x="548" y="984"/>
                    </a:lnTo>
                    <a:lnTo>
                      <a:pt x="556" y="1041"/>
                    </a:lnTo>
                    <a:lnTo>
                      <a:pt x="571" y="1097"/>
                    </a:lnTo>
                    <a:lnTo>
                      <a:pt x="595" y="1152"/>
                    </a:lnTo>
                    <a:lnTo>
                      <a:pt x="628" y="1203"/>
                    </a:lnTo>
                    <a:lnTo>
                      <a:pt x="665" y="1247"/>
                    </a:lnTo>
                    <a:lnTo>
                      <a:pt x="709" y="1284"/>
                    </a:lnTo>
                    <a:lnTo>
                      <a:pt x="756" y="1313"/>
                    </a:lnTo>
                    <a:lnTo>
                      <a:pt x="809" y="1338"/>
                    </a:lnTo>
                    <a:lnTo>
                      <a:pt x="862" y="1354"/>
                    </a:lnTo>
                    <a:lnTo>
                      <a:pt x="918" y="1362"/>
                    </a:lnTo>
                    <a:lnTo>
                      <a:pt x="975" y="1362"/>
                    </a:lnTo>
                    <a:lnTo>
                      <a:pt x="1030" y="1356"/>
                    </a:lnTo>
                    <a:lnTo>
                      <a:pt x="1087" y="1339"/>
                    </a:lnTo>
                    <a:lnTo>
                      <a:pt x="1141" y="1315"/>
                    </a:lnTo>
                    <a:lnTo>
                      <a:pt x="1191" y="1284"/>
                    </a:lnTo>
                    <a:lnTo>
                      <a:pt x="1235" y="1245"/>
                    </a:lnTo>
                    <a:lnTo>
                      <a:pt x="1273" y="1203"/>
                    </a:lnTo>
                    <a:lnTo>
                      <a:pt x="1304" y="1154"/>
                    </a:lnTo>
                    <a:lnTo>
                      <a:pt x="1327" y="1103"/>
                    </a:lnTo>
                    <a:lnTo>
                      <a:pt x="1343" y="1049"/>
                    </a:lnTo>
                    <a:lnTo>
                      <a:pt x="1351" y="994"/>
                    </a:lnTo>
                    <a:lnTo>
                      <a:pt x="1353" y="937"/>
                    </a:lnTo>
                    <a:lnTo>
                      <a:pt x="1345" y="880"/>
                    </a:lnTo>
                    <a:lnTo>
                      <a:pt x="1330" y="824"/>
                    </a:lnTo>
                    <a:lnTo>
                      <a:pt x="1306" y="769"/>
                    </a:lnTo>
                    <a:lnTo>
                      <a:pt x="1273" y="719"/>
                    </a:lnTo>
                    <a:lnTo>
                      <a:pt x="1235" y="675"/>
                    </a:lnTo>
                    <a:lnTo>
                      <a:pt x="1191" y="639"/>
                    </a:lnTo>
                    <a:lnTo>
                      <a:pt x="1144" y="608"/>
                    </a:lnTo>
                    <a:lnTo>
                      <a:pt x="1092" y="583"/>
                    </a:lnTo>
                    <a:lnTo>
                      <a:pt x="1038" y="567"/>
                    </a:lnTo>
                    <a:lnTo>
                      <a:pt x="983" y="559"/>
                    </a:lnTo>
                    <a:lnTo>
                      <a:pt x="926" y="559"/>
                    </a:lnTo>
                    <a:close/>
                    <a:moveTo>
                      <a:pt x="988" y="0"/>
                    </a:moveTo>
                    <a:lnTo>
                      <a:pt x="1297" y="65"/>
                    </a:lnTo>
                    <a:lnTo>
                      <a:pt x="1257" y="261"/>
                    </a:lnTo>
                    <a:lnTo>
                      <a:pt x="1320" y="292"/>
                    </a:lnTo>
                    <a:lnTo>
                      <a:pt x="1382" y="329"/>
                    </a:lnTo>
                    <a:lnTo>
                      <a:pt x="1439" y="373"/>
                    </a:lnTo>
                    <a:lnTo>
                      <a:pt x="1596" y="249"/>
                    </a:lnTo>
                    <a:lnTo>
                      <a:pt x="1791" y="497"/>
                    </a:lnTo>
                    <a:lnTo>
                      <a:pt x="1635" y="621"/>
                    </a:lnTo>
                    <a:lnTo>
                      <a:pt x="1664" y="688"/>
                    </a:lnTo>
                    <a:lnTo>
                      <a:pt x="1687" y="756"/>
                    </a:lnTo>
                    <a:lnTo>
                      <a:pt x="1703" y="824"/>
                    </a:lnTo>
                    <a:lnTo>
                      <a:pt x="1902" y="831"/>
                    </a:lnTo>
                    <a:lnTo>
                      <a:pt x="1892" y="1147"/>
                    </a:lnTo>
                    <a:lnTo>
                      <a:pt x="1693" y="1141"/>
                    </a:lnTo>
                    <a:lnTo>
                      <a:pt x="1672" y="1209"/>
                    </a:lnTo>
                    <a:lnTo>
                      <a:pt x="1646" y="1276"/>
                    </a:lnTo>
                    <a:lnTo>
                      <a:pt x="1614" y="1341"/>
                    </a:lnTo>
                    <a:lnTo>
                      <a:pt x="1763" y="1473"/>
                    </a:lnTo>
                    <a:lnTo>
                      <a:pt x="1553" y="1709"/>
                    </a:lnTo>
                    <a:lnTo>
                      <a:pt x="1403" y="1576"/>
                    </a:lnTo>
                    <a:lnTo>
                      <a:pt x="1359" y="1607"/>
                    </a:lnTo>
                    <a:lnTo>
                      <a:pt x="1312" y="1634"/>
                    </a:lnTo>
                    <a:lnTo>
                      <a:pt x="1263" y="1657"/>
                    </a:lnTo>
                    <a:lnTo>
                      <a:pt x="1214" y="1678"/>
                    </a:lnTo>
                    <a:lnTo>
                      <a:pt x="1244" y="1876"/>
                    </a:lnTo>
                    <a:lnTo>
                      <a:pt x="931" y="1921"/>
                    </a:lnTo>
                    <a:lnTo>
                      <a:pt x="901" y="1724"/>
                    </a:lnTo>
                    <a:lnTo>
                      <a:pt x="830" y="1716"/>
                    </a:lnTo>
                    <a:lnTo>
                      <a:pt x="760" y="1701"/>
                    </a:lnTo>
                    <a:lnTo>
                      <a:pt x="691" y="1680"/>
                    </a:lnTo>
                    <a:lnTo>
                      <a:pt x="587" y="1849"/>
                    </a:lnTo>
                    <a:lnTo>
                      <a:pt x="318" y="1685"/>
                    </a:lnTo>
                    <a:lnTo>
                      <a:pt x="422" y="1514"/>
                    </a:lnTo>
                    <a:lnTo>
                      <a:pt x="373" y="1463"/>
                    </a:lnTo>
                    <a:lnTo>
                      <a:pt x="329" y="1406"/>
                    </a:lnTo>
                    <a:lnTo>
                      <a:pt x="289" y="1346"/>
                    </a:lnTo>
                    <a:lnTo>
                      <a:pt x="100" y="1408"/>
                    </a:lnTo>
                    <a:lnTo>
                      <a:pt x="0" y="1108"/>
                    </a:lnTo>
                    <a:lnTo>
                      <a:pt x="191" y="1046"/>
                    </a:lnTo>
                    <a:lnTo>
                      <a:pt x="186" y="974"/>
                    </a:lnTo>
                    <a:lnTo>
                      <a:pt x="188" y="901"/>
                    </a:lnTo>
                    <a:lnTo>
                      <a:pt x="197" y="831"/>
                    </a:lnTo>
                    <a:lnTo>
                      <a:pt x="12" y="756"/>
                    </a:lnTo>
                    <a:lnTo>
                      <a:pt x="127" y="464"/>
                    </a:lnTo>
                    <a:lnTo>
                      <a:pt x="313" y="538"/>
                    </a:lnTo>
                    <a:lnTo>
                      <a:pt x="355" y="481"/>
                    </a:lnTo>
                    <a:lnTo>
                      <a:pt x="403" y="427"/>
                    </a:lnTo>
                    <a:lnTo>
                      <a:pt x="457" y="376"/>
                    </a:lnTo>
                    <a:lnTo>
                      <a:pt x="362" y="200"/>
                    </a:lnTo>
                    <a:lnTo>
                      <a:pt x="639" y="50"/>
                    </a:lnTo>
                    <a:lnTo>
                      <a:pt x="734" y="226"/>
                    </a:lnTo>
                    <a:lnTo>
                      <a:pt x="805" y="210"/>
                    </a:lnTo>
                    <a:lnTo>
                      <a:pt x="875" y="200"/>
                    </a:lnTo>
                    <a:lnTo>
                      <a:pt x="947" y="196"/>
                    </a:lnTo>
                    <a:lnTo>
                      <a:pt x="988" y="0"/>
                    </a:lnTo>
                    <a:close/>
                  </a:path>
                </a:pathLst>
              </a:custGeom>
              <a:solidFill>
                <a:sysClr val="window" lastClr="FFFFFF">
                  <a:lumMod val="7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grpSp>
            <p:nvGrpSpPr>
              <p:cNvPr id="144" name="Group 55">
                <a:extLst>
                  <a:ext uri="{FF2B5EF4-FFF2-40B4-BE49-F238E27FC236}">
                    <a16:creationId xmlns:a16="http://schemas.microsoft.com/office/drawing/2014/main" id="{2BFC9FFA-B3DF-494F-BEA1-3FFD641E6BA8}"/>
                  </a:ext>
                </a:extLst>
              </p:cNvPr>
              <p:cNvGrpSpPr/>
              <p:nvPr/>
            </p:nvGrpSpPr>
            <p:grpSpPr>
              <a:xfrm rot="1742241">
                <a:off x="4503324" y="3895991"/>
                <a:ext cx="132313" cy="653839"/>
                <a:chOff x="2585357" y="4267200"/>
                <a:chExt cx="169621" cy="838200"/>
              </a:xfrm>
            </p:grpSpPr>
            <p:sp>
              <p:nvSpPr>
                <p:cNvPr id="171" name="Rounded Rectangle 82">
                  <a:extLst>
                    <a:ext uri="{FF2B5EF4-FFF2-40B4-BE49-F238E27FC236}">
                      <a16:creationId xmlns:a16="http://schemas.microsoft.com/office/drawing/2014/main" id="{567D3E14-9CC6-4005-AD93-52C103EAC2ED}"/>
                    </a:ext>
                  </a:extLst>
                </p:cNvPr>
                <p:cNvSpPr/>
                <p:nvPr/>
              </p:nvSpPr>
              <p:spPr>
                <a:xfrm>
                  <a:off x="2585357" y="4267200"/>
                  <a:ext cx="169621" cy="83820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596273">
                    <a:lumMod val="75000"/>
                  </a:srgb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Oval 83">
                  <a:extLst>
                    <a:ext uri="{FF2B5EF4-FFF2-40B4-BE49-F238E27FC236}">
                      <a16:creationId xmlns:a16="http://schemas.microsoft.com/office/drawing/2014/main" id="{7914DD57-8A3B-479A-BE66-CF805EFA8D11}"/>
                    </a:ext>
                  </a:extLst>
                </p:cNvPr>
                <p:cNvSpPr/>
                <p:nvPr/>
              </p:nvSpPr>
              <p:spPr>
                <a:xfrm>
                  <a:off x="2640430" y="4315522"/>
                  <a:ext cx="59474" cy="59474"/>
                </a:xfrm>
                <a:prstGeom prst="ellipse">
                  <a:avLst/>
                </a:prstGeom>
                <a:solidFill>
                  <a:sysClr val="window" lastClr="FFFFFF">
                    <a:lumMod val="50000"/>
                  </a:sys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cxnSp>
            <p:nvCxnSpPr>
              <p:cNvPr id="145" name="Straight Connector 56">
                <a:extLst>
                  <a:ext uri="{FF2B5EF4-FFF2-40B4-BE49-F238E27FC236}">
                    <a16:creationId xmlns:a16="http://schemas.microsoft.com/office/drawing/2014/main" id="{A73EFE50-0D7C-43F4-96BB-326A3C955200}"/>
                  </a:ext>
                </a:extLst>
              </p:cNvPr>
              <p:cNvCxnSpPr/>
              <p:nvPr/>
            </p:nvCxnSpPr>
            <p:spPr>
              <a:xfrm flipV="1">
                <a:off x="5164365" y="2437485"/>
                <a:ext cx="1542310" cy="991707"/>
              </a:xfrm>
              <a:prstGeom prst="line">
                <a:avLst/>
              </a:prstGeom>
              <a:noFill/>
              <a:ln w="5715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</p:cxnSp>
          <p:cxnSp>
            <p:nvCxnSpPr>
              <p:cNvPr id="146" name="Straight Connector 57">
                <a:extLst>
                  <a:ext uri="{FF2B5EF4-FFF2-40B4-BE49-F238E27FC236}">
                    <a16:creationId xmlns:a16="http://schemas.microsoft.com/office/drawing/2014/main" id="{D45684E9-DE93-4FC4-98E9-6F5A5CF53FA2}"/>
                  </a:ext>
                </a:extLst>
              </p:cNvPr>
              <p:cNvCxnSpPr/>
              <p:nvPr/>
            </p:nvCxnSpPr>
            <p:spPr>
              <a:xfrm flipV="1">
                <a:off x="5405253" y="3266515"/>
                <a:ext cx="1761299" cy="697637"/>
              </a:xfrm>
              <a:prstGeom prst="line">
                <a:avLst/>
              </a:prstGeom>
              <a:noFill/>
              <a:ln w="5715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</p:cxnSp>
          <p:sp>
            <p:nvSpPr>
              <p:cNvPr id="147" name="Freeform 24">
                <a:extLst>
                  <a:ext uri="{FF2B5EF4-FFF2-40B4-BE49-F238E27FC236}">
                    <a16:creationId xmlns:a16="http://schemas.microsoft.com/office/drawing/2014/main" id="{BAF8450E-33F3-4788-9629-B6B476E1AF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28086" y="2249779"/>
                <a:ext cx="1203704" cy="1203701"/>
              </a:xfrm>
              <a:custGeom>
                <a:avLst/>
                <a:gdLst>
                  <a:gd name="T0" fmla="*/ 1666 w 4617"/>
                  <a:gd name="T1" fmla="*/ 3790 h 4617"/>
                  <a:gd name="T2" fmla="*/ 2927 w 4617"/>
                  <a:gd name="T3" fmla="*/ 3801 h 4617"/>
                  <a:gd name="T4" fmla="*/ 2889 w 4617"/>
                  <a:gd name="T5" fmla="*/ 2821 h 4617"/>
                  <a:gd name="T6" fmla="*/ 2236 w 4617"/>
                  <a:gd name="T7" fmla="*/ 3074 h 4617"/>
                  <a:gd name="T8" fmla="*/ 2132 w 4617"/>
                  <a:gd name="T9" fmla="*/ 1882 h 4617"/>
                  <a:gd name="T10" fmla="*/ 1862 w 4617"/>
                  <a:gd name="T11" fmla="*/ 2427 h 4617"/>
                  <a:gd name="T12" fmla="*/ 2369 w 4617"/>
                  <a:gd name="T13" fmla="*/ 2766 h 4617"/>
                  <a:gd name="T14" fmla="*/ 2770 w 4617"/>
                  <a:gd name="T15" fmla="*/ 2307 h 4617"/>
                  <a:gd name="T16" fmla="*/ 2363 w 4617"/>
                  <a:gd name="T17" fmla="*/ 1850 h 4617"/>
                  <a:gd name="T18" fmla="*/ 2891 w 4617"/>
                  <a:gd name="T19" fmla="*/ 1805 h 4617"/>
                  <a:gd name="T20" fmla="*/ 3044 w 4617"/>
                  <a:gd name="T21" fmla="*/ 2556 h 4617"/>
                  <a:gd name="T22" fmla="*/ 3877 w 4617"/>
                  <a:gd name="T23" fmla="*/ 1918 h 4617"/>
                  <a:gd name="T24" fmla="*/ 3086 w 4617"/>
                  <a:gd name="T25" fmla="*/ 894 h 4617"/>
                  <a:gd name="T26" fmla="*/ 1678 w 4617"/>
                  <a:gd name="T27" fmla="*/ 821 h 4617"/>
                  <a:gd name="T28" fmla="*/ 821 w 4617"/>
                  <a:gd name="T29" fmla="*/ 1678 h 4617"/>
                  <a:gd name="T30" fmla="*/ 797 w 4617"/>
                  <a:gd name="T31" fmla="*/ 2881 h 4617"/>
                  <a:gd name="T32" fmla="*/ 1619 w 4617"/>
                  <a:gd name="T33" fmla="*/ 1967 h 4617"/>
                  <a:gd name="T34" fmla="*/ 2155 w 4617"/>
                  <a:gd name="T35" fmla="*/ 1539 h 4617"/>
                  <a:gd name="T36" fmla="*/ 2623 w 4617"/>
                  <a:gd name="T37" fmla="*/ 411 h 4617"/>
                  <a:gd name="T38" fmla="*/ 2952 w 4617"/>
                  <a:gd name="T39" fmla="*/ 115 h 4617"/>
                  <a:gd name="T40" fmla="*/ 3358 w 4617"/>
                  <a:gd name="T41" fmla="*/ 337 h 4617"/>
                  <a:gd name="T42" fmla="*/ 3491 w 4617"/>
                  <a:gd name="T43" fmla="*/ 414 h 4617"/>
                  <a:gd name="T44" fmla="*/ 3887 w 4617"/>
                  <a:gd name="T45" fmla="*/ 653 h 4617"/>
                  <a:gd name="T46" fmla="*/ 3722 w 4617"/>
                  <a:gd name="T47" fmla="*/ 1003 h 4617"/>
                  <a:gd name="T48" fmla="*/ 4308 w 4617"/>
                  <a:gd name="T49" fmla="*/ 1154 h 4617"/>
                  <a:gd name="T50" fmla="*/ 4146 w 4617"/>
                  <a:gd name="T51" fmla="*/ 1738 h 4617"/>
                  <a:gd name="T52" fmla="*/ 4530 w 4617"/>
                  <a:gd name="T53" fmla="*/ 1770 h 4617"/>
                  <a:gd name="T54" fmla="*/ 4564 w 4617"/>
                  <a:gd name="T55" fmla="*/ 2236 h 4617"/>
                  <a:gd name="T56" fmla="*/ 4231 w 4617"/>
                  <a:gd name="T57" fmla="*/ 2385 h 4617"/>
                  <a:gd name="T58" fmla="*/ 4530 w 4617"/>
                  <a:gd name="T59" fmla="*/ 2925 h 4617"/>
                  <a:gd name="T60" fmla="*/ 4011 w 4617"/>
                  <a:gd name="T61" fmla="*/ 3203 h 4617"/>
                  <a:gd name="T62" fmla="*/ 4241 w 4617"/>
                  <a:gd name="T63" fmla="*/ 3501 h 4617"/>
                  <a:gd name="T64" fmla="*/ 3954 w 4617"/>
                  <a:gd name="T65" fmla="*/ 3849 h 4617"/>
                  <a:gd name="T66" fmla="*/ 3614 w 4617"/>
                  <a:gd name="T67" fmla="*/ 3723 h 4617"/>
                  <a:gd name="T68" fmla="*/ 3480 w 4617"/>
                  <a:gd name="T69" fmla="*/ 4295 h 4617"/>
                  <a:gd name="T70" fmla="*/ 2879 w 4617"/>
                  <a:gd name="T71" fmla="*/ 4146 h 4617"/>
                  <a:gd name="T72" fmla="*/ 2867 w 4617"/>
                  <a:gd name="T73" fmla="*/ 4539 h 4617"/>
                  <a:gd name="T74" fmla="*/ 2385 w 4617"/>
                  <a:gd name="T75" fmla="*/ 4232 h 4617"/>
                  <a:gd name="T76" fmla="*/ 2232 w 4617"/>
                  <a:gd name="T77" fmla="*/ 4232 h 4617"/>
                  <a:gd name="T78" fmla="*/ 1731 w 4617"/>
                  <a:gd name="T79" fmla="*/ 4540 h 4617"/>
                  <a:gd name="T80" fmla="*/ 1627 w 4617"/>
                  <a:gd name="T81" fmla="*/ 4106 h 4617"/>
                  <a:gd name="T82" fmla="*/ 1137 w 4617"/>
                  <a:gd name="T83" fmla="*/ 4295 h 4617"/>
                  <a:gd name="T84" fmla="*/ 1003 w 4617"/>
                  <a:gd name="T85" fmla="*/ 3723 h 4617"/>
                  <a:gd name="T86" fmla="*/ 656 w 4617"/>
                  <a:gd name="T87" fmla="*/ 3867 h 4617"/>
                  <a:gd name="T88" fmla="*/ 396 w 4617"/>
                  <a:gd name="T89" fmla="*/ 3499 h 4617"/>
                  <a:gd name="T90" fmla="*/ 604 w 4617"/>
                  <a:gd name="T91" fmla="*/ 3204 h 4617"/>
                  <a:gd name="T92" fmla="*/ 115 w 4617"/>
                  <a:gd name="T93" fmla="*/ 2953 h 4617"/>
                  <a:gd name="T94" fmla="*/ 409 w 4617"/>
                  <a:gd name="T95" fmla="*/ 2616 h 4617"/>
                  <a:gd name="T96" fmla="*/ 15 w 4617"/>
                  <a:gd name="T97" fmla="*/ 2264 h 4617"/>
                  <a:gd name="T98" fmla="*/ 98 w 4617"/>
                  <a:gd name="T99" fmla="*/ 1785 h 4617"/>
                  <a:gd name="T100" fmla="*/ 471 w 4617"/>
                  <a:gd name="T101" fmla="*/ 1736 h 4617"/>
                  <a:gd name="T102" fmla="*/ 301 w 4617"/>
                  <a:gd name="T103" fmla="*/ 1174 h 4617"/>
                  <a:gd name="T104" fmla="*/ 817 w 4617"/>
                  <a:gd name="T105" fmla="*/ 1091 h 4617"/>
                  <a:gd name="T106" fmla="*/ 711 w 4617"/>
                  <a:gd name="T107" fmla="*/ 656 h 4617"/>
                  <a:gd name="T108" fmla="*/ 1280 w 4617"/>
                  <a:gd name="T109" fmla="*/ 681 h 4617"/>
                  <a:gd name="T110" fmla="*/ 1247 w 4617"/>
                  <a:gd name="T111" fmla="*/ 320 h 4617"/>
                  <a:gd name="T112" fmla="*/ 1657 w 4617"/>
                  <a:gd name="T113" fmla="*/ 133 h 4617"/>
                  <a:gd name="T114" fmla="*/ 1885 w 4617"/>
                  <a:gd name="T115" fmla="*/ 432 h 4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617" h="4617">
                    <a:moveTo>
                      <a:pt x="1733" y="2816"/>
                    </a:moveTo>
                    <a:lnTo>
                      <a:pt x="1726" y="2822"/>
                    </a:lnTo>
                    <a:lnTo>
                      <a:pt x="1719" y="2826"/>
                    </a:lnTo>
                    <a:lnTo>
                      <a:pt x="993" y="3246"/>
                    </a:lnTo>
                    <a:lnTo>
                      <a:pt x="1061" y="3334"/>
                    </a:lnTo>
                    <a:lnTo>
                      <a:pt x="1133" y="3417"/>
                    </a:lnTo>
                    <a:lnTo>
                      <a:pt x="1212" y="3494"/>
                    </a:lnTo>
                    <a:lnTo>
                      <a:pt x="1294" y="3565"/>
                    </a:lnTo>
                    <a:lnTo>
                      <a:pt x="1381" y="3631"/>
                    </a:lnTo>
                    <a:lnTo>
                      <a:pt x="1473" y="3691"/>
                    </a:lnTo>
                    <a:lnTo>
                      <a:pt x="1568" y="3744"/>
                    </a:lnTo>
                    <a:lnTo>
                      <a:pt x="1666" y="3790"/>
                    </a:lnTo>
                    <a:lnTo>
                      <a:pt x="1768" y="3831"/>
                    </a:lnTo>
                    <a:lnTo>
                      <a:pt x="1872" y="3864"/>
                    </a:lnTo>
                    <a:lnTo>
                      <a:pt x="1980" y="3891"/>
                    </a:lnTo>
                    <a:lnTo>
                      <a:pt x="2087" y="3909"/>
                    </a:lnTo>
                    <a:lnTo>
                      <a:pt x="2198" y="3922"/>
                    </a:lnTo>
                    <a:lnTo>
                      <a:pt x="2310" y="3924"/>
                    </a:lnTo>
                    <a:lnTo>
                      <a:pt x="2416" y="3922"/>
                    </a:lnTo>
                    <a:lnTo>
                      <a:pt x="2521" y="3910"/>
                    </a:lnTo>
                    <a:lnTo>
                      <a:pt x="2625" y="3894"/>
                    </a:lnTo>
                    <a:lnTo>
                      <a:pt x="2727" y="3870"/>
                    </a:lnTo>
                    <a:lnTo>
                      <a:pt x="2828" y="3839"/>
                    </a:lnTo>
                    <a:lnTo>
                      <a:pt x="2927" y="3801"/>
                    </a:lnTo>
                    <a:lnTo>
                      <a:pt x="3022" y="3758"/>
                    </a:lnTo>
                    <a:lnTo>
                      <a:pt x="3116" y="3708"/>
                    </a:lnTo>
                    <a:lnTo>
                      <a:pt x="3203" y="3654"/>
                    </a:lnTo>
                    <a:lnTo>
                      <a:pt x="3285" y="3596"/>
                    </a:lnTo>
                    <a:lnTo>
                      <a:pt x="3362" y="3533"/>
                    </a:lnTo>
                    <a:lnTo>
                      <a:pt x="3435" y="3467"/>
                    </a:lnTo>
                    <a:lnTo>
                      <a:pt x="3502" y="3396"/>
                    </a:lnTo>
                    <a:lnTo>
                      <a:pt x="3565" y="3323"/>
                    </a:lnTo>
                    <a:lnTo>
                      <a:pt x="3624" y="3244"/>
                    </a:lnTo>
                    <a:lnTo>
                      <a:pt x="2898" y="2826"/>
                    </a:lnTo>
                    <a:lnTo>
                      <a:pt x="2893" y="2823"/>
                    </a:lnTo>
                    <a:lnTo>
                      <a:pt x="2889" y="2821"/>
                    </a:lnTo>
                    <a:lnTo>
                      <a:pt x="2885" y="2818"/>
                    </a:lnTo>
                    <a:lnTo>
                      <a:pt x="2843" y="2863"/>
                    </a:lnTo>
                    <a:lnTo>
                      <a:pt x="2797" y="2903"/>
                    </a:lnTo>
                    <a:lnTo>
                      <a:pt x="2746" y="2941"/>
                    </a:lnTo>
                    <a:lnTo>
                      <a:pt x="2693" y="2974"/>
                    </a:lnTo>
                    <a:lnTo>
                      <a:pt x="2633" y="3005"/>
                    </a:lnTo>
                    <a:lnTo>
                      <a:pt x="2572" y="3032"/>
                    </a:lnTo>
                    <a:lnTo>
                      <a:pt x="2507" y="3051"/>
                    </a:lnTo>
                    <a:lnTo>
                      <a:pt x="2443" y="3067"/>
                    </a:lnTo>
                    <a:lnTo>
                      <a:pt x="2376" y="3075"/>
                    </a:lnTo>
                    <a:lnTo>
                      <a:pt x="2310" y="3078"/>
                    </a:lnTo>
                    <a:lnTo>
                      <a:pt x="2236" y="3074"/>
                    </a:lnTo>
                    <a:lnTo>
                      <a:pt x="2163" y="3064"/>
                    </a:lnTo>
                    <a:lnTo>
                      <a:pt x="2093" y="3046"/>
                    </a:lnTo>
                    <a:lnTo>
                      <a:pt x="2024" y="3023"/>
                    </a:lnTo>
                    <a:lnTo>
                      <a:pt x="1960" y="2993"/>
                    </a:lnTo>
                    <a:lnTo>
                      <a:pt x="1897" y="2956"/>
                    </a:lnTo>
                    <a:lnTo>
                      <a:pt x="1838" y="2916"/>
                    </a:lnTo>
                    <a:lnTo>
                      <a:pt x="1784" y="2868"/>
                    </a:lnTo>
                    <a:lnTo>
                      <a:pt x="1733" y="2816"/>
                    </a:lnTo>
                    <a:close/>
                    <a:moveTo>
                      <a:pt x="2307" y="1847"/>
                    </a:moveTo>
                    <a:lnTo>
                      <a:pt x="2248" y="1851"/>
                    </a:lnTo>
                    <a:lnTo>
                      <a:pt x="2190" y="1862"/>
                    </a:lnTo>
                    <a:lnTo>
                      <a:pt x="2132" y="1882"/>
                    </a:lnTo>
                    <a:lnTo>
                      <a:pt x="2078" y="1908"/>
                    </a:lnTo>
                    <a:lnTo>
                      <a:pt x="2034" y="1938"/>
                    </a:lnTo>
                    <a:lnTo>
                      <a:pt x="1994" y="1970"/>
                    </a:lnTo>
                    <a:lnTo>
                      <a:pt x="1959" y="2008"/>
                    </a:lnTo>
                    <a:lnTo>
                      <a:pt x="1927" y="2048"/>
                    </a:lnTo>
                    <a:lnTo>
                      <a:pt x="1900" y="2092"/>
                    </a:lnTo>
                    <a:lnTo>
                      <a:pt x="1879" y="2139"/>
                    </a:lnTo>
                    <a:lnTo>
                      <a:pt x="1862" y="2190"/>
                    </a:lnTo>
                    <a:lnTo>
                      <a:pt x="1851" y="2248"/>
                    </a:lnTo>
                    <a:lnTo>
                      <a:pt x="1847" y="2309"/>
                    </a:lnTo>
                    <a:lnTo>
                      <a:pt x="1851" y="2369"/>
                    </a:lnTo>
                    <a:lnTo>
                      <a:pt x="1862" y="2427"/>
                    </a:lnTo>
                    <a:lnTo>
                      <a:pt x="1882" y="2485"/>
                    </a:lnTo>
                    <a:lnTo>
                      <a:pt x="1908" y="2539"/>
                    </a:lnTo>
                    <a:lnTo>
                      <a:pt x="1939" y="2584"/>
                    </a:lnTo>
                    <a:lnTo>
                      <a:pt x="1974" y="2626"/>
                    </a:lnTo>
                    <a:lnTo>
                      <a:pt x="2012" y="2662"/>
                    </a:lnTo>
                    <a:lnTo>
                      <a:pt x="2055" y="2695"/>
                    </a:lnTo>
                    <a:lnTo>
                      <a:pt x="2101" y="2721"/>
                    </a:lnTo>
                    <a:lnTo>
                      <a:pt x="2150" y="2742"/>
                    </a:lnTo>
                    <a:lnTo>
                      <a:pt x="2202" y="2758"/>
                    </a:lnTo>
                    <a:lnTo>
                      <a:pt x="2254" y="2767"/>
                    </a:lnTo>
                    <a:lnTo>
                      <a:pt x="2309" y="2770"/>
                    </a:lnTo>
                    <a:lnTo>
                      <a:pt x="2369" y="2766"/>
                    </a:lnTo>
                    <a:lnTo>
                      <a:pt x="2427" y="2755"/>
                    </a:lnTo>
                    <a:lnTo>
                      <a:pt x="2485" y="2735"/>
                    </a:lnTo>
                    <a:lnTo>
                      <a:pt x="2539" y="2709"/>
                    </a:lnTo>
                    <a:lnTo>
                      <a:pt x="2583" y="2679"/>
                    </a:lnTo>
                    <a:lnTo>
                      <a:pt x="2623" y="2647"/>
                    </a:lnTo>
                    <a:lnTo>
                      <a:pt x="2658" y="2609"/>
                    </a:lnTo>
                    <a:lnTo>
                      <a:pt x="2690" y="2569"/>
                    </a:lnTo>
                    <a:lnTo>
                      <a:pt x="2717" y="2525"/>
                    </a:lnTo>
                    <a:lnTo>
                      <a:pt x="2738" y="2478"/>
                    </a:lnTo>
                    <a:lnTo>
                      <a:pt x="2755" y="2427"/>
                    </a:lnTo>
                    <a:lnTo>
                      <a:pt x="2766" y="2369"/>
                    </a:lnTo>
                    <a:lnTo>
                      <a:pt x="2770" y="2307"/>
                    </a:lnTo>
                    <a:lnTo>
                      <a:pt x="2766" y="2248"/>
                    </a:lnTo>
                    <a:lnTo>
                      <a:pt x="2755" y="2190"/>
                    </a:lnTo>
                    <a:lnTo>
                      <a:pt x="2735" y="2132"/>
                    </a:lnTo>
                    <a:lnTo>
                      <a:pt x="2709" y="2078"/>
                    </a:lnTo>
                    <a:lnTo>
                      <a:pt x="2678" y="2033"/>
                    </a:lnTo>
                    <a:lnTo>
                      <a:pt x="2643" y="1991"/>
                    </a:lnTo>
                    <a:lnTo>
                      <a:pt x="2605" y="1955"/>
                    </a:lnTo>
                    <a:lnTo>
                      <a:pt x="2562" y="1922"/>
                    </a:lnTo>
                    <a:lnTo>
                      <a:pt x="2516" y="1896"/>
                    </a:lnTo>
                    <a:lnTo>
                      <a:pt x="2467" y="1875"/>
                    </a:lnTo>
                    <a:lnTo>
                      <a:pt x="2415" y="1859"/>
                    </a:lnTo>
                    <a:lnTo>
                      <a:pt x="2363" y="1850"/>
                    </a:lnTo>
                    <a:lnTo>
                      <a:pt x="2307" y="1847"/>
                    </a:lnTo>
                    <a:close/>
                    <a:moveTo>
                      <a:pt x="2462" y="701"/>
                    </a:moveTo>
                    <a:lnTo>
                      <a:pt x="2462" y="1539"/>
                    </a:lnTo>
                    <a:lnTo>
                      <a:pt x="2462" y="1547"/>
                    </a:lnTo>
                    <a:lnTo>
                      <a:pt x="2461" y="1556"/>
                    </a:lnTo>
                    <a:lnTo>
                      <a:pt x="2531" y="1574"/>
                    </a:lnTo>
                    <a:lnTo>
                      <a:pt x="2600" y="1598"/>
                    </a:lnTo>
                    <a:lnTo>
                      <a:pt x="2664" y="1629"/>
                    </a:lnTo>
                    <a:lnTo>
                      <a:pt x="2727" y="1664"/>
                    </a:lnTo>
                    <a:lnTo>
                      <a:pt x="2786" y="1705"/>
                    </a:lnTo>
                    <a:lnTo>
                      <a:pt x="2840" y="1753"/>
                    </a:lnTo>
                    <a:lnTo>
                      <a:pt x="2891" y="1805"/>
                    </a:lnTo>
                    <a:lnTo>
                      <a:pt x="2935" y="1862"/>
                    </a:lnTo>
                    <a:lnTo>
                      <a:pt x="2974" y="1924"/>
                    </a:lnTo>
                    <a:lnTo>
                      <a:pt x="3009" y="1992"/>
                    </a:lnTo>
                    <a:lnTo>
                      <a:pt x="3037" y="2062"/>
                    </a:lnTo>
                    <a:lnTo>
                      <a:pt x="3058" y="2135"/>
                    </a:lnTo>
                    <a:lnTo>
                      <a:pt x="3072" y="2208"/>
                    </a:lnTo>
                    <a:lnTo>
                      <a:pt x="3078" y="2283"/>
                    </a:lnTo>
                    <a:lnTo>
                      <a:pt x="3077" y="2357"/>
                    </a:lnTo>
                    <a:lnTo>
                      <a:pt x="3068" y="2433"/>
                    </a:lnTo>
                    <a:lnTo>
                      <a:pt x="3051" y="2507"/>
                    </a:lnTo>
                    <a:lnTo>
                      <a:pt x="3037" y="2553"/>
                    </a:lnTo>
                    <a:lnTo>
                      <a:pt x="3044" y="2556"/>
                    </a:lnTo>
                    <a:lnTo>
                      <a:pt x="3051" y="2560"/>
                    </a:lnTo>
                    <a:lnTo>
                      <a:pt x="3778" y="2979"/>
                    </a:lnTo>
                    <a:lnTo>
                      <a:pt x="3818" y="2879"/>
                    </a:lnTo>
                    <a:lnTo>
                      <a:pt x="3853" y="2777"/>
                    </a:lnTo>
                    <a:lnTo>
                      <a:pt x="3881" y="2672"/>
                    </a:lnTo>
                    <a:lnTo>
                      <a:pt x="3902" y="2567"/>
                    </a:lnTo>
                    <a:lnTo>
                      <a:pt x="3916" y="2460"/>
                    </a:lnTo>
                    <a:lnTo>
                      <a:pt x="3923" y="2352"/>
                    </a:lnTo>
                    <a:lnTo>
                      <a:pt x="3923" y="2243"/>
                    </a:lnTo>
                    <a:lnTo>
                      <a:pt x="3915" y="2135"/>
                    </a:lnTo>
                    <a:lnTo>
                      <a:pt x="3899" y="2026"/>
                    </a:lnTo>
                    <a:lnTo>
                      <a:pt x="3877" y="1918"/>
                    </a:lnTo>
                    <a:lnTo>
                      <a:pt x="3846" y="1812"/>
                    </a:lnTo>
                    <a:lnTo>
                      <a:pt x="3808" y="1705"/>
                    </a:lnTo>
                    <a:lnTo>
                      <a:pt x="3762" y="1602"/>
                    </a:lnTo>
                    <a:lnTo>
                      <a:pt x="3708" y="1501"/>
                    </a:lnTo>
                    <a:lnTo>
                      <a:pt x="3649" y="1406"/>
                    </a:lnTo>
                    <a:lnTo>
                      <a:pt x="3583" y="1317"/>
                    </a:lnTo>
                    <a:lnTo>
                      <a:pt x="3513" y="1231"/>
                    </a:lnTo>
                    <a:lnTo>
                      <a:pt x="3438" y="1153"/>
                    </a:lnTo>
                    <a:lnTo>
                      <a:pt x="3356" y="1079"/>
                    </a:lnTo>
                    <a:lnTo>
                      <a:pt x="3270" y="1012"/>
                    </a:lnTo>
                    <a:lnTo>
                      <a:pt x="3180" y="950"/>
                    </a:lnTo>
                    <a:lnTo>
                      <a:pt x="3086" y="894"/>
                    </a:lnTo>
                    <a:lnTo>
                      <a:pt x="2990" y="845"/>
                    </a:lnTo>
                    <a:lnTo>
                      <a:pt x="2889" y="802"/>
                    </a:lnTo>
                    <a:lnTo>
                      <a:pt x="2786" y="765"/>
                    </a:lnTo>
                    <a:lnTo>
                      <a:pt x="2681" y="737"/>
                    </a:lnTo>
                    <a:lnTo>
                      <a:pt x="2573" y="715"/>
                    </a:lnTo>
                    <a:lnTo>
                      <a:pt x="2462" y="701"/>
                    </a:lnTo>
                    <a:close/>
                    <a:moveTo>
                      <a:pt x="2155" y="701"/>
                    </a:moveTo>
                    <a:lnTo>
                      <a:pt x="2057" y="712"/>
                    </a:lnTo>
                    <a:lnTo>
                      <a:pt x="1960" y="730"/>
                    </a:lnTo>
                    <a:lnTo>
                      <a:pt x="1865" y="756"/>
                    </a:lnTo>
                    <a:lnTo>
                      <a:pt x="1770" y="785"/>
                    </a:lnTo>
                    <a:lnTo>
                      <a:pt x="1678" y="821"/>
                    </a:lnTo>
                    <a:lnTo>
                      <a:pt x="1588" y="862"/>
                    </a:lnTo>
                    <a:lnTo>
                      <a:pt x="1501" y="909"/>
                    </a:lnTo>
                    <a:lnTo>
                      <a:pt x="1409" y="967"/>
                    </a:lnTo>
                    <a:lnTo>
                      <a:pt x="1322" y="1028"/>
                    </a:lnTo>
                    <a:lnTo>
                      <a:pt x="1240" y="1097"/>
                    </a:lnTo>
                    <a:lnTo>
                      <a:pt x="1163" y="1168"/>
                    </a:lnTo>
                    <a:lnTo>
                      <a:pt x="1093" y="1244"/>
                    </a:lnTo>
                    <a:lnTo>
                      <a:pt x="1027" y="1325"/>
                    </a:lnTo>
                    <a:lnTo>
                      <a:pt x="967" y="1409"/>
                    </a:lnTo>
                    <a:lnTo>
                      <a:pt x="912" y="1496"/>
                    </a:lnTo>
                    <a:lnTo>
                      <a:pt x="865" y="1585"/>
                    </a:lnTo>
                    <a:lnTo>
                      <a:pt x="821" y="1678"/>
                    </a:lnTo>
                    <a:lnTo>
                      <a:pt x="785" y="1773"/>
                    </a:lnTo>
                    <a:lnTo>
                      <a:pt x="754" y="1869"/>
                    </a:lnTo>
                    <a:lnTo>
                      <a:pt x="730" y="1969"/>
                    </a:lnTo>
                    <a:lnTo>
                      <a:pt x="712" y="2068"/>
                    </a:lnTo>
                    <a:lnTo>
                      <a:pt x="700" y="2170"/>
                    </a:lnTo>
                    <a:lnTo>
                      <a:pt x="694" y="2271"/>
                    </a:lnTo>
                    <a:lnTo>
                      <a:pt x="694" y="2373"/>
                    </a:lnTo>
                    <a:lnTo>
                      <a:pt x="702" y="2476"/>
                    </a:lnTo>
                    <a:lnTo>
                      <a:pt x="715" y="2579"/>
                    </a:lnTo>
                    <a:lnTo>
                      <a:pt x="736" y="2681"/>
                    </a:lnTo>
                    <a:lnTo>
                      <a:pt x="764" y="2781"/>
                    </a:lnTo>
                    <a:lnTo>
                      <a:pt x="797" y="2881"/>
                    </a:lnTo>
                    <a:lnTo>
                      <a:pt x="838" y="2979"/>
                    </a:lnTo>
                    <a:lnTo>
                      <a:pt x="1566" y="2560"/>
                    </a:lnTo>
                    <a:lnTo>
                      <a:pt x="1573" y="2556"/>
                    </a:lnTo>
                    <a:lnTo>
                      <a:pt x="1578" y="2553"/>
                    </a:lnTo>
                    <a:lnTo>
                      <a:pt x="1559" y="2482"/>
                    </a:lnTo>
                    <a:lnTo>
                      <a:pt x="1545" y="2408"/>
                    </a:lnTo>
                    <a:lnTo>
                      <a:pt x="1539" y="2334"/>
                    </a:lnTo>
                    <a:lnTo>
                      <a:pt x="1540" y="2260"/>
                    </a:lnTo>
                    <a:lnTo>
                      <a:pt x="1549" y="2184"/>
                    </a:lnTo>
                    <a:lnTo>
                      <a:pt x="1566" y="2110"/>
                    </a:lnTo>
                    <a:lnTo>
                      <a:pt x="1589" y="2037"/>
                    </a:lnTo>
                    <a:lnTo>
                      <a:pt x="1619" y="1967"/>
                    </a:lnTo>
                    <a:lnTo>
                      <a:pt x="1655" y="1901"/>
                    </a:lnTo>
                    <a:lnTo>
                      <a:pt x="1698" y="1840"/>
                    </a:lnTo>
                    <a:lnTo>
                      <a:pt x="1746" y="1782"/>
                    </a:lnTo>
                    <a:lnTo>
                      <a:pt x="1801" y="1731"/>
                    </a:lnTo>
                    <a:lnTo>
                      <a:pt x="1859" y="1683"/>
                    </a:lnTo>
                    <a:lnTo>
                      <a:pt x="1924" y="1643"/>
                    </a:lnTo>
                    <a:lnTo>
                      <a:pt x="1980" y="1613"/>
                    </a:lnTo>
                    <a:lnTo>
                      <a:pt x="2037" y="1589"/>
                    </a:lnTo>
                    <a:lnTo>
                      <a:pt x="2096" y="1571"/>
                    </a:lnTo>
                    <a:lnTo>
                      <a:pt x="2156" y="1556"/>
                    </a:lnTo>
                    <a:lnTo>
                      <a:pt x="2155" y="1547"/>
                    </a:lnTo>
                    <a:lnTo>
                      <a:pt x="2155" y="1539"/>
                    </a:lnTo>
                    <a:lnTo>
                      <a:pt x="2155" y="701"/>
                    </a:lnTo>
                    <a:close/>
                    <a:moveTo>
                      <a:pt x="2309" y="0"/>
                    </a:moveTo>
                    <a:lnTo>
                      <a:pt x="2332" y="4"/>
                    </a:lnTo>
                    <a:lnTo>
                      <a:pt x="2353" y="15"/>
                    </a:lnTo>
                    <a:lnTo>
                      <a:pt x="2370" y="32"/>
                    </a:lnTo>
                    <a:lnTo>
                      <a:pt x="2381" y="53"/>
                    </a:lnTo>
                    <a:lnTo>
                      <a:pt x="2385" y="77"/>
                    </a:lnTo>
                    <a:lnTo>
                      <a:pt x="2385" y="376"/>
                    </a:lnTo>
                    <a:lnTo>
                      <a:pt x="2394" y="382"/>
                    </a:lnTo>
                    <a:lnTo>
                      <a:pt x="2402" y="388"/>
                    </a:lnTo>
                    <a:lnTo>
                      <a:pt x="2513" y="396"/>
                    </a:lnTo>
                    <a:lnTo>
                      <a:pt x="2623" y="411"/>
                    </a:lnTo>
                    <a:lnTo>
                      <a:pt x="2732" y="432"/>
                    </a:lnTo>
                    <a:lnTo>
                      <a:pt x="2732" y="431"/>
                    </a:lnTo>
                    <a:lnTo>
                      <a:pt x="2812" y="133"/>
                    </a:lnTo>
                    <a:lnTo>
                      <a:pt x="2819" y="115"/>
                    </a:lnTo>
                    <a:lnTo>
                      <a:pt x="2832" y="98"/>
                    </a:lnTo>
                    <a:lnTo>
                      <a:pt x="2847" y="87"/>
                    </a:lnTo>
                    <a:lnTo>
                      <a:pt x="2865" y="78"/>
                    </a:lnTo>
                    <a:lnTo>
                      <a:pt x="2886" y="77"/>
                    </a:lnTo>
                    <a:lnTo>
                      <a:pt x="2906" y="78"/>
                    </a:lnTo>
                    <a:lnTo>
                      <a:pt x="2925" y="87"/>
                    </a:lnTo>
                    <a:lnTo>
                      <a:pt x="2941" y="99"/>
                    </a:lnTo>
                    <a:lnTo>
                      <a:pt x="2952" y="115"/>
                    </a:lnTo>
                    <a:lnTo>
                      <a:pt x="2960" y="133"/>
                    </a:lnTo>
                    <a:lnTo>
                      <a:pt x="2963" y="153"/>
                    </a:lnTo>
                    <a:lnTo>
                      <a:pt x="2960" y="173"/>
                    </a:lnTo>
                    <a:lnTo>
                      <a:pt x="2881" y="470"/>
                    </a:lnTo>
                    <a:lnTo>
                      <a:pt x="2881" y="471"/>
                    </a:lnTo>
                    <a:lnTo>
                      <a:pt x="2879" y="473"/>
                    </a:lnTo>
                    <a:lnTo>
                      <a:pt x="2990" y="511"/>
                    </a:lnTo>
                    <a:lnTo>
                      <a:pt x="3098" y="555"/>
                    </a:lnTo>
                    <a:lnTo>
                      <a:pt x="3203" y="606"/>
                    </a:lnTo>
                    <a:lnTo>
                      <a:pt x="3204" y="606"/>
                    </a:lnTo>
                    <a:lnTo>
                      <a:pt x="3204" y="604"/>
                    </a:lnTo>
                    <a:lnTo>
                      <a:pt x="3358" y="337"/>
                    </a:lnTo>
                    <a:lnTo>
                      <a:pt x="3370" y="320"/>
                    </a:lnTo>
                    <a:lnTo>
                      <a:pt x="3386" y="309"/>
                    </a:lnTo>
                    <a:lnTo>
                      <a:pt x="3404" y="302"/>
                    </a:lnTo>
                    <a:lnTo>
                      <a:pt x="3424" y="299"/>
                    </a:lnTo>
                    <a:lnTo>
                      <a:pt x="3443" y="301"/>
                    </a:lnTo>
                    <a:lnTo>
                      <a:pt x="3463" y="309"/>
                    </a:lnTo>
                    <a:lnTo>
                      <a:pt x="3480" y="322"/>
                    </a:lnTo>
                    <a:lnTo>
                      <a:pt x="3491" y="337"/>
                    </a:lnTo>
                    <a:lnTo>
                      <a:pt x="3499" y="357"/>
                    </a:lnTo>
                    <a:lnTo>
                      <a:pt x="3502" y="375"/>
                    </a:lnTo>
                    <a:lnTo>
                      <a:pt x="3499" y="396"/>
                    </a:lnTo>
                    <a:lnTo>
                      <a:pt x="3491" y="414"/>
                    </a:lnTo>
                    <a:lnTo>
                      <a:pt x="3337" y="681"/>
                    </a:lnTo>
                    <a:lnTo>
                      <a:pt x="3337" y="681"/>
                    </a:lnTo>
                    <a:lnTo>
                      <a:pt x="3335" y="683"/>
                    </a:lnTo>
                    <a:lnTo>
                      <a:pt x="3432" y="747"/>
                    </a:lnTo>
                    <a:lnTo>
                      <a:pt x="3524" y="818"/>
                    </a:lnTo>
                    <a:lnTo>
                      <a:pt x="3612" y="895"/>
                    </a:lnTo>
                    <a:lnTo>
                      <a:pt x="3614" y="894"/>
                    </a:lnTo>
                    <a:lnTo>
                      <a:pt x="3614" y="894"/>
                    </a:lnTo>
                    <a:lnTo>
                      <a:pt x="3832" y="676"/>
                    </a:lnTo>
                    <a:lnTo>
                      <a:pt x="3849" y="663"/>
                    </a:lnTo>
                    <a:lnTo>
                      <a:pt x="3867" y="656"/>
                    </a:lnTo>
                    <a:lnTo>
                      <a:pt x="3887" y="653"/>
                    </a:lnTo>
                    <a:lnTo>
                      <a:pt x="3906" y="656"/>
                    </a:lnTo>
                    <a:lnTo>
                      <a:pt x="3924" y="663"/>
                    </a:lnTo>
                    <a:lnTo>
                      <a:pt x="3941" y="676"/>
                    </a:lnTo>
                    <a:lnTo>
                      <a:pt x="3954" y="693"/>
                    </a:lnTo>
                    <a:lnTo>
                      <a:pt x="3961" y="711"/>
                    </a:lnTo>
                    <a:lnTo>
                      <a:pt x="3964" y="730"/>
                    </a:lnTo>
                    <a:lnTo>
                      <a:pt x="3961" y="750"/>
                    </a:lnTo>
                    <a:lnTo>
                      <a:pt x="3954" y="768"/>
                    </a:lnTo>
                    <a:lnTo>
                      <a:pt x="3941" y="785"/>
                    </a:lnTo>
                    <a:lnTo>
                      <a:pt x="3723" y="1003"/>
                    </a:lnTo>
                    <a:lnTo>
                      <a:pt x="3723" y="1003"/>
                    </a:lnTo>
                    <a:lnTo>
                      <a:pt x="3722" y="1003"/>
                    </a:lnTo>
                    <a:lnTo>
                      <a:pt x="3797" y="1091"/>
                    </a:lnTo>
                    <a:lnTo>
                      <a:pt x="3868" y="1184"/>
                    </a:lnTo>
                    <a:lnTo>
                      <a:pt x="3934" y="1282"/>
                    </a:lnTo>
                    <a:lnTo>
                      <a:pt x="3934" y="1280"/>
                    </a:lnTo>
                    <a:lnTo>
                      <a:pt x="3936" y="1280"/>
                    </a:lnTo>
                    <a:lnTo>
                      <a:pt x="4203" y="1126"/>
                    </a:lnTo>
                    <a:lnTo>
                      <a:pt x="4221" y="1118"/>
                    </a:lnTo>
                    <a:lnTo>
                      <a:pt x="4241" y="1115"/>
                    </a:lnTo>
                    <a:lnTo>
                      <a:pt x="4260" y="1118"/>
                    </a:lnTo>
                    <a:lnTo>
                      <a:pt x="4278" y="1126"/>
                    </a:lnTo>
                    <a:lnTo>
                      <a:pt x="4295" y="1137"/>
                    </a:lnTo>
                    <a:lnTo>
                      <a:pt x="4308" y="1154"/>
                    </a:lnTo>
                    <a:lnTo>
                      <a:pt x="4316" y="1174"/>
                    </a:lnTo>
                    <a:lnTo>
                      <a:pt x="4318" y="1193"/>
                    </a:lnTo>
                    <a:lnTo>
                      <a:pt x="4315" y="1213"/>
                    </a:lnTo>
                    <a:lnTo>
                      <a:pt x="4308" y="1231"/>
                    </a:lnTo>
                    <a:lnTo>
                      <a:pt x="4297" y="1247"/>
                    </a:lnTo>
                    <a:lnTo>
                      <a:pt x="4280" y="1259"/>
                    </a:lnTo>
                    <a:lnTo>
                      <a:pt x="4013" y="1413"/>
                    </a:lnTo>
                    <a:lnTo>
                      <a:pt x="4013" y="1413"/>
                    </a:lnTo>
                    <a:lnTo>
                      <a:pt x="4011" y="1414"/>
                    </a:lnTo>
                    <a:lnTo>
                      <a:pt x="4063" y="1519"/>
                    </a:lnTo>
                    <a:lnTo>
                      <a:pt x="4108" y="1629"/>
                    </a:lnTo>
                    <a:lnTo>
                      <a:pt x="4146" y="1738"/>
                    </a:lnTo>
                    <a:lnTo>
                      <a:pt x="4146" y="1736"/>
                    </a:lnTo>
                    <a:lnTo>
                      <a:pt x="4147" y="1736"/>
                    </a:lnTo>
                    <a:lnTo>
                      <a:pt x="4444" y="1657"/>
                    </a:lnTo>
                    <a:lnTo>
                      <a:pt x="4464" y="1654"/>
                    </a:lnTo>
                    <a:lnTo>
                      <a:pt x="4484" y="1657"/>
                    </a:lnTo>
                    <a:lnTo>
                      <a:pt x="4502" y="1665"/>
                    </a:lnTo>
                    <a:lnTo>
                      <a:pt x="4518" y="1676"/>
                    </a:lnTo>
                    <a:lnTo>
                      <a:pt x="4530" y="1692"/>
                    </a:lnTo>
                    <a:lnTo>
                      <a:pt x="4539" y="1711"/>
                    </a:lnTo>
                    <a:lnTo>
                      <a:pt x="4541" y="1732"/>
                    </a:lnTo>
                    <a:lnTo>
                      <a:pt x="4539" y="1752"/>
                    </a:lnTo>
                    <a:lnTo>
                      <a:pt x="4530" y="1770"/>
                    </a:lnTo>
                    <a:lnTo>
                      <a:pt x="4519" y="1785"/>
                    </a:lnTo>
                    <a:lnTo>
                      <a:pt x="4504" y="1798"/>
                    </a:lnTo>
                    <a:lnTo>
                      <a:pt x="4484" y="1805"/>
                    </a:lnTo>
                    <a:lnTo>
                      <a:pt x="4186" y="1885"/>
                    </a:lnTo>
                    <a:lnTo>
                      <a:pt x="4186" y="1885"/>
                    </a:lnTo>
                    <a:lnTo>
                      <a:pt x="4208" y="2001"/>
                    </a:lnTo>
                    <a:lnTo>
                      <a:pt x="4222" y="2115"/>
                    </a:lnTo>
                    <a:lnTo>
                      <a:pt x="4231" y="2232"/>
                    </a:lnTo>
                    <a:lnTo>
                      <a:pt x="4231" y="2232"/>
                    </a:lnTo>
                    <a:lnTo>
                      <a:pt x="4232" y="2232"/>
                    </a:lnTo>
                    <a:lnTo>
                      <a:pt x="4540" y="2232"/>
                    </a:lnTo>
                    <a:lnTo>
                      <a:pt x="4564" y="2236"/>
                    </a:lnTo>
                    <a:lnTo>
                      <a:pt x="4585" y="2247"/>
                    </a:lnTo>
                    <a:lnTo>
                      <a:pt x="4602" y="2264"/>
                    </a:lnTo>
                    <a:lnTo>
                      <a:pt x="4613" y="2285"/>
                    </a:lnTo>
                    <a:lnTo>
                      <a:pt x="4617" y="2309"/>
                    </a:lnTo>
                    <a:lnTo>
                      <a:pt x="4613" y="2332"/>
                    </a:lnTo>
                    <a:lnTo>
                      <a:pt x="4602" y="2353"/>
                    </a:lnTo>
                    <a:lnTo>
                      <a:pt x="4585" y="2370"/>
                    </a:lnTo>
                    <a:lnTo>
                      <a:pt x="4564" y="2381"/>
                    </a:lnTo>
                    <a:lnTo>
                      <a:pt x="4540" y="2385"/>
                    </a:lnTo>
                    <a:lnTo>
                      <a:pt x="4232" y="2385"/>
                    </a:lnTo>
                    <a:lnTo>
                      <a:pt x="4231" y="2385"/>
                    </a:lnTo>
                    <a:lnTo>
                      <a:pt x="4231" y="2385"/>
                    </a:lnTo>
                    <a:lnTo>
                      <a:pt x="4222" y="2502"/>
                    </a:lnTo>
                    <a:lnTo>
                      <a:pt x="4207" y="2618"/>
                    </a:lnTo>
                    <a:lnTo>
                      <a:pt x="4185" y="2732"/>
                    </a:lnTo>
                    <a:lnTo>
                      <a:pt x="4186" y="2732"/>
                    </a:lnTo>
                    <a:lnTo>
                      <a:pt x="4484" y="2812"/>
                    </a:lnTo>
                    <a:lnTo>
                      <a:pt x="4504" y="2819"/>
                    </a:lnTo>
                    <a:lnTo>
                      <a:pt x="4519" y="2832"/>
                    </a:lnTo>
                    <a:lnTo>
                      <a:pt x="4530" y="2847"/>
                    </a:lnTo>
                    <a:lnTo>
                      <a:pt x="4539" y="2865"/>
                    </a:lnTo>
                    <a:lnTo>
                      <a:pt x="4541" y="2885"/>
                    </a:lnTo>
                    <a:lnTo>
                      <a:pt x="4539" y="2906"/>
                    </a:lnTo>
                    <a:lnTo>
                      <a:pt x="4530" y="2925"/>
                    </a:lnTo>
                    <a:lnTo>
                      <a:pt x="4518" y="2941"/>
                    </a:lnTo>
                    <a:lnTo>
                      <a:pt x="4502" y="2953"/>
                    </a:lnTo>
                    <a:lnTo>
                      <a:pt x="4484" y="2960"/>
                    </a:lnTo>
                    <a:lnTo>
                      <a:pt x="4464" y="2963"/>
                    </a:lnTo>
                    <a:lnTo>
                      <a:pt x="4455" y="2962"/>
                    </a:lnTo>
                    <a:lnTo>
                      <a:pt x="4444" y="2960"/>
                    </a:lnTo>
                    <a:lnTo>
                      <a:pt x="4147" y="2881"/>
                    </a:lnTo>
                    <a:lnTo>
                      <a:pt x="4146" y="2881"/>
                    </a:lnTo>
                    <a:lnTo>
                      <a:pt x="4146" y="2879"/>
                    </a:lnTo>
                    <a:lnTo>
                      <a:pt x="4108" y="2990"/>
                    </a:lnTo>
                    <a:lnTo>
                      <a:pt x="4063" y="3098"/>
                    </a:lnTo>
                    <a:lnTo>
                      <a:pt x="4011" y="3203"/>
                    </a:lnTo>
                    <a:lnTo>
                      <a:pt x="4013" y="3204"/>
                    </a:lnTo>
                    <a:lnTo>
                      <a:pt x="4280" y="3358"/>
                    </a:lnTo>
                    <a:lnTo>
                      <a:pt x="4297" y="3370"/>
                    </a:lnTo>
                    <a:lnTo>
                      <a:pt x="4308" y="3386"/>
                    </a:lnTo>
                    <a:lnTo>
                      <a:pt x="4316" y="3404"/>
                    </a:lnTo>
                    <a:lnTo>
                      <a:pt x="4318" y="3424"/>
                    </a:lnTo>
                    <a:lnTo>
                      <a:pt x="4316" y="3443"/>
                    </a:lnTo>
                    <a:lnTo>
                      <a:pt x="4308" y="3463"/>
                    </a:lnTo>
                    <a:lnTo>
                      <a:pt x="4295" y="3480"/>
                    </a:lnTo>
                    <a:lnTo>
                      <a:pt x="4278" y="3491"/>
                    </a:lnTo>
                    <a:lnTo>
                      <a:pt x="4260" y="3499"/>
                    </a:lnTo>
                    <a:lnTo>
                      <a:pt x="4241" y="3501"/>
                    </a:lnTo>
                    <a:lnTo>
                      <a:pt x="4221" y="3499"/>
                    </a:lnTo>
                    <a:lnTo>
                      <a:pt x="4203" y="3491"/>
                    </a:lnTo>
                    <a:lnTo>
                      <a:pt x="3936" y="3337"/>
                    </a:lnTo>
                    <a:lnTo>
                      <a:pt x="3936" y="3337"/>
                    </a:lnTo>
                    <a:lnTo>
                      <a:pt x="3936" y="3335"/>
                    </a:lnTo>
                    <a:lnTo>
                      <a:pt x="3870" y="3432"/>
                    </a:lnTo>
                    <a:lnTo>
                      <a:pt x="3800" y="3526"/>
                    </a:lnTo>
                    <a:lnTo>
                      <a:pt x="3723" y="3614"/>
                    </a:lnTo>
                    <a:lnTo>
                      <a:pt x="3723" y="3614"/>
                    </a:lnTo>
                    <a:lnTo>
                      <a:pt x="3723" y="3614"/>
                    </a:lnTo>
                    <a:lnTo>
                      <a:pt x="3941" y="3832"/>
                    </a:lnTo>
                    <a:lnTo>
                      <a:pt x="3954" y="3849"/>
                    </a:lnTo>
                    <a:lnTo>
                      <a:pt x="3961" y="3867"/>
                    </a:lnTo>
                    <a:lnTo>
                      <a:pt x="3964" y="3887"/>
                    </a:lnTo>
                    <a:lnTo>
                      <a:pt x="3961" y="3906"/>
                    </a:lnTo>
                    <a:lnTo>
                      <a:pt x="3954" y="3924"/>
                    </a:lnTo>
                    <a:lnTo>
                      <a:pt x="3941" y="3941"/>
                    </a:lnTo>
                    <a:lnTo>
                      <a:pt x="3924" y="3954"/>
                    </a:lnTo>
                    <a:lnTo>
                      <a:pt x="3906" y="3961"/>
                    </a:lnTo>
                    <a:lnTo>
                      <a:pt x="3887" y="3964"/>
                    </a:lnTo>
                    <a:lnTo>
                      <a:pt x="3867" y="3961"/>
                    </a:lnTo>
                    <a:lnTo>
                      <a:pt x="3849" y="3954"/>
                    </a:lnTo>
                    <a:lnTo>
                      <a:pt x="3832" y="3941"/>
                    </a:lnTo>
                    <a:lnTo>
                      <a:pt x="3614" y="3723"/>
                    </a:lnTo>
                    <a:lnTo>
                      <a:pt x="3614" y="3722"/>
                    </a:lnTo>
                    <a:lnTo>
                      <a:pt x="3526" y="3797"/>
                    </a:lnTo>
                    <a:lnTo>
                      <a:pt x="3433" y="3868"/>
                    </a:lnTo>
                    <a:lnTo>
                      <a:pt x="3335" y="3934"/>
                    </a:lnTo>
                    <a:lnTo>
                      <a:pt x="3337" y="3936"/>
                    </a:lnTo>
                    <a:lnTo>
                      <a:pt x="3337" y="3936"/>
                    </a:lnTo>
                    <a:lnTo>
                      <a:pt x="3491" y="4203"/>
                    </a:lnTo>
                    <a:lnTo>
                      <a:pt x="3499" y="4221"/>
                    </a:lnTo>
                    <a:lnTo>
                      <a:pt x="3502" y="4242"/>
                    </a:lnTo>
                    <a:lnTo>
                      <a:pt x="3499" y="4260"/>
                    </a:lnTo>
                    <a:lnTo>
                      <a:pt x="3491" y="4280"/>
                    </a:lnTo>
                    <a:lnTo>
                      <a:pt x="3480" y="4295"/>
                    </a:lnTo>
                    <a:lnTo>
                      <a:pt x="3463" y="4308"/>
                    </a:lnTo>
                    <a:lnTo>
                      <a:pt x="3445" y="4315"/>
                    </a:lnTo>
                    <a:lnTo>
                      <a:pt x="3425" y="4318"/>
                    </a:lnTo>
                    <a:lnTo>
                      <a:pt x="3405" y="4315"/>
                    </a:lnTo>
                    <a:lnTo>
                      <a:pt x="3387" y="4308"/>
                    </a:lnTo>
                    <a:lnTo>
                      <a:pt x="3370" y="4295"/>
                    </a:lnTo>
                    <a:lnTo>
                      <a:pt x="3358" y="4280"/>
                    </a:lnTo>
                    <a:lnTo>
                      <a:pt x="3204" y="4013"/>
                    </a:lnTo>
                    <a:lnTo>
                      <a:pt x="3203" y="4011"/>
                    </a:lnTo>
                    <a:lnTo>
                      <a:pt x="3098" y="4063"/>
                    </a:lnTo>
                    <a:lnTo>
                      <a:pt x="2988" y="4108"/>
                    </a:lnTo>
                    <a:lnTo>
                      <a:pt x="2879" y="4146"/>
                    </a:lnTo>
                    <a:lnTo>
                      <a:pt x="2881" y="4146"/>
                    </a:lnTo>
                    <a:lnTo>
                      <a:pt x="2881" y="4147"/>
                    </a:lnTo>
                    <a:lnTo>
                      <a:pt x="2960" y="4444"/>
                    </a:lnTo>
                    <a:lnTo>
                      <a:pt x="2963" y="4464"/>
                    </a:lnTo>
                    <a:lnTo>
                      <a:pt x="2960" y="4484"/>
                    </a:lnTo>
                    <a:lnTo>
                      <a:pt x="2953" y="4502"/>
                    </a:lnTo>
                    <a:lnTo>
                      <a:pt x="2941" y="4518"/>
                    </a:lnTo>
                    <a:lnTo>
                      <a:pt x="2925" y="4530"/>
                    </a:lnTo>
                    <a:lnTo>
                      <a:pt x="2906" y="4539"/>
                    </a:lnTo>
                    <a:lnTo>
                      <a:pt x="2896" y="4540"/>
                    </a:lnTo>
                    <a:lnTo>
                      <a:pt x="2886" y="4540"/>
                    </a:lnTo>
                    <a:lnTo>
                      <a:pt x="2867" y="4539"/>
                    </a:lnTo>
                    <a:lnTo>
                      <a:pt x="2849" y="4530"/>
                    </a:lnTo>
                    <a:lnTo>
                      <a:pt x="2832" y="4519"/>
                    </a:lnTo>
                    <a:lnTo>
                      <a:pt x="2821" y="4504"/>
                    </a:lnTo>
                    <a:lnTo>
                      <a:pt x="2812" y="4484"/>
                    </a:lnTo>
                    <a:lnTo>
                      <a:pt x="2732" y="4186"/>
                    </a:lnTo>
                    <a:lnTo>
                      <a:pt x="2732" y="4186"/>
                    </a:lnTo>
                    <a:lnTo>
                      <a:pt x="2732" y="4185"/>
                    </a:lnTo>
                    <a:lnTo>
                      <a:pt x="2616" y="4207"/>
                    </a:lnTo>
                    <a:lnTo>
                      <a:pt x="2502" y="4222"/>
                    </a:lnTo>
                    <a:lnTo>
                      <a:pt x="2385" y="4229"/>
                    </a:lnTo>
                    <a:lnTo>
                      <a:pt x="2385" y="4231"/>
                    </a:lnTo>
                    <a:lnTo>
                      <a:pt x="2385" y="4232"/>
                    </a:lnTo>
                    <a:lnTo>
                      <a:pt x="2385" y="4540"/>
                    </a:lnTo>
                    <a:lnTo>
                      <a:pt x="2381" y="4564"/>
                    </a:lnTo>
                    <a:lnTo>
                      <a:pt x="2370" y="4585"/>
                    </a:lnTo>
                    <a:lnTo>
                      <a:pt x="2353" y="4602"/>
                    </a:lnTo>
                    <a:lnTo>
                      <a:pt x="2332" y="4613"/>
                    </a:lnTo>
                    <a:lnTo>
                      <a:pt x="2309" y="4617"/>
                    </a:lnTo>
                    <a:lnTo>
                      <a:pt x="2285" y="4613"/>
                    </a:lnTo>
                    <a:lnTo>
                      <a:pt x="2264" y="4602"/>
                    </a:lnTo>
                    <a:lnTo>
                      <a:pt x="2247" y="4585"/>
                    </a:lnTo>
                    <a:lnTo>
                      <a:pt x="2236" y="4564"/>
                    </a:lnTo>
                    <a:lnTo>
                      <a:pt x="2232" y="4540"/>
                    </a:lnTo>
                    <a:lnTo>
                      <a:pt x="2232" y="4232"/>
                    </a:lnTo>
                    <a:lnTo>
                      <a:pt x="2232" y="4229"/>
                    </a:lnTo>
                    <a:lnTo>
                      <a:pt x="2115" y="4221"/>
                    </a:lnTo>
                    <a:lnTo>
                      <a:pt x="1999" y="4206"/>
                    </a:lnTo>
                    <a:lnTo>
                      <a:pt x="1885" y="4185"/>
                    </a:lnTo>
                    <a:lnTo>
                      <a:pt x="1885" y="4185"/>
                    </a:lnTo>
                    <a:lnTo>
                      <a:pt x="1885" y="4186"/>
                    </a:lnTo>
                    <a:lnTo>
                      <a:pt x="1805" y="4484"/>
                    </a:lnTo>
                    <a:lnTo>
                      <a:pt x="1798" y="4504"/>
                    </a:lnTo>
                    <a:lnTo>
                      <a:pt x="1785" y="4519"/>
                    </a:lnTo>
                    <a:lnTo>
                      <a:pt x="1770" y="4530"/>
                    </a:lnTo>
                    <a:lnTo>
                      <a:pt x="1752" y="4539"/>
                    </a:lnTo>
                    <a:lnTo>
                      <a:pt x="1731" y="4540"/>
                    </a:lnTo>
                    <a:lnTo>
                      <a:pt x="1721" y="4540"/>
                    </a:lnTo>
                    <a:lnTo>
                      <a:pt x="1711" y="4539"/>
                    </a:lnTo>
                    <a:lnTo>
                      <a:pt x="1692" y="4530"/>
                    </a:lnTo>
                    <a:lnTo>
                      <a:pt x="1676" y="4518"/>
                    </a:lnTo>
                    <a:lnTo>
                      <a:pt x="1665" y="4502"/>
                    </a:lnTo>
                    <a:lnTo>
                      <a:pt x="1657" y="4484"/>
                    </a:lnTo>
                    <a:lnTo>
                      <a:pt x="1654" y="4464"/>
                    </a:lnTo>
                    <a:lnTo>
                      <a:pt x="1657" y="4444"/>
                    </a:lnTo>
                    <a:lnTo>
                      <a:pt x="1736" y="4147"/>
                    </a:lnTo>
                    <a:lnTo>
                      <a:pt x="1736" y="4146"/>
                    </a:lnTo>
                    <a:lnTo>
                      <a:pt x="1738" y="4144"/>
                    </a:lnTo>
                    <a:lnTo>
                      <a:pt x="1627" y="4106"/>
                    </a:lnTo>
                    <a:lnTo>
                      <a:pt x="1519" y="4062"/>
                    </a:lnTo>
                    <a:lnTo>
                      <a:pt x="1414" y="4011"/>
                    </a:lnTo>
                    <a:lnTo>
                      <a:pt x="1414" y="4011"/>
                    </a:lnTo>
                    <a:lnTo>
                      <a:pt x="1413" y="4013"/>
                    </a:lnTo>
                    <a:lnTo>
                      <a:pt x="1259" y="4280"/>
                    </a:lnTo>
                    <a:lnTo>
                      <a:pt x="1247" y="4295"/>
                    </a:lnTo>
                    <a:lnTo>
                      <a:pt x="1231" y="4308"/>
                    </a:lnTo>
                    <a:lnTo>
                      <a:pt x="1212" y="4315"/>
                    </a:lnTo>
                    <a:lnTo>
                      <a:pt x="1192" y="4318"/>
                    </a:lnTo>
                    <a:lnTo>
                      <a:pt x="1174" y="4315"/>
                    </a:lnTo>
                    <a:lnTo>
                      <a:pt x="1154" y="4308"/>
                    </a:lnTo>
                    <a:lnTo>
                      <a:pt x="1137" y="4295"/>
                    </a:lnTo>
                    <a:lnTo>
                      <a:pt x="1126" y="4280"/>
                    </a:lnTo>
                    <a:lnTo>
                      <a:pt x="1118" y="4260"/>
                    </a:lnTo>
                    <a:lnTo>
                      <a:pt x="1116" y="4242"/>
                    </a:lnTo>
                    <a:lnTo>
                      <a:pt x="1118" y="4221"/>
                    </a:lnTo>
                    <a:lnTo>
                      <a:pt x="1126" y="4203"/>
                    </a:lnTo>
                    <a:lnTo>
                      <a:pt x="1280" y="3936"/>
                    </a:lnTo>
                    <a:lnTo>
                      <a:pt x="1280" y="3936"/>
                    </a:lnTo>
                    <a:lnTo>
                      <a:pt x="1282" y="3934"/>
                    </a:lnTo>
                    <a:lnTo>
                      <a:pt x="1185" y="3870"/>
                    </a:lnTo>
                    <a:lnTo>
                      <a:pt x="1093" y="3799"/>
                    </a:lnTo>
                    <a:lnTo>
                      <a:pt x="1005" y="3722"/>
                    </a:lnTo>
                    <a:lnTo>
                      <a:pt x="1003" y="3723"/>
                    </a:lnTo>
                    <a:lnTo>
                      <a:pt x="1003" y="3723"/>
                    </a:lnTo>
                    <a:lnTo>
                      <a:pt x="785" y="3941"/>
                    </a:lnTo>
                    <a:lnTo>
                      <a:pt x="768" y="3954"/>
                    </a:lnTo>
                    <a:lnTo>
                      <a:pt x="750" y="3961"/>
                    </a:lnTo>
                    <a:lnTo>
                      <a:pt x="730" y="3964"/>
                    </a:lnTo>
                    <a:lnTo>
                      <a:pt x="711" y="3961"/>
                    </a:lnTo>
                    <a:lnTo>
                      <a:pt x="693" y="3954"/>
                    </a:lnTo>
                    <a:lnTo>
                      <a:pt x="676" y="3941"/>
                    </a:lnTo>
                    <a:lnTo>
                      <a:pt x="663" y="3924"/>
                    </a:lnTo>
                    <a:lnTo>
                      <a:pt x="656" y="3906"/>
                    </a:lnTo>
                    <a:lnTo>
                      <a:pt x="653" y="3887"/>
                    </a:lnTo>
                    <a:lnTo>
                      <a:pt x="656" y="3867"/>
                    </a:lnTo>
                    <a:lnTo>
                      <a:pt x="663" y="3849"/>
                    </a:lnTo>
                    <a:lnTo>
                      <a:pt x="676" y="3832"/>
                    </a:lnTo>
                    <a:lnTo>
                      <a:pt x="894" y="3614"/>
                    </a:lnTo>
                    <a:lnTo>
                      <a:pt x="894" y="3614"/>
                    </a:lnTo>
                    <a:lnTo>
                      <a:pt x="895" y="3614"/>
                    </a:lnTo>
                    <a:lnTo>
                      <a:pt x="820" y="3526"/>
                    </a:lnTo>
                    <a:lnTo>
                      <a:pt x="749" y="3433"/>
                    </a:lnTo>
                    <a:lnTo>
                      <a:pt x="683" y="3335"/>
                    </a:lnTo>
                    <a:lnTo>
                      <a:pt x="683" y="3337"/>
                    </a:lnTo>
                    <a:lnTo>
                      <a:pt x="681" y="3337"/>
                    </a:lnTo>
                    <a:lnTo>
                      <a:pt x="414" y="3491"/>
                    </a:lnTo>
                    <a:lnTo>
                      <a:pt x="396" y="3499"/>
                    </a:lnTo>
                    <a:lnTo>
                      <a:pt x="376" y="3501"/>
                    </a:lnTo>
                    <a:lnTo>
                      <a:pt x="357" y="3499"/>
                    </a:lnTo>
                    <a:lnTo>
                      <a:pt x="339" y="3491"/>
                    </a:lnTo>
                    <a:lnTo>
                      <a:pt x="322" y="3480"/>
                    </a:lnTo>
                    <a:lnTo>
                      <a:pt x="309" y="3463"/>
                    </a:lnTo>
                    <a:lnTo>
                      <a:pt x="301" y="3443"/>
                    </a:lnTo>
                    <a:lnTo>
                      <a:pt x="299" y="3424"/>
                    </a:lnTo>
                    <a:lnTo>
                      <a:pt x="302" y="3404"/>
                    </a:lnTo>
                    <a:lnTo>
                      <a:pt x="309" y="3386"/>
                    </a:lnTo>
                    <a:lnTo>
                      <a:pt x="320" y="3370"/>
                    </a:lnTo>
                    <a:lnTo>
                      <a:pt x="337" y="3358"/>
                    </a:lnTo>
                    <a:lnTo>
                      <a:pt x="604" y="3204"/>
                    </a:lnTo>
                    <a:lnTo>
                      <a:pt x="604" y="3204"/>
                    </a:lnTo>
                    <a:lnTo>
                      <a:pt x="606" y="3203"/>
                    </a:lnTo>
                    <a:lnTo>
                      <a:pt x="554" y="3098"/>
                    </a:lnTo>
                    <a:lnTo>
                      <a:pt x="509" y="2988"/>
                    </a:lnTo>
                    <a:lnTo>
                      <a:pt x="471" y="2879"/>
                    </a:lnTo>
                    <a:lnTo>
                      <a:pt x="471" y="2881"/>
                    </a:lnTo>
                    <a:lnTo>
                      <a:pt x="470" y="2881"/>
                    </a:lnTo>
                    <a:lnTo>
                      <a:pt x="173" y="2960"/>
                    </a:lnTo>
                    <a:lnTo>
                      <a:pt x="162" y="2962"/>
                    </a:lnTo>
                    <a:lnTo>
                      <a:pt x="153" y="2963"/>
                    </a:lnTo>
                    <a:lnTo>
                      <a:pt x="133" y="2960"/>
                    </a:lnTo>
                    <a:lnTo>
                      <a:pt x="115" y="2953"/>
                    </a:lnTo>
                    <a:lnTo>
                      <a:pt x="99" y="2941"/>
                    </a:lnTo>
                    <a:lnTo>
                      <a:pt x="87" y="2925"/>
                    </a:lnTo>
                    <a:lnTo>
                      <a:pt x="78" y="2906"/>
                    </a:lnTo>
                    <a:lnTo>
                      <a:pt x="76" y="2885"/>
                    </a:lnTo>
                    <a:lnTo>
                      <a:pt x="78" y="2865"/>
                    </a:lnTo>
                    <a:lnTo>
                      <a:pt x="87" y="2847"/>
                    </a:lnTo>
                    <a:lnTo>
                      <a:pt x="98" y="2832"/>
                    </a:lnTo>
                    <a:lnTo>
                      <a:pt x="113" y="2819"/>
                    </a:lnTo>
                    <a:lnTo>
                      <a:pt x="133" y="2812"/>
                    </a:lnTo>
                    <a:lnTo>
                      <a:pt x="431" y="2732"/>
                    </a:lnTo>
                    <a:lnTo>
                      <a:pt x="431" y="2732"/>
                    </a:lnTo>
                    <a:lnTo>
                      <a:pt x="409" y="2616"/>
                    </a:lnTo>
                    <a:lnTo>
                      <a:pt x="395" y="2502"/>
                    </a:lnTo>
                    <a:lnTo>
                      <a:pt x="386" y="2385"/>
                    </a:lnTo>
                    <a:lnTo>
                      <a:pt x="386" y="2385"/>
                    </a:lnTo>
                    <a:lnTo>
                      <a:pt x="385" y="2385"/>
                    </a:lnTo>
                    <a:lnTo>
                      <a:pt x="77" y="2385"/>
                    </a:lnTo>
                    <a:lnTo>
                      <a:pt x="53" y="2381"/>
                    </a:lnTo>
                    <a:lnTo>
                      <a:pt x="32" y="2370"/>
                    </a:lnTo>
                    <a:lnTo>
                      <a:pt x="15" y="2353"/>
                    </a:lnTo>
                    <a:lnTo>
                      <a:pt x="4" y="2332"/>
                    </a:lnTo>
                    <a:lnTo>
                      <a:pt x="0" y="2309"/>
                    </a:lnTo>
                    <a:lnTo>
                      <a:pt x="4" y="2285"/>
                    </a:lnTo>
                    <a:lnTo>
                      <a:pt x="15" y="2264"/>
                    </a:lnTo>
                    <a:lnTo>
                      <a:pt x="32" y="2247"/>
                    </a:lnTo>
                    <a:lnTo>
                      <a:pt x="53" y="2236"/>
                    </a:lnTo>
                    <a:lnTo>
                      <a:pt x="77" y="2232"/>
                    </a:lnTo>
                    <a:lnTo>
                      <a:pt x="385" y="2232"/>
                    </a:lnTo>
                    <a:lnTo>
                      <a:pt x="386" y="2232"/>
                    </a:lnTo>
                    <a:lnTo>
                      <a:pt x="395" y="2115"/>
                    </a:lnTo>
                    <a:lnTo>
                      <a:pt x="410" y="1999"/>
                    </a:lnTo>
                    <a:lnTo>
                      <a:pt x="432" y="1885"/>
                    </a:lnTo>
                    <a:lnTo>
                      <a:pt x="431" y="1885"/>
                    </a:lnTo>
                    <a:lnTo>
                      <a:pt x="133" y="1805"/>
                    </a:lnTo>
                    <a:lnTo>
                      <a:pt x="113" y="1798"/>
                    </a:lnTo>
                    <a:lnTo>
                      <a:pt x="98" y="1785"/>
                    </a:lnTo>
                    <a:lnTo>
                      <a:pt x="87" y="1770"/>
                    </a:lnTo>
                    <a:lnTo>
                      <a:pt x="78" y="1752"/>
                    </a:lnTo>
                    <a:lnTo>
                      <a:pt x="76" y="1732"/>
                    </a:lnTo>
                    <a:lnTo>
                      <a:pt x="78" y="1711"/>
                    </a:lnTo>
                    <a:lnTo>
                      <a:pt x="87" y="1692"/>
                    </a:lnTo>
                    <a:lnTo>
                      <a:pt x="99" y="1676"/>
                    </a:lnTo>
                    <a:lnTo>
                      <a:pt x="115" y="1665"/>
                    </a:lnTo>
                    <a:lnTo>
                      <a:pt x="133" y="1657"/>
                    </a:lnTo>
                    <a:lnTo>
                      <a:pt x="153" y="1654"/>
                    </a:lnTo>
                    <a:lnTo>
                      <a:pt x="173" y="1657"/>
                    </a:lnTo>
                    <a:lnTo>
                      <a:pt x="470" y="1736"/>
                    </a:lnTo>
                    <a:lnTo>
                      <a:pt x="471" y="1736"/>
                    </a:lnTo>
                    <a:lnTo>
                      <a:pt x="471" y="1738"/>
                    </a:lnTo>
                    <a:lnTo>
                      <a:pt x="509" y="1627"/>
                    </a:lnTo>
                    <a:lnTo>
                      <a:pt x="554" y="1519"/>
                    </a:lnTo>
                    <a:lnTo>
                      <a:pt x="606" y="1414"/>
                    </a:lnTo>
                    <a:lnTo>
                      <a:pt x="604" y="1413"/>
                    </a:lnTo>
                    <a:lnTo>
                      <a:pt x="604" y="1413"/>
                    </a:lnTo>
                    <a:lnTo>
                      <a:pt x="337" y="1259"/>
                    </a:lnTo>
                    <a:lnTo>
                      <a:pt x="320" y="1247"/>
                    </a:lnTo>
                    <a:lnTo>
                      <a:pt x="309" y="1231"/>
                    </a:lnTo>
                    <a:lnTo>
                      <a:pt x="302" y="1213"/>
                    </a:lnTo>
                    <a:lnTo>
                      <a:pt x="299" y="1193"/>
                    </a:lnTo>
                    <a:lnTo>
                      <a:pt x="301" y="1174"/>
                    </a:lnTo>
                    <a:lnTo>
                      <a:pt x="309" y="1154"/>
                    </a:lnTo>
                    <a:lnTo>
                      <a:pt x="322" y="1137"/>
                    </a:lnTo>
                    <a:lnTo>
                      <a:pt x="337" y="1126"/>
                    </a:lnTo>
                    <a:lnTo>
                      <a:pt x="357" y="1118"/>
                    </a:lnTo>
                    <a:lnTo>
                      <a:pt x="375" y="1115"/>
                    </a:lnTo>
                    <a:lnTo>
                      <a:pt x="396" y="1118"/>
                    </a:lnTo>
                    <a:lnTo>
                      <a:pt x="414" y="1126"/>
                    </a:lnTo>
                    <a:lnTo>
                      <a:pt x="681" y="1280"/>
                    </a:lnTo>
                    <a:lnTo>
                      <a:pt x="681" y="1280"/>
                    </a:lnTo>
                    <a:lnTo>
                      <a:pt x="683" y="1282"/>
                    </a:lnTo>
                    <a:lnTo>
                      <a:pt x="747" y="1185"/>
                    </a:lnTo>
                    <a:lnTo>
                      <a:pt x="817" y="1091"/>
                    </a:lnTo>
                    <a:lnTo>
                      <a:pt x="894" y="1003"/>
                    </a:lnTo>
                    <a:lnTo>
                      <a:pt x="894" y="1003"/>
                    </a:lnTo>
                    <a:lnTo>
                      <a:pt x="894" y="1003"/>
                    </a:lnTo>
                    <a:lnTo>
                      <a:pt x="676" y="785"/>
                    </a:lnTo>
                    <a:lnTo>
                      <a:pt x="663" y="768"/>
                    </a:lnTo>
                    <a:lnTo>
                      <a:pt x="656" y="750"/>
                    </a:lnTo>
                    <a:lnTo>
                      <a:pt x="653" y="730"/>
                    </a:lnTo>
                    <a:lnTo>
                      <a:pt x="656" y="711"/>
                    </a:lnTo>
                    <a:lnTo>
                      <a:pt x="663" y="693"/>
                    </a:lnTo>
                    <a:lnTo>
                      <a:pt x="676" y="676"/>
                    </a:lnTo>
                    <a:lnTo>
                      <a:pt x="693" y="663"/>
                    </a:lnTo>
                    <a:lnTo>
                      <a:pt x="711" y="656"/>
                    </a:lnTo>
                    <a:lnTo>
                      <a:pt x="730" y="653"/>
                    </a:lnTo>
                    <a:lnTo>
                      <a:pt x="750" y="656"/>
                    </a:lnTo>
                    <a:lnTo>
                      <a:pt x="768" y="663"/>
                    </a:lnTo>
                    <a:lnTo>
                      <a:pt x="785" y="676"/>
                    </a:lnTo>
                    <a:lnTo>
                      <a:pt x="1003" y="894"/>
                    </a:lnTo>
                    <a:lnTo>
                      <a:pt x="1003" y="894"/>
                    </a:lnTo>
                    <a:lnTo>
                      <a:pt x="1003" y="895"/>
                    </a:lnTo>
                    <a:lnTo>
                      <a:pt x="1091" y="820"/>
                    </a:lnTo>
                    <a:lnTo>
                      <a:pt x="1184" y="749"/>
                    </a:lnTo>
                    <a:lnTo>
                      <a:pt x="1282" y="683"/>
                    </a:lnTo>
                    <a:lnTo>
                      <a:pt x="1280" y="681"/>
                    </a:lnTo>
                    <a:lnTo>
                      <a:pt x="1280" y="681"/>
                    </a:lnTo>
                    <a:lnTo>
                      <a:pt x="1126" y="414"/>
                    </a:lnTo>
                    <a:lnTo>
                      <a:pt x="1118" y="396"/>
                    </a:lnTo>
                    <a:lnTo>
                      <a:pt x="1115" y="375"/>
                    </a:lnTo>
                    <a:lnTo>
                      <a:pt x="1118" y="357"/>
                    </a:lnTo>
                    <a:lnTo>
                      <a:pt x="1126" y="337"/>
                    </a:lnTo>
                    <a:lnTo>
                      <a:pt x="1137" y="322"/>
                    </a:lnTo>
                    <a:lnTo>
                      <a:pt x="1154" y="309"/>
                    </a:lnTo>
                    <a:lnTo>
                      <a:pt x="1174" y="301"/>
                    </a:lnTo>
                    <a:lnTo>
                      <a:pt x="1193" y="299"/>
                    </a:lnTo>
                    <a:lnTo>
                      <a:pt x="1213" y="302"/>
                    </a:lnTo>
                    <a:lnTo>
                      <a:pt x="1231" y="309"/>
                    </a:lnTo>
                    <a:lnTo>
                      <a:pt x="1247" y="320"/>
                    </a:lnTo>
                    <a:lnTo>
                      <a:pt x="1259" y="337"/>
                    </a:lnTo>
                    <a:lnTo>
                      <a:pt x="1413" y="604"/>
                    </a:lnTo>
                    <a:lnTo>
                      <a:pt x="1413" y="606"/>
                    </a:lnTo>
                    <a:lnTo>
                      <a:pt x="1414" y="606"/>
                    </a:lnTo>
                    <a:lnTo>
                      <a:pt x="1519" y="554"/>
                    </a:lnTo>
                    <a:lnTo>
                      <a:pt x="1629" y="509"/>
                    </a:lnTo>
                    <a:lnTo>
                      <a:pt x="1738" y="471"/>
                    </a:lnTo>
                    <a:lnTo>
                      <a:pt x="1736" y="471"/>
                    </a:lnTo>
                    <a:lnTo>
                      <a:pt x="1736" y="470"/>
                    </a:lnTo>
                    <a:lnTo>
                      <a:pt x="1657" y="173"/>
                    </a:lnTo>
                    <a:lnTo>
                      <a:pt x="1654" y="153"/>
                    </a:lnTo>
                    <a:lnTo>
                      <a:pt x="1657" y="133"/>
                    </a:lnTo>
                    <a:lnTo>
                      <a:pt x="1665" y="115"/>
                    </a:lnTo>
                    <a:lnTo>
                      <a:pt x="1676" y="99"/>
                    </a:lnTo>
                    <a:lnTo>
                      <a:pt x="1692" y="87"/>
                    </a:lnTo>
                    <a:lnTo>
                      <a:pt x="1711" y="78"/>
                    </a:lnTo>
                    <a:lnTo>
                      <a:pt x="1732" y="76"/>
                    </a:lnTo>
                    <a:lnTo>
                      <a:pt x="1752" y="78"/>
                    </a:lnTo>
                    <a:lnTo>
                      <a:pt x="1770" y="87"/>
                    </a:lnTo>
                    <a:lnTo>
                      <a:pt x="1785" y="98"/>
                    </a:lnTo>
                    <a:lnTo>
                      <a:pt x="1798" y="113"/>
                    </a:lnTo>
                    <a:lnTo>
                      <a:pt x="1805" y="133"/>
                    </a:lnTo>
                    <a:lnTo>
                      <a:pt x="1885" y="431"/>
                    </a:lnTo>
                    <a:lnTo>
                      <a:pt x="1885" y="432"/>
                    </a:lnTo>
                    <a:lnTo>
                      <a:pt x="1995" y="411"/>
                    </a:lnTo>
                    <a:lnTo>
                      <a:pt x="2106" y="396"/>
                    </a:lnTo>
                    <a:lnTo>
                      <a:pt x="2215" y="388"/>
                    </a:lnTo>
                    <a:lnTo>
                      <a:pt x="2223" y="382"/>
                    </a:lnTo>
                    <a:lnTo>
                      <a:pt x="2232" y="376"/>
                    </a:lnTo>
                    <a:lnTo>
                      <a:pt x="2232" y="77"/>
                    </a:lnTo>
                    <a:lnTo>
                      <a:pt x="2236" y="53"/>
                    </a:lnTo>
                    <a:lnTo>
                      <a:pt x="2247" y="32"/>
                    </a:lnTo>
                    <a:lnTo>
                      <a:pt x="2264" y="15"/>
                    </a:lnTo>
                    <a:lnTo>
                      <a:pt x="2285" y="4"/>
                    </a:lnTo>
                    <a:lnTo>
                      <a:pt x="2309" y="0"/>
                    </a:lnTo>
                    <a:close/>
                  </a:path>
                </a:pathLst>
              </a:custGeom>
              <a:solidFill>
                <a:sysClr val="window" lastClr="FFFFFF">
                  <a:lumMod val="75000"/>
                </a:sys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48" name="Freeform 59">
                <a:extLst>
                  <a:ext uri="{FF2B5EF4-FFF2-40B4-BE49-F238E27FC236}">
                    <a16:creationId xmlns:a16="http://schemas.microsoft.com/office/drawing/2014/main" id="{67CA5FC5-65A9-4CA5-8338-2B41845071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01026" y="3256595"/>
                <a:ext cx="831970" cy="840256"/>
              </a:xfrm>
              <a:custGeom>
                <a:avLst/>
                <a:gdLst>
                  <a:gd name="T0" fmla="*/ 1136 w 2411"/>
                  <a:gd name="T1" fmla="*/ 712 h 2433"/>
                  <a:gd name="T2" fmla="*/ 1004 w 2411"/>
                  <a:gd name="T3" fmla="*/ 748 h 2433"/>
                  <a:gd name="T4" fmla="*/ 892 w 2411"/>
                  <a:gd name="T5" fmla="*/ 816 h 2433"/>
                  <a:gd name="T6" fmla="*/ 801 w 2411"/>
                  <a:gd name="T7" fmla="*/ 909 h 2433"/>
                  <a:gd name="T8" fmla="*/ 735 w 2411"/>
                  <a:gd name="T9" fmla="*/ 1023 h 2433"/>
                  <a:gd name="T10" fmla="*/ 701 w 2411"/>
                  <a:gd name="T11" fmla="*/ 1150 h 2433"/>
                  <a:gd name="T12" fmla="*/ 701 w 2411"/>
                  <a:gd name="T13" fmla="*/ 1287 h 2433"/>
                  <a:gd name="T14" fmla="*/ 739 w 2411"/>
                  <a:gd name="T15" fmla="*/ 1419 h 2433"/>
                  <a:gd name="T16" fmla="*/ 806 w 2411"/>
                  <a:gd name="T17" fmla="*/ 1533 h 2433"/>
                  <a:gd name="T18" fmla="*/ 900 w 2411"/>
                  <a:gd name="T19" fmla="*/ 1624 h 2433"/>
                  <a:gd name="T20" fmla="*/ 1012 w 2411"/>
                  <a:gd name="T21" fmla="*/ 1688 h 2433"/>
                  <a:gd name="T22" fmla="*/ 1141 w 2411"/>
                  <a:gd name="T23" fmla="*/ 1722 h 2433"/>
                  <a:gd name="T24" fmla="*/ 1278 w 2411"/>
                  <a:gd name="T25" fmla="*/ 1722 h 2433"/>
                  <a:gd name="T26" fmla="*/ 1408 w 2411"/>
                  <a:gd name="T27" fmla="*/ 1685 h 2433"/>
                  <a:gd name="T28" fmla="*/ 1523 w 2411"/>
                  <a:gd name="T29" fmla="*/ 1618 h 2433"/>
                  <a:gd name="T30" fmla="*/ 1614 w 2411"/>
                  <a:gd name="T31" fmla="*/ 1525 h 2433"/>
                  <a:gd name="T32" fmla="*/ 1679 w 2411"/>
                  <a:gd name="T33" fmla="*/ 1411 h 2433"/>
                  <a:gd name="T34" fmla="*/ 1713 w 2411"/>
                  <a:gd name="T35" fmla="*/ 1284 h 2433"/>
                  <a:gd name="T36" fmla="*/ 1713 w 2411"/>
                  <a:gd name="T37" fmla="*/ 1147 h 2433"/>
                  <a:gd name="T38" fmla="*/ 1676 w 2411"/>
                  <a:gd name="T39" fmla="*/ 1015 h 2433"/>
                  <a:gd name="T40" fmla="*/ 1607 w 2411"/>
                  <a:gd name="T41" fmla="*/ 901 h 2433"/>
                  <a:gd name="T42" fmla="*/ 1514 w 2411"/>
                  <a:gd name="T43" fmla="*/ 810 h 2433"/>
                  <a:gd name="T44" fmla="*/ 1400 w 2411"/>
                  <a:gd name="T45" fmla="*/ 745 h 2433"/>
                  <a:gd name="T46" fmla="*/ 1273 w 2411"/>
                  <a:gd name="T47" fmla="*/ 710 h 2433"/>
                  <a:gd name="T48" fmla="*/ 1239 w 2411"/>
                  <a:gd name="T49" fmla="*/ 0 h 2433"/>
                  <a:gd name="T50" fmla="*/ 1366 w 2411"/>
                  <a:gd name="T51" fmla="*/ 261 h 2433"/>
                  <a:gd name="T52" fmla="*/ 1540 w 2411"/>
                  <a:gd name="T53" fmla="*/ 308 h 2433"/>
                  <a:gd name="T54" fmla="*/ 2013 w 2411"/>
                  <a:gd name="T55" fmla="*/ 306 h 2433"/>
                  <a:gd name="T56" fmla="*/ 1941 w 2411"/>
                  <a:gd name="T57" fmla="*/ 586 h 2433"/>
                  <a:gd name="T58" fmla="*/ 2047 w 2411"/>
                  <a:gd name="T59" fmla="*/ 735 h 2433"/>
                  <a:gd name="T60" fmla="*/ 2411 w 2411"/>
                  <a:gd name="T61" fmla="*/ 1038 h 2433"/>
                  <a:gd name="T62" fmla="*/ 2176 w 2411"/>
                  <a:gd name="T63" fmla="*/ 1207 h 2433"/>
                  <a:gd name="T64" fmla="*/ 2160 w 2411"/>
                  <a:gd name="T65" fmla="*/ 1388 h 2433"/>
                  <a:gd name="T66" fmla="*/ 2244 w 2411"/>
                  <a:gd name="T67" fmla="*/ 1853 h 2433"/>
                  <a:gd name="T68" fmla="*/ 1956 w 2411"/>
                  <a:gd name="T69" fmla="*/ 1831 h 2433"/>
                  <a:gd name="T70" fmla="*/ 1827 w 2411"/>
                  <a:gd name="T71" fmla="*/ 1960 h 2433"/>
                  <a:gd name="T72" fmla="*/ 1593 w 2411"/>
                  <a:gd name="T73" fmla="*/ 2371 h 2433"/>
                  <a:gd name="T74" fmla="*/ 1408 w 2411"/>
                  <a:gd name="T75" fmla="*/ 2164 h 2433"/>
                  <a:gd name="T76" fmla="*/ 1272 w 2411"/>
                  <a:gd name="T77" fmla="*/ 2183 h 2433"/>
                  <a:gd name="T78" fmla="*/ 1151 w 2411"/>
                  <a:gd name="T79" fmla="*/ 2433 h 2433"/>
                  <a:gd name="T80" fmla="*/ 814 w 2411"/>
                  <a:gd name="T81" fmla="*/ 2102 h 2433"/>
                  <a:gd name="T82" fmla="*/ 656 w 2411"/>
                  <a:gd name="T83" fmla="*/ 2012 h 2433"/>
                  <a:gd name="T84" fmla="*/ 383 w 2411"/>
                  <a:gd name="T85" fmla="*/ 2113 h 2433"/>
                  <a:gd name="T86" fmla="*/ 336 w 2411"/>
                  <a:gd name="T87" fmla="*/ 1642 h 2433"/>
                  <a:gd name="T88" fmla="*/ 273 w 2411"/>
                  <a:gd name="T89" fmla="*/ 1473 h 2433"/>
                  <a:gd name="T90" fmla="*/ 0 w 2411"/>
                  <a:gd name="T91" fmla="*/ 1374 h 2433"/>
                  <a:gd name="T92" fmla="*/ 268 w 2411"/>
                  <a:gd name="T93" fmla="*/ 982 h 2433"/>
                  <a:gd name="T94" fmla="*/ 328 w 2411"/>
                  <a:gd name="T95" fmla="*/ 811 h 2433"/>
                  <a:gd name="T96" fmla="*/ 181 w 2411"/>
                  <a:gd name="T97" fmla="*/ 560 h 2433"/>
                  <a:gd name="T98" fmla="*/ 638 w 2411"/>
                  <a:gd name="T99" fmla="*/ 433 h 2433"/>
                  <a:gd name="T100" fmla="*/ 792 w 2411"/>
                  <a:gd name="T101" fmla="*/ 340 h 2433"/>
                  <a:gd name="T102" fmla="*/ 843 w 2411"/>
                  <a:gd name="T103" fmla="*/ 55 h 2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411" h="2433">
                    <a:moveTo>
                      <a:pt x="1206" y="707"/>
                    </a:moveTo>
                    <a:lnTo>
                      <a:pt x="1136" y="712"/>
                    </a:lnTo>
                    <a:lnTo>
                      <a:pt x="1068" y="725"/>
                    </a:lnTo>
                    <a:lnTo>
                      <a:pt x="1004" y="748"/>
                    </a:lnTo>
                    <a:lnTo>
                      <a:pt x="946" y="779"/>
                    </a:lnTo>
                    <a:lnTo>
                      <a:pt x="892" y="816"/>
                    </a:lnTo>
                    <a:lnTo>
                      <a:pt x="843" y="860"/>
                    </a:lnTo>
                    <a:lnTo>
                      <a:pt x="801" y="909"/>
                    </a:lnTo>
                    <a:lnTo>
                      <a:pt x="763" y="965"/>
                    </a:lnTo>
                    <a:lnTo>
                      <a:pt x="735" y="1023"/>
                    </a:lnTo>
                    <a:lnTo>
                      <a:pt x="714" y="1085"/>
                    </a:lnTo>
                    <a:lnTo>
                      <a:pt x="701" y="1150"/>
                    </a:lnTo>
                    <a:lnTo>
                      <a:pt x="696" y="1219"/>
                    </a:lnTo>
                    <a:lnTo>
                      <a:pt x="701" y="1287"/>
                    </a:lnTo>
                    <a:lnTo>
                      <a:pt x="716" y="1356"/>
                    </a:lnTo>
                    <a:lnTo>
                      <a:pt x="739" y="1419"/>
                    </a:lnTo>
                    <a:lnTo>
                      <a:pt x="768" y="1478"/>
                    </a:lnTo>
                    <a:lnTo>
                      <a:pt x="806" y="1533"/>
                    </a:lnTo>
                    <a:lnTo>
                      <a:pt x="849" y="1582"/>
                    </a:lnTo>
                    <a:lnTo>
                      <a:pt x="900" y="1624"/>
                    </a:lnTo>
                    <a:lnTo>
                      <a:pt x="954" y="1660"/>
                    </a:lnTo>
                    <a:lnTo>
                      <a:pt x="1012" y="1688"/>
                    </a:lnTo>
                    <a:lnTo>
                      <a:pt x="1076" y="1709"/>
                    </a:lnTo>
                    <a:lnTo>
                      <a:pt x="1141" y="1722"/>
                    </a:lnTo>
                    <a:lnTo>
                      <a:pt x="1208" y="1727"/>
                    </a:lnTo>
                    <a:lnTo>
                      <a:pt x="1278" y="1722"/>
                    </a:lnTo>
                    <a:lnTo>
                      <a:pt x="1345" y="1708"/>
                    </a:lnTo>
                    <a:lnTo>
                      <a:pt x="1408" y="1685"/>
                    </a:lnTo>
                    <a:lnTo>
                      <a:pt x="1469" y="1655"/>
                    </a:lnTo>
                    <a:lnTo>
                      <a:pt x="1523" y="1618"/>
                    </a:lnTo>
                    <a:lnTo>
                      <a:pt x="1571" y="1574"/>
                    </a:lnTo>
                    <a:lnTo>
                      <a:pt x="1614" y="1525"/>
                    </a:lnTo>
                    <a:lnTo>
                      <a:pt x="1650" y="1470"/>
                    </a:lnTo>
                    <a:lnTo>
                      <a:pt x="1679" y="1411"/>
                    </a:lnTo>
                    <a:lnTo>
                      <a:pt x="1700" y="1349"/>
                    </a:lnTo>
                    <a:lnTo>
                      <a:pt x="1713" y="1284"/>
                    </a:lnTo>
                    <a:lnTo>
                      <a:pt x="1718" y="1215"/>
                    </a:lnTo>
                    <a:lnTo>
                      <a:pt x="1713" y="1147"/>
                    </a:lnTo>
                    <a:lnTo>
                      <a:pt x="1699" y="1079"/>
                    </a:lnTo>
                    <a:lnTo>
                      <a:pt x="1676" y="1015"/>
                    </a:lnTo>
                    <a:lnTo>
                      <a:pt x="1645" y="955"/>
                    </a:lnTo>
                    <a:lnTo>
                      <a:pt x="1607" y="901"/>
                    </a:lnTo>
                    <a:lnTo>
                      <a:pt x="1563" y="852"/>
                    </a:lnTo>
                    <a:lnTo>
                      <a:pt x="1514" y="810"/>
                    </a:lnTo>
                    <a:lnTo>
                      <a:pt x="1461" y="774"/>
                    </a:lnTo>
                    <a:lnTo>
                      <a:pt x="1400" y="745"/>
                    </a:lnTo>
                    <a:lnTo>
                      <a:pt x="1338" y="723"/>
                    </a:lnTo>
                    <a:lnTo>
                      <a:pt x="1273" y="710"/>
                    </a:lnTo>
                    <a:lnTo>
                      <a:pt x="1206" y="707"/>
                    </a:lnTo>
                    <a:close/>
                    <a:moveTo>
                      <a:pt x="1239" y="0"/>
                    </a:moveTo>
                    <a:lnTo>
                      <a:pt x="1275" y="251"/>
                    </a:lnTo>
                    <a:lnTo>
                      <a:pt x="1366" y="261"/>
                    </a:lnTo>
                    <a:lnTo>
                      <a:pt x="1454" y="280"/>
                    </a:lnTo>
                    <a:lnTo>
                      <a:pt x="1540" y="308"/>
                    </a:lnTo>
                    <a:lnTo>
                      <a:pt x="1676" y="93"/>
                    </a:lnTo>
                    <a:lnTo>
                      <a:pt x="2013" y="306"/>
                    </a:lnTo>
                    <a:lnTo>
                      <a:pt x="1879" y="520"/>
                    </a:lnTo>
                    <a:lnTo>
                      <a:pt x="1941" y="586"/>
                    </a:lnTo>
                    <a:lnTo>
                      <a:pt x="1998" y="658"/>
                    </a:lnTo>
                    <a:lnTo>
                      <a:pt x="2047" y="735"/>
                    </a:lnTo>
                    <a:lnTo>
                      <a:pt x="2288" y="657"/>
                    </a:lnTo>
                    <a:lnTo>
                      <a:pt x="2411" y="1038"/>
                    </a:lnTo>
                    <a:lnTo>
                      <a:pt x="2169" y="1114"/>
                    </a:lnTo>
                    <a:lnTo>
                      <a:pt x="2176" y="1207"/>
                    </a:lnTo>
                    <a:lnTo>
                      <a:pt x="2173" y="1299"/>
                    </a:lnTo>
                    <a:lnTo>
                      <a:pt x="2160" y="1388"/>
                    </a:lnTo>
                    <a:lnTo>
                      <a:pt x="2394" y="1483"/>
                    </a:lnTo>
                    <a:lnTo>
                      <a:pt x="2244" y="1853"/>
                    </a:lnTo>
                    <a:lnTo>
                      <a:pt x="2010" y="1758"/>
                    </a:lnTo>
                    <a:lnTo>
                      <a:pt x="1956" y="1831"/>
                    </a:lnTo>
                    <a:lnTo>
                      <a:pt x="1894" y="1898"/>
                    </a:lnTo>
                    <a:lnTo>
                      <a:pt x="1827" y="1960"/>
                    </a:lnTo>
                    <a:lnTo>
                      <a:pt x="1946" y="2183"/>
                    </a:lnTo>
                    <a:lnTo>
                      <a:pt x="1593" y="2371"/>
                    </a:lnTo>
                    <a:lnTo>
                      <a:pt x="1474" y="2148"/>
                    </a:lnTo>
                    <a:lnTo>
                      <a:pt x="1408" y="2164"/>
                    </a:lnTo>
                    <a:lnTo>
                      <a:pt x="1340" y="2177"/>
                    </a:lnTo>
                    <a:lnTo>
                      <a:pt x="1272" y="2183"/>
                    </a:lnTo>
                    <a:lnTo>
                      <a:pt x="1205" y="2185"/>
                    </a:lnTo>
                    <a:lnTo>
                      <a:pt x="1151" y="2433"/>
                    </a:lnTo>
                    <a:lnTo>
                      <a:pt x="760" y="2350"/>
                    </a:lnTo>
                    <a:lnTo>
                      <a:pt x="814" y="2102"/>
                    </a:lnTo>
                    <a:lnTo>
                      <a:pt x="732" y="2061"/>
                    </a:lnTo>
                    <a:lnTo>
                      <a:pt x="656" y="2012"/>
                    </a:lnTo>
                    <a:lnTo>
                      <a:pt x="582" y="1957"/>
                    </a:lnTo>
                    <a:lnTo>
                      <a:pt x="383" y="2113"/>
                    </a:lnTo>
                    <a:lnTo>
                      <a:pt x="137" y="1797"/>
                    </a:lnTo>
                    <a:lnTo>
                      <a:pt x="336" y="1642"/>
                    </a:lnTo>
                    <a:lnTo>
                      <a:pt x="300" y="1559"/>
                    </a:lnTo>
                    <a:lnTo>
                      <a:pt x="273" y="1473"/>
                    </a:lnTo>
                    <a:lnTo>
                      <a:pt x="253" y="1382"/>
                    </a:lnTo>
                    <a:lnTo>
                      <a:pt x="0" y="1374"/>
                    </a:lnTo>
                    <a:lnTo>
                      <a:pt x="14" y="974"/>
                    </a:lnTo>
                    <a:lnTo>
                      <a:pt x="268" y="982"/>
                    </a:lnTo>
                    <a:lnTo>
                      <a:pt x="294" y="896"/>
                    </a:lnTo>
                    <a:lnTo>
                      <a:pt x="328" y="811"/>
                    </a:lnTo>
                    <a:lnTo>
                      <a:pt x="370" y="730"/>
                    </a:lnTo>
                    <a:lnTo>
                      <a:pt x="181" y="560"/>
                    </a:lnTo>
                    <a:lnTo>
                      <a:pt x="450" y="264"/>
                    </a:lnTo>
                    <a:lnTo>
                      <a:pt x="638" y="433"/>
                    </a:lnTo>
                    <a:lnTo>
                      <a:pt x="713" y="384"/>
                    </a:lnTo>
                    <a:lnTo>
                      <a:pt x="792" y="340"/>
                    </a:lnTo>
                    <a:lnTo>
                      <a:pt x="879" y="306"/>
                    </a:lnTo>
                    <a:lnTo>
                      <a:pt x="843" y="55"/>
                    </a:lnTo>
                    <a:lnTo>
                      <a:pt x="1239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grpSp>
            <p:nvGrpSpPr>
              <p:cNvPr id="149" name="Group 60">
                <a:extLst>
                  <a:ext uri="{FF2B5EF4-FFF2-40B4-BE49-F238E27FC236}">
                    <a16:creationId xmlns:a16="http://schemas.microsoft.com/office/drawing/2014/main" id="{520AA5A8-0A06-4E01-A368-2711EF0D1C81}"/>
                  </a:ext>
                </a:extLst>
              </p:cNvPr>
              <p:cNvGrpSpPr/>
              <p:nvPr/>
            </p:nvGrpSpPr>
            <p:grpSpPr>
              <a:xfrm>
                <a:off x="1367820" y="3165066"/>
                <a:ext cx="3170130" cy="3035799"/>
                <a:chOff x="2284413" y="2240266"/>
                <a:chExt cx="4064001" cy="3891792"/>
              </a:xfrm>
            </p:grpSpPr>
            <p:sp>
              <p:nvSpPr>
                <p:cNvPr id="151" name="Freeform 62">
                  <a:extLst>
                    <a:ext uri="{FF2B5EF4-FFF2-40B4-BE49-F238E27FC236}">
                      <a16:creationId xmlns:a16="http://schemas.microsoft.com/office/drawing/2014/main" id="{11257327-0F2A-4B6A-9027-973C23EE18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97551" y="3663951"/>
                  <a:ext cx="468313" cy="239713"/>
                </a:xfrm>
                <a:custGeom>
                  <a:avLst/>
                  <a:gdLst>
                    <a:gd name="T0" fmla="*/ 438 w 592"/>
                    <a:gd name="T1" fmla="*/ 0 h 302"/>
                    <a:gd name="T2" fmla="*/ 592 w 592"/>
                    <a:gd name="T3" fmla="*/ 110 h 302"/>
                    <a:gd name="T4" fmla="*/ 534 w 592"/>
                    <a:gd name="T5" fmla="*/ 287 h 302"/>
                    <a:gd name="T6" fmla="*/ 511 w 592"/>
                    <a:gd name="T7" fmla="*/ 212 h 302"/>
                    <a:gd name="T8" fmla="*/ 488 w 592"/>
                    <a:gd name="T9" fmla="*/ 152 h 302"/>
                    <a:gd name="T10" fmla="*/ 387 w 592"/>
                    <a:gd name="T11" fmla="*/ 174 h 302"/>
                    <a:gd name="T12" fmla="*/ 458 w 592"/>
                    <a:gd name="T13" fmla="*/ 302 h 302"/>
                    <a:gd name="T14" fmla="*/ 252 w 592"/>
                    <a:gd name="T15" fmla="*/ 245 h 302"/>
                    <a:gd name="T16" fmla="*/ 0 w 592"/>
                    <a:gd name="T17" fmla="*/ 236 h 302"/>
                    <a:gd name="T18" fmla="*/ 140 w 592"/>
                    <a:gd name="T19" fmla="*/ 49 h 302"/>
                    <a:gd name="T20" fmla="*/ 291 w 592"/>
                    <a:gd name="T21" fmla="*/ 49 h 302"/>
                    <a:gd name="T22" fmla="*/ 438 w 592"/>
                    <a:gd name="T23" fmla="*/ 0 h 3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592" h="302">
                      <a:moveTo>
                        <a:pt x="438" y="0"/>
                      </a:moveTo>
                      <a:lnTo>
                        <a:pt x="592" y="110"/>
                      </a:lnTo>
                      <a:lnTo>
                        <a:pt x="534" y="287"/>
                      </a:lnTo>
                      <a:lnTo>
                        <a:pt x="511" y="212"/>
                      </a:lnTo>
                      <a:lnTo>
                        <a:pt x="488" y="152"/>
                      </a:lnTo>
                      <a:lnTo>
                        <a:pt x="387" y="174"/>
                      </a:lnTo>
                      <a:lnTo>
                        <a:pt x="458" y="302"/>
                      </a:lnTo>
                      <a:lnTo>
                        <a:pt x="252" y="245"/>
                      </a:lnTo>
                      <a:lnTo>
                        <a:pt x="0" y="236"/>
                      </a:lnTo>
                      <a:lnTo>
                        <a:pt x="140" y="49"/>
                      </a:lnTo>
                      <a:lnTo>
                        <a:pt x="291" y="49"/>
                      </a:lnTo>
                      <a:lnTo>
                        <a:pt x="438" y="0"/>
                      </a:lnTo>
                      <a:close/>
                    </a:path>
                  </a:pathLst>
                </a:custGeom>
                <a:solidFill>
                  <a:srgbClr val="E8D5B7">
                    <a:lumMod val="90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grpSp>
              <p:nvGrpSpPr>
                <p:cNvPr id="152" name="Group 63">
                  <a:extLst>
                    <a:ext uri="{FF2B5EF4-FFF2-40B4-BE49-F238E27FC236}">
                      <a16:creationId xmlns:a16="http://schemas.microsoft.com/office/drawing/2014/main" id="{0A2EBA7B-5C6E-40F6-8BBE-04B13E4EF8CB}"/>
                    </a:ext>
                  </a:extLst>
                </p:cNvPr>
                <p:cNvGrpSpPr/>
                <p:nvPr/>
              </p:nvGrpSpPr>
              <p:grpSpPr>
                <a:xfrm>
                  <a:off x="2521224" y="5380038"/>
                  <a:ext cx="649014" cy="672627"/>
                  <a:chOff x="2521224" y="5380038"/>
                  <a:chExt cx="649014" cy="672627"/>
                </a:xfrm>
              </p:grpSpPr>
              <p:sp>
                <p:nvSpPr>
                  <p:cNvPr id="169" name="Freeform 80">
                    <a:extLst>
                      <a:ext uri="{FF2B5EF4-FFF2-40B4-BE49-F238E27FC236}">
                        <a16:creationId xmlns:a16="http://schemas.microsoft.com/office/drawing/2014/main" id="{EE7CEBA4-4F37-4A54-877F-BF3AAB1721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21224" y="5431952"/>
                    <a:ext cx="646113" cy="620713"/>
                  </a:xfrm>
                  <a:custGeom>
                    <a:avLst/>
                    <a:gdLst>
                      <a:gd name="T0" fmla="*/ 116 w 813"/>
                      <a:gd name="T1" fmla="*/ 4 h 782"/>
                      <a:gd name="T2" fmla="*/ 122 w 813"/>
                      <a:gd name="T3" fmla="*/ 21 h 782"/>
                      <a:gd name="T4" fmla="*/ 136 w 813"/>
                      <a:gd name="T5" fmla="*/ 68 h 782"/>
                      <a:gd name="T6" fmla="*/ 157 w 813"/>
                      <a:gd name="T7" fmla="*/ 136 h 782"/>
                      <a:gd name="T8" fmla="*/ 183 w 813"/>
                      <a:gd name="T9" fmla="*/ 217 h 782"/>
                      <a:gd name="T10" fmla="*/ 209 w 813"/>
                      <a:gd name="T11" fmla="*/ 301 h 782"/>
                      <a:gd name="T12" fmla="*/ 236 w 813"/>
                      <a:gd name="T13" fmla="*/ 382 h 782"/>
                      <a:gd name="T14" fmla="*/ 267 w 813"/>
                      <a:gd name="T15" fmla="*/ 464 h 782"/>
                      <a:gd name="T16" fmla="*/ 309 w 813"/>
                      <a:gd name="T17" fmla="*/ 545 h 782"/>
                      <a:gd name="T18" fmla="*/ 366 w 813"/>
                      <a:gd name="T19" fmla="*/ 610 h 782"/>
                      <a:gd name="T20" fmla="*/ 444 w 813"/>
                      <a:gd name="T21" fmla="*/ 661 h 782"/>
                      <a:gd name="T22" fmla="*/ 549 w 813"/>
                      <a:gd name="T23" fmla="*/ 701 h 782"/>
                      <a:gd name="T24" fmla="*/ 647 w 813"/>
                      <a:gd name="T25" fmla="*/ 725 h 782"/>
                      <a:gd name="T26" fmla="*/ 722 w 813"/>
                      <a:gd name="T27" fmla="*/ 736 h 782"/>
                      <a:gd name="T28" fmla="*/ 773 w 813"/>
                      <a:gd name="T29" fmla="*/ 737 h 782"/>
                      <a:gd name="T30" fmla="*/ 802 w 813"/>
                      <a:gd name="T31" fmla="*/ 736 h 782"/>
                      <a:gd name="T32" fmla="*/ 812 w 813"/>
                      <a:gd name="T33" fmla="*/ 734 h 782"/>
                      <a:gd name="T34" fmla="*/ 809 w 813"/>
                      <a:gd name="T35" fmla="*/ 762 h 782"/>
                      <a:gd name="T36" fmla="*/ 779 w 813"/>
                      <a:gd name="T37" fmla="*/ 764 h 782"/>
                      <a:gd name="T38" fmla="*/ 734 w 813"/>
                      <a:gd name="T39" fmla="*/ 768 h 782"/>
                      <a:gd name="T40" fmla="*/ 703 w 813"/>
                      <a:gd name="T41" fmla="*/ 773 h 782"/>
                      <a:gd name="T42" fmla="*/ 649 w 813"/>
                      <a:gd name="T43" fmla="*/ 778 h 782"/>
                      <a:gd name="T44" fmla="*/ 577 w 813"/>
                      <a:gd name="T45" fmla="*/ 782 h 782"/>
                      <a:gd name="T46" fmla="*/ 500 w 813"/>
                      <a:gd name="T47" fmla="*/ 781 h 782"/>
                      <a:gd name="T48" fmla="*/ 422 w 813"/>
                      <a:gd name="T49" fmla="*/ 773 h 782"/>
                      <a:gd name="T50" fmla="*/ 352 w 813"/>
                      <a:gd name="T51" fmla="*/ 756 h 782"/>
                      <a:gd name="T52" fmla="*/ 299 w 813"/>
                      <a:gd name="T53" fmla="*/ 725 h 782"/>
                      <a:gd name="T54" fmla="*/ 265 w 813"/>
                      <a:gd name="T55" fmla="*/ 674 h 782"/>
                      <a:gd name="T56" fmla="*/ 234 w 813"/>
                      <a:gd name="T57" fmla="*/ 605 h 782"/>
                      <a:gd name="T58" fmla="*/ 205 w 813"/>
                      <a:gd name="T59" fmla="*/ 531 h 782"/>
                      <a:gd name="T60" fmla="*/ 180 w 813"/>
                      <a:gd name="T61" fmla="*/ 459 h 782"/>
                      <a:gd name="T62" fmla="*/ 161 w 813"/>
                      <a:gd name="T63" fmla="*/ 397 h 782"/>
                      <a:gd name="T64" fmla="*/ 149 w 813"/>
                      <a:gd name="T65" fmla="*/ 354 h 782"/>
                      <a:gd name="T66" fmla="*/ 144 w 813"/>
                      <a:gd name="T67" fmla="*/ 337 h 782"/>
                      <a:gd name="T68" fmla="*/ 0 w 813"/>
                      <a:gd name="T69" fmla="*/ 51 h 7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13" h="782">
                        <a:moveTo>
                          <a:pt x="66" y="0"/>
                        </a:moveTo>
                        <a:lnTo>
                          <a:pt x="116" y="4"/>
                        </a:lnTo>
                        <a:lnTo>
                          <a:pt x="118" y="9"/>
                        </a:lnTo>
                        <a:lnTo>
                          <a:pt x="122" y="21"/>
                        </a:lnTo>
                        <a:lnTo>
                          <a:pt x="129" y="42"/>
                        </a:lnTo>
                        <a:lnTo>
                          <a:pt x="136" y="68"/>
                        </a:lnTo>
                        <a:lnTo>
                          <a:pt x="146" y="101"/>
                        </a:lnTo>
                        <a:lnTo>
                          <a:pt x="157" y="136"/>
                        </a:lnTo>
                        <a:lnTo>
                          <a:pt x="169" y="175"/>
                        </a:lnTo>
                        <a:lnTo>
                          <a:pt x="183" y="217"/>
                        </a:lnTo>
                        <a:lnTo>
                          <a:pt x="195" y="259"/>
                        </a:lnTo>
                        <a:lnTo>
                          <a:pt x="209" y="301"/>
                        </a:lnTo>
                        <a:lnTo>
                          <a:pt x="223" y="343"/>
                        </a:lnTo>
                        <a:lnTo>
                          <a:pt x="236" y="382"/>
                        </a:lnTo>
                        <a:lnTo>
                          <a:pt x="248" y="417"/>
                        </a:lnTo>
                        <a:lnTo>
                          <a:pt x="267" y="464"/>
                        </a:lnTo>
                        <a:lnTo>
                          <a:pt x="287" y="507"/>
                        </a:lnTo>
                        <a:lnTo>
                          <a:pt x="309" y="545"/>
                        </a:lnTo>
                        <a:lnTo>
                          <a:pt x="335" y="579"/>
                        </a:lnTo>
                        <a:lnTo>
                          <a:pt x="366" y="610"/>
                        </a:lnTo>
                        <a:lnTo>
                          <a:pt x="402" y="638"/>
                        </a:lnTo>
                        <a:lnTo>
                          <a:pt x="444" y="661"/>
                        </a:lnTo>
                        <a:lnTo>
                          <a:pt x="492" y="683"/>
                        </a:lnTo>
                        <a:lnTo>
                          <a:pt x="549" y="701"/>
                        </a:lnTo>
                        <a:lnTo>
                          <a:pt x="602" y="715"/>
                        </a:lnTo>
                        <a:lnTo>
                          <a:pt x="647" y="725"/>
                        </a:lnTo>
                        <a:lnTo>
                          <a:pt x="688" y="731"/>
                        </a:lnTo>
                        <a:lnTo>
                          <a:pt x="722" y="736"/>
                        </a:lnTo>
                        <a:lnTo>
                          <a:pt x="750" y="737"/>
                        </a:lnTo>
                        <a:lnTo>
                          <a:pt x="773" y="737"/>
                        </a:lnTo>
                        <a:lnTo>
                          <a:pt x="790" y="737"/>
                        </a:lnTo>
                        <a:lnTo>
                          <a:pt x="802" y="736"/>
                        </a:lnTo>
                        <a:lnTo>
                          <a:pt x="809" y="734"/>
                        </a:lnTo>
                        <a:lnTo>
                          <a:pt x="812" y="734"/>
                        </a:lnTo>
                        <a:lnTo>
                          <a:pt x="813" y="760"/>
                        </a:lnTo>
                        <a:lnTo>
                          <a:pt x="809" y="762"/>
                        </a:lnTo>
                        <a:lnTo>
                          <a:pt x="798" y="762"/>
                        </a:lnTo>
                        <a:lnTo>
                          <a:pt x="779" y="764"/>
                        </a:lnTo>
                        <a:lnTo>
                          <a:pt x="757" y="767"/>
                        </a:lnTo>
                        <a:lnTo>
                          <a:pt x="734" y="768"/>
                        </a:lnTo>
                        <a:lnTo>
                          <a:pt x="722" y="771"/>
                        </a:lnTo>
                        <a:lnTo>
                          <a:pt x="703" y="773"/>
                        </a:lnTo>
                        <a:lnTo>
                          <a:pt x="678" y="776"/>
                        </a:lnTo>
                        <a:lnTo>
                          <a:pt x="649" y="778"/>
                        </a:lnTo>
                        <a:lnTo>
                          <a:pt x="615" y="781"/>
                        </a:lnTo>
                        <a:lnTo>
                          <a:pt x="577" y="782"/>
                        </a:lnTo>
                        <a:lnTo>
                          <a:pt x="540" y="782"/>
                        </a:lnTo>
                        <a:lnTo>
                          <a:pt x="500" y="781"/>
                        </a:lnTo>
                        <a:lnTo>
                          <a:pt x="461" y="778"/>
                        </a:lnTo>
                        <a:lnTo>
                          <a:pt x="422" y="773"/>
                        </a:lnTo>
                        <a:lnTo>
                          <a:pt x="386" y="765"/>
                        </a:lnTo>
                        <a:lnTo>
                          <a:pt x="352" y="756"/>
                        </a:lnTo>
                        <a:lnTo>
                          <a:pt x="323" y="742"/>
                        </a:lnTo>
                        <a:lnTo>
                          <a:pt x="299" y="725"/>
                        </a:lnTo>
                        <a:lnTo>
                          <a:pt x="282" y="703"/>
                        </a:lnTo>
                        <a:lnTo>
                          <a:pt x="265" y="674"/>
                        </a:lnTo>
                        <a:lnTo>
                          <a:pt x="250" y="641"/>
                        </a:lnTo>
                        <a:lnTo>
                          <a:pt x="234" y="605"/>
                        </a:lnTo>
                        <a:lnTo>
                          <a:pt x="219" y="569"/>
                        </a:lnTo>
                        <a:lnTo>
                          <a:pt x="205" y="531"/>
                        </a:lnTo>
                        <a:lnTo>
                          <a:pt x="192" y="495"/>
                        </a:lnTo>
                        <a:lnTo>
                          <a:pt x="180" y="459"/>
                        </a:lnTo>
                        <a:lnTo>
                          <a:pt x="169" y="427"/>
                        </a:lnTo>
                        <a:lnTo>
                          <a:pt x="161" y="397"/>
                        </a:lnTo>
                        <a:lnTo>
                          <a:pt x="153" y="372"/>
                        </a:lnTo>
                        <a:lnTo>
                          <a:pt x="149" y="354"/>
                        </a:lnTo>
                        <a:lnTo>
                          <a:pt x="146" y="341"/>
                        </a:lnTo>
                        <a:lnTo>
                          <a:pt x="144" y="337"/>
                        </a:lnTo>
                        <a:lnTo>
                          <a:pt x="116" y="360"/>
                        </a:lnTo>
                        <a:lnTo>
                          <a:pt x="0" y="51"/>
                        </a:lnTo>
                        <a:lnTo>
                          <a:pt x="66" y="0"/>
                        </a:lnTo>
                        <a:close/>
                      </a:path>
                    </a:pathLst>
                  </a:custGeom>
                  <a:solidFill>
                    <a:sysClr val="windowText" lastClr="000000">
                      <a:lumMod val="85000"/>
                      <a:lumOff val="15000"/>
                    </a:sys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1218987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Calibri"/>
                    </a:endParaRPr>
                  </a:p>
                </p:txBody>
              </p:sp>
              <p:sp>
                <p:nvSpPr>
                  <p:cNvPr id="170" name="Freeform 81">
                    <a:extLst>
                      <a:ext uri="{FF2B5EF4-FFF2-40B4-BE49-F238E27FC236}">
                        <a16:creationId xmlns:a16="http://schemas.microsoft.com/office/drawing/2014/main" id="{14DE6FF6-13DB-4A3E-8422-C193F55FE6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63813" y="5380038"/>
                    <a:ext cx="606425" cy="652463"/>
                  </a:xfrm>
                  <a:custGeom>
                    <a:avLst/>
                    <a:gdLst>
                      <a:gd name="T0" fmla="*/ 201 w 764"/>
                      <a:gd name="T1" fmla="*/ 3 h 821"/>
                      <a:gd name="T2" fmla="*/ 223 w 764"/>
                      <a:gd name="T3" fmla="*/ 21 h 821"/>
                      <a:gd name="T4" fmla="*/ 258 w 764"/>
                      <a:gd name="T5" fmla="*/ 59 h 821"/>
                      <a:gd name="T6" fmla="*/ 303 w 764"/>
                      <a:gd name="T7" fmla="*/ 108 h 821"/>
                      <a:gd name="T8" fmla="*/ 351 w 764"/>
                      <a:gd name="T9" fmla="*/ 169 h 821"/>
                      <a:gd name="T10" fmla="*/ 396 w 764"/>
                      <a:gd name="T11" fmla="*/ 236 h 821"/>
                      <a:gd name="T12" fmla="*/ 434 w 764"/>
                      <a:gd name="T13" fmla="*/ 306 h 821"/>
                      <a:gd name="T14" fmla="*/ 455 w 764"/>
                      <a:gd name="T15" fmla="*/ 377 h 821"/>
                      <a:gd name="T16" fmla="*/ 462 w 764"/>
                      <a:gd name="T17" fmla="*/ 451 h 821"/>
                      <a:gd name="T18" fmla="*/ 477 w 764"/>
                      <a:gd name="T19" fmla="*/ 512 h 821"/>
                      <a:gd name="T20" fmla="*/ 505 w 764"/>
                      <a:gd name="T21" fmla="*/ 552 h 821"/>
                      <a:gd name="T22" fmla="*/ 544 w 764"/>
                      <a:gd name="T23" fmla="*/ 580 h 821"/>
                      <a:gd name="T24" fmla="*/ 594 w 764"/>
                      <a:gd name="T25" fmla="*/ 604 h 821"/>
                      <a:gd name="T26" fmla="*/ 651 w 764"/>
                      <a:gd name="T27" fmla="*/ 629 h 821"/>
                      <a:gd name="T28" fmla="*/ 715 w 764"/>
                      <a:gd name="T29" fmla="*/ 664 h 821"/>
                      <a:gd name="T30" fmla="*/ 752 w 764"/>
                      <a:gd name="T31" fmla="*/ 705 h 821"/>
                      <a:gd name="T32" fmla="*/ 764 w 764"/>
                      <a:gd name="T33" fmla="*/ 743 h 821"/>
                      <a:gd name="T34" fmla="*/ 760 w 764"/>
                      <a:gd name="T35" fmla="*/ 776 h 821"/>
                      <a:gd name="T36" fmla="*/ 750 w 764"/>
                      <a:gd name="T37" fmla="*/ 798 h 821"/>
                      <a:gd name="T38" fmla="*/ 746 w 764"/>
                      <a:gd name="T39" fmla="*/ 807 h 821"/>
                      <a:gd name="T40" fmla="*/ 600 w 764"/>
                      <a:gd name="T41" fmla="*/ 819 h 821"/>
                      <a:gd name="T42" fmla="*/ 483 w 764"/>
                      <a:gd name="T43" fmla="*/ 819 h 821"/>
                      <a:gd name="T44" fmla="*/ 392 w 764"/>
                      <a:gd name="T45" fmla="*/ 809 h 821"/>
                      <a:gd name="T46" fmla="*/ 322 w 764"/>
                      <a:gd name="T47" fmla="*/ 790 h 821"/>
                      <a:gd name="T48" fmla="*/ 272 w 764"/>
                      <a:gd name="T49" fmla="*/ 767 h 821"/>
                      <a:gd name="T50" fmla="*/ 236 w 764"/>
                      <a:gd name="T51" fmla="*/ 740 h 821"/>
                      <a:gd name="T52" fmla="*/ 213 w 764"/>
                      <a:gd name="T53" fmla="*/ 715 h 821"/>
                      <a:gd name="T54" fmla="*/ 198 w 764"/>
                      <a:gd name="T55" fmla="*/ 694 h 821"/>
                      <a:gd name="T56" fmla="*/ 184 w 764"/>
                      <a:gd name="T57" fmla="*/ 663 h 821"/>
                      <a:gd name="T58" fmla="*/ 164 w 764"/>
                      <a:gd name="T59" fmla="*/ 604 h 821"/>
                      <a:gd name="T60" fmla="*/ 137 w 764"/>
                      <a:gd name="T61" fmla="*/ 526 h 821"/>
                      <a:gd name="T62" fmla="*/ 109 w 764"/>
                      <a:gd name="T63" fmla="*/ 436 h 821"/>
                      <a:gd name="T64" fmla="*/ 80 w 764"/>
                      <a:gd name="T65" fmla="*/ 341 h 821"/>
                      <a:gd name="T66" fmla="*/ 53 w 764"/>
                      <a:gd name="T67" fmla="*/ 251 h 821"/>
                      <a:gd name="T68" fmla="*/ 30 w 764"/>
                      <a:gd name="T69" fmla="*/ 172 h 821"/>
                      <a:gd name="T70" fmla="*/ 11 w 764"/>
                      <a:gd name="T71" fmla="*/ 111 h 821"/>
                      <a:gd name="T72" fmla="*/ 2 w 764"/>
                      <a:gd name="T73" fmla="*/ 77 h 821"/>
                      <a:gd name="T74" fmla="*/ 198 w 764"/>
                      <a:gd name="T75" fmla="*/ 0 h 8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764" h="821">
                        <a:moveTo>
                          <a:pt x="198" y="0"/>
                        </a:moveTo>
                        <a:lnTo>
                          <a:pt x="201" y="3"/>
                        </a:lnTo>
                        <a:lnTo>
                          <a:pt x="209" y="9"/>
                        </a:lnTo>
                        <a:lnTo>
                          <a:pt x="223" y="21"/>
                        </a:lnTo>
                        <a:lnTo>
                          <a:pt x="238" y="38"/>
                        </a:lnTo>
                        <a:lnTo>
                          <a:pt x="258" y="59"/>
                        </a:lnTo>
                        <a:lnTo>
                          <a:pt x="280" y="82"/>
                        </a:lnTo>
                        <a:lnTo>
                          <a:pt x="303" y="108"/>
                        </a:lnTo>
                        <a:lnTo>
                          <a:pt x="327" y="138"/>
                        </a:lnTo>
                        <a:lnTo>
                          <a:pt x="351" y="169"/>
                        </a:lnTo>
                        <a:lnTo>
                          <a:pt x="375" y="201"/>
                        </a:lnTo>
                        <a:lnTo>
                          <a:pt x="396" y="236"/>
                        </a:lnTo>
                        <a:lnTo>
                          <a:pt x="417" y="271"/>
                        </a:lnTo>
                        <a:lnTo>
                          <a:pt x="434" y="306"/>
                        </a:lnTo>
                        <a:lnTo>
                          <a:pt x="446" y="341"/>
                        </a:lnTo>
                        <a:lnTo>
                          <a:pt x="455" y="377"/>
                        </a:lnTo>
                        <a:lnTo>
                          <a:pt x="459" y="410"/>
                        </a:lnTo>
                        <a:lnTo>
                          <a:pt x="462" y="451"/>
                        </a:lnTo>
                        <a:lnTo>
                          <a:pt x="468" y="484"/>
                        </a:lnTo>
                        <a:lnTo>
                          <a:pt x="477" y="512"/>
                        </a:lnTo>
                        <a:lnTo>
                          <a:pt x="490" y="534"/>
                        </a:lnTo>
                        <a:lnTo>
                          <a:pt x="505" y="552"/>
                        </a:lnTo>
                        <a:lnTo>
                          <a:pt x="522" y="568"/>
                        </a:lnTo>
                        <a:lnTo>
                          <a:pt x="544" y="580"/>
                        </a:lnTo>
                        <a:lnTo>
                          <a:pt x="567" y="591"/>
                        </a:lnTo>
                        <a:lnTo>
                          <a:pt x="594" y="604"/>
                        </a:lnTo>
                        <a:lnTo>
                          <a:pt x="622" y="615"/>
                        </a:lnTo>
                        <a:lnTo>
                          <a:pt x="651" y="629"/>
                        </a:lnTo>
                        <a:lnTo>
                          <a:pt x="684" y="644"/>
                        </a:lnTo>
                        <a:lnTo>
                          <a:pt x="715" y="664"/>
                        </a:lnTo>
                        <a:lnTo>
                          <a:pt x="738" y="684"/>
                        </a:lnTo>
                        <a:lnTo>
                          <a:pt x="752" y="705"/>
                        </a:lnTo>
                        <a:lnTo>
                          <a:pt x="761" y="723"/>
                        </a:lnTo>
                        <a:lnTo>
                          <a:pt x="764" y="743"/>
                        </a:lnTo>
                        <a:lnTo>
                          <a:pt x="763" y="760"/>
                        </a:lnTo>
                        <a:lnTo>
                          <a:pt x="760" y="776"/>
                        </a:lnTo>
                        <a:lnTo>
                          <a:pt x="755" y="788"/>
                        </a:lnTo>
                        <a:lnTo>
                          <a:pt x="750" y="798"/>
                        </a:lnTo>
                        <a:lnTo>
                          <a:pt x="747" y="806"/>
                        </a:lnTo>
                        <a:lnTo>
                          <a:pt x="746" y="807"/>
                        </a:lnTo>
                        <a:lnTo>
                          <a:pt x="670" y="815"/>
                        </a:lnTo>
                        <a:lnTo>
                          <a:pt x="600" y="819"/>
                        </a:lnTo>
                        <a:lnTo>
                          <a:pt x="538" y="821"/>
                        </a:lnTo>
                        <a:lnTo>
                          <a:pt x="483" y="819"/>
                        </a:lnTo>
                        <a:lnTo>
                          <a:pt x="434" y="815"/>
                        </a:lnTo>
                        <a:lnTo>
                          <a:pt x="392" y="809"/>
                        </a:lnTo>
                        <a:lnTo>
                          <a:pt x="354" y="801"/>
                        </a:lnTo>
                        <a:lnTo>
                          <a:pt x="322" y="790"/>
                        </a:lnTo>
                        <a:lnTo>
                          <a:pt x="294" y="779"/>
                        </a:lnTo>
                        <a:lnTo>
                          <a:pt x="272" y="767"/>
                        </a:lnTo>
                        <a:lnTo>
                          <a:pt x="252" y="754"/>
                        </a:lnTo>
                        <a:lnTo>
                          <a:pt x="236" y="740"/>
                        </a:lnTo>
                        <a:lnTo>
                          <a:pt x="224" y="728"/>
                        </a:lnTo>
                        <a:lnTo>
                          <a:pt x="213" y="715"/>
                        </a:lnTo>
                        <a:lnTo>
                          <a:pt x="205" y="705"/>
                        </a:lnTo>
                        <a:lnTo>
                          <a:pt x="198" y="694"/>
                        </a:lnTo>
                        <a:lnTo>
                          <a:pt x="191" y="683"/>
                        </a:lnTo>
                        <a:lnTo>
                          <a:pt x="184" y="663"/>
                        </a:lnTo>
                        <a:lnTo>
                          <a:pt x="174" y="636"/>
                        </a:lnTo>
                        <a:lnTo>
                          <a:pt x="164" y="604"/>
                        </a:lnTo>
                        <a:lnTo>
                          <a:pt x="151" y="566"/>
                        </a:lnTo>
                        <a:lnTo>
                          <a:pt x="137" y="526"/>
                        </a:lnTo>
                        <a:lnTo>
                          <a:pt x="123" y="481"/>
                        </a:lnTo>
                        <a:lnTo>
                          <a:pt x="109" y="436"/>
                        </a:lnTo>
                        <a:lnTo>
                          <a:pt x="95" y="388"/>
                        </a:lnTo>
                        <a:lnTo>
                          <a:pt x="80" y="341"/>
                        </a:lnTo>
                        <a:lnTo>
                          <a:pt x="66" y="295"/>
                        </a:lnTo>
                        <a:lnTo>
                          <a:pt x="53" y="251"/>
                        </a:lnTo>
                        <a:lnTo>
                          <a:pt x="41" y="209"/>
                        </a:lnTo>
                        <a:lnTo>
                          <a:pt x="30" y="172"/>
                        </a:lnTo>
                        <a:lnTo>
                          <a:pt x="19" y="139"/>
                        </a:lnTo>
                        <a:lnTo>
                          <a:pt x="11" y="111"/>
                        </a:lnTo>
                        <a:lnTo>
                          <a:pt x="5" y="91"/>
                        </a:lnTo>
                        <a:lnTo>
                          <a:pt x="2" y="77"/>
                        </a:lnTo>
                        <a:lnTo>
                          <a:pt x="0" y="73"/>
                        </a:lnTo>
                        <a:lnTo>
                          <a:pt x="198" y="0"/>
                        </a:lnTo>
                        <a:close/>
                      </a:path>
                    </a:pathLst>
                  </a:custGeom>
                  <a:solidFill>
                    <a:sysClr val="windowText" lastClr="000000">
                      <a:lumMod val="85000"/>
                      <a:lumOff val="15000"/>
                    </a:sys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1218987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Calibri"/>
                    </a:endParaRPr>
                  </a:p>
                </p:txBody>
              </p:sp>
            </p:grpSp>
            <p:grpSp>
              <p:nvGrpSpPr>
                <p:cNvPr id="153" name="Group 64">
                  <a:extLst>
                    <a:ext uri="{FF2B5EF4-FFF2-40B4-BE49-F238E27FC236}">
                      <a16:creationId xmlns:a16="http://schemas.microsoft.com/office/drawing/2014/main" id="{5336FC45-856A-4DAE-8094-AF87DD60CBA7}"/>
                    </a:ext>
                  </a:extLst>
                </p:cNvPr>
                <p:cNvGrpSpPr/>
                <p:nvPr/>
              </p:nvGrpSpPr>
              <p:grpSpPr>
                <a:xfrm>
                  <a:off x="4192588" y="5830888"/>
                  <a:ext cx="882650" cy="301170"/>
                  <a:chOff x="4192588" y="5830888"/>
                  <a:chExt cx="882650" cy="301170"/>
                </a:xfrm>
              </p:grpSpPr>
              <p:sp>
                <p:nvSpPr>
                  <p:cNvPr id="167" name="Freeform 78">
                    <a:extLst>
                      <a:ext uri="{FF2B5EF4-FFF2-40B4-BE49-F238E27FC236}">
                        <a16:creationId xmlns:a16="http://schemas.microsoft.com/office/drawing/2014/main" id="{3EEE8F69-F64B-4561-8F81-A39F09B45C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2588" y="5986008"/>
                    <a:ext cx="882650" cy="146050"/>
                  </a:xfrm>
                  <a:custGeom>
                    <a:avLst/>
                    <a:gdLst>
                      <a:gd name="T0" fmla="*/ 414 w 1113"/>
                      <a:gd name="T1" fmla="*/ 0 h 183"/>
                      <a:gd name="T2" fmla="*/ 1110 w 1113"/>
                      <a:gd name="T3" fmla="*/ 105 h 183"/>
                      <a:gd name="T4" fmla="*/ 1113 w 1113"/>
                      <a:gd name="T5" fmla="*/ 163 h 183"/>
                      <a:gd name="T6" fmla="*/ 1108 w 1113"/>
                      <a:gd name="T7" fmla="*/ 163 h 183"/>
                      <a:gd name="T8" fmla="*/ 1093 w 1113"/>
                      <a:gd name="T9" fmla="*/ 164 h 183"/>
                      <a:gd name="T10" fmla="*/ 1069 w 1113"/>
                      <a:gd name="T11" fmla="*/ 167 h 183"/>
                      <a:gd name="T12" fmla="*/ 1037 w 1113"/>
                      <a:gd name="T13" fmla="*/ 169 h 183"/>
                      <a:gd name="T14" fmla="*/ 1000 w 1113"/>
                      <a:gd name="T15" fmla="*/ 172 h 183"/>
                      <a:gd name="T16" fmla="*/ 956 w 1113"/>
                      <a:gd name="T17" fmla="*/ 175 h 183"/>
                      <a:gd name="T18" fmla="*/ 910 w 1113"/>
                      <a:gd name="T19" fmla="*/ 178 h 183"/>
                      <a:gd name="T20" fmla="*/ 861 w 1113"/>
                      <a:gd name="T21" fmla="*/ 180 h 183"/>
                      <a:gd name="T22" fmla="*/ 810 w 1113"/>
                      <a:gd name="T23" fmla="*/ 183 h 183"/>
                      <a:gd name="T24" fmla="*/ 760 w 1113"/>
                      <a:gd name="T25" fmla="*/ 183 h 183"/>
                      <a:gd name="T26" fmla="*/ 711 w 1113"/>
                      <a:gd name="T27" fmla="*/ 183 h 183"/>
                      <a:gd name="T28" fmla="*/ 663 w 1113"/>
                      <a:gd name="T29" fmla="*/ 183 h 183"/>
                      <a:gd name="T30" fmla="*/ 619 w 1113"/>
                      <a:gd name="T31" fmla="*/ 180 h 183"/>
                      <a:gd name="T32" fmla="*/ 580 w 1113"/>
                      <a:gd name="T33" fmla="*/ 177 h 183"/>
                      <a:gd name="T34" fmla="*/ 548 w 1113"/>
                      <a:gd name="T35" fmla="*/ 171 h 183"/>
                      <a:gd name="T36" fmla="*/ 523 w 1113"/>
                      <a:gd name="T37" fmla="*/ 163 h 183"/>
                      <a:gd name="T38" fmla="*/ 486 w 1113"/>
                      <a:gd name="T39" fmla="*/ 147 h 183"/>
                      <a:gd name="T40" fmla="*/ 451 w 1113"/>
                      <a:gd name="T41" fmla="*/ 130 h 183"/>
                      <a:gd name="T42" fmla="*/ 419 w 1113"/>
                      <a:gd name="T43" fmla="*/ 115 h 183"/>
                      <a:gd name="T44" fmla="*/ 391 w 1113"/>
                      <a:gd name="T45" fmla="*/ 98 h 183"/>
                      <a:gd name="T46" fmla="*/ 366 w 1113"/>
                      <a:gd name="T47" fmla="*/ 84 h 183"/>
                      <a:gd name="T48" fmla="*/ 346 w 1113"/>
                      <a:gd name="T49" fmla="*/ 71 h 183"/>
                      <a:gd name="T50" fmla="*/ 330 w 1113"/>
                      <a:gd name="T51" fmla="*/ 62 h 183"/>
                      <a:gd name="T52" fmla="*/ 321 w 1113"/>
                      <a:gd name="T53" fmla="*/ 56 h 183"/>
                      <a:gd name="T54" fmla="*/ 318 w 1113"/>
                      <a:gd name="T55" fmla="*/ 54 h 183"/>
                      <a:gd name="T56" fmla="*/ 318 w 1113"/>
                      <a:gd name="T57" fmla="*/ 163 h 183"/>
                      <a:gd name="T58" fmla="*/ 0 w 1113"/>
                      <a:gd name="T59" fmla="*/ 163 h 183"/>
                      <a:gd name="T60" fmla="*/ 3 w 1113"/>
                      <a:gd name="T61" fmla="*/ 54 h 183"/>
                      <a:gd name="T62" fmla="*/ 414 w 1113"/>
                      <a:gd name="T63" fmla="*/ 0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1113" h="183">
                        <a:moveTo>
                          <a:pt x="414" y="0"/>
                        </a:moveTo>
                        <a:lnTo>
                          <a:pt x="1110" y="105"/>
                        </a:lnTo>
                        <a:lnTo>
                          <a:pt x="1113" y="163"/>
                        </a:lnTo>
                        <a:lnTo>
                          <a:pt x="1108" y="163"/>
                        </a:lnTo>
                        <a:lnTo>
                          <a:pt x="1093" y="164"/>
                        </a:lnTo>
                        <a:lnTo>
                          <a:pt x="1069" y="167"/>
                        </a:lnTo>
                        <a:lnTo>
                          <a:pt x="1037" y="169"/>
                        </a:lnTo>
                        <a:lnTo>
                          <a:pt x="1000" y="172"/>
                        </a:lnTo>
                        <a:lnTo>
                          <a:pt x="956" y="175"/>
                        </a:lnTo>
                        <a:lnTo>
                          <a:pt x="910" y="178"/>
                        </a:lnTo>
                        <a:lnTo>
                          <a:pt x="861" y="180"/>
                        </a:lnTo>
                        <a:lnTo>
                          <a:pt x="810" y="183"/>
                        </a:lnTo>
                        <a:lnTo>
                          <a:pt x="760" y="183"/>
                        </a:lnTo>
                        <a:lnTo>
                          <a:pt x="711" y="183"/>
                        </a:lnTo>
                        <a:lnTo>
                          <a:pt x="663" y="183"/>
                        </a:lnTo>
                        <a:lnTo>
                          <a:pt x="619" y="180"/>
                        </a:lnTo>
                        <a:lnTo>
                          <a:pt x="580" y="177"/>
                        </a:lnTo>
                        <a:lnTo>
                          <a:pt x="548" y="171"/>
                        </a:lnTo>
                        <a:lnTo>
                          <a:pt x="523" y="163"/>
                        </a:lnTo>
                        <a:lnTo>
                          <a:pt x="486" y="147"/>
                        </a:lnTo>
                        <a:lnTo>
                          <a:pt x="451" y="130"/>
                        </a:lnTo>
                        <a:lnTo>
                          <a:pt x="419" y="115"/>
                        </a:lnTo>
                        <a:lnTo>
                          <a:pt x="391" y="98"/>
                        </a:lnTo>
                        <a:lnTo>
                          <a:pt x="366" y="84"/>
                        </a:lnTo>
                        <a:lnTo>
                          <a:pt x="346" y="71"/>
                        </a:lnTo>
                        <a:lnTo>
                          <a:pt x="330" y="62"/>
                        </a:lnTo>
                        <a:lnTo>
                          <a:pt x="321" y="56"/>
                        </a:lnTo>
                        <a:lnTo>
                          <a:pt x="318" y="54"/>
                        </a:lnTo>
                        <a:lnTo>
                          <a:pt x="318" y="163"/>
                        </a:lnTo>
                        <a:lnTo>
                          <a:pt x="0" y="163"/>
                        </a:lnTo>
                        <a:lnTo>
                          <a:pt x="3" y="54"/>
                        </a:lnTo>
                        <a:lnTo>
                          <a:pt x="414" y="0"/>
                        </a:lnTo>
                        <a:close/>
                      </a:path>
                    </a:pathLst>
                  </a:custGeom>
                  <a:solidFill>
                    <a:sysClr val="windowText" lastClr="000000">
                      <a:lumMod val="85000"/>
                      <a:lumOff val="15000"/>
                    </a:sys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1218987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Calibri"/>
                    </a:endParaRPr>
                  </a:p>
                </p:txBody>
              </p:sp>
              <p:sp>
                <p:nvSpPr>
                  <p:cNvPr id="168" name="Freeform 79">
                    <a:extLst>
                      <a:ext uri="{FF2B5EF4-FFF2-40B4-BE49-F238E27FC236}">
                        <a16:creationId xmlns:a16="http://schemas.microsoft.com/office/drawing/2014/main" id="{F5DA2B22-F385-40FC-BFB2-ABEE48FE78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2588" y="5830888"/>
                    <a:ext cx="882650" cy="271463"/>
                  </a:xfrm>
                  <a:custGeom>
                    <a:avLst/>
                    <a:gdLst>
                      <a:gd name="T0" fmla="*/ 523 w 1113"/>
                      <a:gd name="T1" fmla="*/ 0 h 344"/>
                      <a:gd name="T2" fmla="*/ 579 w 1113"/>
                      <a:gd name="T3" fmla="*/ 7 h 344"/>
                      <a:gd name="T4" fmla="*/ 611 w 1113"/>
                      <a:gd name="T5" fmla="*/ 24 h 344"/>
                      <a:gd name="T6" fmla="*/ 652 w 1113"/>
                      <a:gd name="T7" fmla="*/ 55 h 344"/>
                      <a:gd name="T8" fmla="*/ 722 w 1113"/>
                      <a:gd name="T9" fmla="*/ 83 h 344"/>
                      <a:gd name="T10" fmla="*/ 809 w 1113"/>
                      <a:gd name="T11" fmla="*/ 111 h 344"/>
                      <a:gd name="T12" fmla="*/ 902 w 1113"/>
                      <a:gd name="T13" fmla="*/ 137 h 344"/>
                      <a:gd name="T14" fmla="*/ 987 w 1113"/>
                      <a:gd name="T15" fmla="*/ 162 h 344"/>
                      <a:gd name="T16" fmla="*/ 1054 w 1113"/>
                      <a:gd name="T17" fmla="*/ 184 h 344"/>
                      <a:gd name="T18" fmla="*/ 1090 w 1113"/>
                      <a:gd name="T19" fmla="*/ 205 h 344"/>
                      <a:gd name="T20" fmla="*/ 1108 w 1113"/>
                      <a:gd name="T21" fmla="*/ 246 h 344"/>
                      <a:gd name="T22" fmla="*/ 1113 w 1113"/>
                      <a:gd name="T23" fmla="*/ 289 h 344"/>
                      <a:gd name="T24" fmla="*/ 1110 w 1113"/>
                      <a:gd name="T25" fmla="*/ 323 h 344"/>
                      <a:gd name="T26" fmla="*/ 1108 w 1113"/>
                      <a:gd name="T27" fmla="*/ 337 h 344"/>
                      <a:gd name="T28" fmla="*/ 1088 w 1113"/>
                      <a:gd name="T29" fmla="*/ 337 h 344"/>
                      <a:gd name="T30" fmla="*/ 1032 w 1113"/>
                      <a:gd name="T31" fmla="*/ 339 h 344"/>
                      <a:gd name="T32" fmla="*/ 953 w 1113"/>
                      <a:gd name="T33" fmla="*/ 340 h 344"/>
                      <a:gd name="T34" fmla="*/ 858 w 1113"/>
                      <a:gd name="T35" fmla="*/ 342 h 344"/>
                      <a:gd name="T36" fmla="*/ 757 w 1113"/>
                      <a:gd name="T37" fmla="*/ 344 h 344"/>
                      <a:gd name="T38" fmla="*/ 661 w 1113"/>
                      <a:gd name="T39" fmla="*/ 344 h 344"/>
                      <a:gd name="T40" fmla="*/ 577 w 1113"/>
                      <a:gd name="T41" fmla="*/ 342 h 344"/>
                      <a:gd name="T42" fmla="*/ 518 w 1113"/>
                      <a:gd name="T43" fmla="*/ 337 h 344"/>
                      <a:gd name="T44" fmla="*/ 425 w 1113"/>
                      <a:gd name="T45" fmla="*/ 323 h 344"/>
                      <a:gd name="T46" fmla="*/ 358 w 1113"/>
                      <a:gd name="T47" fmla="*/ 312 h 344"/>
                      <a:gd name="T48" fmla="*/ 323 w 1113"/>
                      <a:gd name="T49" fmla="*/ 306 h 344"/>
                      <a:gd name="T50" fmla="*/ 318 w 1113"/>
                      <a:gd name="T51" fmla="*/ 337 h 344"/>
                      <a:gd name="T52" fmla="*/ 17 w 1113"/>
                      <a:gd name="T53" fmla="*/ 66 h 344"/>
                      <a:gd name="T54" fmla="*/ 34 w 1113"/>
                      <a:gd name="T55" fmla="*/ 63 h 344"/>
                      <a:gd name="T56" fmla="*/ 80 w 1113"/>
                      <a:gd name="T57" fmla="*/ 53 h 344"/>
                      <a:gd name="T58" fmla="*/ 147 w 1113"/>
                      <a:gd name="T59" fmla="*/ 41 h 344"/>
                      <a:gd name="T60" fmla="*/ 228 w 1113"/>
                      <a:gd name="T61" fmla="*/ 28 h 344"/>
                      <a:gd name="T62" fmla="*/ 316 w 1113"/>
                      <a:gd name="T63" fmla="*/ 14 h 344"/>
                      <a:gd name="T64" fmla="*/ 406 w 1113"/>
                      <a:gd name="T65" fmla="*/ 5 h 344"/>
                      <a:gd name="T66" fmla="*/ 487 w 1113"/>
                      <a:gd name="T67" fmla="*/ 0 h 3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113" h="344">
                        <a:moveTo>
                          <a:pt x="487" y="0"/>
                        </a:moveTo>
                        <a:lnTo>
                          <a:pt x="523" y="0"/>
                        </a:lnTo>
                        <a:lnTo>
                          <a:pt x="554" y="2"/>
                        </a:lnTo>
                        <a:lnTo>
                          <a:pt x="579" y="7"/>
                        </a:lnTo>
                        <a:lnTo>
                          <a:pt x="599" y="14"/>
                        </a:lnTo>
                        <a:lnTo>
                          <a:pt x="611" y="24"/>
                        </a:lnTo>
                        <a:lnTo>
                          <a:pt x="627" y="39"/>
                        </a:lnTo>
                        <a:lnTo>
                          <a:pt x="652" y="55"/>
                        </a:lnTo>
                        <a:lnTo>
                          <a:pt x="684" y="69"/>
                        </a:lnTo>
                        <a:lnTo>
                          <a:pt x="722" y="83"/>
                        </a:lnTo>
                        <a:lnTo>
                          <a:pt x="764" y="97"/>
                        </a:lnTo>
                        <a:lnTo>
                          <a:pt x="809" y="111"/>
                        </a:lnTo>
                        <a:lnTo>
                          <a:pt x="855" y="125"/>
                        </a:lnTo>
                        <a:lnTo>
                          <a:pt x="902" y="137"/>
                        </a:lnTo>
                        <a:lnTo>
                          <a:pt x="945" y="149"/>
                        </a:lnTo>
                        <a:lnTo>
                          <a:pt x="987" y="162"/>
                        </a:lnTo>
                        <a:lnTo>
                          <a:pt x="1023" y="173"/>
                        </a:lnTo>
                        <a:lnTo>
                          <a:pt x="1054" y="184"/>
                        </a:lnTo>
                        <a:lnTo>
                          <a:pt x="1076" y="194"/>
                        </a:lnTo>
                        <a:lnTo>
                          <a:pt x="1090" y="205"/>
                        </a:lnTo>
                        <a:lnTo>
                          <a:pt x="1102" y="224"/>
                        </a:lnTo>
                        <a:lnTo>
                          <a:pt x="1108" y="246"/>
                        </a:lnTo>
                        <a:lnTo>
                          <a:pt x="1113" y="267"/>
                        </a:lnTo>
                        <a:lnTo>
                          <a:pt x="1113" y="289"/>
                        </a:lnTo>
                        <a:lnTo>
                          <a:pt x="1113" y="308"/>
                        </a:lnTo>
                        <a:lnTo>
                          <a:pt x="1110" y="323"/>
                        </a:lnTo>
                        <a:lnTo>
                          <a:pt x="1108" y="333"/>
                        </a:lnTo>
                        <a:lnTo>
                          <a:pt x="1108" y="337"/>
                        </a:lnTo>
                        <a:lnTo>
                          <a:pt x="1102" y="337"/>
                        </a:lnTo>
                        <a:lnTo>
                          <a:pt x="1088" y="337"/>
                        </a:lnTo>
                        <a:lnTo>
                          <a:pt x="1063" y="339"/>
                        </a:lnTo>
                        <a:lnTo>
                          <a:pt x="1032" y="339"/>
                        </a:lnTo>
                        <a:lnTo>
                          <a:pt x="995" y="340"/>
                        </a:lnTo>
                        <a:lnTo>
                          <a:pt x="953" y="340"/>
                        </a:lnTo>
                        <a:lnTo>
                          <a:pt x="906" y="342"/>
                        </a:lnTo>
                        <a:lnTo>
                          <a:pt x="858" y="342"/>
                        </a:lnTo>
                        <a:lnTo>
                          <a:pt x="809" y="344"/>
                        </a:lnTo>
                        <a:lnTo>
                          <a:pt x="757" y="344"/>
                        </a:lnTo>
                        <a:lnTo>
                          <a:pt x="709" y="344"/>
                        </a:lnTo>
                        <a:lnTo>
                          <a:pt x="661" y="344"/>
                        </a:lnTo>
                        <a:lnTo>
                          <a:pt x="618" y="342"/>
                        </a:lnTo>
                        <a:lnTo>
                          <a:pt x="577" y="342"/>
                        </a:lnTo>
                        <a:lnTo>
                          <a:pt x="545" y="339"/>
                        </a:lnTo>
                        <a:lnTo>
                          <a:pt x="518" y="337"/>
                        </a:lnTo>
                        <a:lnTo>
                          <a:pt x="469" y="330"/>
                        </a:lnTo>
                        <a:lnTo>
                          <a:pt x="425" y="323"/>
                        </a:lnTo>
                        <a:lnTo>
                          <a:pt x="388" y="319"/>
                        </a:lnTo>
                        <a:lnTo>
                          <a:pt x="358" y="312"/>
                        </a:lnTo>
                        <a:lnTo>
                          <a:pt x="337" y="309"/>
                        </a:lnTo>
                        <a:lnTo>
                          <a:pt x="323" y="306"/>
                        </a:lnTo>
                        <a:lnTo>
                          <a:pt x="318" y="306"/>
                        </a:lnTo>
                        <a:lnTo>
                          <a:pt x="318" y="337"/>
                        </a:lnTo>
                        <a:lnTo>
                          <a:pt x="0" y="322"/>
                        </a:lnTo>
                        <a:lnTo>
                          <a:pt x="17" y="66"/>
                        </a:lnTo>
                        <a:lnTo>
                          <a:pt x="21" y="66"/>
                        </a:lnTo>
                        <a:lnTo>
                          <a:pt x="34" y="63"/>
                        </a:lnTo>
                        <a:lnTo>
                          <a:pt x="54" y="59"/>
                        </a:lnTo>
                        <a:lnTo>
                          <a:pt x="80" y="53"/>
                        </a:lnTo>
                        <a:lnTo>
                          <a:pt x="111" y="49"/>
                        </a:lnTo>
                        <a:lnTo>
                          <a:pt x="147" y="41"/>
                        </a:lnTo>
                        <a:lnTo>
                          <a:pt x="186" y="35"/>
                        </a:lnTo>
                        <a:lnTo>
                          <a:pt x="228" y="28"/>
                        </a:lnTo>
                        <a:lnTo>
                          <a:pt x="273" y="21"/>
                        </a:lnTo>
                        <a:lnTo>
                          <a:pt x="316" y="14"/>
                        </a:lnTo>
                        <a:lnTo>
                          <a:pt x="361" y="10"/>
                        </a:lnTo>
                        <a:lnTo>
                          <a:pt x="406" y="5"/>
                        </a:lnTo>
                        <a:lnTo>
                          <a:pt x="448" y="2"/>
                        </a:lnTo>
                        <a:lnTo>
                          <a:pt x="487" y="0"/>
                        </a:lnTo>
                        <a:close/>
                      </a:path>
                    </a:pathLst>
                  </a:custGeom>
                  <a:solidFill>
                    <a:sysClr val="windowText" lastClr="000000">
                      <a:lumMod val="85000"/>
                      <a:lumOff val="15000"/>
                    </a:sys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1218987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uLnTx/>
                      <a:uFillTx/>
                      <a:latin typeface="Calibri"/>
                    </a:endParaRPr>
                  </a:p>
                </p:txBody>
              </p:sp>
            </p:grpSp>
            <p:sp>
              <p:nvSpPr>
                <p:cNvPr id="154" name="Freeform 65">
                  <a:extLst>
                    <a:ext uri="{FF2B5EF4-FFF2-40B4-BE49-F238E27FC236}">
                      <a16:creationId xmlns:a16="http://schemas.microsoft.com/office/drawing/2014/main" id="{24650BF1-A646-48FB-99CB-9301464A7E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93988" y="4121151"/>
                  <a:ext cx="1608138" cy="1603375"/>
                </a:xfrm>
                <a:custGeom>
                  <a:avLst/>
                  <a:gdLst>
                    <a:gd name="T0" fmla="*/ 2026 w 2026"/>
                    <a:gd name="T1" fmla="*/ 304 h 2020"/>
                    <a:gd name="T2" fmla="*/ 2020 w 2026"/>
                    <a:gd name="T3" fmla="*/ 320 h 2020"/>
                    <a:gd name="T4" fmla="*/ 1999 w 2026"/>
                    <a:gd name="T5" fmla="*/ 362 h 2020"/>
                    <a:gd name="T6" fmla="*/ 1968 w 2026"/>
                    <a:gd name="T7" fmla="*/ 425 h 2020"/>
                    <a:gd name="T8" fmla="*/ 1930 w 2026"/>
                    <a:gd name="T9" fmla="*/ 504 h 2020"/>
                    <a:gd name="T10" fmla="*/ 1885 w 2026"/>
                    <a:gd name="T11" fmla="*/ 594 h 2020"/>
                    <a:gd name="T12" fmla="*/ 1836 w 2026"/>
                    <a:gd name="T13" fmla="*/ 689 h 2020"/>
                    <a:gd name="T14" fmla="*/ 1790 w 2026"/>
                    <a:gd name="T15" fmla="*/ 768 h 2020"/>
                    <a:gd name="T16" fmla="*/ 1726 w 2026"/>
                    <a:gd name="T17" fmla="*/ 866 h 2020"/>
                    <a:gd name="T18" fmla="*/ 1650 w 2026"/>
                    <a:gd name="T19" fmla="*/ 975 h 2020"/>
                    <a:gd name="T20" fmla="*/ 1565 w 2026"/>
                    <a:gd name="T21" fmla="*/ 1090 h 2020"/>
                    <a:gd name="T22" fmla="*/ 1476 w 2026"/>
                    <a:gd name="T23" fmla="*/ 1205 h 2020"/>
                    <a:gd name="T24" fmla="*/ 1388 w 2026"/>
                    <a:gd name="T25" fmla="*/ 1310 h 2020"/>
                    <a:gd name="T26" fmla="*/ 1304 w 2026"/>
                    <a:gd name="T27" fmla="*/ 1402 h 2020"/>
                    <a:gd name="T28" fmla="*/ 1231 w 2026"/>
                    <a:gd name="T29" fmla="*/ 1472 h 2020"/>
                    <a:gd name="T30" fmla="*/ 1175 w 2026"/>
                    <a:gd name="T31" fmla="*/ 1514 h 2020"/>
                    <a:gd name="T32" fmla="*/ 1110 w 2026"/>
                    <a:gd name="T33" fmla="*/ 1557 h 2020"/>
                    <a:gd name="T34" fmla="*/ 1029 w 2026"/>
                    <a:gd name="T35" fmla="*/ 1608 h 2020"/>
                    <a:gd name="T36" fmla="*/ 937 w 2026"/>
                    <a:gd name="T37" fmla="*/ 1664 h 2020"/>
                    <a:gd name="T38" fmla="*/ 838 w 2026"/>
                    <a:gd name="T39" fmla="*/ 1725 h 2020"/>
                    <a:gd name="T40" fmla="*/ 737 w 2026"/>
                    <a:gd name="T41" fmla="*/ 1785 h 2020"/>
                    <a:gd name="T42" fmla="*/ 638 w 2026"/>
                    <a:gd name="T43" fmla="*/ 1844 h 2020"/>
                    <a:gd name="T44" fmla="*/ 546 w 2026"/>
                    <a:gd name="T45" fmla="*/ 1899 h 2020"/>
                    <a:gd name="T46" fmla="*/ 467 w 2026"/>
                    <a:gd name="T47" fmla="*/ 1944 h 2020"/>
                    <a:gd name="T48" fmla="*/ 405 w 2026"/>
                    <a:gd name="T49" fmla="*/ 1981 h 2020"/>
                    <a:gd name="T50" fmla="*/ 363 w 2026"/>
                    <a:gd name="T51" fmla="*/ 2004 h 2020"/>
                    <a:gd name="T52" fmla="*/ 349 w 2026"/>
                    <a:gd name="T53" fmla="*/ 2014 h 2020"/>
                    <a:gd name="T54" fmla="*/ 277 w 2026"/>
                    <a:gd name="T55" fmla="*/ 2015 h 2020"/>
                    <a:gd name="T56" fmla="*/ 214 w 2026"/>
                    <a:gd name="T57" fmla="*/ 1986 h 2020"/>
                    <a:gd name="T58" fmla="*/ 158 w 2026"/>
                    <a:gd name="T59" fmla="*/ 1930 h 2020"/>
                    <a:gd name="T60" fmla="*/ 110 w 2026"/>
                    <a:gd name="T61" fmla="*/ 1860 h 2020"/>
                    <a:gd name="T62" fmla="*/ 71 w 2026"/>
                    <a:gd name="T63" fmla="*/ 1782 h 2020"/>
                    <a:gd name="T64" fmla="*/ 40 w 2026"/>
                    <a:gd name="T65" fmla="*/ 1706 h 2020"/>
                    <a:gd name="T66" fmla="*/ 18 w 2026"/>
                    <a:gd name="T67" fmla="*/ 1641 h 2020"/>
                    <a:gd name="T68" fmla="*/ 4 w 2026"/>
                    <a:gd name="T69" fmla="*/ 1596 h 2020"/>
                    <a:gd name="T70" fmla="*/ 0 w 2026"/>
                    <a:gd name="T71" fmla="*/ 1579 h 2020"/>
                    <a:gd name="T72" fmla="*/ 13 w 2026"/>
                    <a:gd name="T73" fmla="*/ 1570 h 2020"/>
                    <a:gd name="T74" fmla="*/ 51 w 2026"/>
                    <a:gd name="T75" fmla="*/ 1546 h 2020"/>
                    <a:gd name="T76" fmla="*/ 110 w 2026"/>
                    <a:gd name="T77" fmla="*/ 1511 h 2020"/>
                    <a:gd name="T78" fmla="*/ 184 w 2026"/>
                    <a:gd name="T79" fmla="*/ 1466 h 2020"/>
                    <a:gd name="T80" fmla="*/ 270 w 2026"/>
                    <a:gd name="T81" fmla="*/ 1414 h 2020"/>
                    <a:gd name="T82" fmla="*/ 361 w 2026"/>
                    <a:gd name="T83" fmla="*/ 1358 h 2020"/>
                    <a:gd name="T84" fmla="*/ 456 w 2026"/>
                    <a:gd name="T85" fmla="*/ 1301 h 2020"/>
                    <a:gd name="T86" fmla="*/ 549 w 2026"/>
                    <a:gd name="T87" fmla="*/ 1247 h 2020"/>
                    <a:gd name="T88" fmla="*/ 635 w 2026"/>
                    <a:gd name="T89" fmla="*/ 1195 h 2020"/>
                    <a:gd name="T90" fmla="*/ 711 w 2026"/>
                    <a:gd name="T91" fmla="*/ 1152 h 2020"/>
                    <a:gd name="T92" fmla="*/ 771 w 2026"/>
                    <a:gd name="T93" fmla="*/ 1119 h 2020"/>
                    <a:gd name="T94" fmla="*/ 812 w 2026"/>
                    <a:gd name="T95" fmla="*/ 1099 h 2020"/>
                    <a:gd name="T96" fmla="*/ 869 w 2026"/>
                    <a:gd name="T97" fmla="*/ 1051 h 2020"/>
                    <a:gd name="T98" fmla="*/ 928 w 2026"/>
                    <a:gd name="T99" fmla="*/ 973 h 2020"/>
                    <a:gd name="T100" fmla="*/ 985 w 2026"/>
                    <a:gd name="T101" fmla="*/ 877 h 2020"/>
                    <a:gd name="T102" fmla="*/ 1040 w 2026"/>
                    <a:gd name="T103" fmla="*/ 775 h 2020"/>
                    <a:gd name="T104" fmla="*/ 1090 w 2026"/>
                    <a:gd name="T105" fmla="*/ 681 h 2020"/>
                    <a:gd name="T106" fmla="*/ 1133 w 2026"/>
                    <a:gd name="T107" fmla="*/ 608 h 2020"/>
                    <a:gd name="T108" fmla="*/ 1162 w 2026"/>
                    <a:gd name="T109" fmla="*/ 559 h 2020"/>
                    <a:gd name="T110" fmla="*/ 1197 w 2026"/>
                    <a:gd name="T111" fmla="*/ 492 h 2020"/>
                    <a:gd name="T112" fmla="*/ 1234 w 2026"/>
                    <a:gd name="T113" fmla="*/ 413 h 2020"/>
                    <a:gd name="T114" fmla="*/ 1273 w 2026"/>
                    <a:gd name="T115" fmla="*/ 326 h 2020"/>
                    <a:gd name="T116" fmla="*/ 1310 w 2026"/>
                    <a:gd name="T117" fmla="*/ 239 h 2020"/>
                    <a:gd name="T118" fmla="*/ 1344 w 2026"/>
                    <a:gd name="T119" fmla="*/ 157 h 2020"/>
                    <a:gd name="T120" fmla="*/ 1374 w 2026"/>
                    <a:gd name="T121" fmla="*/ 85 h 2020"/>
                    <a:gd name="T122" fmla="*/ 1395 w 2026"/>
                    <a:gd name="T123" fmla="*/ 32 h 2020"/>
                    <a:gd name="T124" fmla="*/ 1406 w 2026"/>
                    <a:gd name="T125" fmla="*/ 3 h 20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2026" h="2020">
                      <a:moveTo>
                        <a:pt x="1408" y="0"/>
                      </a:moveTo>
                      <a:lnTo>
                        <a:pt x="2026" y="304"/>
                      </a:lnTo>
                      <a:lnTo>
                        <a:pt x="2024" y="309"/>
                      </a:lnTo>
                      <a:lnTo>
                        <a:pt x="2020" y="320"/>
                      </a:lnTo>
                      <a:lnTo>
                        <a:pt x="2010" y="338"/>
                      </a:lnTo>
                      <a:lnTo>
                        <a:pt x="1999" y="362"/>
                      </a:lnTo>
                      <a:lnTo>
                        <a:pt x="1985" y="391"/>
                      </a:lnTo>
                      <a:lnTo>
                        <a:pt x="1968" y="425"/>
                      </a:lnTo>
                      <a:lnTo>
                        <a:pt x="1951" y="464"/>
                      </a:lnTo>
                      <a:lnTo>
                        <a:pt x="1930" y="504"/>
                      </a:lnTo>
                      <a:lnTo>
                        <a:pt x="1908" y="549"/>
                      </a:lnTo>
                      <a:lnTo>
                        <a:pt x="1885" y="594"/>
                      </a:lnTo>
                      <a:lnTo>
                        <a:pt x="1861" y="641"/>
                      </a:lnTo>
                      <a:lnTo>
                        <a:pt x="1836" y="689"/>
                      </a:lnTo>
                      <a:lnTo>
                        <a:pt x="1816" y="726"/>
                      </a:lnTo>
                      <a:lnTo>
                        <a:pt x="1790" y="768"/>
                      </a:lnTo>
                      <a:lnTo>
                        <a:pt x="1760" y="815"/>
                      </a:lnTo>
                      <a:lnTo>
                        <a:pt x="1726" y="866"/>
                      </a:lnTo>
                      <a:lnTo>
                        <a:pt x="1689" y="919"/>
                      </a:lnTo>
                      <a:lnTo>
                        <a:pt x="1650" y="975"/>
                      </a:lnTo>
                      <a:lnTo>
                        <a:pt x="1608" y="1032"/>
                      </a:lnTo>
                      <a:lnTo>
                        <a:pt x="1565" y="1090"/>
                      </a:lnTo>
                      <a:lnTo>
                        <a:pt x="1520" y="1149"/>
                      </a:lnTo>
                      <a:lnTo>
                        <a:pt x="1476" y="1205"/>
                      </a:lnTo>
                      <a:lnTo>
                        <a:pt x="1431" y="1259"/>
                      </a:lnTo>
                      <a:lnTo>
                        <a:pt x="1388" y="1310"/>
                      </a:lnTo>
                      <a:lnTo>
                        <a:pt x="1344" y="1358"/>
                      </a:lnTo>
                      <a:lnTo>
                        <a:pt x="1304" y="1402"/>
                      </a:lnTo>
                      <a:lnTo>
                        <a:pt x="1267" y="1441"/>
                      </a:lnTo>
                      <a:lnTo>
                        <a:pt x="1231" y="1472"/>
                      </a:lnTo>
                      <a:lnTo>
                        <a:pt x="1200" y="1497"/>
                      </a:lnTo>
                      <a:lnTo>
                        <a:pt x="1175" y="1514"/>
                      </a:lnTo>
                      <a:lnTo>
                        <a:pt x="1145" y="1534"/>
                      </a:lnTo>
                      <a:lnTo>
                        <a:pt x="1110" y="1557"/>
                      </a:lnTo>
                      <a:lnTo>
                        <a:pt x="1071" y="1582"/>
                      </a:lnTo>
                      <a:lnTo>
                        <a:pt x="1029" y="1608"/>
                      </a:lnTo>
                      <a:lnTo>
                        <a:pt x="984" y="1636"/>
                      </a:lnTo>
                      <a:lnTo>
                        <a:pt x="937" y="1664"/>
                      </a:lnTo>
                      <a:lnTo>
                        <a:pt x="888" y="1694"/>
                      </a:lnTo>
                      <a:lnTo>
                        <a:pt x="838" y="1725"/>
                      </a:lnTo>
                      <a:lnTo>
                        <a:pt x="787" y="1756"/>
                      </a:lnTo>
                      <a:lnTo>
                        <a:pt x="737" y="1785"/>
                      </a:lnTo>
                      <a:lnTo>
                        <a:pt x="686" y="1815"/>
                      </a:lnTo>
                      <a:lnTo>
                        <a:pt x="638" y="1844"/>
                      </a:lnTo>
                      <a:lnTo>
                        <a:pt x="591" y="1872"/>
                      </a:lnTo>
                      <a:lnTo>
                        <a:pt x="546" y="1899"/>
                      </a:lnTo>
                      <a:lnTo>
                        <a:pt x="504" y="1922"/>
                      </a:lnTo>
                      <a:lnTo>
                        <a:pt x="467" y="1944"/>
                      </a:lnTo>
                      <a:lnTo>
                        <a:pt x="433" y="1964"/>
                      </a:lnTo>
                      <a:lnTo>
                        <a:pt x="405" y="1981"/>
                      </a:lnTo>
                      <a:lnTo>
                        <a:pt x="381" y="1995"/>
                      </a:lnTo>
                      <a:lnTo>
                        <a:pt x="363" y="2004"/>
                      </a:lnTo>
                      <a:lnTo>
                        <a:pt x="352" y="2011"/>
                      </a:lnTo>
                      <a:lnTo>
                        <a:pt x="349" y="2014"/>
                      </a:lnTo>
                      <a:lnTo>
                        <a:pt x="312" y="2020"/>
                      </a:lnTo>
                      <a:lnTo>
                        <a:pt x="277" y="2015"/>
                      </a:lnTo>
                      <a:lnTo>
                        <a:pt x="245" y="2004"/>
                      </a:lnTo>
                      <a:lnTo>
                        <a:pt x="214" y="1986"/>
                      </a:lnTo>
                      <a:lnTo>
                        <a:pt x="184" y="1961"/>
                      </a:lnTo>
                      <a:lnTo>
                        <a:pt x="158" y="1930"/>
                      </a:lnTo>
                      <a:lnTo>
                        <a:pt x="133" y="1896"/>
                      </a:lnTo>
                      <a:lnTo>
                        <a:pt x="110" y="1860"/>
                      </a:lnTo>
                      <a:lnTo>
                        <a:pt x="90" y="1821"/>
                      </a:lnTo>
                      <a:lnTo>
                        <a:pt x="71" y="1782"/>
                      </a:lnTo>
                      <a:lnTo>
                        <a:pt x="54" y="1743"/>
                      </a:lnTo>
                      <a:lnTo>
                        <a:pt x="40" y="1706"/>
                      </a:lnTo>
                      <a:lnTo>
                        <a:pt x="27" y="1672"/>
                      </a:lnTo>
                      <a:lnTo>
                        <a:pt x="18" y="1641"/>
                      </a:lnTo>
                      <a:lnTo>
                        <a:pt x="9" y="1615"/>
                      </a:lnTo>
                      <a:lnTo>
                        <a:pt x="4" y="1596"/>
                      </a:lnTo>
                      <a:lnTo>
                        <a:pt x="1" y="1584"/>
                      </a:lnTo>
                      <a:lnTo>
                        <a:pt x="0" y="1579"/>
                      </a:lnTo>
                      <a:lnTo>
                        <a:pt x="3" y="1576"/>
                      </a:lnTo>
                      <a:lnTo>
                        <a:pt x="13" y="1570"/>
                      </a:lnTo>
                      <a:lnTo>
                        <a:pt x="29" y="1560"/>
                      </a:lnTo>
                      <a:lnTo>
                        <a:pt x="51" y="1546"/>
                      </a:lnTo>
                      <a:lnTo>
                        <a:pt x="79" y="1531"/>
                      </a:lnTo>
                      <a:lnTo>
                        <a:pt x="110" y="1511"/>
                      </a:lnTo>
                      <a:lnTo>
                        <a:pt x="145" y="1489"/>
                      </a:lnTo>
                      <a:lnTo>
                        <a:pt x="184" y="1466"/>
                      </a:lnTo>
                      <a:lnTo>
                        <a:pt x="225" y="1441"/>
                      </a:lnTo>
                      <a:lnTo>
                        <a:pt x="270" y="1414"/>
                      </a:lnTo>
                      <a:lnTo>
                        <a:pt x="315" y="1386"/>
                      </a:lnTo>
                      <a:lnTo>
                        <a:pt x="361" y="1358"/>
                      </a:lnTo>
                      <a:lnTo>
                        <a:pt x="409" y="1330"/>
                      </a:lnTo>
                      <a:lnTo>
                        <a:pt x="456" y="1301"/>
                      </a:lnTo>
                      <a:lnTo>
                        <a:pt x="503" y="1273"/>
                      </a:lnTo>
                      <a:lnTo>
                        <a:pt x="549" y="1247"/>
                      </a:lnTo>
                      <a:lnTo>
                        <a:pt x="593" y="1220"/>
                      </a:lnTo>
                      <a:lnTo>
                        <a:pt x="635" y="1195"/>
                      </a:lnTo>
                      <a:lnTo>
                        <a:pt x="675" y="1174"/>
                      </a:lnTo>
                      <a:lnTo>
                        <a:pt x="711" y="1152"/>
                      </a:lnTo>
                      <a:lnTo>
                        <a:pt x="743" y="1135"/>
                      </a:lnTo>
                      <a:lnTo>
                        <a:pt x="771" y="1119"/>
                      </a:lnTo>
                      <a:lnTo>
                        <a:pt x="793" y="1107"/>
                      </a:lnTo>
                      <a:lnTo>
                        <a:pt x="812" y="1099"/>
                      </a:lnTo>
                      <a:lnTo>
                        <a:pt x="840" y="1080"/>
                      </a:lnTo>
                      <a:lnTo>
                        <a:pt x="869" y="1051"/>
                      </a:lnTo>
                      <a:lnTo>
                        <a:pt x="899" y="1015"/>
                      </a:lnTo>
                      <a:lnTo>
                        <a:pt x="928" y="973"/>
                      </a:lnTo>
                      <a:lnTo>
                        <a:pt x="958" y="927"/>
                      </a:lnTo>
                      <a:lnTo>
                        <a:pt x="985" y="877"/>
                      </a:lnTo>
                      <a:lnTo>
                        <a:pt x="1013" y="826"/>
                      </a:lnTo>
                      <a:lnTo>
                        <a:pt x="1040" y="775"/>
                      </a:lnTo>
                      <a:lnTo>
                        <a:pt x="1065" y="726"/>
                      </a:lnTo>
                      <a:lnTo>
                        <a:pt x="1090" y="681"/>
                      </a:lnTo>
                      <a:lnTo>
                        <a:pt x="1111" y="641"/>
                      </a:lnTo>
                      <a:lnTo>
                        <a:pt x="1133" y="608"/>
                      </a:lnTo>
                      <a:lnTo>
                        <a:pt x="1147" y="587"/>
                      </a:lnTo>
                      <a:lnTo>
                        <a:pt x="1162" y="559"/>
                      </a:lnTo>
                      <a:lnTo>
                        <a:pt x="1180" y="528"/>
                      </a:lnTo>
                      <a:lnTo>
                        <a:pt x="1197" y="492"/>
                      </a:lnTo>
                      <a:lnTo>
                        <a:pt x="1215" y="453"/>
                      </a:lnTo>
                      <a:lnTo>
                        <a:pt x="1234" y="413"/>
                      </a:lnTo>
                      <a:lnTo>
                        <a:pt x="1254" y="369"/>
                      </a:lnTo>
                      <a:lnTo>
                        <a:pt x="1273" y="326"/>
                      </a:lnTo>
                      <a:lnTo>
                        <a:pt x="1291" y="282"/>
                      </a:lnTo>
                      <a:lnTo>
                        <a:pt x="1310" y="239"/>
                      </a:lnTo>
                      <a:lnTo>
                        <a:pt x="1329" y="197"/>
                      </a:lnTo>
                      <a:lnTo>
                        <a:pt x="1344" y="157"/>
                      </a:lnTo>
                      <a:lnTo>
                        <a:pt x="1360" y="119"/>
                      </a:lnTo>
                      <a:lnTo>
                        <a:pt x="1374" y="85"/>
                      </a:lnTo>
                      <a:lnTo>
                        <a:pt x="1386" y="57"/>
                      </a:lnTo>
                      <a:lnTo>
                        <a:pt x="1395" y="32"/>
                      </a:lnTo>
                      <a:lnTo>
                        <a:pt x="1402" y="15"/>
                      </a:lnTo>
                      <a:lnTo>
                        <a:pt x="1406" y="3"/>
                      </a:lnTo>
                      <a:lnTo>
                        <a:pt x="1408" y="0"/>
                      </a:lnTo>
                      <a:close/>
                    </a:path>
                  </a:pathLst>
                </a:custGeom>
                <a:solidFill>
                  <a:sysClr val="windowText" lastClr="000000">
                    <a:lumMod val="65000"/>
                    <a:lumOff val="35000"/>
                  </a:sys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55" name="Freeform 66">
                  <a:extLst>
                    <a:ext uri="{FF2B5EF4-FFF2-40B4-BE49-F238E27FC236}">
                      <a16:creationId xmlns:a16="http://schemas.microsoft.com/office/drawing/2014/main" id="{46375CED-E6B9-4E68-9F94-422A6C536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7138" y="4040188"/>
                  <a:ext cx="1243013" cy="1906588"/>
                </a:xfrm>
                <a:custGeom>
                  <a:avLst/>
                  <a:gdLst>
                    <a:gd name="T0" fmla="*/ 130 w 1565"/>
                    <a:gd name="T1" fmla="*/ 8 h 2402"/>
                    <a:gd name="T2" fmla="*/ 200 w 1565"/>
                    <a:gd name="T3" fmla="*/ 42 h 2402"/>
                    <a:gd name="T4" fmla="*/ 310 w 1565"/>
                    <a:gd name="T5" fmla="*/ 98 h 2402"/>
                    <a:gd name="T6" fmla="*/ 442 w 1565"/>
                    <a:gd name="T7" fmla="*/ 168 h 2402"/>
                    <a:gd name="T8" fmla="*/ 579 w 1565"/>
                    <a:gd name="T9" fmla="*/ 244 h 2402"/>
                    <a:gd name="T10" fmla="*/ 700 w 1565"/>
                    <a:gd name="T11" fmla="*/ 317 h 2402"/>
                    <a:gd name="T12" fmla="*/ 790 w 1565"/>
                    <a:gd name="T13" fmla="*/ 379 h 2402"/>
                    <a:gd name="T14" fmla="*/ 835 w 1565"/>
                    <a:gd name="T15" fmla="*/ 429 h 2402"/>
                    <a:gd name="T16" fmla="*/ 908 w 1565"/>
                    <a:gd name="T17" fmla="*/ 508 h 2402"/>
                    <a:gd name="T18" fmla="*/ 1015 w 1565"/>
                    <a:gd name="T19" fmla="*/ 617 h 2402"/>
                    <a:gd name="T20" fmla="*/ 1141 w 1565"/>
                    <a:gd name="T21" fmla="*/ 741 h 2402"/>
                    <a:gd name="T22" fmla="*/ 1272 w 1565"/>
                    <a:gd name="T23" fmla="*/ 867 h 2402"/>
                    <a:gd name="T24" fmla="*/ 1388 w 1565"/>
                    <a:gd name="T25" fmla="*/ 982 h 2402"/>
                    <a:gd name="T26" fmla="*/ 1473 w 1565"/>
                    <a:gd name="T27" fmla="*/ 1073 h 2402"/>
                    <a:gd name="T28" fmla="*/ 1542 w 1565"/>
                    <a:gd name="T29" fmla="*/ 1179 h 2402"/>
                    <a:gd name="T30" fmla="*/ 1565 w 1565"/>
                    <a:gd name="T31" fmla="*/ 1323 h 2402"/>
                    <a:gd name="T32" fmla="*/ 1545 w 1565"/>
                    <a:gd name="T33" fmla="*/ 1472 h 2402"/>
                    <a:gd name="T34" fmla="*/ 1494 w 1565"/>
                    <a:gd name="T35" fmla="*/ 1600 h 2402"/>
                    <a:gd name="T36" fmla="*/ 1449 w 1565"/>
                    <a:gd name="T37" fmla="*/ 1685 h 2402"/>
                    <a:gd name="T38" fmla="*/ 1390 w 1565"/>
                    <a:gd name="T39" fmla="*/ 1808 h 2402"/>
                    <a:gd name="T40" fmla="*/ 1324 w 1565"/>
                    <a:gd name="T41" fmla="*/ 1947 h 2402"/>
                    <a:gd name="T42" fmla="*/ 1262 w 1565"/>
                    <a:gd name="T43" fmla="*/ 2086 h 2402"/>
                    <a:gd name="T44" fmla="*/ 1211 w 1565"/>
                    <a:gd name="T45" fmla="*/ 2202 h 2402"/>
                    <a:gd name="T46" fmla="*/ 1178 w 1565"/>
                    <a:gd name="T47" fmla="*/ 2275 h 2402"/>
                    <a:gd name="T48" fmla="*/ 1140 w 1565"/>
                    <a:gd name="T49" fmla="*/ 2323 h 2402"/>
                    <a:gd name="T50" fmla="*/ 1020 w 1565"/>
                    <a:gd name="T51" fmla="*/ 2384 h 2402"/>
                    <a:gd name="T52" fmla="*/ 882 w 1565"/>
                    <a:gd name="T53" fmla="*/ 2402 h 2402"/>
                    <a:gd name="T54" fmla="*/ 745 w 1565"/>
                    <a:gd name="T55" fmla="*/ 2393 h 2402"/>
                    <a:gd name="T56" fmla="*/ 632 w 1565"/>
                    <a:gd name="T57" fmla="*/ 2371 h 2402"/>
                    <a:gd name="T58" fmla="*/ 557 w 1565"/>
                    <a:gd name="T59" fmla="*/ 2351 h 2402"/>
                    <a:gd name="T60" fmla="*/ 545 w 1565"/>
                    <a:gd name="T61" fmla="*/ 2342 h 2402"/>
                    <a:gd name="T62" fmla="*/ 570 w 1565"/>
                    <a:gd name="T63" fmla="*/ 2286 h 2402"/>
                    <a:gd name="T64" fmla="*/ 619 w 1565"/>
                    <a:gd name="T65" fmla="*/ 2180 h 2402"/>
                    <a:gd name="T66" fmla="*/ 682 w 1565"/>
                    <a:gd name="T67" fmla="*/ 2045 h 2402"/>
                    <a:gd name="T68" fmla="*/ 750 w 1565"/>
                    <a:gd name="T69" fmla="*/ 1899 h 2402"/>
                    <a:gd name="T70" fmla="*/ 812 w 1565"/>
                    <a:gd name="T71" fmla="*/ 1764 h 2402"/>
                    <a:gd name="T72" fmla="*/ 860 w 1565"/>
                    <a:gd name="T73" fmla="*/ 1659 h 2402"/>
                    <a:gd name="T74" fmla="*/ 883 w 1565"/>
                    <a:gd name="T75" fmla="*/ 1604 h 2402"/>
                    <a:gd name="T76" fmla="*/ 913 w 1565"/>
                    <a:gd name="T77" fmla="*/ 1556 h 2402"/>
                    <a:gd name="T78" fmla="*/ 946 w 1565"/>
                    <a:gd name="T79" fmla="*/ 1496 h 2402"/>
                    <a:gd name="T80" fmla="*/ 953 w 1565"/>
                    <a:gd name="T81" fmla="*/ 1421 h 2402"/>
                    <a:gd name="T82" fmla="*/ 901 w 1565"/>
                    <a:gd name="T83" fmla="*/ 1336 h 2402"/>
                    <a:gd name="T84" fmla="*/ 779 w 1565"/>
                    <a:gd name="T85" fmla="*/ 1242 h 2402"/>
                    <a:gd name="T86" fmla="*/ 616 w 1565"/>
                    <a:gd name="T87" fmla="*/ 1123 h 2402"/>
                    <a:gd name="T88" fmla="*/ 432 w 1565"/>
                    <a:gd name="T89" fmla="*/ 985 h 2402"/>
                    <a:gd name="T90" fmla="*/ 253 w 1565"/>
                    <a:gd name="T91" fmla="*/ 836 h 2402"/>
                    <a:gd name="T92" fmla="*/ 109 w 1565"/>
                    <a:gd name="T93" fmla="*/ 691 h 2402"/>
                    <a:gd name="T94" fmla="*/ 26 w 1565"/>
                    <a:gd name="T95" fmla="*/ 555 h 2402"/>
                    <a:gd name="T96" fmla="*/ 0 w 1565"/>
                    <a:gd name="T97" fmla="*/ 410 h 2402"/>
                    <a:gd name="T98" fmla="*/ 11 w 1565"/>
                    <a:gd name="T99" fmla="*/ 269 h 2402"/>
                    <a:gd name="T100" fmla="*/ 40 w 1565"/>
                    <a:gd name="T101" fmla="*/ 152 h 2402"/>
                    <a:gd name="T102" fmla="*/ 65 w 1565"/>
                    <a:gd name="T103" fmla="*/ 78 h 2402"/>
                    <a:gd name="T104" fmla="*/ 115 w 1565"/>
                    <a:gd name="T105" fmla="*/ 0 h 24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565" h="2402">
                      <a:moveTo>
                        <a:pt x="115" y="0"/>
                      </a:moveTo>
                      <a:lnTo>
                        <a:pt x="119" y="2"/>
                      </a:lnTo>
                      <a:lnTo>
                        <a:pt x="130" y="8"/>
                      </a:lnTo>
                      <a:lnTo>
                        <a:pt x="147" y="16"/>
                      </a:lnTo>
                      <a:lnTo>
                        <a:pt x="171" y="28"/>
                      </a:lnTo>
                      <a:lnTo>
                        <a:pt x="200" y="42"/>
                      </a:lnTo>
                      <a:lnTo>
                        <a:pt x="233" y="59"/>
                      </a:lnTo>
                      <a:lnTo>
                        <a:pt x="270" y="78"/>
                      </a:lnTo>
                      <a:lnTo>
                        <a:pt x="310" y="98"/>
                      </a:lnTo>
                      <a:lnTo>
                        <a:pt x="352" y="120"/>
                      </a:lnTo>
                      <a:lnTo>
                        <a:pt x="397" y="143"/>
                      </a:lnTo>
                      <a:lnTo>
                        <a:pt x="442" y="168"/>
                      </a:lnTo>
                      <a:lnTo>
                        <a:pt x="487" y="193"/>
                      </a:lnTo>
                      <a:lnTo>
                        <a:pt x="534" y="218"/>
                      </a:lnTo>
                      <a:lnTo>
                        <a:pt x="579" y="244"/>
                      </a:lnTo>
                      <a:lnTo>
                        <a:pt x="621" y="269"/>
                      </a:lnTo>
                      <a:lnTo>
                        <a:pt x="663" y="292"/>
                      </a:lnTo>
                      <a:lnTo>
                        <a:pt x="700" y="317"/>
                      </a:lnTo>
                      <a:lnTo>
                        <a:pt x="734" y="339"/>
                      </a:lnTo>
                      <a:lnTo>
                        <a:pt x="765" y="360"/>
                      </a:lnTo>
                      <a:lnTo>
                        <a:pt x="790" y="379"/>
                      </a:lnTo>
                      <a:lnTo>
                        <a:pt x="809" y="396"/>
                      </a:lnTo>
                      <a:lnTo>
                        <a:pt x="821" y="412"/>
                      </a:lnTo>
                      <a:lnTo>
                        <a:pt x="835" y="429"/>
                      </a:lnTo>
                      <a:lnTo>
                        <a:pt x="854" y="452"/>
                      </a:lnTo>
                      <a:lnTo>
                        <a:pt x="879" y="478"/>
                      </a:lnTo>
                      <a:lnTo>
                        <a:pt x="908" y="508"/>
                      </a:lnTo>
                      <a:lnTo>
                        <a:pt x="941" y="542"/>
                      </a:lnTo>
                      <a:lnTo>
                        <a:pt x="977" y="578"/>
                      </a:lnTo>
                      <a:lnTo>
                        <a:pt x="1015" y="617"/>
                      </a:lnTo>
                      <a:lnTo>
                        <a:pt x="1056" y="657"/>
                      </a:lnTo>
                      <a:lnTo>
                        <a:pt x="1099" y="697"/>
                      </a:lnTo>
                      <a:lnTo>
                        <a:pt x="1141" y="741"/>
                      </a:lnTo>
                      <a:lnTo>
                        <a:pt x="1185" y="783"/>
                      </a:lnTo>
                      <a:lnTo>
                        <a:pt x="1228" y="825"/>
                      </a:lnTo>
                      <a:lnTo>
                        <a:pt x="1272" y="867"/>
                      </a:lnTo>
                      <a:lnTo>
                        <a:pt x="1312" y="907"/>
                      </a:lnTo>
                      <a:lnTo>
                        <a:pt x="1351" y="946"/>
                      </a:lnTo>
                      <a:lnTo>
                        <a:pt x="1388" y="982"/>
                      </a:lnTo>
                      <a:lnTo>
                        <a:pt x="1421" y="1016"/>
                      </a:lnTo>
                      <a:lnTo>
                        <a:pt x="1450" y="1045"/>
                      </a:lnTo>
                      <a:lnTo>
                        <a:pt x="1473" y="1073"/>
                      </a:lnTo>
                      <a:lnTo>
                        <a:pt x="1494" y="1095"/>
                      </a:lnTo>
                      <a:lnTo>
                        <a:pt x="1522" y="1135"/>
                      </a:lnTo>
                      <a:lnTo>
                        <a:pt x="1542" y="1179"/>
                      </a:lnTo>
                      <a:lnTo>
                        <a:pt x="1556" y="1225"/>
                      </a:lnTo>
                      <a:lnTo>
                        <a:pt x="1564" y="1274"/>
                      </a:lnTo>
                      <a:lnTo>
                        <a:pt x="1565" y="1323"/>
                      </a:lnTo>
                      <a:lnTo>
                        <a:pt x="1564" y="1374"/>
                      </a:lnTo>
                      <a:lnTo>
                        <a:pt x="1556" y="1424"/>
                      </a:lnTo>
                      <a:lnTo>
                        <a:pt x="1545" y="1472"/>
                      </a:lnTo>
                      <a:lnTo>
                        <a:pt x="1531" y="1519"/>
                      </a:lnTo>
                      <a:lnTo>
                        <a:pt x="1514" y="1561"/>
                      </a:lnTo>
                      <a:lnTo>
                        <a:pt x="1494" y="1600"/>
                      </a:lnTo>
                      <a:lnTo>
                        <a:pt x="1481" y="1623"/>
                      </a:lnTo>
                      <a:lnTo>
                        <a:pt x="1466" y="1651"/>
                      </a:lnTo>
                      <a:lnTo>
                        <a:pt x="1449" y="1685"/>
                      </a:lnTo>
                      <a:lnTo>
                        <a:pt x="1430" y="1722"/>
                      </a:lnTo>
                      <a:lnTo>
                        <a:pt x="1411" y="1764"/>
                      </a:lnTo>
                      <a:lnTo>
                        <a:pt x="1390" y="1808"/>
                      </a:lnTo>
                      <a:lnTo>
                        <a:pt x="1368" y="1853"/>
                      </a:lnTo>
                      <a:lnTo>
                        <a:pt x="1346" y="1901"/>
                      </a:lnTo>
                      <a:lnTo>
                        <a:pt x="1324" y="1947"/>
                      </a:lnTo>
                      <a:lnTo>
                        <a:pt x="1304" y="1996"/>
                      </a:lnTo>
                      <a:lnTo>
                        <a:pt x="1282" y="2042"/>
                      </a:lnTo>
                      <a:lnTo>
                        <a:pt x="1262" y="2086"/>
                      </a:lnTo>
                      <a:lnTo>
                        <a:pt x="1244" y="2128"/>
                      </a:lnTo>
                      <a:lnTo>
                        <a:pt x="1227" y="2166"/>
                      </a:lnTo>
                      <a:lnTo>
                        <a:pt x="1211" y="2202"/>
                      </a:lnTo>
                      <a:lnTo>
                        <a:pt x="1197" y="2232"/>
                      </a:lnTo>
                      <a:lnTo>
                        <a:pt x="1186" y="2256"/>
                      </a:lnTo>
                      <a:lnTo>
                        <a:pt x="1178" y="2275"/>
                      </a:lnTo>
                      <a:lnTo>
                        <a:pt x="1174" y="2287"/>
                      </a:lnTo>
                      <a:lnTo>
                        <a:pt x="1171" y="2291"/>
                      </a:lnTo>
                      <a:lnTo>
                        <a:pt x="1140" y="2323"/>
                      </a:lnTo>
                      <a:lnTo>
                        <a:pt x="1102" y="2350"/>
                      </a:lnTo>
                      <a:lnTo>
                        <a:pt x="1064" y="2370"/>
                      </a:lnTo>
                      <a:lnTo>
                        <a:pt x="1020" y="2384"/>
                      </a:lnTo>
                      <a:lnTo>
                        <a:pt x="975" y="2395"/>
                      </a:lnTo>
                      <a:lnTo>
                        <a:pt x="928" y="2401"/>
                      </a:lnTo>
                      <a:lnTo>
                        <a:pt x="882" y="2402"/>
                      </a:lnTo>
                      <a:lnTo>
                        <a:pt x="835" y="2402"/>
                      </a:lnTo>
                      <a:lnTo>
                        <a:pt x="790" y="2399"/>
                      </a:lnTo>
                      <a:lnTo>
                        <a:pt x="745" y="2393"/>
                      </a:lnTo>
                      <a:lnTo>
                        <a:pt x="705" y="2387"/>
                      </a:lnTo>
                      <a:lnTo>
                        <a:pt x="666" y="2379"/>
                      </a:lnTo>
                      <a:lnTo>
                        <a:pt x="632" y="2371"/>
                      </a:lnTo>
                      <a:lnTo>
                        <a:pt x="601" y="2364"/>
                      </a:lnTo>
                      <a:lnTo>
                        <a:pt x="576" y="2356"/>
                      </a:lnTo>
                      <a:lnTo>
                        <a:pt x="557" y="2351"/>
                      </a:lnTo>
                      <a:lnTo>
                        <a:pt x="546" y="2346"/>
                      </a:lnTo>
                      <a:lnTo>
                        <a:pt x="542" y="2345"/>
                      </a:lnTo>
                      <a:lnTo>
                        <a:pt x="545" y="2342"/>
                      </a:lnTo>
                      <a:lnTo>
                        <a:pt x="550" y="2329"/>
                      </a:lnTo>
                      <a:lnTo>
                        <a:pt x="559" y="2311"/>
                      </a:lnTo>
                      <a:lnTo>
                        <a:pt x="570" y="2286"/>
                      </a:lnTo>
                      <a:lnTo>
                        <a:pt x="584" y="2255"/>
                      </a:lnTo>
                      <a:lnTo>
                        <a:pt x="601" y="2219"/>
                      </a:lnTo>
                      <a:lnTo>
                        <a:pt x="619" y="2180"/>
                      </a:lnTo>
                      <a:lnTo>
                        <a:pt x="640" y="2137"/>
                      </a:lnTo>
                      <a:lnTo>
                        <a:pt x="660" y="2092"/>
                      </a:lnTo>
                      <a:lnTo>
                        <a:pt x="682" y="2045"/>
                      </a:lnTo>
                      <a:lnTo>
                        <a:pt x="705" y="1997"/>
                      </a:lnTo>
                      <a:lnTo>
                        <a:pt x="727" y="1947"/>
                      </a:lnTo>
                      <a:lnTo>
                        <a:pt x="750" y="1899"/>
                      </a:lnTo>
                      <a:lnTo>
                        <a:pt x="772" y="1853"/>
                      </a:lnTo>
                      <a:lnTo>
                        <a:pt x="792" y="1808"/>
                      </a:lnTo>
                      <a:lnTo>
                        <a:pt x="812" y="1764"/>
                      </a:lnTo>
                      <a:lnTo>
                        <a:pt x="829" y="1725"/>
                      </a:lnTo>
                      <a:lnTo>
                        <a:pt x="846" y="1690"/>
                      </a:lnTo>
                      <a:lnTo>
                        <a:pt x="860" y="1659"/>
                      </a:lnTo>
                      <a:lnTo>
                        <a:pt x="871" y="1634"/>
                      </a:lnTo>
                      <a:lnTo>
                        <a:pt x="879" y="1615"/>
                      </a:lnTo>
                      <a:lnTo>
                        <a:pt x="883" y="1604"/>
                      </a:lnTo>
                      <a:lnTo>
                        <a:pt x="891" y="1590"/>
                      </a:lnTo>
                      <a:lnTo>
                        <a:pt x="901" y="1573"/>
                      </a:lnTo>
                      <a:lnTo>
                        <a:pt x="913" y="1556"/>
                      </a:lnTo>
                      <a:lnTo>
                        <a:pt x="925" y="1537"/>
                      </a:lnTo>
                      <a:lnTo>
                        <a:pt x="936" y="1517"/>
                      </a:lnTo>
                      <a:lnTo>
                        <a:pt x="946" y="1496"/>
                      </a:lnTo>
                      <a:lnTo>
                        <a:pt x="953" y="1472"/>
                      </a:lnTo>
                      <a:lnTo>
                        <a:pt x="955" y="1447"/>
                      </a:lnTo>
                      <a:lnTo>
                        <a:pt x="953" y="1421"/>
                      </a:lnTo>
                      <a:lnTo>
                        <a:pt x="944" y="1393"/>
                      </a:lnTo>
                      <a:lnTo>
                        <a:pt x="927" y="1365"/>
                      </a:lnTo>
                      <a:lnTo>
                        <a:pt x="901" y="1336"/>
                      </a:lnTo>
                      <a:lnTo>
                        <a:pt x="865" y="1305"/>
                      </a:lnTo>
                      <a:lnTo>
                        <a:pt x="826" y="1275"/>
                      </a:lnTo>
                      <a:lnTo>
                        <a:pt x="779" y="1242"/>
                      </a:lnTo>
                      <a:lnTo>
                        <a:pt x="730" y="1205"/>
                      </a:lnTo>
                      <a:lnTo>
                        <a:pt x="674" y="1166"/>
                      </a:lnTo>
                      <a:lnTo>
                        <a:pt x="616" y="1123"/>
                      </a:lnTo>
                      <a:lnTo>
                        <a:pt x="556" y="1078"/>
                      </a:lnTo>
                      <a:lnTo>
                        <a:pt x="494" y="1033"/>
                      </a:lnTo>
                      <a:lnTo>
                        <a:pt x="432" y="985"/>
                      </a:lnTo>
                      <a:lnTo>
                        <a:pt x="371" y="935"/>
                      </a:lnTo>
                      <a:lnTo>
                        <a:pt x="310" y="885"/>
                      </a:lnTo>
                      <a:lnTo>
                        <a:pt x="253" y="836"/>
                      </a:lnTo>
                      <a:lnTo>
                        <a:pt x="200" y="787"/>
                      </a:lnTo>
                      <a:lnTo>
                        <a:pt x="152" y="738"/>
                      </a:lnTo>
                      <a:lnTo>
                        <a:pt x="109" y="691"/>
                      </a:lnTo>
                      <a:lnTo>
                        <a:pt x="73" y="645"/>
                      </a:lnTo>
                      <a:lnTo>
                        <a:pt x="45" y="601"/>
                      </a:lnTo>
                      <a:lnTo>
                        <a:pt x="26" y="555"/>
                      </a:lnTo>
                      <a:lnTo>
                        <a:pt x="12" y="508"/>
                      </a:lnTo>
                      <a:lnTo>
                        <a:pt x="3" y="458"/>
                      </a:lnTo>
                      <a:lnTo>
                        <a:pt x="0" y="410"/>
                      </a:lnTo>
                      <a:lnTo>
                        <a:pt x="1" y="362"/>
                      </a:lnTo>
                      <a:lnTo>
                        <a:pt x="5" y="314"/>
                      </a:lnTo>
                      <a:lnTo>
                        <a:pt x="11" y="269"/>
                      </a:lnTo>
                      <a:lnTo>
                        <a:pt x="20" y="227"/>
                      </a:lnTo>
                      <a:lnTo>
                        <a:pt x="29" y="187"/>
                      </a:lnTo>
                      <a:lnTo>
                        <a:pt x="40" y="152"/>
                      </a:lnTo>
                      <a:lnTo>
                        <a:pt x="50" y="121"/>
                      </a:lnTo>
                      <a:lnTo>
                        <a:pt x="59" y="97"/>
                      </a:lnTo>
                      <a:lnTo>
                        <a:pt x="65" y="78"/>
                      </a:lnTo>
                      <a:lnTo>
                        <a:pt x="71" y="65"/>
                      </a:lnTo>
                      <a:lnTo>
                        <a:pt x="73" y="62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ysClr val="windowText" lastClr="000000">
                    <a:lumMod val="50000"/>
                    <a:lumOff val="50000"/>
                  </a:sys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56" name="Freeform 67">
                  <a:extLst>
                    <a:ext uri="{FF2B5EF4-FFF2-40B4-BE49-F238E27FC236}">
                      <a16:creationId xmlns:a16="http://schemas.microsoft.com/office/drawing/2014/main" id="{569E6F24-17C5-4EE2-96DF-5386330641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65701" y="3327401"/>
                  <a:ext cx="1003300" cy="498475"/>
                </a:xfrm>
                <a:custGeom>
                  <a:avLst/>
                  <a:gdLst>
                    <a:gd name="T0" fmla="*/ 54 w 1264"/>
                    <a:gd name="T1" fmla="*/ 0 h 627"/>
                    <a:gd name="T2" fmla="*/ 666 w 1264"/>
                    <a:gd name="T3" fmla="*/ 317 h 627"/>
                    <a:gd name="T4" fmla="*/ 1264 w 1264"/>
                    <a:gd name="T5" fmla="*/ 442 h 627"/>
                    <a:gd name="T6" fmla="*/ 1220 w 1264"/>
                    <a:gd name="T7" fmla="*/ 570 h 627"/>
                    <a:gd name="T8" fmla="*/ 1212 w 1264"/>
                    <a:gd name="T9" fmla="*/ 590 h 627"/>
                    <a:gd name="T10" fmla="*/ 607 w 1264"/>
                    <a:gd name="T11" fmla="*/ 627 h 627"/>
                    <a:gd name="T12" fmla="*/ 3 w 1264"/>
                    <a:gd name="T13" fmla="*/ 344 h 627"/>
                    <a:gd name="T14" fmla="*/ 3 w 1264"/>
                    <a:gd name="T15" fmla="*/ 340 h 627"/>
                    <a:gd name="T16" fmla="*/ 3 w 1264"/>
                    <a:gd name="T17" fmla="*/ 329 h 627"/>
                    <a:gd name="T18" fmla="*/ 1 w 1264"/>
                    <a:gd name="T19" fmla="*/ 310 h 627"/>
                    <a:gd name="T20" fmla="*/ 1 w 1264"/>
                    <a:gd name="T21" fmla="*/ 287 h 627"/>
                    <a:gd name="T22" fmla="*/ 0 w 1264"/>
                    <a:gd name="T23" fmla="*/ 259 h 627"/>
                    <a:gd name="T24" fmla="*/ 0 w 1264"/>
                    <a:gd name="T25" fmla="*/ 228 h 627"/>
                    <a:gd name="T26" fmla="*/ 0 w 1264"/>
                    <a:gd name="T27" fmla="*/ 195 h 627"/>
                    <a:gd name="T28" fmla="*/ 1 w 1264"/>
                    <a:gd name="T29" fmla="*/ 163 h 627"/>
                    <a:gd name="T30" fmla="*/ 4 w 1264"/>
                    <a:gd name="T31" fmla="*/ 129 h 627"/>
                    <a:gd name="T32" fmla="*/ 7 w 1264"/>
                    <a:gd name="T33" fmla="*/ 98 h 627"/>
                    <a:gd name="T34" fmla="*/ 14 w 1264"/>
                    <a:gd name="T35" fmla="*/ 68 h 627"/>
                    <a:gd name="T36" fmla="*/ 20 w 1264"/>
                    <a:gd name="T37" fmla="*/ 43 h 627"/>
                    <a:gd name="T38" fmla="*/ 29 w 1264"/>
                    <a:gd name="T39" fmla="*/ 21 h 627"/>
                    <a:gd name="T40" fmla="*/ 42 w 1264"/>
                    <a:gd name="T41" fmla="*/ 8 h 627"/>
                    <a:gd name="T42" fmla="*/ 54 w 1264"/>
                    <a:gd name="T43" fmla="*/ 0 h 6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64" h="627">
                      <a:moveTo>
                        <a:pt x="54" y="0"/>
                      </a:moveTo>
                      <a:lnTo>
                        <a:pt x="666" y="317"/>
                      </a:lnTo>
                      <a:lnTo>
                        <a:pt x="1264" y="442"/>
                      </a:lnTo>
                      <a:lnTo>
                        <a:pt x="1220" y="570"/>
                      </a:lnTo>
                      <a:lnTo>
                        <a:pt x="1212" y="590"/>
                      </a:lnTo>
                      <a:lnTo>
                        <a:pt x="607" y="627"/>
                      </a:lnTo>
                      <a:lnTo>
                        <a:pt x="3" y="344"/>
                      </a:lnTo>
                      <a:lnTo>
                        <a:pt x="3" y="340"/>
                      </a:lnTo>
                      <a:lnTo>
                        <a:pt x="3" y="329"/>
                      </a:lnTo>
                      <a:lnTo>
                        <a:pt x="1" y="310"/>
                      </a:lnTo>
                      <a:lnTo>
                        <a:pt x="1" y="287"/>
                      </a:lnTo>
                      <a:lnTo>
                        <a:pt x="0" y="259"/>
                      </a:lnTo>
                      <a:lnTo>
                        <a:pt x="0" y="228"/>
                      </a:lnTo>
                      <a:lnTo>
                        <a:pt x="0" y="195"/>
                      </a:lnTo>
                      <a:lnTo>
                        <a:pt x="1" y="163"/>
                      </a:lnTo>
                      <a:lnTo>
                        <a:pt x="4" y="129"/>
                      </a:lnTo>
                      <a:lnTo>
                        <a:pt x="7" y="98"/>
                      </a:lnTo>
                      <a:lnTo>
                        <a:pt x="14" y="68"/>
                      </a:lnTo>
                      <a:lnTo>
                        <a:pt x="20" y="43"/>
                      </a:lnTo>
                      <a:lnTo>
                        <a:pt x="29" y="21"/>
                      </a:lnTo>
                      <a:lnTo>
                        <a:pt x="42" y="8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596273">
                    <a:lumMod val="75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57" name="Freeform 68">
                  <a:extLst>
                    <a:ext uri="{FF2B5EF4-FFF2-40B4-BE49-F238E27FC236}">
                      <a16:creationId xmlns:a16="http://schemas.microsoft.com/office/drawing/2014/main" id="{752B00A7-12D3-4AEF-9808-DBBE90C9AF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27451" y="3141663"/>
                  <a:ext cx="1325563" cy="1274763"/>
                </a:xfrm>
                <a:custGeom>
                  <a:avLst/>
                  <a:gdLst>
                    <a:gd name="T0" fmla="*/ 1474 w 1671"/>
                    <a:gd name="T1" fmla="*/ 3 h 1605"/>
                    <a:gd name="T2" fmla="*/ 1491 w 1671"/>
                    <a:gd name="T3" fmla="*/ 25 h 1605"/>
                    <a:gd name="T4" fmla="*/ 1522 w 1671"/>
                    <a:gd name="T5" fmla="*/ 64 h 1605"/>
                    <a:gd name="T6" fmla="*/ 1559 w 1671"/>
                    <a:gd name="T7" fmla="*/ 113 h 1605"/>
                    <a:gd name="T8" fmla="*/ 1598 w 1671"/>
                    <a:gd name="T9" fmla="*/ 169 h 1605"/>
                    <a:gd name="T10" fmla="*/ 1634 w 1671"/>
                    <a:gd name="T11" fmla="*/ 227 h 1605"/>
                    <a:gd name="T12" fmla="*/ 1660 w 1671"/>
                    <a:gd name="T13" fmla="*/ 278 h 1605"/>
                    <a:gd name="T14" fmla="*/ 1671 w 1671"/>
                    <a:gd name="T15" fmla="*/ 318 h 1605"/>
                    <a:gd name="T16" fmla="*/ 1668 w 1671"/>
                    <a:gd name="T17" fmla="*/ 369 h 1605"/>
                    <a:gd name="T18" fmla="*/ 1657 w 1671"/>
                    <a:gd name="T19" fmla="*/ 445 h 1605"/>
                    <a:gd name="T20" fmla="*/ 1640 w 1671"/>
                    <a:gd name="T21" fmla="*/ 539 h 1605"/>
                    <a:gd name="T22" fmla="*/ 1618 w 1671"/>
                    <a:gd name="T23" fmla="*/ 635 h 1605"/>
                    <a:gd name="T24" fmla="*/ 1593 w 1671"/>
                    <a:gd name="T25" fmla="*/ 727 h 1605"/>
                    <a:gd name="T26" fmla="*/ 1567 w 1671"/>
                    <a:gd name="T27" fmla="*/ 801 h 1605"/>
                    <a:gd name="T28" fmla="*/ 1541 w 1671"/>
                    <a:gd name="T29" fmla="*/ 849 h 1605"/>
                    <a:gd name="T30" fmla="*/ 1519 w 1671"/>
                    <a:gd name="T31" fmla="*/ 866 h 1605"/>
                    <a:gd name="T32" fmla="*/ 1486 w 1671"/>
                    <a:gd name="T33" fmla="*/ 894 h 1605"/>
                    <a:gd name="T34" fmla="*/ 1441 w 1671"/>
                    <a:gd name="T35" fmla="*/ 942 h 1605"/>
                    <a:gd name="T36" fmla="*/ 1384 w 1671"/>
                    <a:gd name="T37" fmla="*/ 1003 h 1605"/>
                    <a:gd name="T38" fmla="*/ 1319 w 1671"/>
                    <a:gd name="T39" fmla="*/ 1076 h 1605"/>
                    <a:gd name="T40" fmla="*/ 1249 w 1671"/>
                    <a:gd name="T41" fmla="*/ 1155 h 1605"/>
                    <a:gd name="T42" fmla="*/ 1177 w 1671"/>
                    <a:gd name="T43" fmla="*/ 1236 h 1605"/>
                    <a:gd name="T44" fmla="*/ 1109 w 1671"/>
                    <a:gd name="T45" fmla="*/ 1317 h 1605"/>
                    <a:gd name="T46" fmla="*/ 1045 w 1671"/>
                    <a:gd name="T47" fmla="*/ 1391 h 1605"/>
                    <a:gd name="T48" fmla="*/ 989 w 1671"/>
                    <a:gd name="T49" fmla="*/ 1456 h 1605"/>
                    <a:gd name="T50" fmla="*/ 946 w 1671"/>
                    <a:gd name="T51" fmla="*/ 1508 h 1605"/>
                    <a:gd name="T52" fmla="*/ 916 w 1671"/>
                    <a:gd name="T53" fmla="*/ 1542 h 1605"/>
                    <a:gd name="T54" fmla="*/ 907 w 1671"/>
                    <a:gd name="T55" fmla="*/ 1554 h 1605"/>
                    <a:gd name="T56" fmla="*/ 738 w 1671"/>
                    <a:gd name="T57" fmla="*/ 1591 h 1605"/>
                    <a:gd name="T58" fmla="*/ 589 w 1671"/>
                    <a:gd name="T59" fmla="*/ 1605 h 1605"/>
                    <a:gd name="T60" fmla="*/ 460 w 1671"/>
                    <a:gd name="T61" fmla="*/ 1601 h 1605"/>
                    <a:gd name="T62" fmla="*/ 351 w 1671"/>
                    <a:gd name="T63" fmla="*/ 1581 h 1605"/>
                    <a:gd name="T64" fmla="*/ 260 w 1671"/>
                    <a:gd name="T65" fmla="*/ 1548 h 1605"/>
                    <a:gd name="T66" fmla="*/ 183 w 1671"/>
                    <a:gd name="T67" fmla="*/ 1509 h 1605"/>
                    <a:gd name="T68" fmla="*/ 123 w 1671"/>
                    <a:gd name="T69" fmla="*/ 1464 h 1605"/>
                    <a:gd name="T70" fmla="*/ 75 w 1671"/>
                    <a:gd name="T71" fmla="*/ 1421 h 1605"/>
                    <a:gd name="T72" fmla="*/ 41 w 1671"/>
                    <a:gd name="T73" fmla="*/ 1379 h 1605"/>
                    <a:gd name="T74" fmla="*/ 17 w 1671"/>
                    <a:gd name="T75" fmla="*/ 1345 h 1605"/>
                    <a:gd name="T76" fmla="*/ 5 w 1671"/>
                    <a:gd name="T77" fmla="*/ 1321 h 1605"/>
                    <a:gd name="T78" fmla="*/ 0 w 1671"/>
                    <a:gd name="T79" fmla="*/ 1312 h 1605"/>
                    <a:gd name="T80" fmla="*/ 134 w 1671"/>
                    <a:gd name="T81" fmla="*/ 1081 h 1605"/>
                    <a:gd name="T82" fmla="*/ 272 w 1671"/>
                    <a:gd name="T83" fmla="*/ 880 h 1605"/>
                    <a:gd name="T84" fmla="*/ 410 w 1671"/>
                    <a:gd name="T85" fmla="*/ 709 h 1605"/>
                    <a:gd name="T86" fmla="*/ 544 w 1671"/>
                    <a:gd name="T87" fmla="*/ 565 h 1605"/>
                    <a:gd name="T88" fmla="*/ 666 w 1671"/>
                    <a:gd name="T89" fmla="*/ 445 h 1605"/>
                    <a:gd name="T90" fmla="*/ 774 w 1671"/>
                    <a:gd name="T91" fmla="*/ 351 h 1605"/>
                    <a:gd name="T92" fmla="*/ 878 w 1671"/>
                    <a:gd name="T93" fmla="*/ 264 h 1605"/>
                    <a:gd name="T94" fmla="*/ 996 w 1671"/>
                    <a:gd name="T95" fmla="*/ 185 h 1605"/>
                    <a:gd name="T96" fmla="*/ 1115 w 1671"/>
                    <a:gd name="T97" fmla="*/ 123 h 1605"/>
                    <a:gd name="T98" fmla="*/ 1225 w 1671"/>
                    <a:gd name="T99" fmla="*/ 74 h 1605"/>
                    <a:gd name="T100" fmla="*/ 1323 w 1671"/>
                    <a:gd name="T101" fmla="*/ 39 h 1605"/>
                    <a:gd name="T102" fmla="*/ 1401 w 1671"/>
                    <a:gd name="T103" fmla="*/ 17 h 1605"/>
                    <a:gd name="T104" fmla="*/ 1452 w 1671"/>
                    <a:gd name="T105" fmla="*/ 5 h 1605"/>
                    <a:gd name="T106" fmla="*/ 1471 w 1671"/>
                    <a:gd name="T107" fmla="*/ 0 h 16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1671" h="1605">
                      <a:moveTo>
                        <a:pt x="1471" y="0"/>
                      </a:moveTo>
                      <a:lnTo>
                        <a:pt x="1474" y="3"/>
                      </a:lnTo>
                      <a:lnTo>
                        <a:pt x="1480" y="12"/>
                      </a:lnTo>
                      <a:lnTo>
                        <a:pt x="1491" y="25"/>
                      </a:lnTo>
                      <a:lnTo>
                        <a:pt x="1505" y="42"/>
                      </a:lnTo>
                      <a:lnTo>
                        <a:pt x="1522" y="64"/>
                      </a:lnTo>
                      <a:lnTo>
                        <a:pt x="1541" y="87"/>
                      </a:lnTo>
                      <a:lnTo>
                        <a:pt x="1559" y="113"/>
                      </a:lnTo>
                      <a:lnTo>
                        <a:pt x="1579" y="141"/>
                      </a:lnTo>
                      <a:lnTo>
                        <a:pt x="1598" y="169"/>
                      </a:lnTo>
                      <a:lnTo>
                        <a:pt x="1617" y="199"/>
                      </a:lnTo>
                      <a:lnTo>
                        <a:pt x="1634" y="227"/>
                      </a:lnTo>
                      <a:lnTo>
                        <a:pt x="1648" y="253"/>
                      </a:lnTo>
                      <a:lnTo>
                        <a:pt x="1660" y="278"/>
                      </a:lnTo>
                      <a:lnTo>
                        <a:pt x="1668" y="300"/>
                      </a:lnTo>
                      <a:lnTo>
                        <a:pt x="1671" y="318"/>
                      </a:lnTo>
                      <a:lnTo>
                        <a:pt x="1671" y="340"/>
                      </a:lnTo>
                      <a:lnTo>
                        <a:pt x="1668" y="369"/>
                      </a:lnTo>
                      <a:lnTo>
                        <a:pt x="1663" y="405"/>
                      </a:lnTo>
                      <a:lnTo>
                        <a:pt x="1657" y="445"/>
                      </a:lnTo>
                      <a:lnTo>
                        <a:pt x="1649" y="491"/>
                      </a:lnTo>
                      <a:lnTo>
                        <a:pt x="1640" y="539"/>
                      </a:lnTo>
                      <a:lnTo>
                        <a:pt x="1629" y="587"/>
                      </a:lnTo>
                      <a:lnTo>
                        <a:pt x="1618" y="635"/>
                      </a:lnTo>
                      <a:lnTo>
                        <a:pt x="1606" y="683"/>
                      </a:lnTo>
                      <a:lnTo>
                        <a:pt x="1593" y="727"/>
                      </a:lnTo>
                      <a:lnTo>
                        <a:pt x="1579" y="767"/>
                      </a:lnTo>
                      <a:lnTo>
                        <a:pt x="1567" y="801"/>
                      </a:lnTo>
                      <a:lnTo>
                        <a:pt x="1553" y="829"/>
                      </a:lnTo>
                      <a:lnTo>
                        <a:pt x="1541" y="849"/>
                      </a:lnTo>
                      <a:lnTo>
                        <a:pt x="1528" y="860"/>
                      </a:lnTo>
                      <a:lnTo>
                        <a:pt x="1519" y="866"/>
                      </a:lnTo>
                      <a:lnTo>
                        <a:pt x="1505" y="877"/>
                      </a:lnTo>
                      <a:lnTo>
                        <a:pt x="1486" y="894"/>
                      </a:lnTo>
                      <a:lnTo>
                        <a:pt x="1466" y="916"/>
                      </a:lnTo>
                      <a:lnTo>
                        <a:pt x="1441" y="942"/>
                      </a:lnTo>
                      <a:lnTo>
                        <a:pt x="1413" y="970"/>
                      </a:lnTo>
                      <a:lnTo>
                        <a:pt x="1384" y="1003"/>
                      </a:lnTo>
                      <a:lnTo>
                        <a:pt x="1351" y="1039"/>
                      </a:lnTo>
                      <a:lnTo>
                        <a:pt x="1319" y="1076"/>
                      </a:lnTo>
                      <a:lnTo>
                        <a:pt x="1284" y="1115"/>
                      </a:lnTo>
                      <a:lnTo>
                        <a:pt x="1249" y="1155"/>
                      </a:lnTo>
                      <a:lnTo>
                        <a:pt x="1213" y="1195"/>
                      </a:lnTo>
                      <a:lnTo>
                        <a:pt x="1177" y="1236"/>
                      </a:lnTo>
                      <a:lnTo>
                        <a:pt x="1143" y="1278"/>
                      </a:lnTo>
                      <a:lnTo>
                        <a:pt x="1109" y="1317"/>
                      </a:lnTo>
                      <a:lnTo>
                        <a:pt x="1076" y="1355"/>
                      </a:lnTo>
                      <a:lnTo>
                        <a:pt x="1045" y="1391"/>
                      </a:lnTo>
                      <a:lnTo>
                        <a:pt x="1016" y="1425"/>
                      </a:lnTo>
                      <a:lnTo>
                        <a:pt x="989" y="1456"/>
                      </a:lnTo>
                      <a:lnTo>
                        <a:pt x="966" y="1484"/>
                      </a:lnTo>
                      <a:lnTo>
                        <a:pt x="946" y="1508"/>
                      </a:lnTo>
                      <a:lnTo>
                        <a:pt x="929" y="1526"/>
                      </a:lnTo>
                      <a:lnTo>
                        <a:pt x="916" y="1542"/>
                      </a:lnTo>
                      <a:lnTo>
                        <a:pt x="910" y="1549"/>
                      </a:lnTo>
                      <a:lnTo>
                        <a:pt x="907" y="1554"/>
                      </a:lnTo>
                      <a:lnTo>
                        <a:pt x="820" y="1576"/>
                      </a:lnTo>
                      <a:lnTo>
                        <a:pt x="738" y="1591"/>
                      </a:lnTo>
                      <a:lnTo>
                        <a:pt x="660" y="1601"/>
                      </a:lnTo>
                      <a:lnTo>
                        <a:pt x="589" y="1605"/>
                      </a:lnTo>
                      <a:lnTo>
                        <a:pt x="522" y="1605"/>
                      </a:lnTo>
                      <a:lnTo>
                        <a:pt x="460" y="1601"/>
                      </a:lnTo>
                      <a:lnTo>
                        <a:pt x="404" y="1593"/>
                      </a:lnTo>
                      <a:lnTo>
                        <a:pt x="351" y="1581"/>
                      </a:lnTo>
                      <a:lnTo>
                        <a:pt x="303" y="1567"/>
                      </a:lnTo>
                      <a:lnTo>
                        <a:pt x="260" y="1548"/>
                      </a:lnTo>
                      <a:lnTo>
                        <a:pt x="219" y="1529"/>
                      </a:lnTo>
                      <a:lnTo>
                        <a:pt x="183" y="1509"/>
                      </a:lnTo>
                      <a:lnTo>
                        <a:pt x="151" y="1487"/>
                      </a:lnTo>
                      <a:lnTo>
                        <a:pt x="123" y="1464"/>
                      </a:lnTo>
                      <a:lnTo>
                        <a:pt x="97" y="1442"/>
                      </a:lnTo>
                      <a:lnTo>
                        <a:pt x="75" y="1421"/>
                      </a:lnTo>
                      <a:lnTo>
                        <a:pt x="56" y="1399"/>
                      </a:lnTo>
                      <a:lnTo>
                        <a:pt x="41" y="1379"/>
                      </a:lnTo>
                      <a:lnTo>
                        <a:pt x="28" y="1360"/>
                      </a:lnTo>
                      <a:lnTo>
                        <a:pt x="17" y="1345"/>
                      </a:lnTo>
                      <a:lnTo>
                        <a:pt x="10" y="1331"/>
                      </a:lnTo>
                      <a:lnTo>
                        <a:pt x="5" y="1321"/>
                      </a:lnTo>
                      <a:lnTo>
                        <a:pt x="2" y="1315"/>
                      </a:lnTo>
                      <a:lnTo>
                        <a:pt x="0" y="1312"/>
                      </a:lnTo>
                      <a:lnTo>
                        <a:pt x="67" y="1192"/>
                      </a:lnTo>
                      <a:lnTo>
                        <a:pt x="134" y="1081"/>
                      </a:lnTo>
                      <a:lnTo>
                        <a:pt x="204" y="977"/>
                      </a:lnTo>
                      <a:lnTo>
                        <a:pt x="272" y="880"/>
                      </a:lnTo>
                      <a:lnTo>
                        <a:pt x="342" y="792"/>
                      </a:lnTo>
                      <a:lnTo>
                        <a:pt x="410" y="709"/>
                      </a:lnTo>
                      <a:lnTo>
                        <a:pt x="478" y="633"/>
                      </a:lnTo>
                      <a:lnTo>
                        <a:pt x="544" y="565"/>
                      </a:lnTo>
                      <a:lnTo>
                        <a:pt x="606" y="501"/>
                      </a:lnTo>
                      <a:lnTo>
                        <a:pt x="666" y="445"/>
                      </a:lnTo>
                      <a:lnTo>
                        <a:pt x="722" y="396"/>
                      </a:lnTo>
                      <a:lnTo>
                        <a:pt x="774" y="351"/>
                      </a:lnTo>
                      <a:lnTo>
                        <a:pt x="819" y="310"/>
                      </a:lnTo>
                      <a:lnTo>
                        <a:pt x="878" y="264"/>
                      </a:lnTo>
                      <a:lnTo>
                        <a:pt x="937" y="222"/>
                      </a:lnTo>
                      <a:lnTo>
                        <a:pt x="996" y="185"/>
                      </a:lnTo>
                      <a:lnTo>
                        <a:pt x="1056" y="152"/>
                      </a:lnTo>
                      <a:lnTo>
                        <a:pt x="1115" y="123"/>
                      </a:lnTo>
                      <a:lnTo>
                        <a:pt x="1171" y="96"/>
                      </a:lnTo>
                      <a:lnTo>
                        <a:pt x="1225" y="74"/>
                      </a:lnTo>
                      <a:lnTo>
                        <a:pt x="1277" y="56"/>
                      </a:lnTo>
                      <a:lnTo>
                        <a:pt x="1323" y="39"/>
                      </a:lnTo>
                      <a:lnTo>
                        <a:pt x="1365" y="26"/>
                      </a:lnTo>
                      <a:lnTo>
                        <a:pt x="1401" y="17"/>
                      </a:lnTo>
                      <a:lnTo>
                        <a:pt x="1430" y="9"/>
                      </a:lnTo>
                      <a:lnTo>
                        <a:pt x="1452" y="5"/>
                      </a:lnTo>
                      <a:lnTo>
                        <a:pt x="1466" y="1"/>
                      </a:lnTo>
                      <a:lnTo>
                        <a:pt x="1471" y="0"/>
                      </a:lnTo>
                      <a:close/>
                    </a:path>
                  </a:pathLst>
                </a:custGeom>
                <a:solidFill>
                  <a:srgbClr val="596273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58" name="Freeform 69">
                  <a:extLst>
                    <a:ext uri="{FF2B5EF4-FFF2-40B4-BE49-F238E27FC236}">
                      <a16:creationId xmlns:a16="http://schemas.microsoft.com/office/drawing/2014/main" id="{063715EA-115B-4C66-87B4-3DE85C0334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4263" y="2955926"/>
                  <a:ext cx="434975" cy="485775"/>
                </a:xfrm>
                <a:custGeom>
                  <a:avLst/>
                  <a:gdLst>
                    <a:gd name="T0" fmla="*/ 144 w 548"/>
                    <a:gd name="T1" fmla="*/ 0 h 612"/>
                    <a:gd name="T2" fmla="*/ 149 w 548"/>
                    <a:gd name="T3" fmla="*/ 2 h 612"/>
                    <a:gd name="T4" fmla="*/ 158 w 548"/>
                    <a:gd name="T5" fmla="*/ 8 h 612"/>
                    <a:gd name="T6" fmla="*/ 174 w 548"/>
                    <a:gd name="T7" fmla="*/ 17 h 612"/>
                    <a:gd name="T8" fmla="*/ 195 w 548"/>
                    <a:gd name="T9" fmla="*/ 30 h 612"/>
                    <a:gd name="T10" fmla="*/ 220 w 548"/>
                    <a:gd name="T11" fmla="*/ 44 h 612"/>
                    <a:gd name="T12" fmla="*/ 248 w 548"/>
                    <a:gd name="T13" fmla="*/ 61 h 612"/>
                    <a:gd name="T14" fmla="*/ 279 w 548"/>
                    <a:gd name="T15" fmla="*/ 80 h 612"/>
                    <a:gd name="T16" fmla="*/ 312 w 548"/>
                    <a:gd name="T17" fmla="*/ 98 h 612"/>
                    <a:gd name="T18" fmla="*/ 344 w 548"/>
                    <a:gd name="T19" fmla="*/ 118 h 612"/>
                    <a:gd name="T20" fmla="*/ 379 w 548"/>
                    <a:gd name="T21" fmla="*/ 139 h 612"/>
                    <a:gd name="T22" fmla="*/ 411 w 548"/>
                    <a:gd name="T23" fmla="*/ 159 h 612"/>
                    <a:gd name="T24" fmla="*/ 442 w 548"/>
                    <a:gd name="T25" fmla="*/ 179 h 612"/>
                    <a:gd name="T26" fmla="*/ 470 w 548"/>
                    <a:gd name="T27" fmla="*/ 198 h 612"/>
                    <a:gd name="T28" fmla="*/ 495 w 548"/>
                    <a:gd name="T29" fmla="*/ 215 h 612"/>
                    <a:gd name="T30" fmla="*/ 517 w 548"/>
                    <a:gd name="T31" fmla="*/ 230 h 612"/>
                    <a:gd name="T32" fmla="*/ 534 w 548"/>
                    <a:gd name="T33" fmla="*/ 243 h 612"/>
                    <a:gd name="T34" fmla="*/ 545 w 548"/>
                    <a:gd name="T35" fmla="*/ 253 h 612"/>
                    <a:gd name="T36" fmla="*/ 548 w 548"/>
                    <a:gd name="T37" fmla="*/ 263 h 612"/>
                    <a:gd name="T38" fmla="*/ 543 w 548"/>
                    <a:gd name="T39" fmla="*/ 275 h 612"/>
                    <a:gd name="T40" fmla="*/ 529 w 548"/>
                    <a:gd name="T41" fmla="*/ 288 h 612"/>
                    <a:gd name="T42" fmla="*/ 509 w 548"/>
                    <a:gd name="T43" fmla="*/ 300 h 612"/>
                    <a:gd name="T44" fmla="*/ 483 w 548"/>
                    <a:gd name="T45" fmla="*/ 316 h 612"/>
                    <a:gd name="T46" fmla="*/ 453 w 548"/>
                    <a:gd name="T47" fmla="*/ 331 h 612"/>
                    <a:gd name="T48" fmla="*/ 419 w 548"/>
                    <a:gd name="T49" fmla="*/ 350 h 612"/>
                    <a:gd name="T50" fmla="*/ 383 w 548"/>
                    <a:gd name="T51" fmla="*/ 368 h 612"/>
                    <a:gd name="T52" fmla="*/ 346 w 548"/>
                    <a:gd name="T53" fmla="*/ 390 h 612"/>
                    <a:gd name="T54" fmla="*/ 310 w 548"/>
                    <a:gd name="T55" fmla="*/ 415 h 612"/>
                    <a:gd name="T56" fmla="*/ 276 w 548"/>
                    <a:gd name="T57" fmla="*/ 440 h 612"/>
                    <a:gd name="T58" fmla="*/ 243 w 548"/>
                    <a:gd name="T59" fmla="*/ 468 h 612"/>
                    <a:gd name="T60" fmla="*/ 216 w 548"/>
                    <a:gd name="T61" fmla="*/ 499 h 612"/>
                    <a:gd name="T62" fmla="*/ 192 w 548"/>
                    <a:gd name="T63" fmla="*/ 531 h 612"/>
                    <a:gd name="T64" fmla="*/ 175 w 548"/>
                    <a:gd name="T65" fmla="*/ 567 h 612"/>
                    <a:gd name="T66" fmla="*/ 164 w 548"/>
                    <a:gd name="T67" fmla="*/ 592 h 612"/>
                    <a:gd name="T68" fmla="*/ 153 w 548"/>
                    <a:gd name="T69" fmla="*/ 606 h 612"/>
                    <a:gd name="T70" fmla="*/ 141 w 548"/>
                    <a:gd name="T71" fmla="*/ 612 h 612"/>
                    <a:gd name="T72" fmla="*/ 129 w 548"/>
                    <a:gd name="T73" fmla="*/ 611 h 612"/>
                    <a:gd name="T74" fmla="*/ 115 w 548"/>
                    <a:gd name="T75" fmla="*/ 601 h 612"/>
                    <a:gd name="T76" fmla="*/ 102 w 548"/>
                    <a:gd name="T77" fmla="*/ 587 h 612"/>
                    <a:gd name="T78" fmla="*/ 88 w 548"/>
                    <a:gd name="T79" fmla="*/ 567 h 612"/>
                    <a:gd name="T80" fmla="*/ 76 w 548"/>
                    <a:gd name="T81" fmla="*/ 542 h 612"/>
                    <a:gd name="T82" fmla="*/ 63 w 548"/>
                    <a:gd name="T83" fmla="*/ 514 h 612"/>
                    <a:gd name="T84" fmla="*/ 52 w 548"/>
                    <a:gd name="T85" fmla="*/ 485 h 612"/>
                    <a:gd name="T86" fmla="*/ 42 w 548"/>
                    <a:gd name="T87" fmla="*/ 452 h 612"/>
                    <a:gd name="T88" fmla="*/ 31 w 548"/>
                    <a:gd name="T89" fmla="*/ 420 h 612"/>
                    <a:gd name="T90" fmla="*/ 21 w 548"/>
                    <a:gd name="T91" fmla="*/ 385 h 612"/>
                    <a:gd name="T92" fmla="*/ 14 w 548"/>
                    <a:gd name="T93" fmla="*/ 354 h 612"/>
                    <a:gd name="T94" fmla="*/ 7 w 548"/>
                    <a:gd name="T95" fmla="*/ 323 h 612"/>
                    <a:gd name="T96" fmla="*/ 3 w 548"/>
                    <a:gd name="T97" fmla="*/ 295 h 612"/>
                    <a:gd name="T98" fmla="*/ 0 w 548"/>
                    <a:gd name="T99" fmla="*/ 271 h 612"/>
                    <a:gd name="T100" fmla="*/ 0 w 548"/>
                    <a:gd name="T101" fmla="*/ 250 h 612"/>
                    <a:gd name="T102" fmla="*/ 0 w 548"/>
                    <a:gd name="T103" fmla="*/ 235 h 612"/>
                    <a:gd name="T104" fmla="*/ 144 w 548"/>
                    <a:gd name="T105" fmla="*/ 0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48" h="612">
                      <a:moveTo>
                        <a:pt x="144" y="0"/>
                      </a:moveTo>
                      <a:lnTo>
                        <a:pt x="149" y="2"/>
                      </a:lnTo>
                      <a:lnTo>
                        <a:pt x="158" y="8"/>
                      </a:lnTo>
                      <a:lnTo>
                        <a:pt x="174" y="17"/>
                      </a:lnTo>
                      <a:lnTo>
                        <a:pt x="195" y="30"/>
                      </a:lnTo>
                      <a:lnTo>
                        <a:pt x="220" y="44"/>
                      </a:lnTo>
                      <a:lnTo>
                        <a:pt x="248" y="61"/>
                      </a:lnTo>
                      <a:lnTo>
                        <a:pt x="279" y="80"/>
                      </a:lnTo>
                      <a:lnTo>
                        <a:pt x="312" y="98"/>
                      </a:lnTo>
                      <a:lnTo>
                        <a:pt x="344" y="118"/>
                      </a:lnTo>
                      <a:lnTo>
                        <a:pt x="379" y="139"/>
                      </a:lnTo>
                      <a:lnTo>
                        <a:pt x="411" y="159"/>
                      </a:lnTo>
                      <a:lnTo>
                        <a:pt x="442" y="179"/>
                      </a:lnTo>
                      <a:lnTo>
                        <a:pt x="470" y="198"/>
                      </a:lnTo>
                      <a:lnTo>
                        <a:pt x="495" y="215"/>
                      </a:lnTo>
                      <a:lnTo>
                        <a:pt x="517" y="230"/>
                      </a:lnTo>
                      <a:lnTo>
                        <a:pt x="534" y="243"/>
                      </a:lnTo>
                      <a:lnTo>
                        <a:pt x="545" y="253"/>
                      </a:lnTo>
                      <a:lnTo>
                        <a:pt x="548" y="263"/>
                      </a:lnTo>
                      <a:lnTo>
                        <a:pt x="543" y="275"/>
                      </a:lnTo>
                      <a:lnTo>
                        <a:pt x="529" y="288"/>
                      </a:lnTo>
                      <a:lnTo>
                        <a:pt x="509" y="300"/>
                      </a:lnTo>
                      <a:lnTo>
                        <a:pt x="483" y="316"/>
                      </a:lnTo>
                      <a:lnTo>
                        <a:pt x="453" y="331"/>
                      </a:lnTo>
                      <a:lnTo>
                        <a:pt x="419" y="350"/>
                      </a:lnTo>
                      <a:lnTo>
                        <a:pt x="383" y="368"/>
                      </a:lnTo>
                      <a:lnTo>
                        <a:pt x="346" y="390"/>
                      </a:lnTo>
                      <a:lnTo>
                        <a:pt x="310" y="415"/>
                      </a:lnTo>
                      <a:lnTo>
                        <a:pt x="276" y="440"/>
                      </a:lnTo>
                      <a:lnTo>
                        <a:pt x="243" y="468"/>
                      </a:lnTo>
                      <a:lnTo>
                        <a:pt x="216" y="499"/>
                      </a:lnTo>
                      <a:lnTo>
                        <a:pt x="192" y="531"/>
                      </a:lnTo>
                      <a:lnTo>
                        <a:pt x="175" y="567"/>
                      </a:lnTo>
                      <a:lnTo>
                        <a:pt x="164" y="592"/>
                      </a:lnTo>
                      <a:lnTo>
                        <a:pt x="153" y="606"/>
                      </a:lnTo>
                      <a:lnTo>
                        <a:pt x="141" y="612"/>
                      </a:lnTo>
                      <a:lnTo>
                        <a:pt x="129" y="611"/>
                      </a:lnTo>
                      <a:lnTo>
                        <a:pt x="115" y="601"/>
                      </a:lnTo>
                      <a:lnTo>
                        <a:pt x="102" y="587"/>
                      </a:lnTo>
                      <a:lnTo>
                        <a:pt x="88" y="567"/>
                      </a:lnTo>
                      <a:lnTo>
                        <a:pt x="76" y="542"/>
                      </a:lnTo>
                      <a:lnTo>
                        <a:pt x="63" y="514"/>
                      </a:lnTo>
                      <a:lnTo>
                        <a:pt x="52" y="485"/>
                      </a:lnTo>
                      <a:lnTo>
                        <a:pt x="42" y="452"/>
                      </a:lnTo>
                      <a:lnTo>
                        <a:pt x="31" y="420"/>
                      </a:lnTo>
                      <a:lnTo>
                        <a:pt x="21" y="385"/>
                      </a:lnTo>
                      <a:lnTo>
                        <a:pt x="14" y="354"/>
                      </a:lnTo>
                      <a:lnTo>
                        <a:pt x="7" y="323"/>
                      </a:lnTo>
                      <a:lnTo>
                        <a:pt x="3" y="295"/>
                      </a:lnTo>
                      <a:lnTo>
                        <a:pt x="0" y="271"/>
                      </a:lnTo>
                      <a:lnTo>
                        <a:pt x="0" y="250"/>
                      </a:lnTo>
                      <a:lnTo>
                        <a:pt x="0" y="235"/>
                      </a:lnTo>
                      <a:lnTo>
                        <a:pt x="144" y="0"/>
                      </a:lnTo>
                      <a:close/>
                    </a:path>
                  </a:pathLst>
                </a:custGeom>
                <a:solidFill>
                  <a:srgbClr val="E8D5B7">
                    <a:lumMod val="90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59" name="Freeform 16">
                  <a:extLst>
                    <a:ext uri="{FF2B5EF4-FFF2-40B4-BE49-F238E27FC236}">
                      <a16:creationId xmlns:a16="http://schemas.microsoft.com/office/drawing/2014/main" id="{BAE20D95-2DB6-4521-BAD1-E9B15D4B6F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37132" y="3098801"/>
                  <a:ext cx="266681" cy="495300"/>
                </a:xfrm>
                <a:custGeom>
                  <a:avLst/>
                  <a:gdLst>
                    <a:gd name="T0" fmla="*/ 93 w 321"/>
                    <a:gd name="T1" fmla="*/ 0 h 622"/>
                    <a:gd name="T2" fmla="*/ 321 w 321"/>
                    <a:gd name="T3" fmla="*/ 378 h 622"/>
                    <a:gd name="T4" fmla="*/ 222 w 321"/>
                    <a:gd name="T5" fmla="*/ 622 h 622"/>
                    <a:gd name="T6" fmla="*/ 219 w 321"/>
                    <a:gd name="T7" fmla="*/ 617 h 622"/>
                    <a:gd name="T8" fmla="*/ 212 w 321"/>
                    <a:gd name="T9" fmla="*/ 608 h 622"/>
                    <a:gd name="T10" fmla="*/ 203 w 321"/>
                    <a:gd name="T11" fmla="*/ 591 h 622"/>
                    <a:gd name="T12" fmla="*/ 191 w 321"/>
                    <a:gd name="T13" fmla="*/ 568 h 622"/>
                    <a:gd name="T14" fmla="*/ 175 w 321"/>
                    <a:gd name="T15" fmla="*/ 540 h 622"/>
                    <a:gd name="T16" fmla="*/ 158 w 321"/>
                    <a:gd name="T17" fmla="*/ 509 h 622"/>
                    <a:gd name="T18" fmla="*/ 139 w 321"/>
                    <a:gd name="T19" fmla="*/ 473 h 622"/>
                    <a:gd name="T20" fmla="*/ 121 w 321"/>
                    <a:gd name="T21" fmla="*/ 436 h 622"/>
                    <a:gd name="T22" fmla="*/ 101 w 321"/>
                    <a:gd name="T23" fmla="*/ 395 h 622"/>
                    <a:gd name="T24" fmla="*/ 82 w 321"/>
                    <a:gd name="T25" fmla="*/ 354 h 622"/>
                    <a:gd name="T26" fmla="*/ 63 w 321"/>
                    <a:gd name="T27" fmla="*/ 312 h 622"/>
                    <a:gd name="T28" fmla="*/ 45 w 321"/>
                    <a:gd name="T29" fmla="*/ 268 h 622"/>
                    <a:gd name="T30" fmla="*/ 29 w 321"/>
                    <a:gd name="T31" fmla="*/ 226 h 622"/>
                    <a:gd name="T32" fmla="*/ 17 w 321"/>
                    <a:gd name="T33" fmla="*/ 186 h 622"/>
                    <a:gd name="T34" fmla="*/ 6 w 321"/>
                    <a:gd name="T35" fmla="*/ 147 h 622"/>
                    <a:gd name="T36" fmla="*/ 0 w 321"/>
                    <a:gd name="T37" fmla="*/ 111 h 622"/>
                    <a:gd name="T38" fmla="*/ 93 w 321"/>
                    <a:gd name="T39" fmla="*/ 0 h 622"/>
                    <a:gd name="connsiteX0" fmla="*/ 3331 w 10434"/>
                    <a:gd name="connsiteY0" fmla="*/ 0 h 10000"/>
                    <a:gd name="connsiteX1" fmla="*/ 10434 w 10434"/>
                    <a:gd name="connsiteY1" fmla="*/ 6077 h 10000"/>
                    <a:gd name="connsiteX2" fmla="*/ 7350 w 10434"/>
                    <a:gd name="connsiteY2" fmla="*/ 10000 h 10000"/>
                    <a:gd name="connsiteX3" fmla="*/ 7256 w 10434"/>
                    <a:gd name="connsiteY3" fmla="*/ 9920 h 10000"/>
                    <a:gd name="connsiteX4" fmla="*/ 7038 w 10434"/>
                    <a:gd name="connsiteY4" fmla="*/ 9775 h 10000"/>
                    <a:gd name="connsiteX5" fmla="*/ 6758 w 10434"/>
                    <a:gd name="connsiteY5" fmla="*/ 9502 h 10000"/>
                    <a:gd name="connsiteX6" fmla="*/ 6384 w 10434"/>
                    <a:gd name="connsiteY6" fmla="*/ 9132 h 10000"/>
                    <a:gd name="connsiteX7" fmla="*/ 5886 w 10434"/>
                    <a:gd name="connsiteY7" fmla="*/ 8682 h 10000"/>
                    <a:gd name="connsiteX8" fmla="*/ 5356 w 10434"/>
                    <a:gd name="connsiteY8" fmla="*/ 8183 h 10000"/>
                    <a:gd name="connsiteX9" fmla="*/ 4764 w 10434"/>
                    <a:gd name="connsiteY9" fmla="*/ 7605 h 10000"/>
                    <a:gd name="connsiteX10" fmla="*/ 4203 w 10434"/>
                    <a:gd name="connsiteY10" fmla="*/ 7010 h 10000"/>
                    <a:gd name="connsiteX11" fmla="*/ 3580 w 10434"/>
                    <a:gd name="connsiteY11" fmla="*/ 6350 h 10000"/>
                    <a:gd name="connsiteX12" fmla="*/ 2989 w 10434"/>
                    <a:gd name="connsiteY12" fmla="*/ 5691 h 10000"/>
                    <a:gd name="connsiteX13" fmla="*/ 2397 w 10434"/>
                    <a:gd name="connsiteY13" fmla="*/ 5016 h 10000"/>
                    <a:gd name="connsiteX14" fmla="*/ 1836 w 10434"/>
                    <a:gd name="connsiteY14" fmla="*/ 4309 h 10000"/>
                    <a:gd name="connsiteX15" fmla="*/ 1337 w 10434"/>
                    <a:gd name="connsiteY15" fmla="*/ 3633 h 10000"/>
                    <a:gd name="connsiteX16" fmla="*/ 964 w 10434"/>
                    <a:gd name="connsiteY16" fmla="*/ 2990 h 10000"/>
                    <a:gd name="connsiteX17" fmla="*/ 621 w 10434"/>
                    <a:gd name="connsiteY17" fmla="*/ 2363 h 10000"/>
                    <a:gd name="connsiteX18" fmla="*/ 0 w 10434"/>
                    <a:gd name="connsiteY18" fmla="*/ 1002 h 10000"/>
                    <a:gd name="connsiteX19" fmla="*/ 3331 w 10434"/>
                    <a:gd name="connsiteY19" fmla="*/ 0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0434" h="10000">
                      <a:moveTo>
                        <a:pt x="3331" y="0"/>
                      </a:moveTo>
                      <a:lnTo>
                        <a:pt x="10434" y="6077"/>
                      </a:lnTo>
                      <a:lnTo>
                        <a:pt x="7350" y="10000"/>
                      </a:lnTo>
                      <a:cubicBezTo>
                        <a:pt x="7319" y="9973"/>
                        <a:pt x="7287" y="9947"/>
                        <a:pt x="7256" y="9920"/>
                      </a:cubicBezTo>
                      <a:lnTo>
                        <a:pt x="7038" y="9775"/>
                      </a:lnTo>
                      <a:lnTo>
                        <a:pt x="6758" y="9502"/>
                      </a:lnTo>
                      <a:lnTo>
                        <a:pt x="6384" y="9132"/>
                      </a:lnTo>
                      <a:lnTo>
                        <a:pt x="5886" y="8682"/>
                      </a:lnTo>
                      <a:lnTo>
                        <a:pt x="5356" y="8183"/>
                      </a:lnTo>
                      <a:lnTo>
                        <a:pt x="4764" y="7605"/>
                      </a:lnTo>
                      <a:lnTo>
                        <a:pt x="4203" y="7010"/>
                      </a:lnTo>
                      <a:lnTo>
                        <a:pt x="3580" y="6350"/>
                      </a:lnTo>
                      <a:lnTo>
                        <a:pt x="2989" y="5691"/>
                      </a:lnTo>
                      <a:lnTo>
                        <a:pt x="2397" y="5016"/>
                      </a:lnTo>
                      <a:lnTo>
                        <a:pt x="1836" y="4309"/>
                      </a:lnTo>
                      <a:lnTo>
                        <a:pt x="1337" y="3633"/>
                      </a:lnTo>
                      <a:lnTo>
                        <a:pt x="964" y="2990"/>
                      </a:lnTo>
                      <a:lnTo>
                        <a:pt x="621" y="2363"/>
                      </a:lnTo>
                      <a:lnTo>
                        <a:pt x="0" y="1002"/>
                      </a:lnTo>
                      <a:lnTo>
                        <a:pt x="3331" y="0"/>
                      </a:lnTo>
                      <a:close/>
                    </a:path>
                  </a:pathLst>
                </a:custGeom>
                <a:solidFill>
                  <a:sysClr val="window" lastClr="FFFFFF">
                    <a:lumMod val="85000"/>
                  </a:sys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60" name="Freeform 17">
                  <a:extLst>
                    <a:ext uri="{FF2B5EF4-FFF2-40B4-BE49-F238E27FC236}">
                      <a16:creationId xmlns:a16="http://schemas.microsoft.com/office/drawing/2014/main" id="{FB9DD9DC-3F87-4F37-8FEB-459D25A82E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48351" y="3763963"/>
                  <a:ext cx="500063" cy="234950"/>
                </a:xfrm>
                <a:custGeom>
                  <a:avLst/>
                  <a:gdLst>
                    <a:gd name="T0" fmla="*/ 527 w 631"/>
                    <a:gd name="T1" fmla="*/ 0 h 295"/>
                    <a:gd name="T2" fmla="*/ 631 w 631"/>
                    <a:gd name="T3" fmla="*/ 140 h 295"/>
                    <a:gd name="T4" fmla="*/ 527 w 631"/>
                    <a:gd name="T5" fmla="*/ 262 h 295"/>
                    <a:gd name="T6" fmla="*/ 510 w 631"/>
                    <a:gd name="T7" fmla="*/ 205 h 295"/>
                    <a:gd name="T8" fmla="*/ 486 w 631"/>
                    <a:gd name="T9" fmla="*/ 146 h 295"/>
                    <a:gd name="T10" fmla="*/ 386 w 631"/>
                    <a:gd name="T11" fmla="*/ 166 h 295"/>
                    <a:gd name="T12" fmla="*/ 459 w 631"/>
                    <a:gd name="T13" fmla="*/ 295 h 295"/>
                    <a:gd name="T14" fmla="*/ 252 w 631"/>
                    <a:gd name="T15" fmla="*/ 189 h 295"/>
                    <a:gd name="T16" fmla="*/ 0 w 631"/>
                    <a:gd name="T17" fmla="*/ 228 h 295"/>
                    <a:gd name="T18" fmla="*/ 140 w 631"/>
                    <a:gd name="T19" fmla="*/ 42 h 295"/>
                    <a:gd name="T20" fmla="*/ 291 w 631"/>
                    <a:gd name="T21" fmla="*/ 42 h 295"/>
                    <a:gd name="T22" fmla="*/ 527 w 631"/>
                    <a:gd name="T23" fmla="*/ 0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31" h="295">
                      <a:moveTo>
                        <a:pt x="527" y="0"/>
                      </a:moveTo>
                      <a:lnTo>
                        <a:pt x="631" y="140"/>
                      </a:lnTo>
                      <a:lnTo>
                        <a:pt x="527" y="262"/>
                      </a:lnTo>
                      <a:lnTo>
                        <a:pt x="510" y="205"/>
                      </a:lnTo>
                      <a:lnTo>
                        <a:pt x="486" y="146"/>
                      </a:lnTo>
                      <a:lnTo>
                        <a:pt x="386" y="166"/>
                      </a:lnTo>
                      <a:lnTo>
                        <a:pt x="459" y="295"/>
                      </a:lnTo>
                      <a:lnTo>
                        <a:pt x="252" y="189"/>
                      </a:lnTo>
                      <a:lnTo>
                        <a:pt x="0" y="228"/>
                      </a:lnTo>
                      <a:lnTo>
                        <a:pt x="140" y="42"/>
                      </a:lnTo>
                      <a:lnTo>
                        <a:pt x="291" y="42"/>
                      </a:lnTo>
                      <a:lnTo>
                        <a:pt x="527" y="0"/>
                      </a:lnTo>
                      <a:close/>
                    </a:path>
                  </a:pathLst>
                </a:custGeom>
                <a:solidFill>
                  <a:srgbClr val="E8D5B7">
                    <a:lumMod val="90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61" name="Freeform 18">
                  <a:extLst>
                    <a:ext uri="{FF2B5EF4-FFF2-40B4-BE49-F238E27FC236}">
                      <a16:creationId xmlns:a16="http://schemas.microsoft.com/office/drawing/2014/main" id="{24A2C4A5-ABE5-46A0-91BC-22DBEE72A3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79963" y="3452813"/>
                  <a:ext cx="1204913" cy="565150"/>
                </a:xfrm>
                <a:custGeom>
                  <a:avLst/>
                  <a:gdLst>
                    <a:gd name="T0" fmla="*/ 205 w 1517"/>
                    <a:gd name="T1" fmla="*/ 6 h 713"/>
                    <a:gd name="T2" fmla="*/ 236 w 1517"/>
                    <a:gd name="T3" fmla="*/ 27 h 713"/>
                    <a:gd name="T4" fmla="*/ 291 w 1517"/>
                    <a:gd name="T5" fmla="*/ 58 h 713"/>
                    <a:gd name="T6" fmla="*/ 361 w 1517"/>
                    <a:gd name="T7" fmla="*/ 95 h 713"/>
                    <a:gd name="T8" fmla="*/ 441 w 1517"/>
                    <a:gd name="T9" fmla="*/ 138 h 713"/>
                    <a:gd name="T10" fmla="*/ 527 w 1517"/>
                    <a:gd name="T11" fmla="*/ 182 h 713"/>
                    <a:gd name="T12" fmla="*/ 612 w 1517"/>
                    <a:gd name="T13" fmla="*/ 227 h 713"/>
                    <a:gd name="T14" fmla="*/ 691 w 1517"/>
                    <a:gd name="T15" fmla="*/ 266 h 713"/>
                    <a:gd name="T16" fmla="*/ 760 w 1517"/>
                    <a:gd name="T17" fmla="*/ 300 h 713"/>
                    <a:gd name="T18" fmla="*/ 809 w 1517"/>
                    <a:gd name="T19" fmla="*/ 326 h 713"/>
                    <a:gd name="T20" fmla="*/ 837 w 1517"/>
                    <a:gd name="T21" fmla="*/ 340 h 713"/>
                    <a:gd name="T22" fmla="*/ 1517 w 1517"/>
                    <a:gd name="T23" fmla="*/ 401 h 713"/>
                    <a:gd name="T24" fmla="*/ 1491 w 1517"/>
                    <a:gd name="T25" fmla="*/ 702 h 713"/>
                    <a:gd name="T26" fmla="*/ 1452 w 1517"/>
                    <a:gd name="T27" fmla="*/ 704 h 713"/>
                    <a:gd name="T28" fmla="*/ 1382 w 1517"/>
                    <a:gd name="T29" fmla="*/ 707 h 713"/>
                    <a:gd name="T30" fmla="*/ 1289 w 1517"/>
                    <a:gd name="T31" fmla="*/ 710 h 713"/>
                    <a:gd name="T32" fmla="*/ 1182 w 1517"/>
                    <a:gd name="T33" fmla="*/ 713 h 713"/>
                    <a:gd name="T34" fmla="*/ 1070 w 1517"/>
                    <a:gd name="T35" fmla="*/ 711 h 713"/>
                    <a:gd name="T36" fmla="*/ 960 w 1517"/>
                    <a:gd name="T37" fmla="*/ 708 h 713"/>
                    <a:gd name="T38" fmla="*/ 862 w 1517"/>
                    <a:gd name="T39" fmla="*/ 700 h 713"/>
                    <a:gd name="T40" fmla="*/ 783 w 1517"/>
                    <a:gd name="T41" fmla="*/ 688 h 713"/>
                    <a:gd name="T42" fmla="*/ 725 w 1517"/>
                    <a:gd name="T43" fmla="*/ 668 h 713"/>
                    <a:gd name="T44" fmla="*/ 656 w 1517"/>
                    <a:gd name="T45" fmla="*/ 641 h 713"/>
                    <a:gd name="T46" fmla="*/ 573 w 1517"/>
                    <a:gd name="T47" fmla="*/ 612 h 713"/>
                    <a:gd name="T48" fmla="*/ 485 w 1517"/>
                    <a:gd name="T49" fmla="*/ 581 h 713"/>
                    <a:gd name="T50" fmla="*/ 395 w 1517"/>
                    <a:gd name="T51" fmla="*/ 550 h 713"/>
                    <a:gd name="T52" fmla="*/ 311 w 1517"/>
                    <a:gd name="T53" fmla="*/ 520 h 713"/>
                    <a:gd name="T54" fmla="*/ 239 w 1517"/>
                    <a:gd name="T55" fmla="*/ 495 h 713"/>
                    <a:gd name="T56" fmla="*/ 185 w 1517"/>
                    <a:gd name="T57" fmla="*/ 477 h 713"/>
                    <a:gd name="T58" fmla="*/ 154 w 1517"/>
                    <a:gd name="T59" fmla="*/ 468 h 713"/>
                    <a:gd name="T60" fmla="*/ 148 w 1517"/>
                    <a:gd name="T61" fmla="*/ 466 h 713"/>
                    <a:gd name="T62" fmla="*/ 129 w 1517"/>
                    <a:gd name="T63" fmla="*/ 458 h 713"/>
                    <a:gd name="T64" fmla="*/ 98 w 1517"/>
                    <a:gd name="T65" fmla="*/ 441 h 713"/>
                    <a:gd name="T66" fmla="*/ 62 w 1517"/>
                    <a:gd name="T67" fmla="*/ 409 h 713"/>
                    <a:gd name="T68" fmla="*/ 30 w 1517"/>
                    <a:gd name="T69" fmla="*/ 360 h 713"/>
                    <a:gd name="T70" fmla="*/ 6 w 1517"/>
                    <a:gd name="T71" fmla="*/ 291 h 713"/>
                    <a:gd name="T72" fmla="*/ 0 w 1517"/>
                    <a:gd name="T73" fmla="*/ 207 h 713"/>
                    <a:gd name="T74" fmla="*/ 19 w 1517"/>
                    <a:gd name="T75" fmla="*/ 141 h 713"/>
                    <a:gd name="T76" fmla="*/ 53 w 1517"/>
                    <a:gd name="T77" fmla="*/ 90 h 713"/>
                    <a:gd name="T78" fmla="*/ 95 w 1517"/>
                    <a:gd name="T79" fmla="*/ 51 h 713"/>
                    <a:gd name="T80" fmla="*/ 138 w 1517"/>
                    <a:gd name="T81" fmla="*/ 25 h 713"/>
                    <a:gd name="T82" fmla="*/ 174 w 1517"/>
                    <a:gd name="T83" fmla="*/ 8 h 713"/>
                    <a:gd name="T84" fmla="*/ 196 w 1517"/>
                    <a:gd name="T85" fmla="*/ 0 h 7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517" h="713">
                      <a:moveTo>
                        <a:pt x="199" y="0"/>
                      </a:moveTo>
                      <a:lnTo>
                        <a:pt x="205" y="6"/>
                      </a:lnTo>
                      <a:lnTo>
                        <a:pt x="218" y="16"/>
                      </a:lnTo>
                      <a:lnTo>
                        <a:pt x="236" y="27"/>
                      </a:lnTo>
                      <a:lnTo>
                        <a:pt x="261" y="41"/>
                      </a:lnTo>
                      <a:lnTo>
                        <a:pt x="291" y="58"/>
                      </a:lnTo>
                      <a:lnTo>
                        <a:pt x="323" y="76"/>
                      </a:lnTo>
                      <a:lnTo>
                        <a:pt x="361" y="95"/>
                      </a:lnTo>
                      <a:lnTo>
                        <a:pt x="399" y="117"/>
                      </a:lnTo>
                      <a:lnTo>
                        <a:pt x="441" y="138"/>
                      </a:lnTo>
                      <a:lnTo>
                        <a:pt x="483" y="160"/>
                      </a:lnTo>
                      <a:lnTo>
                        <a:pt x="527" y="182"/>
                      </a:lnTo>
                      <a:lnTo>
                        <a:pt x="570" y="205"/>
                      </a:lnTo>
                      <a:lnTo>
                        <a:pt x="612" y="227"/>
                      </a:lnTo>
                      <a:lnTo>
                        <a:pt x="652" y="247"/>
                      </a:lnTo>
                      <a:lnTo>
                        <a:pt x="691" y="266"/>
                      </a:lnTo>
                      <a:lnTo>
                        <a:pt x="727" y="284"/>
                      </a:lnTo>
                      <a:lnTo>
                        <a:pt x="760" y="300"/>
                      </a:lnTo>
                      <a:lnTo>
                        <a:pt x="788" y="314"/>
                      </a:lnTo>
                      <a:lnTo>
                        <a:pt x="809" y="326"/>
                      </a:lnTo>
                      <a:lnTo>
                        <a:pt x="826" y="334"/>
                      </a:lnTo>
                      <a:lnTo>
                        <a:pt x="837" y="340"/>
                      </a:lnTo>
                      <a:lnTo>
                        <a:pt x="842" y="342"/>
                      </a:lnTo>
                      <a:lnTo>
                        <a:pt x="1517" y="401"/>
                      </a:lnTo>
                      <a:lnTo>
                        <a:pt x="1497" y="702"/>
                      </a:lnTo>
                      <a:lnTo>
                        <a:pt x="1491" y="702"/>
                      </a:lnTo>
                      <a:lnTo>
                        <a:pt x="1477" y="702"/>
                      </a:lnTo>
                      <a:lnTo>
                        <a:pt x="1452" y="704"/>
                      </a:lnTo>
                      <a:lnTo>
                        <a:pt x="1421" y="705"/>
                      </a:lnTo>
                      <a:lnTo>
                        <a:pt x="1382" y="707"/>
                      </a:lnTo>
                      <a:lnTo>
                        <a:pt x="1339" y="708"/>
                      </a:lnTo>
                      <a:lnTo>
                        <a:pt x="1289" y="710"/>
                      </a:lnTo>
                      <a:lnTo>
                        <a:pt x="1238" y="711"/>
                      </a:lnTo>
                      <a:lnTo>
                        <a:pt x="1182" y="713"/>
                      </a:lnTo>
                      <a:lnTo>
                        <a:pt x="1126" y="713"/>
                      </a:lnTo>
                      <a:lnTo>
                        <a:pt x="1070" y="711"/>
                      </a:lnTo>
                      <a:lnTo>
                        <a:pt x="1014" y="711"/>
                      </a:lnTo>
                      <a:lnTo>
                        <a:pt x="960" y="708"/>
                      </a:lnTo>
                      <a:lnTo>
                        <a:pt x="909" y="705"/>
                      </a:lnTo>
                      <a:lnTo>
                        <a:pt x="862" y="700"/>
                      </a:lnTo>
                      <a:lnTo>
                        <a:pt x="820" y="694"/>
                      </a:lnTo>
                      <a:lnTo>
                        <a:pt x="783" y="688"/>
                      </a:lnTo>
                      <a:lnTo>
                        <a:pt x="753" y="679"/>
                      </a:lnTo>
                      <a:lnTo>
                        <a:pt x="725" y="668"/>
                      </a:lnTo>
                      <a:lnTo>
                        <a:pt x="693" y="655"/>
                      </a:lnTo>
                      <a:lnTo>
                        <a:pt x="656" y="641"/>
                      </a:lnTo>
                      <a:lnTo>
                        <a:pt x="615" y="627"/>
                      </a:lnTo>
                      <a:lnTo>
                        <a:pt x="573" y="612"/>
                      </a:lnTo>
                      <a:lnTo>
                        <a:pt x="530" y="596"/>
                      </a:lnTo>
                      <a:lnTo>
                        <a:pt x="485" y="581"/>
                      </a:lnTo>
                      <a:lnTo>
                        <a:pt x="440" y="565"/>
                      </a:lnTo>
                      <a:lnTo>
                        <a:pt x="395" y="550"/>
                      </a:lnTo>
                      <a:lnTo>
                        <a:pt x="351" y="534"/>
                      </a:lnTo>
                      <a:lnTo>
                        <a:pt x="311" y="520"/>
                      </a:lnTo>
                      <a:lnTo>
                        <a:pt x="274" y="508"/>
                      </a:lnTo>
                      <a:lnTo>
                        <a:pt x="239" y="495"/>
                      </a:lnTo>
                      <a:lnTo>
                        <a:pt x="208" y="486"/>
                      </a:lnTo>
                      <a:lnTo>
                        <a:pt x="185" y="477"/>
                      </a:lnTo>
                      <a:lnTo>
                        <a:pt x="166" y="471"/>
                      </a:lnTo>
                      <a:lnTo>
                        <a:pt x="154" y="468"/>
                      </a:lnTo>
                      <a:lnTo>
                        <a:pt x="151" y="466"/>
                      </a:lnTo>
                      <a:lnTo>
                        <a:pt x="148" y="466"/>
                      </a:lnTo>
                      <a:lnTo>
                        <a:pt x="140" y="463"/>
                      </a:lnTo>
                      <a:lnTo>
                        <a:pt x="129" y="458"/>
                      </a:lnTo>
                      <a:lnTo>
                        <a:pt x="115" y="450"/>
                      </a:lnTo>
                      <a:lnTo>
                        <a:pt x="98" y="441"/>
                      </a:lnTo>
                      <a:lnTo>
                        <a:pt x="81" y="427"/>
                      </a:lnTo>
                      <a:lnTo>
                        <a:pt x="62" y="409"/>
                      </a:lnTo>
                      <a:lnTo>
                        <a:pt x="45" y="387"/>
                      </a:lnTo>
                      <a:lnTo>
                        <a:pt x="30" y="360"/>
                      </a:lnTo>
                      <a:lnTo>
                        <a:pt x="16" y="328"/>
                      </a:lnTo>
                      <a:lnTo>
                        <a:pt x="6" y="291"/>
                      </a:lnTo>
                      <a:lnTo>
                        <a:pt x="0" y="245"/>
                      </a:lnTo>
                      <a:lnTo>
                        <a:pt x="0" y="207"/>
                      </a:lnTo>
                      <a:lnTo>
                        <a:pt x="6" y="172"/>
                      </a:lnTo>
                      <a:lnTo>
                        <a:pt x="19" y="141"/>
                      </a:lnTo>
                      <a:lnTo>
                        <a:pt x="34" y="115"/>
                      </a:lnTo>
                      <a:lnTo>
                        <a:pt x="53" y="90"/>
                      </a:lnTo>
                      <a:lnTo>
                        <a:pt x="73" y="70"/>
                      </a:lnTo>
                      <a:lnTo>
                        <a:pt x="95" y="51"/>
                      </a:lnTo>
                      <a:lnTo>
                        <a:pt x="117" y="37"/>
                      </a:lnTo>
                      <a:lnTo>
                        <a:pt x="138" y="25"/>
                      </a:lnTo>
                      <a:lnTo>
                        <a:pt x="157" y="16"/>
                      </a:lnTo>
                      <a:lnTo>
                        <a:pt x="174" y="8"/>
                      </a:lnTo>
                      <a:lnTo>
                        <a:pt x="188" y="3"/>
                      </a:lnTo>
                      <a:lnTo>
                        <a:pt x="196" y="0"/>
                      </a:lnTo>
                      <a:lnTo>
                        <a:pt x="199" y="0"/>
                      </a:lnTo>
                      <a:close/>
                    </a:path>
                  </a:pathLst>
                </a:custGeom>
                <a:solidFill>
                  <a:srgbClr val="596273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62" name="Freeform 19">
                  <a:extLst>
                    <a:ext uri="{FF2B5EF4-FFF2-40B4-BE49-F238E27FC236}">
                      <a16:creationId xmlns:a16="http://schemas.microsoft.com/office/drawing/2014/main" id="{6071EF88-FA54-49BD-8ABD-A517788D22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48226" y="2309813"/>
                  <a:ext cx="860425" cy="963613"/>
                </a:xfrm>
                <a:custGeom>
                  <a:avLst/>
                  <a:gdLst>
                    <a:gd name="T0" fmla="*/ 585 w 1083"/>
                    <a:gd name="T1" fmla="*/ 0 h 1216"/>
                    <a:gd name="T2" fmla="*/ 655 w 1083"/>
                    <a:gd name="T3" fmla="*/ 6 h 1216"/>
                    <a:gd name="T4" fmla="*/ 722 w 1083"/>
                    <a:gd name="T5" fmla="*/ 22 h 1216"/>
                    <a:gd name="T6" fmla="*/ 784 w 1083"/>
                    <a:gd name="T7" fmla="*/ 45 h 1216"/>
                    <a:gd name="T8" fmla="*/ 841 w 1083"/>
                    <a:gd name="T9" fmla="*/ 75 h 1216"/>
                    <a:gd name="T10" fmla="*/ 892 w 1083"/>
                    <a:gd name="T11" fmla="*/ 110 h 1216"/>
                    <a:gd name="T12" fmla="*/ 939 w 1083"/>
                    <a:gd name="T13" fmla="*/ 152 h 1216"/>
                    <a:gd name="T14" fmla="*/ 979 w 1083"/>
                    <a:gd name="T15" fmla="*/ 200 h 1216"/>
                    <a:gd name="T16" fmla="*/ 1014 w 1083"/>
                    <a:gd name="T17" fmla="*/ 253 h 1216"/>
                    <a:gd name="T18" fmla="*/ 1042 w 1083"/>
                    <a:gd name="T19" fmla="*/ 311 h 1216"/>
                    <a:gd name="T20" fmla="*/ 1063 w 1083"/>
                    <a:gd name="T21" fmla="*/ 373 h 1216"/>
                    <a:gd name="T22" fmla="*/ 1077 w 1083"/>
                    <a:gd name="T23" fmla="*/ 438 h 1216"/>
                    <a:gd name="T24" fmla="*/ 1083 w 1083"/>
                    <a:gd name="T25" fmla="*/ 508 h 1216"/>
                    <a:gd name="T26" fmla="*/ 1082 w 1083"/>
                    <a:gd name="T27" fmla="*/ 581 h 1216"/>
                    <a:gd name="T28" fmla="*/ 1074 w 1083"/>
                    <a:gd name="T29" fmla="*/ 657 h 1216"/>
                    <a:gd name="T30" fmla="*/ 1059 w 1083"/>
                    <a:gd name="T31" fmla="*/ 727 h 1216"/>
                    <a:gd name="T32" fmla="*/ 1037 w 1083"/>
                    <a:gd name="T33" fmla="*/ 795 h 1216"/>
                    <a:gd name="T34" fmla="*/ 1009 w 1083"/>
                    <a:gd name="T35" fmla="*/ 859 h 1216"/>
                    <a:gd name="T36" fmla="*/ 976 w 1083"/>
                    <a:gd name="T37" fmla="*/ 921 h 1216"/>
                    <a:gd name="T38" fmla="*/ 939 w 1083"/>
                    <a:gd name="T39" fmla="*/ 978 h 1216"/>
                    <a:gd name="T40" fmla="*/ 897 w 1083"/>
                    <a:gd name="T41" fmla="*/ 1030 h 1216"/>
                    <a:gd name="T42" fmla="*/ 852 w 1083"/>
                    <a:gd name="T43" fmla="*/ 1078 h 1216"/>
                    <a:gd name="T44" fmla="*/ 802 w 1083"/>
                    <a:gd name="T45" fmla="*/ 1118 h 1216"/>
                    <a:gd name="T46" fmla="*/ 750 w 1083"/>
                    <a:gd name="T47" fmla="*/ 1154 h 1216"/>
                    <a:gd name="T48" fmla="*/ 694 w 1083"/>
                    <a:gd name="T49" fmla="*/ 1182 h 1216"/>
                    <a:gd name="T50" fmla="*/ 635 w 1083"/>
                    <a:gd name="T51" fmla="*/ 1202 h 1216"/>
                    <a:gd name="T52" fmla="*/ 574 w 1083"/>
                    <a:gd name="T53" fmla="*/ 1213 h 1216"/>
                    <a:gd name="T54" fmla="*/ 512 w 1083"/>
                    <a:gd name="T55" fmla="*/ 1216 h 1216"/>
                    <a:gd name="T56" fmla="*/ 448 w 1083"/>
                    <a:gd name="T57" fmla="*/ 1210 h 1216"/>
                    <a:gd name="T58" fmla="*/ 388 w 1083"/>
                    <a:gd name="T59" fmla="*/ 1196 h 1216"/>
                    <a:gd name="T60" fmla="*/ 330 w 1083"/>
                    <a:gd name="T61" fmla="*/ 1176 h 1216"/>
                    <a:gd name="T62" fmla="*/ 278 w 1083"/>
                    <a:gd name="T63" fmla="*/ 1148 h 1216"/>
                    <a:gd name="T64" fmla="*/ 228 w 1083"/>
                    <a:gd name="T65" fmla="*/ 1115 h 1216"/>
                    <a:gd name="T66" fmla="*/ 183 w 1083"/>
                    <a:gd name="T67" fmla="*/ 1076 h 1216"/>
                    <a:gd name="T68" fmla="*/ 141 w 1083"/>
                    <a:gd name="T69" fmla="*/ 1031 h 1216"/>
                    <a:gd name="T70" fmla="*/ 105 w 1083"/>
                    <a:gd name="T71" fmla="*/ 983 h 1216"/>
                    <a:gd name="T72" fmla="*/ 73 w 1083"/>
                    <a:gd name="T73" fmla="*/ 932 h 1216"/>
                    <a:gd name="T74" fmla="*/ 45 w 1083"/>
                    <a:gd name="T75" fmla="*/ 870 h 1216"/>
                    <a:gd name="T76" fmla="*/ 23 w 1083"/>
                    <a:gd name="T77" fmla="*/ 803 h 1216"/>
                    <a:gd name="T78" fmla="*/ 7 w 1083"/>
                    <a:gd name="T79" fmla="*/ 735 h 1216"/>
                    <a:gd name="T80" fmla="*/ 0 w 1083"/>
                    <a:gd name="T81" fmla="*/ 663 h 1216"/>
                    <a:gd name="T82" fmla="*/ 0 w 1083"/>
                    <a:gd name="T83" fmla="*/ 590 h 1216"/>
                    <a:gd name="T84" fmla="*/ 9 w 1083"/>
                    <a:gd name="T85" fmla="*/ 516 h 1216"/>
                    <a:gd name="T86" fmla="*/ 26 w 1083"/>
                    <a:gd name="T87" fmla="*/ 441 h 1216"/>
                    <a:gd name="T88" fmla="*/ 51 w 1083"/>
                    <a:gd name="T89" fmla="*/ 370 h 1216"/>
                    <a:gd name="T90" fmla="*/ 82 w 1083"/>
                    <a:gd name="T91" fmla="*/ 305 h 1216"/>
                    <a:gd name="T92" fmla="*/ 121 w 1083"/>
                    <a:gd name="T93" fmla="*/ 244 h 1216"/>
                    <a:gd name="T94" fmla="*/ 164 w 1083"/>
                    <a:gd name="T95" fmla="*/ 188 h 1216"/>
                    <a:gd name="T96" fmla="*/ 214 w 1083"/>
                    <a:gd name="T97" fmla="*/ 140 h 1216"/>
                    <a:gd name="T98" fmla="*/ 268 w 1083"/>
                    <a:gd name="T99" fmla="*/ 96 h 1216"/>
                    <a:gd name="T100" fmla="*/ 326 w 1083"/>
                    <a:gd name="T101" fmla="*/ 61 h 1216"/>
                    <a:gd name="T102" fmla="*/ 388 w 1083"/>
                    <a:gd name="T103" fmla="*/ 33 h 1216"/>
                    <a:gd name="T104" fmla="*/ 452 w 1083"/>
                    <a:gd name="T105" fmla="*/ 14 h 1216"/>
                    <a:gd name="T106" fmla="*/ 518 w 1083"/>
                    <a:gd name="T107" fmla="*/ 2 h 1216"/>
                    <a:gd name="T108" fmla="*/ 585 w 1083"/>
                    <a:gd name="T109" fmla="*/ 0 h 12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1083" h="1216">
                      <a:moveTo>
                        <a:pt x="585" y="0"/>
                      </a:moveTo>
                      <a:lnTo>
                        <a:pt x="655" y="6"/>
                      </a:lnTo>
                      <a:lnTo>
                        <a:pt x="722" y="22"/>
                      </a:lnTo>
                      <a:lnTo>
                        <a:pt x="784" y="45"/>
                      </a:lnTo>
                      <a:lnTo>
                        <a:pt x="841" y="75"/>
                      </a:lnTo>
                      <a:lnTo>
                        <a:pt x="892" y="110"/>
                      </a:lnTo>
                      <a:lnTo>
                        <a:pt x="939" y="152"/>
                      </a:lnTo>
                      <a:lnTo>
                        <a:pt x="979" y="200"/>
                      </a:lnTo>
                      <a:lnTo>
                        <a:pt x="1014" y="253"/>
                      </a:lnTo>
                      <a:lnTo>
                        <a:pt x="1042" y="311"/>
                      </a:lnTo>
                      <a:lnTo>
                        <a:pt x="1063" y="373"/>
                      </a:lnTo>
                      <a:lnTo>
                        <a:pt x="1077" y="438"/>
                      </a:lnTo>
                      <a:lnTo>
                        <a:pt x="1083" y="508"/>
                      </a:lnTo>
                      <a:lnTo>
                        <a:pt x="1082" y="581"/>
                      </a:lnTo>
                      <a:lnTo>
                        <a:pt x="1074" y="657"/>
                      </a:lnTo>
                      <a:lnTo>
                        <a:pt x="1059" y="727"/>
                      </a:lnTo>
                      <a:lnTo>
                        <a:pt x="1037" y="795"/>
                      </a:lnTo>
                      <a:lnTo>
                        <a:pt x="1009" y="859"/>
                      </a:lnTo>
                      <a:lnTo>
                        <a:pt x="976" y="921"/>
                      </a:lnTo>
                      <a:lnTo>
                        <a:pt x="939" y="978"/>
                      </a:lnTo>
                      <a:lnTo>
                        <a:pt x="897" y="1030"/>
                      </a:lnTo>
                      <a:lnTo>
                        <a:pt x="852" y="1078"/>
                      </a:lnTo>
                      <a:lnTo>
                        <a:pt x="802" y="1118"/>
                      </a:lnTo>
                      <a:lnTo>
                        <a:pt x="750" y="1154"/>
                      </a:lnTo>
                      <a:lnTo>
                        <a:pt x="694" y="1182"/>
                      </a:lnTo>
                      <a:lnTo>
                        <a:pt x="635" y="1202"/>
                      </a:lnTo>
                      <a:lnTo>
                        <a:pt x="574" y="1213"/>
                      </a:lnTo>
                      <a:lnTo>
                        <a:pt x="512" y="1216"/>
                      </a:lnTo>
                      <a:lnTo>
                        <a:pt x="448" y="1210"/>
                      </a:lnTo>
                      <a:lnTo>
                        <a:pt x="388" y="1196"/>
                      </a:lnTo>
                      <a:lnTo>
                        <a:pt x="330" y="1176"/>
                      </a:lnTo>
                      <a:lnTo>
                        <a:pt x="278" y="1148"/>
                      </a:lnTo>
                      <a:lnTo>
                        <a:pt x="228" y="1115"/>
                      </a:lnTo>
                      <a:lnTo>
                        <a:pt x="183" y="1076"/>
                      </a:lnTo>
                      <a:lnTo>
                        <a:pt x="141" y="1031"/>
                      </a:lnTo>
                      <a:lnTo>
                        <a:pt x="105" y="983"/>
                      </a:lnTo>
                      <a:lnTo>
                        <a:pt x="73" y="932"/>
                      </a:lnTo>
                      <a:lnTo>
                        <a:pt x="45" y="870"/>
                      </a:lnTo>
                      <a:lnTo>
                        <a:pt x="23" y="803"/>
                      </a:lnTo>
                      <a:lnTo>
                        <a:pt x="7" y="735"/>
                      </a:lnTo>
                      <a:lnTo>
                        <a:pt x="0" y="663"/>
                      </a:lnTo>
                      <a:lnTo>
                        <a:pt x="0" y="590"/>
                      </a:lnTo>
                      <a:lnTo>
                        <a:pt x="9" y="516"/>
                      </a:lnTo>
                      <a:lnTo>
                        <a:pt x="26" y="441"/>
                      </a:lnTo>
                      <a:lnTo>
                        <a:pt x="51" y="370"/>
                      </a:lnTo>
                      <a:lnTo>
                        <a:pt x="82" y="305"/>
                      </a:lnTo>
                      <a:lnTo>
                        <a:pt x="121" y="244"/>
                      </a:lnTo>
                      <a:lnTo>
                        <a:pt x="164" y="188"/>
                      </a:lnTo>
                      <a:lnTo>
                        <a:pt x="214" y="140"/>
                      </a:lnTo>
                      <a:lnTo>
                        <a:pt x="268" y="96"/>
                      </a:lnTo>
                      <a:lnTo>
                        <a:pt x="326" y="61"/>
                      </a:lnTo>
                      <a:lnTo>
                        <a:pt x="388" y="33"/>
                      </a:lnTo>
                      <a:lnTo>
                        <a:pt x="452" y="14"/>
                      </a:lnTo>
                      <a:lnTo>
                        <a:pt x="518" y="2"/>
                      </a:lnTo>
                      <a:lnTo>
                        <a:pt x="585" y="0"/>
                      </a:lnTo>
                      <a:close/>
                    </a:path>
                  </a:pathLst>
                </a:custGeom>
                <a:solidFill>
                  <a:srgbClr val="E8D5B7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63" name="Freeform 20">
                  <a:extLst>
                    <a:ext uri="{FF2B5EF4-FFF2-40B4-BE49-F238E27FC236}">
                      <a16:creationId xmlns:a16="http://schemas.microsoft.com/office/drawing/2014/main" id="{491063DE-8BE2-494B-92EA-9541A27234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32064" y="2240266"/>
                  <a:ext cx="902274" cy="837596"/>
                </a:xfrm>
                <a:custGeom>
                  <a:avLst/>
                  <a:gdLst>
                    <a:gd name="T0" fmla="*/ 521 w 1115"/>
                    <a:gd name="T1" fmla="*/ 0 h 1037"/>
                    <a:gd name="T2" fmla="*/ 634 w 1115"/>
                    <a:gd name="T3" fmla="*/ 20 h 1037"/>
                    <a:gd name="T4" fmla="*/ 784 w 1115"/>
                    <a:gd name="T5" fmla="*/ 65 h 1037"/>
                    <a:gd name="T6" fmla="*/ 901 w 1115"/>
                    <a:gd name="T7" fmla="*/ 100 h 1037"/>
                    <a:gd name="T8" fmla="*/ 989 w 1115"/>
                    <a:gd name="T9" fmla="*/ 128 h 1037"/>
                    <a:gd name="T10" fmla="*/ 1052 w 1115"/>
                    <a:gd name="T11" fmla="*/ 149 h 1037"/>
                    <a:gd name="T12" fmla="*/ 1090 w 1115"/>
                    <a:gd name="T13" fmla="*/ 161 h 1037"/>
                    <a:gd name="T14" fmla="*/ 1107 w 1115"/>
                    <a:gd name="T15" fmla="*/ 169 h 1037"/>
                    <a:gd name="T16" fmla="*/ 1111 w 1115"/>
                    <a:gd name="T17" fmla="*/ 173 h 1037"/>
                    <a:gd name="T18" fmla="*/ 1112 w 1115"/>
                    <a:gd name="T19" fmla="*/ 205 h 1037"/>
                    <a:gd name="T20" fmla="*/ 1115 w 1115"/>
                    <a:gd name="T21" fmla="*/ 257 h 1037"/>
                    <a:gd name="T22" fmla="*/ 1115 w 1115"/>
                    <a:gd name="T23" fmla="*/ 321 h 1037"/>
                    <a:gd name="T24" fmla="*/ 1107 w 1115"/>
                    <a:gd name="T25" fmla="*/ 386 h 1037"/>
                    <a:gd name="T26" fmla="*/ 1092 w 1115"/>
                    <a:gd name="T27" fmla="*/ 442 h 1037"/>
                    <a:gd name="T28" fmla="*/ 1066 w 1115"/>
                    <a:gd name="T29" fmla="*/ 478 h 1037"/>
                    <a:gd name="T30" fmla="*/ 1030 w 1115"/>
                    <a:gd name="T31" fmla="*/ 487 h 1037"/>
                    <a:gd name="T32" fmla="*/ 980 w 1115"/>
                    <a:gd name="T33" fmla="*/ 478 h 1037"/>
                    <a:gd name="T34" fmla="*/ 921 w 1115"/>
                    <a:gd name="T35" fmla="*/ 458 h 1037"/>
                    <a:gd name="T36" fmla="*/ 859 w 1115"/>
                    <a:gd name="T37" fmla="*/ 433 h 1037"/>
                    <a:gd name="T38" fmla="*/ 795 w 1115"/>
                    <a:gd name="T39" fmla="*/ 409 h 1037"/>
                    <a:gd name="T40" fmla="*/ 736 w 1115"/>
                    <a:gd name="T41" fmla="*/ 394 h 1037"/>
                    <a:gd name="T42" fmla="*/ 685 w 1115"/>
                    <a:gd name="T43" fmla="*/ 392 h 1037"/>
                    <a:gd name="T44" fmla="*/ 646 w 1115"/>
                    <a:gd name="T45" fmla="*/ 413 h 1037"/>
                    <a:gd name="T46" fmla="*/ 611 w 1115"/>
                    <a:gd name="T47" fmla="*/ 468 h 1037"/>
                    <a:gd name="T48" fmla="*/ 589 w 1115"/>
                    <a:gd name="T49" fmla="*/ 535 h 1037"/>
                    <a:gd name="T50" fmla="*/ 576 w 1115"/>
                    <a:gd name="T51" fmla="*/ 602 h 1037"/>
                    <a:gd name="T52" fmla="*/ 570 w 1115"/>
                    <a:gd name="T53" fmla="*/ 659 h 1037"/>
                    <a:gd name="T54" fmla="*/ 566 w 1115"/>
                    <a:gd name="T55" fmla="*/ 697 h 1037"/>
                    <a:gd name="T56" fmla="*/ 556 w 1115"/>
                    <a:gd name="T57" fmla="*/ 705 h 1037"/>
                    <a:gd name="T58" fmla="*/ 544 w 1115"/>
                    <a:gd name="T59" fmla="*/ 687 h 1037"/>
                    <a:gd name="T60" fmla="*/ 525 w 1115"/>
                    <a:gd name="T61" fmla="*/ 659 h 1037"/>
                    <a:gd name="T62" fmla="*/ 499 w 1115"/>
                    <a:gd name="T63" fmla="*/ 632 h 1037"/>
                    <a:gd name="T64" fmla="*/ 457 w 1115"/>
                    <a:gd name="T65" fmla="*/ 616 h 1037"/>
                    <a:gd name="T66" fmla="*/ 409 w 1115"/>
                    <a:gd name="T67" fmla="*/ 624 h 1037"/>
                    <a:gd name="T68" fmla="*/ 371 w 1115"/>
                    <a:gd name="T69" fmla="*/ 656 h 1037"/>
                    <a:gd name="T70" fmla="*/ 339 w 1115"/>
                    <a:gd name="T71" fmla="*/ 708 h 1037"/>
                    <a:gd name="T72" fmla="*/ 311 w 1115"/>
                    <a:gd name="T73" fmla="*/ 771 h 1037"/>
                    <a:gd name="T74" fmla="*/ 283 w 1115"/>
                    <a:gd name="T75" fmla="*/ 838 h 1037"/>
                    <a:gd name="T76" fmla="*/ 252 w 1115"/>
                    <a:gd name="T77" fmla="*/ 902 h 1037"/>
                    <a:gd name="T78" fmla="*/ 215 w 1115"/>
                    <a:gd name="T79" fmla="*/ 956 h 1037"/>
                    <a:gd name="T80" fmla="*/ 170 w 1115"/>
                    <a:gd name="T81" fmla="*/ 1003 h 1037"/>
                    <a:gd name="T82" fmla="*/ 137 w 1115"/>
                    <a:gd name="T83" fmla="*/ 1027 h 1037"/>
                    <a:gd name="T84" fmla="*/ 115 w 1115"/>
                    <a:gd name="T85" fmla="*/ 1037 h 1037"/>
                    <a:gd name="T86" fmla="*/ 103 w 1115"/>
                    <a:gd name="T87" fmla="*/ 1037 h 1037"/>
                    <a:gd name="T88" fmla="*/ 97 w 1115"/>
                    <a:gd name="T89" fmla="*/ 1034 h 1037"/>
                    <a:gd name="T90" fmla="*/ 83 w 1115"/>
                    <a:gd name="T91" fmla="*/ 1009 h 1037"/>
                    <a:gd name="T92" fmla="*/ 75 w 1115"/>
                    <a:gd name="T93" fmla="*/ 995 h 1037"/>
                    <a:gd name="T94" fmla="*/ 55 w 1115"/>
                    <a:gd name="T95" fmla="*/ 954 h 1037"/>
                    <a:gd name="T96" fmla="*/ 31 w 1115"/>
                    <a:gd name="T97" fmla="*/ 892 h 1037"/>
                    <a:gd name="T98" fmla="*/ 11 w 1115"/>
                    <a:gd name="T99" fmla="*/ 813 h 1037"/>
                    <a:gd name="T100" fmla="*/ 2 w 1115"/>
                    <a:gd name="T101" fmla="*/ 717 h 1037"/>
                    <a:gd name="T102" fmla="*/ 2 w 1115"/>
                    <a:gd name="T103" fmla="*/ 605 h 1037"/>
                    <a:gd name="T104" fmla="*/ 11 w 1115"/>
                    <a:gd name="T105" fmla="*/ 517 h 1037"/>
                    <a:gd name="T106" fmla="*/ 30 w 1115"/>
                    <a:gd name="T107" fmla="*/ 436 h 1037"/>
                    <a:gd name="T108" fmla="*/ 56 w 1115"/>
                    <a:gd name="T109" fmla="*/ 350 h 1037"/>
                    <a:gd name="T110" fmla="*/ 75 w 1115"/>
                    <a:gd name="T111" fmla="*/ 302 h 1037"/>
                    <a:gd name="T112" fmla="*/ 104 w 1115"/>
                    <a:gd name="T113" fmla="*/ 246 h 1037"/>
                    <a:gd name="T114" fmla="*/ 143 w 1115"/>
                    <a:gd name="T115" fmla="*/ 186 h 1037"/>
                    <a:gd name="T116" fmla="*/ 194 w 1115"/>
                    <a:gd name="T117" fmla="*/ 127 h 1037"/>
                    <a:gd name="T118" fmla="*/ 258 w 1115"/>
                    <a:gd name="T119" fmla="*/ 74 h 1037"/>
                    <a:gd name="T120" fmla="*/ 333 w 1115"/>
                    <a:gd name="T121" fmla="*/ 32 h 1037"/>
                    <a:gd name="T122" fmla="*/ 421 w 1115"/>
                    <a:gd name="T123" fmla="*/ 6 h 10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115" h="1037">
                      <a:moveTo>
                        <a:pt x="469" y="0"/>
                      </a:moveTo>
                      <a:lnTo>
                        <a:pt x="521" y="0"/>
                      </a:lnTo>
                      <a:lnTo>
                        <a:pt x="576" y="6"/>
                      </a:lnTo>
                      <a:lnTo>
                        <a:pt x="634" y="20"/>
                      </a:lnTo>
                      <a:lnTo>
                        <a:pt x="713" y="43"/>
                      </a:lnTo>
                      <a:lnTo>
                        <a:pt x="784" y="65"/>
                      </a:lnTo>
                      <a:lnTo>
                        <a:pt x="847" y="83"/>
                      </a:lnTo>
                      <a:lnTo>
                        <a:pt x="901" y="100"/>
                      </a:lnTo>
                      <a:lnTo>
                        <a:pt x="949" y="114"/>
                      </a:lnTo>
                      <a:lnTo>
                        <a:pt x="989" y="128"/>
                      </a:lnTo>
                      <a:lnTo>
                        <a:pt x="1024" y="139"/>
                      </a:lnTo>
                      <a:lnTo>
                        <a:pt x="1052" y="149"/>
                      </a:lnTo>
                      <a:lnTo>
                        <a:pt x="1073" y="156"/>
                      </a:lnTo>
                      <a:lnTo>
                        <a:pt x="1090" y="161"/>
                      </a:lnTo>
                      <a:lnTo>
                        <a:pt x="1101" y="166"/>
                      </a:lnTo>
                      <a:lnTo>
                        <a:pt x="1107" y="169"/>
                      </a:lnTo>
                      <a:lnTo>
                        <a:pt x="1109" y="169"/>
                      </a:lnTo>
                      <a:lnTo>
                        <a:pt x="1111" y="173"/>
                      </a:lnTo>
                      <a:lnTo>
                        <a:pt x="1111" y="186"/>
                      </a:lnTo>
                      <a:lnTo>
                        <a:pt x="1112" y="205"/>
                      </a:lnTo>
                      <a:lnTo>
                        <a:pt x="1114" y="229"/>
                      </a:lnTo>
                      <a:lnTo>
                        <a:pt x="1115" y="257"/>
                      </a:lnTo>
                      <a:lnTo>
                        <a:pt x="1115" y="288"/>
                      </a:lnTo>
                      <a:lnTo>
                        <a:pt x="1115" y="321"/>
                      </a:lnTo>
                      <a:lnTo>
                        <a:pt x="1112" y="354"/>
                      </a:lnTo>
                      <a:lnTo>
                        <a:pt x="1107" y="386"/>
                      </a:lnTo>
                      <a:lnTo>
                        <a:pt x="1101" y="416"/>
                      </a:lnTo>
                      <a:lnTo>
                        <a:pt x="1092" y="442"/>
                      </a:lnTo>
                      <a:lnTo>
                        <a:pt x="1081" y="464"/>
                      </a:lnTo>
                      <a:lnTo>
                        <a:pt x="1066" y="478"/>
                      </a:lnTo>
                      <a:lnTo>
                        <a:pt x="1050" y="486"/>
                      </a:lnTo>
                      <a:lnTo>
                        <a:pt x="1030" y="487"/>
                      </a:lnTo>
                      <a:lnTo>
                        <a:pt x="1007" y="484"/>
                      </a:lnTo>
                      <a:lnTo>
                        <a:pt x="980" y="478"/>
                      </a:lnTo>
                      <a:lnTo>
                        <a:pt x="952" y="468"/>
                      </a:lnTo>
                      <a:lnTo>
                        <a:pt x="921" y="458"/>
                      </a:lnTo>
                      <a:lnTo>
                        <a:pt x="890" y="445"/>
                      </a:lnTo>
                      <a:lnTo>
                        <a:pt x="859" y="433"/>
                      </a:lnTo>
                      <a:lnTo>
                        <a:pt x="826" y="420"/>
                      </a:lnTo>
                      <a:lnTo>
                        <a:pt x="795" y="409"/>
                      </a:lnTo>
                      <a:lnTo>
                        <a:pt x="764" y="400"/>
                      </a:lnTo>
                      <a:lnTo>
                        <a:pt x="736" y="394"/>
                      </a:lnTo>
                      <a:lnTo>
                        <a:pt x="708" y="391"/>
                      </a:lnTo>
                      <a:lnTo>
                        <a:pt x="685" y="392"/>
                      </a:lnTo>
                      <a:lnTo>
                        <a:pt x="663" y="400"/>
                      </a:lnTo>
                      <a:lnTo>
                        <a:pt x="646" y="413"/>
                      </a:lnTo>
                      <a:lnTo>
                        <a:pt x="626" y="437"/>
                      </a:lnTo>
                      <a:lnTo>
                        <a:pt x="611" y="468"/>
                      </a:lnTo>
                      <a:lnTo>
                        <a:pt x="598" y="501"/>
                      </a:lnTo>
                      <a:lnTo>
                        <a:pt x="589" y="535"/>
                      </a:lnTo>
                      <a:lnTo>
                        <a:pt x="581" y="569"/>
                      </a:lnTo>
                      <a:lnTo>
                        <a:pt x="576" y="602"/>
                      </a:lnTo>
                      <a:lnTo>
                        <a:pt x="573" y="633"/>
                      </a:lnTo>
                      <a:lnTo>
                        <a:pt x="570" y="659"/>
                      </a:lnTo>
                      <a:lnTo>
                        <a:pt x="567" y="681"/>
                      </a:lnTo>
                      <a:lnTo>
                        <a:pt x="566" y="697"/>
                      </a:lnTo>
                      <a:lnTo>
                        <a:pt x="561" y="703"/>
                      </a:lnTo>
                      <a:lnTo>
                        <a:pt x="556" y="705"/>
                      </a:lnTo>
                      <a:lnTo>
                        <a:pt x="550" y="698"/>
                      </a:lnTo>
                      <a:lnTo>
                        <a:pt x="544" y="687"/>
                      </a:lnTo>
                      <a:lnTo>
                        <a:pt x="536" y="675"/>
                      </a:lnTo>
                      <a:lnTo>
                        <a:pt x="525" y="659"/>
                      </a:lnTo>
                      <a:lnTo>
                        <a:pt x="513" y="645"/>
                      </a:lnTo>
                      <a:lnTo>
                        <a:pt x="499" y="632"/>
                      </a:lnTo>
                      <a:lnTo>
                        <a:pt x="480" y="622"/>
                      </a:lnTo>
                      <a:lnTo>
                        <a:pt x="457" y="616"/>
                      </a:lnTo>
                      <a:lnTo>
                        <a:pt x="432" y="616"/>
                      </a:lnTo>
                      <a:lnTo>
                        <a:pt x="409" y="624"/>
                      </a:lnTo>
                      <a:lnTo>
                        <a:pt x="389" y="638"/>
                      </a:lnTo>
                      <a:lnTo>
                        <a:pt x="371" y="656"/>
                      </a:lnTo>
                      <a:lnTo>
                        <a:pt x="354" y="681"/>
                      </a:lnTo>
                      <a:lnTo>
                        <a:pt x="339" y="708"/>
                      </a:lnTo>
                      <a:lnTo>
                        <a:pt x="325" y="739"/>
                      </a:lnTo>
                      <a:lnTo>
                        <a:pt x="311" y="771"/>
                      </a:lnTo>
                      <a:lnTo>
                        <a:pt x="297" y="804"/>
                      </a:lnTo>
                      <a:lnTo>
                        <a:pt x="283" y="838"/>
                      </a:lnTo>
                      <a:lnTo>
                        <a:pt x="267" y="871"/>
                      </a:lnTo>
                      <a:lnTo>
                        <a:pt x="252" y="902"/>
                      </a:lnTo>
                      <a:lnTo>
                        <a:pt x="235" y="931"/>
                      </a:lnTo>
                      <a:lnTo>
                        <a:pt x="215" y="956"/>
                      </a:lnTo>
                      <a:lnTo>
                        <a:pt x="191" y="982"/>
                      </a:lnTo>
                      <a:lnTo>
                        <a:pt x="170" y="1003"/>
                      </a:lnTo>
                      <a:lnTo>
                        <a:pt x="153" y="1018"/>
                      </a:lnTo>
                      <a:lnTo>
                        <a:pt x="137" y="1027"/>
                      </a:lnTo>
                      <a:lnTo>
                        <a:pt x="125" y="1034"/>
                      </a:lnTo>
                      <a:lnTo>
                        <a:pt x="115" y="1037"/>
                      </a:lnTo>
                      <a:lnTo>
                        <a:pt x="107" y="1037"/>
                      </a:lnTo>
                      <a:lnTo>
                        <a:pt x="103" y="1037"/>
                      </a:lnTo>
                      <a:lnTo>
                        <a:pt x="100" y="1035"/>
                      </a:lnTo>
                      <a:lnTo>
                        <a:pt x="97" y="1034"/>
                      </a:lnTo>
                      <a:lnTo>
                        <a:pt x="97" y="1032"/>
                      </a:lnTo>
                      <a:lnTo>
                        <a:pt x="83" y="1009"/>
                      </a:lnTo>
                      <a:lnTo>
                        <a:pt x="81" y="1004"/>
                      </a:lnTo>
                      <a:lnTo>
                        <a:pt x="75" y="995"/>
                      </a:lnTo>
                      <a:lnTo>
                        <a:pt x="66" y="978"/>
                      </a:lnTo>
                      <a:lnTo>
                        <a:pt x="55" y="954"/>
                      </a:lnTo>
                      <a:lnTo>
                        <a:pt x="44" y="927"/>
                      </a:lnTo>
                      <a:lnTo>
                        <a:pt x="31" y="892"/>
                      </a:lnTo>
                      <a:lnTo>
                        <a:pt x="21" y="855"/>
                      </a:lnTo>
                      <a:lnTo>
                        <a:pt x="11" y="813"/>
                      </a:lnTo>
                      <a:lnTo>
                        <a:pt x="5" y="767"/>
                      </a:lnTo>
                      <a:lnTo>
                        <a:pt x="2" y="717"/>
                      </a:lnTo>
                      <a:lnTo>
                        <a:pt x="0" y="656"/>
                      </a:lnTo>
                      <a:lnTo>
                        <a:pt x="2" y="605"/>
                      </a:lnTo>
                      <a:lnTo>
                        <a:pt x="7" y="559"/>
                      </a:lnTo>
                      <a:lnTo>
                        <a:pt x="11" y="517"/>
                      </a:lnTo>
                      <a:lnTo>
                        <a:pt x="19" y="476"/>
                      </a:lnTo>
                      <a:lnTo>
                        <a:pt x="30" y="436"/>
                      </a:lnTo>
                      <a:lnTo>
                        <a:pt x="42" y="396"/>
                      </a:lnTo>
                      <a:lnTo>
                        <a:pt x="56" y="350"/>
                      </a:lnTo>
                      <a:lnTo>
                        <a:pt x="64" y="329"/>
                      </a:lnTo>
                      <a:lnTo>
                        <a:pt x="75" y="302"/>
                      </a:lnTo>
                      <a:lnTo>
                        <a:pt x="87" y="276"/>
                      </a:lnTo>
                      <a:lnTo>
                        <a:pt x="104" y="246"/>
                      </a:lnTo>
                      <a:lnTo>
                        <a:pt x="123" y="217"/>
                      </a:lnTo>
                      <a:lnTo>
                        <a:pt x="143" y="186"/>
                      </a:lnTo>
                      <a:lnTo>
                        <a:pt x="168" y="156"/>
                      </a:lnTo>
                      <a:lnTo>
                        <a:pt x="194" y="127"/>
                      </a:lnTo>
                      <a:lnTo>
                        <a:pt x="226" y="99"/>
                      </a:lnTo>
                      <a:lnTo>
                        <a:pt x="258" y="74"/>
                      </a:lnTo>
                      <a:lnTo>
                        <a:pt x="294" y="51"/>
                      </a:lnTo>
                      <a:lnTo>
                        <a:pt x="333" y="32"/>
                      </a:lnTo>
                      <a:lnTo>
                        <a:pt x="375" y="17"/>
                      </a:lnTo>
                      <a:lnTo>
                        <a:pt x="421" y="6"/>
                      </a:lnTo>
                      <a:lnTo>
                        <a:pt x="469" y="0"/>
                      </a:lnTo>
                      <a:close/>
                    </a:path>
                  </a:pathLst>
                </a:custGeom>
                <a:solidFill>
                  <a:sysClr val="windowText" lastClr="000000">
                    <a:lumMod val="85000"/>
                    <a:lumOff val="15000"/>
                  </a:sys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64" name="Freeform 21">
                  <a:extLst>
                    <a:ext uri="{FF2B5EF4-FFF2-40B4-BE49-F238E27FC236}">
                      <a16:creationId xmlns:a16="http://schemas.microsoft.com/office/drawing/2014/main" id="{03684FDB-700C-4923-A926-B3997EB365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3338" y="2659063"/>
                  <a:ext cx="149225" cy="219075"/>
                </a:xfrm>
                <a:custGeom>
                  <a:avLst/>
                  <a:gdLst>
                    <a:gd name="T0" fmla="*/ 93 w 187"/>
                    <a:gd name="T1" fmla="*/ 0 h 275"/>
                    <a:gd name="T2" fmla="*/ 118 w 187"/>
                    <a:gd name="T3" fmla="*/ 5 h 275"/>
                    <a:gd name="T4" fmla="*/ 141 w 187"/>
                    <a:gd name="T5" fmla="*/ 19 h 275"/>
                    <a:gd name="T6" fmla="*/ 159 w 187"/>
                    <a:gd name="T7" fmla="*/ 41 h 275"/>
                    <a:gd name="T8" fmla="*/ 175 w 187"/>
                    <a:gd name="T9" fmla="*/ 68 h 275"/>
                    <a:gd name="T10" fmla="*/ 184 w 187"/>
                    <a:gd name="T11" fmla="*/ 101 h 275"/>
                    <a:gd name="T12" fmla="*/ 187 w 187"/>
                    <a:gd name="T13" fmla="*/ 137 h 275"/>
                    <a:gd name="T14" fmla="*/ 184 w 187"/>
                    <a:gd name="T15" fmla="*/ 174 h 275"/>
                    <a:gd name="T16" fmla="*/ 175 w 187"/>
                    <a:gd name="T17" fmla="*/ 207 h 275"/>
                    <a:gd name="T18" fmla="*/ 159 w 187"/>
                    <a:gd name="T19" fmla="*/ 235 h 275"/>
                    <a:gd name="T20" fmla="*/ 141 w 187"/>
                    <a:gd name="T21" fmla="*/ 256 h 275"/>
                    <a:gd name="T22" fmla="*/ 118 w 187"/>
                    <a:gd name="T23" fmla="*/ 270 h 275"/>
                    <a:gd name="T24" fmla="*/ 93 w 187"/>
                    <a:gd name="T25" fmla="*/ 275 h 275"/>
                    <a:gd name="T26" fmla="*/ 68 w 187"/>
                    <a:gd name="T27" fmla="*/ 270 h 275"/>
                    <a:gd name="T28" fmla="*/ 46 w 187"/>
                    <a:gd name="T29" fmla="*/ 256 h 275"/>
                    <a:gd name="T30" fmla="*/ 26 w 187"/>
                    <a:gd name="T31" fmla="*/ 235 h 275"/>
                    <a:gd name="T32" fmla="*/ 12 w 187"/>
                    <a:gd name="T33" fmla="*/ 207 h 275"/>
                    <a:gd name="T34" fmla="*/ 3 w 187"/>
                    <a:gd name="T35" fmla="*/ 174 h 275"/>
                    <a:gd name="T36" fmla="*/ 0 w 187"/>
                    <a:gd name="T37" fmla="*/ 137 h 275"/>
                    <a:gd name="T38" fmla="*/ 3 w 187"/>
                    <a:gd name="T39" fmla="*/ 101 h 275"/>
                    <a:gd name="T40" fmla="*/ 12 w 187"/>
                    <a:gd name="T41" fmla="*/ 68 h 275"/>
                    <a:gd name="T42" fmla="*/ 26 w 187"/>
                    <a:gd name="T43" fmla="*/ 41 h 275"/>
                    <a:gd name="T44" fmla="*/ 46 w 187"/>
                    <a:gd name="T45" fmla="*/ 19 h 275"/>
                    <a:gd name="T46" fmla="*/ 68 w 187"/>
                    <a:gd name="T47" fmla="*/ 5 h 275"/>
                    <a:gd name="T48" fmla="*/ 93 w 187"/>
                    <a:gd name="T49" fmla="*/ 0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87" h="275">
                      <a:moveTo>
                        <a:pt x="93" y="0"/>
                      </a:moveTo>
                      <a:lnTo>
                        <a:pt x="118" y="5"/>
                      </a:lnTo>
                      <a:lnTo>
                        <a:pt x="141" y="19"/>
                      </a:lnTo>
                      <a:lnTo>
                        <a:pt x="159" y="41"/>
                      </a:lnTo>
                      <a:lnTo>
                        <a:pt x="175" y="68"/>
                      </a:lnTo>
                      <a:lnTo>
                        <a:pt x="184" y="101"/>
                      </a:lnTo>
                      <a:lnTo>
                        <a:pt x="187" y="137"/>
                      </a:lnTo>
                      <a:lnTo>
                        <a:pt x="184" y="174"/>
                      </a:lnTo>
                      <a:lnTo>
                        <a:pt x="175" y="207"/>
                      </a:lnTo>
                      <a:lnTo>
                        <a:pt x="159" y="235"/>
                      </a:lnTo>
                      <a:lnTo>
                        <a:pt x="141" y="256"/>
                      </a:lnTo>
                      <a:lnTo>
                        <a:pt x="118" y="270"/>
                      </a:lnTo>
                      <a:lnTo>
                        <a:pt x="93" y="275"/>
                      </a:lnTo>
                      <a:lnTo>
                        <a:pt x="68" y="270"/>
                      </a:lnTo>
                      <a:lnTo>
                        <a:pt x="46" y="256"/>
                      </a:lnTo>
                      <a:lnTo>
                        <a:pt x="26" y="235"/>
                      </a:lnTo>
                      <a:lnTo>
                        <a:pt x="12" y="207"/>
                      </a:lnTo>
                      <a:lnTo>
                        <a:pt x="3" y="174"/>
                      </a:lnTo>
                      <a:lnTo>
                        <a:pt x="0" y="137"/>
                      </a:lnTo>
                      <a:lnTo>
                        <a:pt x="3" y="101"/>
                      </a:lnTo>
                      <a:lnTo>
                        <a:pt x="12" y="68"/>
                      </a:lnTo>
                      <a:lnTo>
                        <a:pt x="26" y="41"/>
                      </a:lnTo>
                      <a:lnTo>
                        <a:pt x="46" y="19"/>
                      </a:lnTo>
                      <a:lnTo>
                        <a:pt x="68" y="5"/>
                      </a:lnTo>
                      <a:lnTo>
                        <a:pt x="93" y="0"/>
                      </a:lnTo>
                      <a:close/>
                    </a:path>
                  </a:pathLst>
                </a:custGeom>
                <a:solidFill>
                  <a:srgbClr val="E8D5B7">
                    <a:lumMod val="90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65" name="Freeform 22">
                  <a:extLst>
                    <a:ext uri="{FF2B5EF4-FFF2-40B4-BE49-F238E27FC236}">
                      <a16:creationId xmlns:a16="http://schemas.microsoft.com/office/drawing/2014/main" id="{563A8453-49FD-48F9-9981-EFCB21482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4413" y="2414588"/>
                  <a:ext cx="6350" cy="55563"/>
                </a:xfrm>
                <a:custGeom>
                  <a:avLst/>
                  <a:gdLst>
                    <a:gd name="T0" fmla="*/ 3 w 8"/>
                    <a:gd name="T1" fmla="*/ 0 h 68"/>
                    <a:gd name="T2" fmla="*/ 6 w 8"/>
                    <a:gd name="T3" fmla="*/ 4 h 68"/>
                    <a:gd name="T4" fmla="*/ 8 w 8"/>
                    <a:gd name="T5" fmla="*/ 17 h 68"/>
                    <a:gd name="T6" fmla="*/ 8 w 8"/>
                    <a:gd name="T7" fmla="*/ 34 h 68"/>
                    <a:gd name="T8" fmla="*/ 8 w 8"/>
                    <a:gd name="T9" fmla="*/ 51 h 68"/>
                    <a:gd name="T10" fmla="*/ 6 w 8"/>
                    <a:gd name="T11" fmla="*/ 63 h 68"/>
                    <a:gd name="T12" fmla="*/ 3 w 8"/>
                    <a:gd name="T13" fmla="*/ 68 h 68"/>
                    <a:gd name="T14" fmla="*/ 2 w 8"/>
                    <a:gd name="T15" fmla="*/ 63 h 68"/>
                    <a:gd name="T16" fmla="*/ 0 w 8"/>
                    <a:gd name="T17" fmla="*/ 51 h 68"/>
                    <a:gd name="T18" fmla="*/ 0 w 8"/>
                    <a:gd name="T19" fmla="*/ 34 h 68"/>
                    <a:gd name="T20" fmla="*/ 0 w 8"/>
                    <a:gd name="T21" fmla="*/ 17 h 68"/>
                    <a:gd name="T22" fmla="*/ 2 w 8"/>
                    <a:gd name="T23" fmla="*/ 4 h 68"/>
                    <a:gd name="T24" fmla="*/ 3 w 8"/>
                    <a:gd name="T25" fmla="*/ 0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" h="68">
                      <a:moveTo>
                        <a:pt x="3" y="0"/>
                      </a:moveTo>
                      <a:lnTo>
                        <a:pt x="6" y="4"/>
                      </a:lnTo>
                      <a:lnTo>
                        <a:pt x="8" y="17"/>
                      </a:lnTo>
                      <a:lnTo>
                        <a:pt x="8" y="34"/>
                      </a:lnTo>
                      <a:lnTo>
                        <a:pt x="8" y="51"/>
                      </a:lnTo>
                      <a:lnTo>
                        <a:pt x="6" y="63"/>
                      </a:lnTo>
                      <a:lnTo>
                        <a:pt x="3" y="68"/>
                      </a:lnTo>
                      <a:lnTo>
                        <a:pt x="2" y="63"/>
                      </a:lnTo>
                      <a:lnTo>
                        <a:pt x="0" y="51"/>
                      </a:lnTo>
                      <a:lnTo>
                        <a:pt x="0" y="34"/>
                      </a:lnTo>
                      <a:lnTo>
                        <a:pt x="0" y="17"/>
                      </a:lnTo>
                      <a:lnTo>
                        <a:pt x="2" y="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8DFB3"/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166" name="Freeform 23">
                  <a:extLst>
                    <a:ext uri="{FF2B5EF4-FFF2-40B4-BE49-F238E27FC236}">
                      <a16:creationId xmlns:a16="http://schemas.microsoft.com/office/drawing/2014/main" id="{6B65BEC2-F9B4-4242-B389-1AFDFEA029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22988" y="3832226"/>
                  <a:ext cx="166688" cy="166688"/>
                </a:xfrm>
                <a:custGeom>
                  <a:avLst/>
                  <a:gdLst>
                    <a:gd name="T0" fmla="*/ 106 w 211"/>
                    <a:gd name="T1" fmla="*/ 0 h 210"/>
                    <a:gd name="T2" fmla="*/ 134 w 211"/>
                    <a:gd name="T3" fmla="*/ 3 h 210"/>
                    <a:gd name="T4" fmla="*/ 159 w 211"/>
                    <a:gd name="T5" fmla="*/ 14 h 210"/>
                    <a:gd name="T6" fmla="*/ 180 w 211"/>
                    <a:gd name="T7" fmla="*/ 30 h 210"/>
                    <a:gd name="T8" fmla="*/ 196 w 211"/>
                    <a:gd name="T9" fmla="*/ 52 h 210"/>
                    <a:gd name="T10" fmla="*/ 207 w 211"/>
                    <a:gd name="T11" fmla="*/ 76 h 210"/>
                    <a:gd name="T12" fmla="*/ 211 w 211"/>
                    <a:gd name="T13" fmla="*/ 104 h 210"/>
                    <a:gd name="T14" fmla="*/ 207 w 211"/>
                    <a:gd name="T15" fmla="*/ 134 h 210"/>
                    <a:gd name="T16" fmla="*/ 196 w 211"/>
                    <a:gd name="T17" fmla="*/ 159 h 210"/>
                    <a:gd name="T18" fmla="*/ 180 w 211"/>
                    <a:gd name="T19" fmla="*/ 181 h 210"/>
                    <a:gd name="T20" fmla="*/ 159 w 211"/>
                    <a:gd name="T21" fmla="*/ 196 h 210"/>
                    <a:gd name="T22" fmla="*/ 134 w 211"/>
                    <a:gd name="T23" fmla="*/ 207 h 210"/>
                    <a:gd name="T24" fmla="*/ 106 w 211"/>
                    <a:gd name="T25" fmla="*/ 210 h 210"/>
                    <a:gd name="T26" fmla="*/ 78 w 211"/>
                    <a:gd name="T27" fmla="*/ 207 h 210"/>
                    <a:gd name="T28" fmla="*/ 51 w 211"/>
                    <a:gd name="T29" fmla="*/ 196 h 210"/>
                    <a:gd name="T30" fmla="*/ 31 w 211"/>
                    <a:gd name="T31" fmla="*/ 181 h 210"/>
                    <a:gd name="T32" fmla="*/ 14 w 211"/>
                    <a:gd name="T33" fmla="*/ 159 h 210"/>
                    <a:gd name="T34" fmla="*/ 3 w 211"/>
                    <a:gd name="T35" fmla="*/ 134 h 210"/>
                    <a:gd name="T36" fmla="*/ 0 w 211"/>
                    <a:gd name="T37" fmla="*/ 104 h 210"/>
                    <a:gd name="T38" fmla="*/ 3 w 211"/>
                    <a:gd name="T39" fmla="*/ 76 h 210"/>
                    <a:gd name="T40" fmla="*/ 14 w 211"/>
                    <a:gd name="T41" fmla="*/ 52 h 210"/>
                    <a:gd name="T42" fmla="*/ 31 w 211"/>
                    <a:gd name="T43" fmla="*/ 30 h 210"/>
                    <a:gd name="T44" fmla="*/ 51 w 211"/>
                    <a:gd name="T45" fmla="*/ 14 h 210"/>
                    <a:gd name="T46" fmla="*/ 78 w 211"/>
                    <a:gd name="T47" fmla="*/ 3 h 210"/>
                    <a:gd name="T48" fmla="*/ 106 w 211"/>
                    <a:gd name="T49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11" h="210">
                      <a:moveTo>
                        <a:pt x="106" y="0"/>
                      </a:moveTo>
                      <a:lnTo>
                        <a:pt x="134" y="3"/>
                      </a:lnTo>
                      <a:lnTo>
                        <a:pt x="159" y="14"/>
                      </a:lnTo>
                      <a:lnTo>
                        <a:pt x="180" y="30"/>
                      </a:lnTo>
                      <a:lnTo>
                        <a:pt x="196" y="52"/>
                      </a:lnTo>
                      <a:lnTo>
                        <a:pt x="207" y="76"/>
                      </a:lnTo>
                      <a:lnTo>
                        <a:pt x="211" y="104"/>
                      </a:lnTo>
                      <a:lnTo>
                        <a:pt x="207" y="134"/>
                      </a:lnTo>
                      <a:lnTo>
                        <a:pt x="196" y="159"/>
                      </a:lnTo>
                      <a:lnTo>
                        <a:pt x="180" y="181"/>
                      </a:lnTo>
                      <a:lnTo>
                        <a:pt x="159" y="196"/>
                      </a:lnTo>
                      <a:lnTo>
                        <a:pt x="134" y="207"/>
                      </a:lnTo>
                      <a:lnTo>
                        <a:pt x="106" y="210"/>
                      </a:lnTo>
                      <a:lnTo>
                        <a:pt x="78" y="207"/>
                      </a:lnTo>
                      <a:lnTo>
                        <a:pt x="51" y="196"/>
                      </a:lnTo>
                      <a:lnTo>
                        <a:pt x="31" y="181"/>
                      </a:lnTo>
                      <a:lnTo>
                        <a:pt x="14" y="159"/>
                      </a:lnTo>
                      <a:lnTo>
                        <a:pt x="3" y="134"/>
                      </a:lnTo>
                      <a:lnTo>
                        <a:pt x="0" y="104"/>
                      </a:lnTo>
                      <a:lnTo>
                        <a:pt x="3" y="76"/>
                      </a:lnTo>
                      <a:lnTo>
                        <a:pt x="14" y="52"/>
                      </a:lnTo>
                      <a:lnTo>
                        <a:pt x="31" y="30"/>
                      </a:lnTo>
                      <a:lnTo>
                        <a:pt x="51" y="14"/>
                      </a:lnTo>
                      <a:lnTo>
                        <a:pt x="78" y="3"/>
                      </a:lnTo>
                      <a:lnTo>
                        <a:pt x="106" y="0"/>
                      </a:lnTo>
                      <a:close/>
                    </a:path>
                  </a:pathLst>
                </a:custGeom>
                <a:solidFill>
                  <a:srgbClr val="596273">
                    <a:lumMod val="75000"/>
                  </a:srgbClr>
                </a:solidFill>
                <a:ln w="0">
                  <a:noFill/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121898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24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</p:grpSp>
          <p:sp>
            <p:nvSpPr>
              <p:cNvPr id="150" name="Oval 61">
                <a:extLst>
                  <a:ext uri="{FF2B5EF4-FFF2-40B4-BE49-F238E27FC236}">
                    <a16:creationId xmlns:a16="http://schemas.microsoft.com/office/drawing/2014/main" id="{7AF2AA20-6C45-4F86-9E6D-4777CE714997}"/>
                  </a:ext>
                </a:extLst>
              </p:cNvPr>
              <p:cNvSpPr/>
              <p:nvPr/>
            </p:nvSpPr>
            <p:spPr>
              <a:xfrm>
                <a:off x="4230039" y="5753504"/>
                <a:ext cx="6134713" cy="605661"/>
              </a:xfrm>
              <a:prstGeom prst="ellipse">
                <a:avLst/>
              </a:prstGeom>
              <a:gradFill flip="none" rotWithShape="1">
                <a:gsLst>
                  <a:gs pos="11000">
                    <a:sysClr val="windowText" lastClr="000000">
                      <a:alpha val="10000"/>
                    </a:sysClr>
                  </a:gs>
                  <a:gs pos="100000">
                    <a:sysClr val="window" lastClr="FFFFFF">
                      <a:lumMod val="100000"/>
                      <a:alpha val="0"/>
                    </a:sysClr>
                  </a:gs>
                </a:gsLst>
                <a:path path="shape">
                  <a:fillToRect l="50000" t="50000" r="50000" b="50000"/>
                </a:path>
                <a:tileRect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122" name="Group 33">
              <a:extLst>
                <a:ext uri="{FF2B5EF4-FFF2-40B4-BE49-F238E27FC236}">
                  <a16:creationId xmlns:a16="http://schemas.microsoft.com/office/drawing/2014/main" id="{4566D7BF-1F94-4992-BA35-579262857AA7}"/>
                </a:ext>
              </a:extLst>
            </p:cNvPr>
            <p:cNvGrpSpPr/>
            <p:nvPr/>
          </p:nvGrpSpPr>
          <p:grpSpPr>
            <a:xfrm>
              <a:off x="10409528" y="5790958"/>
              <a:ext cx="513786" cy="549955"/>
              <a:chOff x="3754395" y="5494387"/>
              <a:chExt cx="423906" cy="350835"/>
            </a:xfrm>
            <a:solidFill>
              <a:schemeClr val="bg1"/>
            </a:solidFill>
          </p:grpSpPr>
          <p:sp>
            <p:nvSpPr>
              <p:cNvPr id="127" name="Freeform 5">
                <a:extLst>
                  <a:ext uri="{FF2B5EF4-FFF2-40B4-BE49-F238E27FC236}">
                    <a16:creationId xmlns:a16="http://schemas.microsoft.com/office/drawing/2014/main" id="{75056A0D-DB27-44E0-9DA0-9EF36D68B0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54395" y="5603920"/>
                <a:ext cx="104775" cy="125413"/>
              </a:xfrm>
              <a:custGeom>
                <a:avLst/>
                <a:gdLst>
                  <a:gd name="T0" fmla="*/ 28 w 28"/>
                  <a:gd name="T1" fmla="*/ 31 h 33"/>
                  <a:gd name="T2" fmla="*/ 27 w 28"/>
                  <a:gd name="T3" fmla="*/ 32 h 33"/>
                  <a:gd name="T4" fmla="*/ 19 w 28"/>
                  <a:gd name="T5" fmla="*/ 32 h 33"/>
                  <a:gd name="T6" fmla="*/ 17 w 28"/>
                  <a:gd name="T7" fmla="*/ 29 h 33"/>
                  <a:gd name="T8" fmla="*/ 17 w 28"/>
                  <a:gd name="T9" fmla="*/ 29 h 33"/>
                  <a:gd name="T10" fmla="*/ 17 w 28"/>
                  <a:gd name="T11" fmla="*/ 29 h 33"/>
                  <a:gd name="T12" fmla="*/ 9 w 28"/>
                  <a:gd name="T13" fmla="*/ 33 h 33"/>
                  <a:gd name="T14" fmla="*/ 0 w 28"/>
                  <a:gd name="T15" fmla="*/ 23 h 33"/>
                  <a:gd name="T16" fmla="*/ 15 w 28"/>
                  <a:gd name="T17" fmla="*/ 13 h 33"/>
                  <a:gd name="T18" fmla="*/ 16 w 28"/>
                  <a:gd name="T19" fmla="*/ 13 h 33"/>
                  <a:gd name="T20" fmla="*/ 16 w 28"/>
                  <a:gd name="T21" fmla="*/ 11 h 33"/>
                  <a:gd name="T22" fmla="*/ 12 w 28"/>
                  <a:gd name="T23" fmla="*/ 6 h 33"/>
                  <a:gd name="T24" fmla="*/ 6 w 28"/>
                  <a:gd name="T25" fmla="*/ 7 h 33"/>
                  <a:gd name="T26" fmla="*/ 4 w 28"/>
                  <a:gd name="T27" fmla="*/ 8 h 33"/>
                  <a:gd name="T28" fmla="*/ 3 w 28"/>
                  <a:gd name="T29" fmla="*/ 7 h 33"/>
                  <a:gd name="T30" fmla="*/ 2 w 28"/>
                  <a:gd name="T31" fmla="*/ 4 h 33"/>
                  <a:gd name="T32" fmla="*/ 3 w 28"/>
                  <a:gd name="T33" fmla="*/ 2 h 33"/>
                  <a:gd name="T34" fmla="*/ 13 w 28"/>
                  <a:gd name="T35" fmla="*/ 0 h 33"/>
                  <a:gd name="T36" fmla="*/ 24 w 28"/>
                  <a:gd name="T37" fmla="*/ 10 h 33"/>
                  <a:gd name="T38" fmla="*/ 24 w 28"/>
                  <a:gd name="T39" fmla="*/ 21 h 33"/>
                  <a:gd name="T40" fmla="*/ 24 w 28"/>
                  <a:gd name="T41" fmla="*/ 26 h 33"/>
                  <a:gd name="T42" fmla="*/ 24 w 28"/>
                  <a:gd name="T43" fmla="*/ 26 h 33"/>
                  <a:gd name="T44" fmla="*/ 27 w 28"/>
                  <a:gd name="T45" fmla="*/ 26 h 33"/>
                  <a:gd name="T46" fmla="*/ 28 w 28"/>
                  <a:gd name="T47" fmla="*/ 27 h 33"/>
                  <a:gd name="T48" fmla="*/ 28 w 28"/>
                  <a:gd name="T49" fmla="*/ 31 h 33"/>
                  <a:gd name="T50" fmla="*/ 16 w 28"/>
                  <a:gd name="T51" fmla="*/ 18 h 33"/>
                  <a:gd name="T52" fmla="*/ 16 w 28"/>
                  <a:gd name="T53" fmla="*/ 18 h 33"/>
                  <a:gd name="T54" fmla="*/ 9 w 28"/>
                  <a:gd name="T55" fmla="*/ 19 h 33"/>
                  <a:gd name="T56" fmla="*/ 7 w 28"/>
                  <a:gd name="T57" fmla="*/ 23 h 33"/>
                  <a:gd name="T58" fmla="*/ 11 w 28"/>
                  <a:gd name="T59" fmla="*/ 27 h 33"/>
                  <a:gd name="T60" fmla="*/ 16 w 28"/>
                  <a:gd name="T61" fmla="*/ 25 h 33"/>
                  <a:gd name="T62" fmla="*/ 16 w 28"/>
                  <a:gd name="T63" fmla="*/ 1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8" h="33">
                    <a:moveTo>
                      <a:pt x="28" y="31"/>
                    </a:moveTo>
                    <a:cubicBezTo>
                      <a:pt x="28" y="31"/>
                      <a:pt x="28" y="32"/>
                      <a:pt x="27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18" y="32"/>
                      <a:pt x="17" y="31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5" y="31"/>
                      <a:pt x="13" y="33"/>
                      <a:pt x="9" y="33"/>
                    </a:cubicBezTo>
                    <a:cubicBezTo>
                      <a:pt x="4" y="33"/>
                      <a:pt x="0" y="30"/>
                      <a:pt x="0" y="23"/>
                    </a:cubicBezTo>
                    <a:cubicBezTo>
                      <a:pt x="0" y="15"/>
                      <a:pt x="6" y="13"/>
                      <a:pt x="15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9"/>
                      <a:pt x="16" y="6"/>
                      <a:pt x="12" y="6"/>
                    </a:cubicBezTo>
                    <a:cubicBezTo>
                      <a:pt x="9" y="6"/>
                      <a:pt x="7" y="7"/>
                      <a:pt x="6" y="7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1" y="2"/>
                      <a:pt x="3" y="2"/>
                    </a:cubicBezTo>
                    <a:cubicBezTo>
                      <a:pt x="5" y="1"/>
                      <a:pt x="8" y="0"/>
                      <a:pt x="13" y="0"/>
                    </a:cubicBezTo>
                    <a:cubicBezTo>
                      <a:pt x="22" y="0"/>
                      <a:pt x="24" y="6"/>
                      <a:pt x="24" y="10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24"/>
                      <a:pt x="24" y="24"/>
                      <a:pt x="24" y="26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28" y="26"/>
                      <a:pt x="28" y="27"/>
                      <a:pt x="28" y="27"/>
                    </a:cubicBezTo>
                    <a:lnTo>
                      <a:pt x="28" y="31"/>
                    </a:lnTo>
                    <a:close/>
                    <a:moveTo>
                      <a:pt x="16" y="18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11" y="18"/>
                      <a:pt x="9" y="19"/>
                    </a:cubicBezTo>
                    <a:cubicBezTo>
                      <a:pt x="8" y="20"/>
                      <a:pt x="7" y="21"/>
                      <a:pt x="7" y="23"/>
                    </a:cubicBezTo>
                    <a:cubicBezTo>
                      <a:pt x="7" y="25"/>
                      <a:pt x="9" y="27"/>
                      <a:pt x="11" y="27"/>
                    </a:cubicBezTo>
                    <a:cubicBezTo>
                      <a:pt x="13" y="27"/>
                      <a:pt x="15" y="26"/>
                      <a:pt x="16" y="25"/>
                    </a:cubicBezTo>
                    <a:lnTo>
                      <a:pt x="16" y="1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6">
                <a:extLst>
                  <a:ext uri="{FF2B5EF4-FFF2-40B4-BE49-F238E27FC236}">
                    <a16:creationId xmlns:a16="http://schemas.microsoft.com/office/drawing/2014/main" id="{AAE50298-934C-4377-9A1C-1671DB2F24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62348" y="5683291"/>
                <a:ext cx="76200" cy="112713"/>
              </a:xfrm>
              <a:custGeom>
                <a:avLst/>
                <a:gdLst>
                  <a:gd name="T0" fmla="*/ 8 w 20"/>
                  <a:gd name="T1" fmla="*/ 10 h 30"/>
                  <a:gd name="T2" fmla="*/ 8 w 20"/>
                  <a:gd name="T3" fmla="*/ 10 h 30"/>
                  <a:gd name="T4" fmla="*/ 13 w 20"/>
                  <a:gd name="T5" fmla="*/ 8 h 30"/>
                  <a:gd name="T6" fmla="*/ 20 w 20"/>
                  <a:gd name="T7" fmla="*/ 19 h 30"/>
                  <a:gd name="T8" fmla="*/ 12 w 20"/>
                  <a:gd name="T9" fmla="*/ 30 h 30"/>
                  <a:gd name="T10" fmla="*/ 7 w 20"/>
                  <a:gd name="T11" fmla="*/ 28 h 30"/>
                  <a:gd name="T12" fmla="*/ 7 w 20"/>
                  <a:gd name="T13" fmla="*/ 28 h 30"/>
                  <a:gd name="T14" fmla="*/ 7 w 20"/>
                  <a:gd name="T15" fmla="*/ 28 h 30"/>
                  <a:gd name="T16" fmla="*/ 5 w 20"/>
                  <a:gd name="T17" fmla="*/ 30 h 30"/>
                  <a:gd name="T18" fmla="*/ 2 w 20"/>
                  <a:gd name="T19" fmla="*/ 29 h 30"/>
                  <a:gd name="T20" fmla="*/ 2 w 20"/>
                  <a:gd name="T21" fmla="*/ 29 h 30"/>
                  <a:gd name="T22" fmla="*/ 2 w 20"/>
                  <a:gd name="T23" fmla="*/ 29 h 30"/>
                  <a:gd name="T24" fmla="*/ 3 w 20"/>
                  <a:gd name="T25" fmla="*/ 24 h 30"/>
                  <a:gd name="T26" fmla="*/ 3 w 20"/>
                  <a:gd name="T27" fmla="*/ 4 h 30"/>
                  <a:gd name="T28" fmla="*/ 1 w 20"/>
                  <a:gd name="T29" fmla="*/ 4 h 30"/>
                  <a:gd name="T30" fmla="*/ 0 w 20"/>
                  <a:gd name="T31" fmla="*/ 3 h 30"/>
                  <a:gd name="T32" fmla="*/ 0 w 20"/>
                  <a:gd name="T33" fmla="*/ 0 h 30"/>
                  <a:gd name="T34" fmla="*/ 1 w 20"/>
                  <a:gd name="T35" fmla="*/ 0 h 30"/>
                  <a:gd name="T36" fmla="*/ 7 w 20"/>
                  <a:gd name="T37" fmla="*/ 0 h 30"/>
                  <a:gd name="T38" fmla="*/ 8 w 20"/>
                  <a:gd name="T39" fmla="*/ 0 h 30"/>
                  <a:gd name="T40" fmla="*/ 8 w 20"/>
                  <a:gd name="T41" fmla="*/ 10 h 30"/>
                  <a:gd name="T42" fmla="*/ 8 w 20"/>
                  <a:gd name="T43" fmla="*/ 25 h 30"/>
                  <a:gd name="T44" fmla="*/ 10 w 20"/>
                  <a:gd name="T45" fmla="*/ 26 h 30"/>
                  <a:gd name="T46" fmla="*/ 15 w 20"/>
                  <a:gd name="T47" fmla="*/ 19 h 30"/>
                  <a:gd name="T48" fmla="*/ 11 w 20"/>
                  <a:gd name="T49" fmla="*/ 12 h 30"/>
                  <a:gd name="T50" fmla="*/ 8 w 20"/>
                  <a:gd name="T51" fmla="*/ 14 h 30"/>
                  <a:gd name="T52" fmla="*/ 8 w 20"/>
                  <a:gd name="T53" fmla="*/ 14 h 30"/>
                  <a:gd name="T54" fmla="*/ 8 w 20"/>
                  <a:gd name="T55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30">
                    <a:moveTo>
                      <a:pt x="8" y="10"/>
                    </a:moveTo>
                    <a:cubicBezTo>
                      <a:pt x="8" y="10"/>
                      <a:pt x="8" y="10"/>
                      <a:pt x="8" y="10"/>
                    </a:cubicBezTo>
                    <a:cubicBezTo>
                      <a:pt x="9" y="9"/>
                      <a:pt x="11" y="8"/>
                      <a:pt x="13" y="8"/>
                    </a:cubicBezTo>
                    <a:cubicBezTo>
                      <a:pt x="17" y="8"/>
                      <a:pt x="20" y="10"/>
                      <a:pt x="20" y="19"/>
                    </a:cubicBezTo>
                    <a:cubicBezTo>
                      <a:pt x="20" y="28"/>
                      <a:pt x="15" y="30"/>
                      <a:pt x="12" y="30"/>
                    </a:cubicBezTo>
                    <a:cubicBezTo>
                      <a:pt x="9" y="30"/>
                      <a:pt x="8" y="29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6" y="30"/>
                      <a:pt x="6" y="30"/>
                      <a:pt x="5" y="30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8"/>
                      <a:pt x="3" y="28"/>
                      <a:pt x="3" y="2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8" y="10"/>
                    </a:lnTo>
                    <a:close/>
                    <a:moveTo>
                      <a:pt x="8" y="25"/>
                    </a:moveTo>
                    <a:cubicBezTo>
                      <a:pt x="9" y="26"/>
                      <a:pt x="10" y="26"/>
                      <a:pt x="10" y="26"/>
                    </a:cubicBezTo>
                    <a:cubicBezTo>
                      <a:pt x="14" y="26"/>
                      <a:pt x="15" y="22"/>
                      <a:pt x="15" y="19"/>
                    </a:cubicBezTo>
                    <a:cubicBezTo>
                      <a:pt x="15" y="16"/>
                      <a:pt x="15" y="12"/>
                      <a:pt x="11" y="12"/>
                    </a:cubicBezTo>
                    <a:cubicBezTo>
                      <a:pt x="10" y="12"/>
                      <a:pt x="9" y="13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lnTo>
                      <a:pt x="8" y="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7">
                <a:extLst>
                  <a:ext uri="{FF2B5EF4-FFF2-40B4-BE49-F238E27FC236}">
                    <a16:creationId xmlns:a16="http://schemas.microsoft.com/office/drawing/2014/main" id="{AA7FAC34-CCB3-4355-9CB1-53F880CF5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701" y="5724525"/>
                <a:ext cx="71438" cy="106363"/>
              </a:xfrm>
              <a:custGeom>
                <a:avLst/>
                <a:gdLst>
                  <a:gd name="T0" fmla="*/ 18 w 19"/>
                  <a:gd name="T1" fmla="*/ 25 h 28"/>
                  <a:gd name="T2" fmla="*/ 19 w 19"/>
                  <a:gd name="T3" fmla="*/ 26 h 28"/>
                  <a:gd name="T4" fmla="*/ 11 w 19"/>
                  <a:gd name="T5" fmla="*/ 28 h 28"/>
                  <a:gd name="T6" fmla="*/ 0 w 19"/>
                  <a:gd name="T7" fmla="*/ 15 h 28"/>
                  <a:gd name="T8" fmla="*/ 12 w 19"/>
                  <a:gd name="T9" fmla="*/ 0 h 28"/>
                  <a:gd name="T10" fmla="*/ 18 w 19"/>
                  <a:gd name="T11" fmla="*/ 3 h 28"/>
                  <a:gd name="T12" fmla="*/ 18 w 19"/>
                  <a:gd name="T13" fmla="*/ 10 h 28"/>
                  <a:gd name="T14" fmla="*/ 18 w 19"/>
                  <a:gd name="T15" fmla="*/ 10 h 28"/>
                  <a:gd name="T16" fmla="*/ 14 w 19"/>
                  <a:gd name="T17" fmla="*/ 10 h 28"/>
                  <a:gd name="T18" fmla="*/ 13 w 19"/>
                  <a:gd name="T19" fmla="*/ 10 h 28"/>
                  <a:gd name="T20" fmla="*/ 13 w 19"/>
                  <a:gd name="T21" fmla="*/ 6 h 28"/>
                  <a:gd name="T22" fmla="*/ 12 w 19"/>
                  <a:gd name="T23" fmla="*/ 6 h 28"/>
                  <a:gd name="T24" fmla="*/ 7 w 19"/>
                  <a:gd name="T25" fmla="*/ 14 h 28"/>
                  <a:gd name="T26" fmla="*/ 12 w 19"/>
                  <a:gd name="T27" fmla="*/ 22 h 28"/>
                  <a:gd name="T28" fmla="*/ 16 w 19"/>
                  <a:gd name="T29" fmla="*/ 22 h 28"/>
                  <a:gd name="T30" fmla="*/ 17 w 19"/>
                  <a:gd name="T31" fmla="*/ 21 h 28"/>
                  <a:gd name="T32" fmla="*/ 17 w 19"/>
                  <a:gd name="T33" fmla="*/ 22 h 28"/>
                  <a:gd name="T34" fmla="*/ 18 w 19"/>
                  <a:gd name="T35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28">
                    <a:moveTo>
                      <a:pt x="18" y="25"/>
                    </a:moveTo>
                    <a:cubicBezTo>
                      <a:pt x="19" y="25"/>
                      <a:pt x="19" y="25"/>
                      <a:pt x="19" y="26"/>
                    </a:cubicBezTo>
                    <a:cubicBezTo>
                      <a:pt x="19" y="27"/>
                      <a:pt x="14" y="28"/>
                      <a:pt x="11" y="28"/>
                    </a:cubicBezTo>
                    <a:cubicBezTo>
                      <a:pt x="0" y="28"/>
                      <a:pt x="0" y="18"/>
                      <a:pt x="0" y="15"/>
                    </a:cubicBezTo>
                    <a:cubicBezTo>
                      <a:pt x="0" y="3"/>
                      <a:pt x="7" y="0"/>
                      <a:pt x="12" y="0"/>
                    </a:cubicBezTo>
                    <a:cubicBezTo>
                      <a:pt x="14" y="0"/>
                      <a:pt x="18" y="1"/>
                      <a:pt x="18" y="3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9" y="6"/>
                      <a:pt x="7" y="7"/>
                      <a:pt x="7" y="14"/>
                    </a:cubicBezTo>
                    <a:cubicBezTo>
                      <a:pt x="7" y="17"/>
                      <a:pt x="7" y="22"/>
                      <a:pt x="12" y="22"/>
                    </a:cubicBezTo>
                    <a:cubicBezTo>
                      <a:pt x="14" y="22"/>
                      <a:pt x="15" y="22"/>
                      <a:pt x="16" y="22"/>
                    </a:cubicBezTo>
                    <a:cubicBezTo>
                      <a:pt x="16" y="21"/>
                      <a:pt x="17" y="21"/>
                      <a:pt x="17" y="21"/>
                    </a:cubicBezTo>
                    <a:cubicBezTo>
                      <a:pt x="17" y="21"/>
                      <a:pt x="17" y="22"/>
                      <a:pt x="17" y="22"/>
                    </a:cubicBezTo>
                    <a:lnTo>
                      <a:pt x="18" y="2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8">
                <a:extLst>
                  <a:ext uri="{FF2B5EF4-FFF2-40B4-BE49-F238E27FC236}">
                    <a16:creationId xmlns:a16="http://schemas.microsoft.com/office/drawing/2014/main" id="{8829DD60-845B-4F17-8D96-F7841374FF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54432" y="5543595"/>
                <a:ext cx="76200" cy="117475"/>
              </a:xfrm>
              <a:custGeom>
                <a:avLst/>
                <a:gdLst>
                  <a:gd name="T0" fmla="*/ 20 w 20"/>
                  <a:gd name="T1" fmla="*/ 29 h 31"/>
                  <a:gd name="T2" fmla="*/ 20 w 20"/>
                  <a:gd name="T3" fmla="*/ 30 h 31"/>
                  <a:gd name="T4" fmla="*/ 14 w 20"/>
                  <a:gd name="T5" fmla="*/ 30 h 31"/>
                  <a:gd name="T6" fmla="*/ 13 w 20"/>
                  <a:gd name="T7" fmla="*/ 29 h 31"/>
                  <a:gd name="T8" fmla="*/ 13 w 20"/>
                  <a:gd name="T9" fmla="*/ 28 h 31"/>
                  <a:gd name="T10" fmla="*/ 13 w 20"/>
                  <a:gd name="T11" fmla="*/ 29 h 31"/>
                  <a:gd name="T12" fmla="*/ 7 w 20"/>
                  <a:gd name="T13" fmla="*/ 31 h 31"/>
                  <a:gd name="T14" fmla="*/ 0 w 20"/>
                  <a:gd name="T15" fmla="*/ 21 h 31"/>
                  <a:gd name="T16" fmla="*/ 3 w 20"/>
                  <a:gd name="T17" fmla="*/ 11 h 31"/>
                  <a:gd name="T18" fmla="*/ 8 w 20"/>
                  <a:gd name="T19" fmla="*/ 9 h 31"/>
                  <a:gd name="T20" fmla="*/ 12 w 20"/>
                  <a:gd name="T21" fmla="*/ 10 h 31"/>
                  <a:gd name="T22" fmla="*/ 12 w 20"/>
                  <a:gd name="T23" fmla="*/ 10 h 31"/>
                  <a:gd name="T24" fmla="*/ 12 w 20"/>
                  <a:gd name="T25" fmla="*/ 4 h 31"/>
                  <a:gd name="T26" fmla="*/ 10 w 20"/>
                  <a:gd name="T27" fmla="*/ 4 h 31"/>
                  <a:gd name="T28" fmla="*/ 10 w 20"/>
                  <a:gd name="T29" fmla="*/ 4 h 31"/>
                  <a:gd name="T30" fmla="*/ 10 w 20"/>
                  <a:gd name="T31" fmla="*/ 1 h 31"/>
                  <a:gd name="T32" fmla="*/ 10 w 20"/>
                  <a:gd name="T33" fmla="*/ 0 h 31"/>
                  <a:gd name="T34" fmla="*/ 17 w 20"/>
                  <a:gd name="T35" fmla="*/ 0 h 31"/>
                  <a:gd name="T36" fmla="*/ 17 w 20"/>
                  <a:gd name="T37" fmla="*/ 1 h 31"/>
                  <a:gd name="T38" fmla="*/ 17 w 20"/>
                  <a:gd name="T39" fmla="*/ 23 h 31"/>
                  <a:gd name="T40" fmla="*/ 18 w 20"/>
                  <a:gd name="T41" fmla="*/ 26 h 31"/>
                  <a:gd name="T42" fmla="*/ 20 w 20"/>
                  <a:gd name="T43" fmla="*/ 26 h 31"/>
                  <a:gd name="T44" fmla="*/ 20 w 20"/>
                  <a:gd name="T45" fmla="*/ 27 h 31"/>
                  <a:gd name="T46" fmla="*/ 20 w 20"/>
                  <a:gd name="T47" fmla="*/ 29 h 31"/>
                  <a:gd name="T48" fmla="*/ 12 w 20"/>
                  <a:gd name="T49" fmla="*/ 14 h 31"/>
                  <a:gd name="T50" fmla="*/ 12 w 20"/>
                  <a:gd name="T51" fmla="*/ 14 h 31"/>
                  <a:gd name="T52" fmla="*/ 9 w 20"/>
                  <a:gd name="T53" fmla="*/ 13 h 31"/>
                  <a:gd name="T54" fmla="*/ 6 w 20"/>
                  <a:gd name="T55" fmla="*/ 15 h 31"/>
                  <a:gd name="T56" fmla="*/ 5 w 20"/>
                  <a:gd name="T57" fmla="*/ 20 h 31"/>
                  <a:gd name="T58" fmla="*/ 6 w 20"/>
                  <a:gd name="T59" fmla="*/ 25 h 31"/>
                  <a:gd name="T60" fmla="*/ 9 w 20"/>
                  <a:gd name="T61" fmla="*/ 26 h 31"/>
                  <a:gd name="T62" fmla="*/ 12 w 20"/>
                  <a:gd name="T63" fmla="*/ 25 h 31"/>
                  <a:gd name="T64" fmla="*/ 12 w 20"/>
                  <a:gd name="T65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0" h="31">
                    <a:moveTo>
                      <a:pt x="20" y="29"/>
                    </a:moveTo>
                    <a:cubicBezTo>
                      <a:pt x="20" y="30"/>
                      <a:pt x="20" y="30"/>
                      <a:pt x="20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30"/>
                      <a:pt x="13" y="30"/>
                      <a:pt x="13" y="29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1" y="30"/>
                      <a:pt x="9" y="31"/>
                      <a:pt x="7" y="31"/>
                    </a:cubicBezTo>
                    <a:cubicBezTo>
                      <a:pt x="1" y="31"/>
                      <a:pt x="0" y="23"/>
                      <a:pt x="0" y="21"/>
                    </a:cubicBezTo>
                    <a:cubicBezTo>
                      <a:pt x="0" y="18"/>
                      <a:pt x="0" y="14"/>
                      <a:pt x="3" y="11"/>
                    </a:cubicBezTo>
                    <a:cubicBezTo>
                      <a:pt x="4" y="10"/>
                      <a:pt x="5" y="9"/>
                      <a:pt x="8" y="9"/>
                    </a:cubicBezTo>
                    <a:cubicBezTo>
                      <a:pt x="10" y="9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8" y="0"/>
                      <a:pt x="17" y="1"/>
                      <a:pt x="17" y="1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5"/>
                      <a:pt x="18" y="26"/>
                      <a:pt x="18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26"/>
                      <a:pt x="20" y="26"/>
                      <a:pt x="20" y="27"/>
                    </a:cubicBezTo>
                    <a:lnTo>
                      <a:pt x="20" y="29"/>
                    </a:lnTo>
                    <a:close/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1" y="13"/>
                      <a:pt x="9" y="13"/>
                    </a:cubicBezTo>
                    <a:cubicBezTo>
                      <a:pt x="8" y="13"/>
                      <a:pt x="7" y="13"/>
                      <a:pt x="6" y="15"/>
                    </a:cubicBezTo>
                    <a:cubicBezTo>
                      <a:pt x="6" y="16"/>
                      <a:pt x="5" y="17"/>
                      <a:pt x="5" y="20"/>
                    </a:cubicBezTo>
                    <a:cubicBezTo>
                      <a:pt x="5" y="22"/>
                      <a:pt x="6" y="24"/>
                      <a:pt x="6" y="25"/>
                    </a:cubicBezTo>
                    <a:cubicBezTo>
                      <a:pt x="7" y="26"/>
                      <a:pt x="8" y="26"/>
                      <a:pt x="9" y="26"/>
                    </a:cubicBezTo>
                    <a:cubicBezTo>
                      <a:pt x="10" y="26"/>
                      <a:pt x="11" y="26"/>
                      <a:pt x="12" y="25"/>
                    </a:cubicBezTo>
                    <a:lnTo>
                      <a:pt x="12" y="1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9">
                <a:extLst>
                  <a:ext uri="{FF2B5EF4-FFF2-40B4-BE49-F238E27FC236}">
                    <a16:creationId xmlns:a16="http://schemas.microsoft.com/office/drawing/2014/main" id="{875D25DD-AA8F-4EFB-AA3F-048A48E760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45" y="5694404"/>
                <a:ext cx="98425" cy="120650"/>
              </a:xfrm>
              <a:custGeom>
                <a:avLst/>
                <a:gdLst>
                  <a:gd name="T0" fmla="*/ 8 w 26"/>
                  <a:gd name="T1" fmla="*/ 18 h 32"/>
                  <a:gd name="T2" fmla="*/ 15 w 26"/>
                  <a:gd name="T3" fmla="*/ 26 h 32"/>
                  <a:gd name="T4" fmla="*/ 21 w 26"/>
                  <a:gd name="T5" fmla="*/ 24 h 32"/>
                  <a:gd name="T6" fmla="*/ 21 w 26"/>
                  <a:gd name="T7" fmla="*/ 24 h 32"/>
                  <a:gd name="T8" fmla="*/ 22 w 26"/>
                  <a:gd name="T9" fmla="*/ 24 h 32"/>
                  <a:gd name="T10" fmla="*/ 23 w 26"/>
                  <a:gd name="T11" fmla="*/ 24 h 32"/>
                  <a:gd name="T12" fmla="*/ 24 w 26"/>
                  <a:gd name="T13" fmla="*/ 28 h 32"/>
                  <a:gd name="T14" fmla="*/ 25 w 26"/>
                  <a:gd name="T15" fmla="*/ 29 h 32"/>
                  <a:gd name="T16" fmla="*/ 24 w 26"/>
                  <a:gd name="T17" fmla="*/ 30 h 32"/>
                  <a:gd name="T18" fmla="*/ 14 w 26"/>
                  <a:gd name="T19" fmla="*/ 32 h 32"/>
                  <a:gd name="T20" fmla="*/ 4 w 26"/>
                  <a:gd name="T21" fmla="*/ 29 h 32"/>
                  <a:gd name="T22" fmla="*/ 0 w 26"/>
                  <a:gd name="T23" fmla="*/ 17 h 32"/>
                  <a:gd name="T24" fmla="*/ 4 w 26"/>
                  <a:gd name="T25" fmla="*/ 5 h 32"/>
                  <a:gd name="T26" fmla="*/ 14 w 26"/>
                  <a:gd name="T27" fmla="*/ 0 h 32"/>
                  <a:gd name="T28" fmla="*/ 26 w 26"/>
                  <a:gd name="T29" fmla="*/ 16 h 32"/>
                  <a:gd name="T30" fmla="*/ 24 w 26"/>
                  <a:gd name="T31" fmla="*/ 18 h 32"/>
                  <a:gd name="T32" fmla="*/ 8 w 26"/>
                  <a:gd name="T33" fmla="*/ 18 h 32"/>
                  <a:gd name="T34" fmla="*/ 17 w 26"/>
                  <a:gd name="T35" fmla="*/ 13 h 32"/>
                  <a:gd name="T36" fmla="*/ 17 w 26"/>
                  <a:gd name="T37" fmla="*/ 12 h 32"/>
                  <a:gd name="T38" fmla="*/ 17 w 26"/>
                  <a:gd name="T39" fmla="*/ 10 h 32"/>
                  <a:gd name="T40" fmla="*/ 16 w 26"/>
                  <a:gd name="T41" fmla="*/ 7 h 32"/>
                  <a:gd name="T42" fmla="*/ 13 w 26"/>
                  <a:gd name="T43" fmla="*/ 6 h 32"/>
                  <a:gd name="T44" fmla="*/ 10 w 26"/>
                  <a:gd name="T45" fmla="*/ 8 h 32"/>
                  <a:gd name="T46" fmla="*/ 8 w 26"/>
                  <a:gd name="T47" fmla="*/ 13 h 32"/>
                  <a:gd name="T48" fmla="*/ 17 w 26"/>
                  <a:gd name="T49" fmla="*/ 1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32">
                    <a:moveTo>
                      <a:pt x="8" y="18"/>
                    </a:moveTo>
                    <a:cubicBezTo>
                      <a:pt x="8" y="23"/>
                      <a:pt x="10" y="26"/>
                      <a:pt x="15" y="26"/>
                    </a:cubicBezTo>
                    <a:cubicBezTo>
                      <a:pt x="17" y="26"/>
                      <a:pt x="19" y="25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2" y="24"/>
                      <a:pt x="22" y="24"/>
                      <a:pt x="22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5" y="28"/>
                      <a:pt x="25" y="29"/>
                    </a:cubicBezTo>
                    <a:cubicBezTo>
                      <a:pt x="25" y="29"/>
                      <a:pt x="24" y="29"/>
                      <a:pt x="24" y="30"/>
                    </a:cubicBezTo>
                    <a:cubicBezTo>
                      <a:pt x="21" y="31"/>
                      <a:pt x="17" y="32"/>
                      <a:pt x="14" y="32"/>
                    </a:cubicBezTo>
                    <a:cubicBezTo>
                      <a:pt x="10" y="32"/>
                      <a:pt x="7" y="31"/>
                      <a:pt x="4" y="29"/>
                    </a:cubicBezTo>
                    <a:cubicBezTo>
                      <a:pt x="2" y="27"/>
                      <a:pt x="0" y="23"/>
                      <a:pt x="0" y="17"/>
                    </a:cubicBezTo>
                    <a:cubicBezTo>
                      <a:pt x="0" y="12"/>
                      <a:pt x="1" y="8"/>
                      <a:pt x="4" y="5"/>
                    </a:cubicBezTo>
                    <a:cubicBezTo>
                      <a:pt x="6" y="2"/>
                      <a:pt x="9" y="0"/>
                      <a:pt x="14" y="0"/>
                    </a:cubicBezTo>
                    <a:cubicBezTo>
                      <a:pt x="18" y="0"/>
                      <a:pt x="26" y="2"/>
                      <a:pt x="26" y="16"/>
                    </a:cubicBezTo>
                    <a:cubicBezTo>
                      <a:pt x="26" y="18"/>
                      <a:pt x="25" y="18"/>
                      <a:pt x="24" y="18"/>
                    </a:cubicBezTo>
                    <a:lnTo>
                      <a:pt x="8" y="18"/>
                    </a:lnTo>
                    <a:close/>
                    <a:moveTo>
                      <a:pt x="17" y="13"/>
                    </a:moveTo>
                    <a:cubicBezTo>
                      <a:pt x="17" y="13"/>
                      <a:pt x="17" y="12"/>
                      <a:pt x="17" y="12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9"/>
                      <a:pt x="17" y="8"/>
                      <a:pt x="16" y="7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2" y="6"/>
                      <a:pt x="10" y="6"/>
                      <a:pt x="10" y="8"/>
                    </a:cubicBezTo>
                    <a:cubicBezTo>
                      <a:pt x="8" y="9"/>
                      <a:pt x="8" y="11"/>
                      <a:pt x="8" y="13"/>
                    </a:cubicBezTo>
                    <a:lnTo>
                      <a:pt x="17" y="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0">
                <a:extLst>
                  <a:ext uri="{FF2B5EF4-FFF2-40B4-BE49-F238E27FC236}">
                    <a16:creationId xmlns:a16="http://schemas.microsoft.com/office/drawing/2014/main" id="{88ED738D-1A8B-4A29-B03E-99BC4CBF0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5997" y="5502328"/>
                <a:ext cx="85725" cy="166688"/>
              </a:xfrm>
              <a:custGeom>
                <a:avLst/>
                <a:gdLst>
                  <a:gd name="T0" fmla="*/ 13 w 23"/>
                  <a:gd name="T1" fmla="*/ 39 h 44"/>
                  <a:gd name="T2" fmla="*/ 18 w 23"/>
                  <a:gd name="T3" fmla="*/ 39 h 44"/>
                  <a:gd name="T4" fmla="*/ 19 w 23"/>
                  <a:gd name="T5" fmla="*/ 39 h 44"/>
                  <a:gd name="T6" fmla="*/ 19 w 23"/>
                  <a:gd name="T7" fmla="*/ 43 h 44"/>
                  <a:gd name="T8" fmla="*/ 18 w 23"/>
                  <a:gd name="T9" fmla="*/ 44 h 44"/>
                  <a:gd name="T10" fmla="*/ 1 w 23"/>
                  <a:gd name="T11" fmla="*/ 44 h 44"/>
                  <a:gd name="T12" fmla="*/ 1 w 23"/>
                  <a:gd name="T13" fmla="*/ 43 h 44"/>
                  <a:gd name="T14" fmla="*/ 1 w 23"/>
                  <a:gd name="T15" fmla="*/ 39 h 44"/>
                  <a:gd name="T16" fmla="*/ 1 w 23"/>
                  <a:gd name="T17" fmla="*/ 39 h 44"/>
                  <a:gd name="T18" fmla="*/ 6 w 23"/>
                  <a:gd name="T19" fmla="*/ 39 h 44"/>
                  <a:gd name="T20" fmla="*/ 6 w 23"/>
                  <a:gd name="T21" fmla="*/ 20 h 44"/>
                  <a:gd name="T22" fmla="*/ 1 w 23"/>
                  <a:gd name="T23" fmla="*/ 20 h 44"/>
                  <a:gd name="T24" fmla="*/ 0 w 23"/>
                  <a:gd name="T25" fmla="*/ 19 h 44"/>
                  <a:gd name="T26" fmla="*/ 0 w 23"/>
                  <a:gd name="T27" fmla="*/ 15 h 44"/>
                  <a:gd name="T28" fmla="*/ 1 w 23"/>
                  <a:gd name="T29" fmla="*/ 14 h 44"/>
                  <a:gd name="T30" fmla="*/ 6 w 23"/>
                  <a:gd name="T31" fmla="*/ 14 h 44"/>
                  <a:gd name="T32" fmla="*/ 6 w 23"/>
                  <a:gd name="T33" fmla="*/ 12 h 44"/>
                  <a:gd name="T34" fmla="*/ 8 w 23"/>
                  <a:gd name="T35" fmla="*/ 3 h 44"/>
                  <a:gd name="T36" fmla="*/ 15 w 23"/>
                  <a:gd name="T37" fmla="*/ 0 h 44"/>
                  <a:gd name="T38" fmla="*/ 21 w 23"/>
                  <a:gd name="T39" fmla="*/ 1 h 44"/>
                  <a:gd name="T40" fmla="*/ 23 w 23"/>
                  <a:gd name="T41" fmla="*/ 3 h 44"/>
                  <a:gd name="T42" fmla="*/ 21 w 23"/>
                  <a:gd name="T43" fmla="*/ 7 h 44"/>
                  <a:gd name="T44" fmla="*/ 21 w 23"/>
                  <a:gd name="T45" fmla="*/ 8 h 44"/>
                  <a:gd name="T46" fmla="*/ 20 w 23"/>
                  <a:gd name="T47" fmla="*/ 8 h 44"/>
                  <a:gd name="T48" fmla="*/ 17 w 23"/>
                  <a:gd name="T49" fmla="*/ 7 h 44"/>
                  <a:gd name="T50" fmla="*/ 14 w 23"/>
                  <a:gd name="T51" fmla="*/ 8 h 44"/>
                  <a:gd name="T52" fmla="*/ 13 w 23"/>
                  <a:gd name="T53" fmla="*/ 12 h 44"/>
                  <a:gd name="T54" fmla="*/ 13 w 23"/>
                  <a:gd name="T55" fmla="*/ 14 h 44"/>
                  <a:gd name="T56" fmla="*/ 20 w 23"/>
                  <a:gd name="T57" fmla="*/ 14 h 44"/>
                  <a:gd name="T58" fmla="*/ 21 w 23"/>
                  <a:gd name="T59" fmla="*/ 15 h 44"/>
                  <a:gd name="T60" fmla="*/ 21 w 23"/>
                  <a:gd name="T61" fmla="*/ 15 h 44"/>
                  <a:gd name="T62" fmla="*/ 21 w 23"/>
                  <a:gd name="T63" fmla="*/ 15 h 44"/>
                  <a:gd name="T64" fmla="*/ 20 w 23"/>
                  <a:gd name="T65" fmla="*/ 19 h 44"/>
                  <a:gd name="T66" fmla="*/ 19 w 23"/>
                  <a:gd name="T67" fmla="*/ 20 h 44"/>
                  <a:gd name="T68" fmla="*/ 13 w 23"/>
                  <a:gd name="T69" fmla="*/ 20 h 44"/>
                  <a:gd name="T70" fmla="*/ 13 w 23"/>
                  <a:gd name="T71" fmla="*/ 3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3" h="44">
                    <a:moveTo>
                      <a:pt x="13" y="39"/>
                    </a:moveTo>
                    <a:cubicBezTo>
                      <a:pt x="18" y="39"/>
                      <a:pt x="18" y="39"/>
                      <a:pt x="18" y="39"/>
                    </a:cubicBezTo>
                    <a:cubicBezTo>
                      <a:pt x="19" y="39"/>
                      <a:pt x="19" y="39"/>
                      <a:pt x="19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9" y="44"/>
                      <a:pt x="19" y="44"/>
                      <a:pt x="18" y="44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44"/>
                      <a:pt x="1" y="44"/>
                      <a:pt x="1" y="43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0" y="20"/>
                      <a:pt x="0" y="19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4"/>
                      <a:pt x="1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9"/>
                      <a:pt x="6" y="6"/>
                      <a:pt x="8" y="3"/>
                    </a:cubicBezTo>
                    <a:cubicBezTo>
                      <a:pt x="9" y="2"/>
                      <a:pt x="11" y="0"/>
                      <a:pt x="15" y="0"/>
                    </a:cubicBezTo>
                    <a:cubicBezTo>
                      <a:pt x="18" y="0"/>
                      <a:pt x="21" y="1"/>
                      <a:pt x="21" y="1"/>
                    </a:cubicBezTo>
                    <a:cubicBezTo>
                      <a:pt x="23" y="2"/>
                      <a:pt x="23" y="3"/>
                      <a:pt x="23" y="3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0" y="8"/>
                    </a:cubicBezTo>
                    <a:cubicBezTo>
                      <a:pt x="18" y="7"/>
                      <a:pt x="17" y="7"/>
                      <a:pt x="17" y="7"/>
                    </a:cubicBezTo>
                    <a:cubicBezTo>
                      <a:pt x="15" y="7"/>
                      <a:pt x="14" y="7"/>
                      <a:pt x="14" y="8"/>
                    </a:cubicBezTo>
                    <a:cubicBezTo>
                      <a:pt x="13" y="9"/>
                      <a:pt x="13" y="10"/>
                      <a:pt x="13" y="12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9"/>
                      <a:pt x="20" y="19"/>
                      <a:pt x="20" y="19"/>
                    </a:cubicBezTo>
                    <a:cubicBezTo>
                      <a:pt x="20" y="20"/>
                      <a:pt x="20" y="20"/>
                      <a:pt x="19" y="20"/>
                    </a:cubicBezTo>
                    <a:cubicBezTo>
                      <a:pt x="13" y="20"/>
                      <a:pt x="13" y="20"/>
                      <a:pt x="13" y="20"/>
                    </a:cubicBezTo>
                    <a:lnTo>
                      <a:pt x="13" y="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1">
                <a:extLst>
                  <a:ext uri="{FF2B5EF4-FFF2-40B4-BE49-F238E27FC236}">
                    <a16:creationId xmlns:a16="http://schemas.microsoft.com/office/drawing/2014/main" id="{D59A663A-8F12-495E-B350-7A5D7DE582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90911" y="5732509"/>
                <a:ext cx="68263" cy="112713"/>
              </a:xfrm>
              <a:custGeom>
                <a:avLst/>
                <a:gdLst>
                  <a:gd name="T0" fmla="*/ 17 w 18"/>
                  <a:gd name="T1" fmla="*/ 14 h 30"/>
                  <a:gd name="T2" fmla="*/ 17 w 18"/>
                  <a:gd name="T3" fmla="*/ 23 h 30"/>
                  <a:gd name="T4" fmla="*/ 17 w 18"/>
                  <a:gd name="T5" fmla="*/ 26 h 30"/>
                  <a:gd name="T6" fmla="*/ 15 w 18"/>
                  <a:gd name="T7" fmla="*/ 28 h 30"/>
                  <a:gd name="T8" fmla="*/ 9 w 18"/>
                  <a:gd name="T9" fmla="*/ 30 h 30"/>
                  <a:gd name="T10" fmla="*/ 2 w 18"/>
                  <a:gd name="T11" fmla="*/ 29 h 30"/>
                  <a:gd name="T12" fmla="*/ 0 w 18"/>
                  <a:gd name="T13" fmla="*/ 28 h 30"/>
                  <a:gd name="T14" fmla="*/ 0 w 18"/>
                  <a:gd name="T15" fmla="*/ 28 h 30"/>
                  <a:gd name="T16" fmla="*/ 1 w 18"/>
                  <a:gd name="T17" fmla="*/ 27 h 30"/>
                  <a:gd name="T18" fmla="*/ 1 w 18"/>
                  <a:gd name="T19" fmla="*/ 25 h 30"/>
                  <a:gd name="T20" fmla="*/ 2 w 18"/>
                  <a:gd name="T21" fmla="*/ 24 h 30"/>
                  <a:gd name="T22" fmla="*/ 3 w 18"/>
                  <a:gd name="T23" fmla="*/ 25 h 30"/>
                  <a:gd name="T24" fmla="*/ 9 w 18"/>
                  <a:gd name="T25" fmla="*/ 26 h 30"/>
                  <a:gd name="T26" fmla="*/ 12 w 18"/>
                  <a:gd name="T27" fmla="*/ 22 h 30"/>
                  <a:gd name="T28" fmla="*/ 12 w 18"/>
                  <a:gd name="T29" fmla="*/ 20 h 30"/>
                  <a:gd name="T30" fmla="*/ 12 w 18"/>
                  <a:gd name="T31" fmla="*/ 20 h 30"/>
                  <a:gd name="T32" fmla="*/ 11 w 18"/>
                  <a:gd name="T33" fmla="*/ 20 h 30"/>
                  <a:gd name="T34" fmla="*/ 7 w 18"/>
                  <a:gd name="T35" fmla="*/ 21 h 30"/>
                  <a:gd name="T36" fmla="*/ 0 w 18"/>
                  <a:gd name="T37" fmla="*/ 11 h 30"/>
                  <a:gd name="T38" fmla="*/ 8 w 18"/>
                  <a:gd name="T39" fmla="*/ 1 h 30"/>
                  <a:gd name="T40" fmla="*/ 12 w 18"/>
                  <a:gd name="T41" fmla="*/ 2 h 30"/>
                  <a:gd name="T42" fmla="*/ 12 w 18"/>
                  <a:gd name="T43" fmla="*/ 2 h 30"/>
                  <a:gd name="T44" fmla="*/ 14 w 18"/>
                  <a:gd name="T45" fmla="*/ 1 h 30"/>
                  <a:gd name="T46" fmla="*/ 17 w 18"/>
                  <a:gd name="T47" fmla="*/ 2 h 30"/>
                  <a:gd name="T48" fmla="*/ 18 w 18"/>
                  <a:gd name="T49" fmla="*/ 2 h 30"/>
                  <a:gd name="T50" fmla="*/ 18 w 18"/>
                  <a:gd name="T51" fmla="*/ 3 h 30"/>
                  <a:gd name="T52" fmla="*/ 17 w 18"/>
                  <a:gd name="T53" fmla="*/ 7 h 30"/>
                  <a:gd name="T54" fmla="*/ 17 w 18"/>
                  <a:gd name="T55" fmla="*/ 14 h 30"/>
                  <a:gd name="T56" fmla="*/ 12 w 18"/>
                  <a:gd name="T57" fmla="*/ 6 h 30"/>
                  <a:gd name="T58" fmla="*/ 12 w 18"/>
                  <a:gd name="T59" fmla="*/ 6 h 30"/>
                  <a:gd name="T60" fmla="*/ 9 w 18"/>
                  <a:gd name="T61" fmla="*/ 5 h 30"/>
                  <a:gd name="T62" fmla="*/ 5 w 18"/>
                  <a:gd name="T63" fmla="*/ 11 h 30"/>
                  <a:gd name="T64" fmla="*/ 8 w 18"/>
                  <a:gd name="T65" fmla="*/ 17 h 30"/>
                  <a:gd name="T66" fmla="*/ 12 w 18"/>
                  <a:gd name="T67" fmla="*/ 16 h 30"/>
                  <a:gd name="T68" fmla="*/ 12 w 18"/>
                  <a:gd name="T69" fmla="*/ 16 h 30"/>
                  <a:gd name="T70" fmla="*/ 12 w 18"/>
                  <a:gd name="T71" fmla="*/ 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" h="30">
                    <a:moveTo>
                      <a:pt x="17" y="14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4"/>
                      <a:pt x="17" y="25"/>
                      <a:pt x="17" y="26"/>
                    </a:cubicBezTo>
                    <a:cubicBezTo>
                      <a:pt x="16" y="26"/>
                      <a:pt x="16" y="27"/>
                      <a:pt x="15" y="28"/>
                    </a:cubicBezTo>
                    <a:cubicBezTo>
                      <a:pt x="13" y="30"/>
                      <a:pt x="11" y="30"/>
                      <a:pt x="9" y="30"/>
                    </a:cubicBezTo>
                    <a:cubicBezTo>
                      <a:pt x="5" y="30"/>
                      <a:pt x="3" y="29"/>
                      <a:pt x="2" y="29"/>
                    </a:cubicBezTo>
                    <a:cubicBezTo>
                      <a:pt x="1" y="29"/>
                      <a:pt x="1" y="28"/>
                      <a:pt x="0" y="2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8"/>
                      <a:pt x="1" y="27"/>
                      <a:pt x="1" y="27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5"/>
                      <a:pt x="2" y="24"/>
                      <a:pt x="2" y="24"/>
                    </a:cubicBezTo>
                    <a:cubicBezTo>
                      <a:pt x="2" y="24"/>
                      <a:pt x="2" y="24"/>
                      <a:pt x="3" y="25"/>
                    </a:cubicBezTo>
                    <a:cubicBezTo>
                      <a:pt x="4" y="25"/>
                      <a:pt x="7" y="26"/>
                      <a:pt x="9" y="26"/>
                    </a:cubicBezTo>
                    <a:cubicBezTo>
                      <a:pt x="10" y="26"/>
                      <a:pt x="12" y="26"/>
                      <a:pt x="12" y="22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0" y="21"/>
                      <a:pt x="8" y="21"/>
                      <a:pt x="7" y="21"/>
                    </a:cubicBezTo>
                    <a:cubicBezTo>
                      <a:pt x="3" y="21"/>
                      <a:pt x="0" y="19"/>
                      <a:pt x="0" y="11"/>
                    </a:cubicBezTo>
                    <a:cubicBezTo>
                      <a:pt x="0" y="3"/>
                      <a:pt x="4" y="1"/>
                      <a:pt x="8" y="1"/>
                    </a:cubicBezTo>
                    <a:cubicBezTo>
                      <a:pt x="10" y="1"/>
                      <a:pt x="11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3" y="0"/>
                      <a:pt x="14" y="0"/>
                      <a:pt x="14" y="1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7" y="4"/>
                      <a:pt x="17" y="5"/>
                      <a:pt x="17" y="7"/>
                    </a:cubicBezTo>
                    <a:lnTo>
                      <a:pt x="17" y="14"/>
                    </a:lnTo>
                    <a:close/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0" y="5"/>
                      <a:pt x="9" y="5"/>
                    </a:cubicBezTo>
                    <a:cubicBezTo>
                      <a:pt x="5" y="5"/>
                      <a:pt x="5" y="9"/>
                      <a:pt x="5" y="11"/>
                    </a:cubicBezTo>
                    <a:cubicBezTo>
                      <a:pt x="5" y="13"/>
                      <a:pt x="5" y="17"/>
                      <a:pt x="8" y="17"/>
                    </a:cubicBezTo>
                    <a:cubicBezTo>
                      <a:pt x="9" y="17"/>
                      <a:pt x="11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lnTo>
                      <a:pt x="12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2">
                <a:extLst>
                  <a:ext uri="{FF2B5EF4-FFF2-40B4-BE49-F238E27FC236}">
                    <a16:creationId xmlns:a16="http://schemas.microsoft.com/office/drawing/2014/main" id="{809264DE-90ED-49E3-A21C-7071BF306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2713" y="5589588"/>
                <a:ext cx="90488" cy="120650"/>
              </a:xfrm>
              <a:custGeom>
                <a:avLst/>
                <a:gdLst>
                  <a:gd name="T0" fmla="*/ 23 w 24"/>
                  <a:gd name="T1" fmla="*/ 31 h 32"/>
                  <a:gd name="T2" fmla="*/ 23 w 24"/>
                  <a:gd name="T3" fmla="*/ 32 h 32"/>
                  <a:gd name="T4" fmla="*/ 15 w 24"/>
                  <a:gd name="T5" fmla="*/ 32 h 32"/>
                  <a:gd name="T6" fmla="*/ 15 w 24"/>
                  <a:gd name="T7" fmla="*/ 31 h 32"/>
                  <a:gd name="T8" fmla="*/ 15 w 24"/>
                  <a:gd name="T9" fmla="*/ 18 h 32"/>
                  <a:gd name="T10" fmla="*/ 14 w 24"/>
                  <a:gd name="T11" fmla="*/ 15 h 32"/>
                  <a:gd name="T12" fmla="*/ 12 w 24"/>
                  <a:gd name="T13" fmla="*/ 14 h 32"/>
                  <a:gd name="T14" fmla="*/ 9 w 24"/>
                  <a:gd name="T15" fmla="*/ 16 h 32"/>
                  <a:gd name="T16" fmla="*/ 9 w 24"/>
                  <a:gd name="T17" fmla="*/ 28 h 32"/>
                  <a:gd name="T18" fmla="*/ 11 w 24"/>
                  <a:gd name="T19" fmla="*/ 28 h 32"/>
                  <a:gd name="T20" fmla="*/ 11 w 24"/>
                  <a:gd name="T21" fmla="*/ 28 h 32"/>
                  <a:gd name="T22" fmla="*/ 11 w 24"/>
                  <a:gd name="T23" fmla="*/ 31 h 32"/>
                  <a:gd name="T24" fmla="*/ 11 w 24"/>
                  <a:gd name="T25" fmla="*/ 32 h 32"/>
                  <a:gd name="T26" fmla="*/ 1 w 24"/>
                  <a:gd name="T27" fmla="*/ 32 h 32"/>
                  <a:gd name="T28" fmla="*/ 0 w 24"/>
                  <a:gd name="T29" fmla="*/ 31 h 32"/>
                  <a:gd name="T30" fmla="*/ 0 w 24"/>
                  <a:gd name="T31" fmla="*/ 28 h 32"/>
                  <a:gd name="T32" fmla="*/ 1 w 24"/>
                  <a:gd name="T33" fmla="*/ 28 h 32"/>
                  <a:gd name="T34" fmla="*/ 3 w 24"/>
                  <a:gd name="T35" fmla="*/ 28 h 32"/>
                  <a:gd name="T36" fmla="*/ 3 w 24"/>
                  <a:gd name="T37" fmla="*/ 4 h 32"/>
                  <a:gd name="T38" fmla="*/ 1 w 24"/>
                  <a:gd name="T39" fmla="*/ 4 h 32"/>
                  <a:gd name="T40" fmla="*/ 0 w 24"/>
                  <a:gd name="T41" fmla="*/ 3 h 32"/>
                  <a:gd name="T42" fmla="*/ 0 w 24"/>
                  <a:gd name="T43" fmla="*/ 1 h 32"/>
                  <a:gd name="T44" fmla="*/ 1 w 24"/>
                  <a:gd name="T45" fmla="*/ 0 h 32"/>
                  <a:gd name="T46" fmla="*/ 8 w 24"/>
                  <a:gd name="T47" fmla="*/ 0 h 32"/>
                  <a:gd name="T48" fmla="*/ 9 w 24"/>
                  <a:gd name="T49" fmla="*/ 1 h 32"/>
                  <a:gd name="T50" fmla="*/ 9 w 24"/>
                  <a:gd name="T51" fmla="*/ 12 h 32"/>
                  <a:gd name="T52" fmla="*/ 15 w 24"/>
                  <a:gd name="T53" fmla="*/ 9 h 32"/>
                  <a:gd name="T54" fmla="*/ 21 w 24"/>
                  <a:gd name="T55" fmla="*/ 16 h 32"/>
                  <a:gd name="T56" fmla="*/ 21 w 24"/>
                  <a:gd name="T57" fmla="*/ 28 h 32"/>
                  <a:gd name="T58" fmla="*/ 23 w 24"/>
                  <a:gd name="T59" fmla="*/ 28 h 32"/>
                  <a:gd name="T60" fmla="*/ 23 w 24"/>
                  <a:gd name="T61" fmla="*/ 28 h 32"/>
                  <a:gd name="T62" fmla="*/ 23 w 24"/>
                  <a:gd name="T6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" h="32">
                    <a:moveTo>
                      <a:pt x="23" y="31"/>
                    </a:moveTo>
                    <a:cubicBezTo>
                      <a:pt x="23" y="32"/>
                      <a:pt x="24" y="32"/>
                      <a:pt x="23" y="32"/>
                    </a:cubicBezTo>
                    <a:cubicBezTo>
                      <a:pt x="15" y="32"/>
                      <a:pt x="15" y="32"/>
                      <a:pt x="15" y="32"/>
                    </a:cubicBezTo>
                    <a:cubicBezTo>
                      <a:pt x="15" y="32"/>
                      <a:pt x="15" y="32"/>
                      <a:pt x="15" y="31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15" y="17"/>
                      <a:pt x="15" y="16"/>
                      <a:pt x="14" y="15"/>
                    </a:cubicBezTo>
                    <a:cubicBezTo>
                      <a:pt x="14" y="14"/>
                      <a:pt x="14" y="14"/>
                      <a:pt x="12" y="14"/>
                    </a:cubicBezTo>
                    <a:cubicBezTo>
                      <a:pt x="11" y="14"/>
                      <a:pt x="9" y="15"/>
                      <a:pt x="9" y="16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8"/>
                      <a:pt x="11" y="28"/>
                      <a:pt x="11" y="2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2"/>
                      <a:pt x="12" y="32"/>
                      <a:pt x="11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32"/>
                      <a:pt x="0" y="32"/>
                      <a:pt x="0" y="31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8"/>
                      <a:pt x="0" y="28"/>
                      <a:pt x="1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9" y="0"/>
                      <a:pt x="9" y="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1" y="10"/>
                      <a:pt x="13" y="9"/>
                      <a:pt x="15" y="9"/>
                    </a:cubicBezTo>
                    <a:cubicBezTo>
                      <a:pt x="20" y="9"/>
                      <a:pt x="21" y="14"/>
                      <a:pt x="21" y="16"/>
                    </a:cubicBezTo>
                    <a:cubicBezTo>
                      <a:pt x="21" y="28"/>
                      <a:pt x="21" y="28"/>
                      <a:pt x="21" y="28"/>
                    </a:cubicBezTo>
                    <a:cubicBezTo>
                      <a:pt x="23" y="28"/>
                      <a:pt x="23" y="28"/>
                      <a:pt x="23" y="28"/>
                    </a:cubicBezTo>
                    <a:cubicBezTo>
                      <a:pt x="24" y="28"/>
                      <a:pt x="23" y="28"/>
                      <a:pt x="23" y="28"/>
                    </a:cubicBezTo>
                    <a:lnTo>
                      <a:pt x="23" y="3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3">
                <a:extLst>
                  <a:ext uri="{FF2B5EF4-FFF2-40B4-BE49-F238E27FC236}">
                    <a16:creationId xmlns:a16="http://schemas.microsoft.com/office/drawing/2014/main" id="{5BB4D0C9-6AE8-4DCB-AA96-FE0104A1EE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37026" y="5570538"/>
                <a:ext cx="41275" cy="112713"/>
              </a:xfrm>
              <a:custGeom>
                <a:avLst/>
                <a:gdLst>
                  <a:gd name="T0" fmla="*/ 11 w 11"/>
                  <a:gd name="T1" fmla="*/ 29 h 30"/>
                  <a:gd name="T2" fmla="*/ 11 w 11"/>
                  <a:gd name="T3" fmla="*/ 30 h 30"/>
                  <a:gd name="T4" fmla="*/ 0 w 11"/>
                  <a:gd name="T5" fmla="*/ 30 h 30"/>
                  <a:gd name="T6" fmla="*/ 0 w 11"/>
                  <a:gd name="T7" fmla="*/ 29 h 30"/>
                  <a:gd name="T8" fmla="*/ 0 w 11"/>
                  <a:gd name="T9" fmla="*/ 27 h 30"/>
                  <a:gd name="T10" fmla="*/ 0 w 11"/>
                  <a:gd name="T11" fmla="*/ 26 h 30"/>
                  <a:gd name="T12" fmla="*/ 3 w 11"/>
                  <a:gd name="T13" fmla="*/ 26 h 30"/>
                  <a:gd name="T14" fmla="*/ 3 w 11"/>
                  <a:gd name="T15" fmla="*/ 14 h 30"/>
                  <a:gd name="T16" fmla="*/ 0 w 11"/>
                  <a:gd name="T17" fmla="*/ 14 h 30"/>
                  <a:gd name="T18" fmla="*/ 0 w 11"/>
                  <a:gd name="T19" fmla="*/ 13 h 30"/>
                  <a:gd name="T20" fmla="*/ 0 w 11"/>
                  <a:gd name="T21" fmla="*/ 10 h 30"/>
                  <a:gd name="T22" fmla="*/ 0 w 11"/>
                  <a:gd name="T23" fmla="*/ 10 h 30"/>
                  <a:gd name="T24" fmla="*/ 8 w 11"/>
                  <a:gd name="T25" fmla="*/ 10 h 30"/>
                  <a:gd name="T26" fmla="*/ 8 w 11"/>
                  <a:gd name="T27" fmla="*/ 10 h 30"/>
                  <a:gd name="T28" fmla="*/ 8 w 11"/>
                  <a:gd name="T29" fmla="*/ 26 h 30"/>
                  <a:gd name="T30" fmla="*/ 11 w 11"/>
                  <a:gd name="T31" fmla="*/ 26 h 30"/>
                  <a:gd name="T32" fmla="*/ 11 w 11"/>
                  <a:gd name="T33" fmla="*/ 27 h 30"/>
                  <a:gd name="T34" fmla="*/ 11 w 11"/>
                  <a:gd name="T35" fmla="*/ 29 h 30"/>
                  <a:gd name="T36" fmla="*/ 6 w 11"/>
                  <a:gd name="T37" fmla="*/ 7 h 30"/>
                  <a:gd name="T38" fmla="*/ 2 w 11"/>
                  <a:gd name="T39" fmla="*/ 4 h 30"/>
                  <a:gd name="T40" fmla="*/ 6 w 11"/>
                  <a:gd name="T41" fmla="*/ 0 h 30"/>
                  <a:gd name="T42" fmla="*/ 9 w 11"/>
                  <a:gd name="T43" fmla="*/ 4 h 30"/>
                  <a:gd name="T44" fmla="*/ 6 w 11"/>
                  <a:gd name="T45" fmla="*/ 7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" h="30">
                    <a:moveTo>
                      <a:pt x="11" y="29"/>
                    </a:moveTo>
                    <a:cubicBezTo>
                      <a:pt x="11" y="30"/>
                      <a:pt x="11" y="30"/>
                      <a:pt x="11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29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7"/>
                      <a:pt x="0" y="26"/>
                      <a:pt x="0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3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7"/>
                      <a:pt x="11" y="27"/>
                    </a:cubicBezTo>
                    <a:lnTo>
                      <a:pt x="11" y="29"/>
                    </a:lnTo>
                    <a:close/>
                    <a:moveTo>
                      <a:pt x="6" y="7"/>
                    </a:moveTo>
                    <a:cubicBezTo>
                      <a:pt x="4" y="7"/>
                      <a:pt x="2" y="6"/>
                      <a:pt x="2" y="4"/>
                    </a:cubicBezTo>
                    <a:cubicBezTo>
                      <a:pt x="2" y="2"/>
                      <a:pt x="4" y="0"/>
                      <a:pt x="6" y="0"/>
                    </a:cubicBezTo>
                    <a:cubicBezTo>
                      <a:pt x="7" y="0"/>
                      <a:pt x="9" y="2"/>
                      <a:pt x="9" y="4"/>
                    </a:cubicBezTo>
                    <a:cubicBezTo>
                      <a:pt x="9" y="6"/>
                      <a:pt x="7" y="7"/>
                      <a:pt x="6" y="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4">
                <a:extLst>
                  <a:ext uri="{FF2B5EF4-FFF2-40B4-BE49-F238E27FC236}">
                    <a16:creationId xmlns:a16="http://schemas.microsoft.com/office/drawing/2014/main" id="{072913E8-4F16-4CF5-A563-CD8F3FA143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09984" y="5653129"/>
                <a:ext cx="44450" cy="150813"/>
              </a:xfrm>
              <a:custGeom>
                <a:avLst/>
                <a:gdLst>
                  <a:gd name="T0" fmla="*/ 12 w 12"/>
                  <a:gd name="T1" fmla="*/ 30 h 40"/>
                  <a:gd name="T2" fmla="*/ 10 w 12"/>
                  <a:gd name="T3" fmla="*/ 37 h 40"/>
                  <a:gd name="T4" fmla="*/ 5 w 12"/>
                  <a:gd name="T5" fmla="*/ 40 h 40"/>
                  <a:gd name="T6" fmla="*/ 1 w 12"/>
                  <a:gd name="T7" fmla="*/ 39 h 40"/>
                  <a:gd name="T8" fmla="*/ 0 w 12"/>
                  <a:gd name="T9" fmla="*/ 38 h 40"/>
                  <a:gd name="T10" fmla="*/ 1 w 12"/>
                  <a:gd name="T11" fmla="*/ 35 h 40"/>
                  <a:gd name="T12" fmla="*/ 2 w 12"/>
                  <a:gd name="T13" fmla="*/ 35 h 40"/>
                  <a:gd name="T14" fmla="*/ 4 w 12"/>
                  <a:gd name="T15" fmla="*/ 36 h 40"/>
                  <a:gd name="T16" fmla="*/ 6 w 12"/>
                  <a:gd name="T17" fmla="*/ 34 h 40"/>
                  <a:gd name="T18" fmla="*/ 6 w 12"/>
                  <a:gd name="T19" fmla="*/ 31 h 40"/>
                  <a:gd name="T20" fmla="*/ 6 w 12"/>
                  <a:gd name="T21" fmla="*/ 14 h 40"/>
                  <a:gd name="T22" fmla="*/ 3 w 12"/>
                  <a:gd name="T23" fmla="*/ 14 h 40"/>
                  <a:gd name="T24" fmla="*/ 3 w 12"/>
                  <a:gd name="T25" fmla="*/ 13 h 40"/>
                  <a:gd name="T26" fmla="*/ 3 w 12"/>
                  <a:gd name="T27" fmla="*/ 11 h 40"/>
                  <a:gd name="T28" fmla="*/ 3 w 12"/>
                  <a:gd name="T29" fmla="*/ 10 h 40"/>
                  <a:gd name="T30" fmla="*/ 11 w 12"/>
                  <a:gd name="T31" fmla="*/ 10 h 40"/>
                  <a:gd name="T32" fmla="*/ 12 w 12"/>
                  <a:gd name="T33" fmla="*/ 11 h 40"/>
                  <a:gd name="T34" fmla="*/ 12 w 12"/>
                  <a:gd name="T35" fmla="*/ 30 h 40"/>
                  <a:gd name="T36" fmla="*/ 9 w 12"/>
                  <a:gd name="T37" fmla="*/ 7 h 40"/>
                  <a:gd name="T38" fmla="*/ 5 w 12"/>
                  <a:gd name="T39" fmla="*/ 4 h 40"/>
                  <a:gd name="T40" fmla="*/ 9 w 12"/>
                  <a:gd name="T41" fmla="*/ 0 h 40"/>
                  <a:gd name="T42" fmla="*/ 12 w 12"/>
                  <a:gd name="T43" fmla="*/ 4 h 40"/>
                  <a:gd name="T44" fmla="*/ 9 w 12"/>
                  <a:gd name="T45" fmla="*/ 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" h="40">
                    <a:moveTo>
                      <a:pt x="12" y="30"/>
                    </a:moveTo>
                    <a:cubicBezTo>
                      <a:pt x="12" y="33"/>
                      <a:pt x="12" y="35"/>
                      <a:pt x="10" y="37"/>
                    </a:cubicBezTo>
                    <a:cubicBezTo>
                      <a:pt x="9" y="39"/>
                      <a:pt x="8" y="40"/>
                      <a:pt x="5" y="40"/>
                    </a:cubicBezTo>
                    <a:cubicBezTo>
                      <a:pt x="3" y="40"/>
                      <a:pt x="1" y="39"/>
                      <a:pt x="1" y="39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1" y="35"/>
                      <a:pt x="2" y="35"/>
                      <a:pt x="2" y="35"/>
                    </a:cubicBezTo>
                    <a:cubicBezTo>
                      <a:pt x="2" y="35"/>
                      <a:pt x="3" y="36"/>
                      <a:pt x="4" y="36"/>
                    </a:cubicBezTo>
                    <a:cubicBezTo>
                      <a:pt x="5" y="36"/>
                      <a:pt x="6" y="35"/>
                      <a:pt x="6" y="34"/>
                    </a:cubicBezTo>
                    <a:cubicBezTo>
                      <a:pt x="6" y="33"/>
                      <a:pt x="6" y="32"/>
                      <a:pt x="6" y="31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3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2" y="10"/>
                      <a:pt x="12" y="11"/>
                    </a:cubicBezTo>
                    <a:lnTo>
                      <a:pt x="12" y="30"/>
                    </a:lnTo>
                    <a:close/>
                    <a:moveTo>
                      <a:pt x="9" y="7"/>
                    </a:moveTo>
                    <a:cubicBezTo>
                      <a:pt x="7" y="7"/>
                      <a:pt x="5" y="6"/>
                      <a:pt x="5" y="4"/>
                    </a:cubicBezTo>
                    <a:cubicBezTo>
                      <a:pt x="5" y="2"/>
                      <a:pt x="7" y="0"/>
                      <a:pt x="9" y="0"/>
                    </a:cubicBezTo>
                    <a:cubicBezTo>
                      <a:pt x="11" y="0"/>
                      <a:pt x="12" y="2"/>
                      <a:pt x="12" y="4"/>
                    </a:cubicBezTo>
                    <a:cubicBezTo>
                      <a:pt x="12" y="6"/>
                      <a:pt x="11" y="7"/>
                      <a:pt x="9" y="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5">
                <a:extLst>
                  <a:ext uri="{FF2B5EF4-FFF2-40B4-BE49-F238E27FC236}">
                    <a16:creationId xmlns:a16="http://schemas.microsoft.com/office/drawing/2014/main" id="{214068E8-DF5E-46F4-BA99-6BC9352C3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3945" y="5494387"/>
                <a:ext cx="82550" cy="112713"/>
              </a:xfrm>
              <a:custGeom>
                <a:avLst/>
                <a:gdLst>
                  <a:gd name="T0" fmla="*/ 22 w 22"/>
                  <a:gd name="T1" fmla="*/ 29 h 30"/>
                  <a:gd name="T2" fmla="*/ 21 w 22"/>
                  <a:gd name="T3" fmla="*/ 30 h 30"/>
                  <a:gd name="T4" fmla="*/ 16 w 22"/>
                  <a:gd name="T5" fmla="*/ 30 h 30"/>
                  <a:gd name="T6" fmla="*/ 15 w 22"/>
                  <a:gd name="T7" fmla="*/ 29 h 30"/>
                  <a:gd name="T8" fmla="*/ 8 w 22"/>
                  <a:gd name="T9" fmla="*/ 19 h 30"/>
                  <a:gd name="T10" fmla="*/ 8 w 22"/>
                  <a:gd name="T11" fmla="*/ 26 h 30"/>
                  <a:gd name="T12" fmla="*/ 10 w 22"/>
                  <a:gd name="T13" fmla="*/ 26 h 30"/>
                  <a:gd name="T14" fmla="*/ 11 w 22"/>
                  <a:gd name="T15" fmla="*/ 26 h 30"/>
                  <a:gd name="T16" fmla="*/ 11 w 22"/>
                  <a:gd name="T17" fmla="*/ 29 h 30"/>
                  <a:gd name="T18" fmla="*/ 10 w 22"/>
                  <a:gd name="T19" fmla="*/ 30 h 30"/>
                  <a:gd name="T20" fmla="*/ 1 w 22"/>
                  <a:gd name="T21" fmla="*/ 30 h 30"/>
                  <a:gd name="T22" fmla="*/ 0 w 22"/>
                  <a:gd name="T23" fmla="*/ 29 h 30"/>
                  <a:gd name="T24" fmla="*/ 0 w 22"/>
                  <a:gd name="T25" fmla="*/ 26 h 30"/>
                  <a:gd name="T26" fmla="*/ 1 w 22"/>
                  <a:gd name="T27" fmla="*/ 26 h 30"/>
                  <a:gd name="T28" fmla="*/ 3 w 22"/>
                  <a:gd name="T29" fmla="*/ 26 h 30"/>
                  <a:gd name="T30" fmla="*/ 3 w 22"/>
                  <a:gd name="T31" fmla="*/ 4 h 30"/>
                  <a:gd name="T32" fmla="*/ 1 w 22"/>
                  <a:gd name="T33" fmla="*/ 4 h 30"/>
                  <a:gd name="T34" fmla="*/ 0 w 22"/>
                  <a:gd name="T35" fmla="*/ 3 h 30"/>
                  <a:gd name="T36" fmla="*/ 0 w 22"/>
                  <a:gd name="T37" fmla="*/ 1 h 30"/>
                  <a:gd name="T38" fmla="*/ 1 w 22"/>
                  <a:gd name="T39" fmla="*/ 0 h 30"/>
                  <a:gd name="T40" fmla="*/ 8 w 22"/>
                  <a:gd name="T41" fmla="*/ 0 h 30"/>
                  <a:gd name="T42" fmla="*/ 8 w 22"/>
                  <a:gd name="T43" fmla="*/ 1 h 30"/>
                  <a:gd name="T44" fmla="*/ 8 w 22"/>
                  <a:gd name="T45" fmla="*/ 17 h 30"/>
                  <a:gd name="T46" fmla="*/ 13 w 22"/>
                  <a:gd name="T47" fmla="*/ 13 h 30"/>
                  <a:gd name="T48" fmla="*/ 12 w 22"/>
                  <a:gd name="T49" fmla="*/ 13 h 30"/>
                  <a:gd name="T50" fmla="*/ 11 w 22"/>
                  <a:gd name="T51" fmla="*/ 12 h 30"/>
                  <a:gd name="T52" fmla="*/ 11 w 22"/>
                  <a:gd name="T53" fmla="*/ 10 h 30"/>
                  <a:gd name="T54" fmla="*/ 12 w 22"/>
                  <a:gd name="T55" fmla="*/ 9 h 30"/>
                  <a:gd name="T56" fmla="*/ 21 w 22"/>
                  <a:gd name="T57" fmla="*/ 9 h 30"/>
                  <a:gd name="T58" fmla="*/ 21 w 22"/>
                  <a:gd name="T59" fmla="*/ 10 h 30"/>
                  <a:gd name="T60" fmla="*/ 21 w 22"/>
                  <a:gd name="T61" fmla="*/ 12 h 30"/>
                  <a:gd name="T62" fmla="*/ 21 w 22"/>
                  <a:gd name="T63" fmla="*/ 13 h 30"/>
                  <a:gd name="T64" fmla="*/ 19 w 22"/>
                  <a:gd name="T65" fmla="*/ 13 h 30"/>
                  <a:gd name="T66" fmla="*/ 13 w 22"/>
                  <a:gd name="T67" fmla="*/ 18 h 30"/>
                  <a:gd name="T68" fmla="*/ 19 w 22"/>
                  <a:gd name="T69" fmla="*/ 26 h 30"/>
                  <a:gd name="T70" fmla="*/ 21 w 22"/>
                  <a:gd name="T71" fmla="*/ 26 h 30"/>
                  <a:gd name="T72" fmla="*/ 22 w 22"/>
                  <a:gd name="T73" fmla="*/ 26 h 30"/>
                  <a:gd name="T74" fmla="*/ 22 w 22"/>
                  <a:gd name="T75" fmla="*/ 29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" h="30">
                    <a:moveTo>
                      <a:pt x="22" y="29"/>
                    </a:moveTo>
                    <a:cubicBezTo>
                      <a:pt x="22" y="29"/>
                      <a:pt x="22" y="30"/>
                      <a:pt x="21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16" y="30"/>
                      <a:pt x="16" y="30"/>
                      <a:pt x="15" y="2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29"/>
                      <a:pt x="11" y="30"/>
                      <a:pt x="10" y="30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1" y="30"/>
                      <a:pt x="0" y="30"/>
                      <a:pt x="0" y="2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0" y="26"/>
                      <a:pt x="1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1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1" y="13"/>
                      <a:pt x="11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9"/>
                      <a:pt x="12" y="9"/>
                      <a:pt x="12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10"/>
                      <a:pt x="21" y="10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2" y="26"/>
                      <a:pt x="22" y="26"/>
                      <a:pt x="22" y="26"/>
                    </a:cubicBezTo>
                    <a:lnTo>
                      <a:pt x="22" y="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23" name="Group 34">
              <a:extLst>
                <a:ext uri="{FF2B5EF4-FFF2-40B4-BE49-F238E27FC236}">
                  <a16:creationId xmlns:a16="http://schemas.microsoft.com/office/drawing/2014/main" id="{8B04AAFF-F291-451C-AC0A-77022A893C66}"/>
                </a:ext>
              </a:extLst>
            </p:cNvPr>
            <p:cNvGrpSpPr/>
            <p:nvPr/>
          </p:nvGrpSpPr>
          <p:grpSpPr>
            <a:xfrm>
              <a:off x="4176963" y="4545982"/>
              <a:ext cx="546436" cy="462866"/>
              <a:chOff x="7199313" y="5546725"/>
              <a:chExt cx="450850" cy="295276"/>
            </a:xfrm>
            <a:solidFill>
              <a:schemeClr val="bg1"/>
            </a:solidFill>
          </p:grpSpPr>
          <p:sp>
            <p:nvSpPr>
              <p:cNvPr id="124" name="Freeform 25">
                <a:extLst>
                  <a:ext uri="{FF2B5EF4-FFF2-40B4-BE49-F238E27FC236}">
                    <a16:creationId xmlns:a16="http://schemas.microsoft.com/office/drawing/2014/main" id="{729161E1-00A8-4726-8FE5-D1889442C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2651" y="5546725"/>
                <a:ext cx="300038" cy="188913"/>
              </a:xfrm>
              <a:custGeom>
                <a:avLst/>
                <a:gdLst>
                  <a:gd name="T0" fmla="*/ 4 w 80"/>
                  <a:gd name="T1" fmla="*/ 29 h 50"/>
                  <a:gd name="T2" fmla="*/ 22 w 80"/>
                  <a:gd name="T3" fmla="*/ 13 h 50"/>
                  <a:gd name="T4" fmla="*/ 23 w 80"/>
                  <a:gd name="T5" fmla="*/ 13 h 50"/>
                  <a:gd name="T6" fmla="*/ 26 w 80"/>
                  <a:gd name="T7" fmla="*/ 11 h 50"/>
                  <a:gd name="T8" fmla="*/ 40 w 80"/>
                  <a:gd name="T9" fmla="*/ 0 h 50"/>
                  <a:gd name="T10" fmla="*/ 53 w 80"/>
                  <a:gd name="T11" fmla="*/ 8 h 50"/>
                  <a:gd name="T12" fmla="*/ 56 w 80"/>
                  <a:gd name="T13" fmla="*/ 7 h 50"/>
                  <a:gd name="T14" fmla="*/ 64 w 80"/>
                  <a:gd name="T15" fmla="*/ 14 h 50"/>
                  <a:gd name="T16" fmla="*/ 65 w 80"/>
                  <a:gd name="T17" fmla="*/ 14 h 50"/>
                  <a:gd name="T18" fmla="*/ 80 w 80"/>
                  <a:gd name="T19" fmla="*/ 29 h 50"/>
                  <a:gd name="T20" fmla="*/ 65 w 80"/>
                  <a:gd name="T21" fmla="*/ 43 h 50"/>
                  <a:gd name="T22" fmla="*/ 60 w 80"/>
                  <a:gd name="T23" fmla="*/ 42 h 50"/>
                  <a:gd name="T24" fmla="*/ 52 w 80"/>
                  <a:gd name="T25" fmla="*/ 46 h 50"/>
                  <a:gd name="T26" fmla="*/ 47 w 80"/>
                  <a:gd name="T27" fmla="*/ 44 h 50"/>
                  <a:gd name="T28" fmla="*/ 37 w 80"/>
                  <a:gd name="T29" fmla="*/ 50 h 50"/>
                  <a:gd name="T30" fmla="*/ 29 w 80"/>
                  <a:gd name="T31" fmla="*/ 48 h 50"/>
                  <a:gd name="T32" fmla="*/ 22 w 80"/>
                  <a:gd name="T33" fmla="*/ 49 h 50"/>
                  <a:gd name="T34" fmla="*/ 11 w 80"/>
                  <a:gd name="T35" fmla="*/ 45 h 50"/>
                  <a:gd name="T36" fmla="*/ 9 w 80"/>
                  <a:gd name="T37" fmla="*/ 46 h 50"/>
                  <a:gd name="T38" fmla="*/ 0 w 80"/>
                  <a:gd name="T39" fmla="*/ 36 h 50"/>
                  <a:gd name="T40" fmla="*/ 4 w 80"/>
                  <a:gd name="T41" fmla="*/ 2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0" h="50">
                    <a:moveTo>
                      <a:pt x="4" y="29"/>
                    </a:moveTo>
                    <a:cubicBezTo>
                      <a:pt x="5" y="20"/>
                      <a:pt x="13" y="13"/>
                      <a:pt x="22" y="13"/>
                    </a:cubicBezTo>
                    <a:cubicBezTo>
                      <a:pt x="22" y="13"/>
                      <a:pt x="22" y="13"/>
                      <a:pt x="23" y="13"/>
                    </a:cubicBezTo>
                    <a:cubicBezTo>
                      <a:pt x="24" y="12"/>
                      <a:pt x="25" y="11"/>
                      <a:pt x="26" y="11"/>
                    </a:cubicBezTo>
                    <a:cubicBezTo>
                      <a:pt x="28" y="5"/>
                      <a:pt x="34" y="0"/>
                      <a:pt x="40" y="0"/>
                    </a:cubicBezTo>
                    <a:cubicBezTo>
                      <a:pt x="45" y="0"/>
                      <a:pt x="50" y="3"/>
                      <a:pt x="53" y="8"/>
                    </a:cubicBezTo>
                    <a:cubicBezTo>
                      <a:pt x="54" y="8"/>
                      <a:pt x="55" y="7"/>
                      <a:pt x="56" y="7"/>
                    </a:cubicBezTo>
                    <a:cubicBezTo>
                      <a:pt x="60" y="7"/>
                      <a:pt x="63" y="10"/>
                      <a:pt x="64" y="14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73" y="14"/>
                      <a:pt x="80" y="21"/>
                      <a:pt x="80" y="29"/>
                    </a:cubicBezTo>
                    <a:cubicBezTo>
                      <a:pt x="80" y="37"/>
                      <a:pt x="73" y="43"/>
                      <a:pt x="65" y="43"/>
                    </a:cubicBezTo>
                    <a:cubicBezTo>
                      <a:pt x="63" y="43"/>
                      <a:pt x="62" y="43"/>
                      <a:pt x="60" y="42"/>
                    </a:cubicBezTo>
                    <a:cubicBezTo>
                      <a:pt x="58" y="44"/>
                      <a:pt x="56" y="46"/>
                      <a:pt x="52" y="46"/>
                    </a:cubicBezTo>
                    <a:cubicBezTo>
                      <a:pt x="50" y="46"/>
                      <a:pt x="49" y="45"/>
                      <a:pt x="47" y="44"/>
                    </a:cubicBezTo>
                    <a:cubicBezTo>
                      <a:pt x="45" y="48"/>
                      <a:pt x="41" y="50"/>
                      <a:pt x="37" y="50"/>
                    </a:cubicBezTo>
                    <a:cubicBezTo>
                      <a:pt x="34" y="50"/>
                      <a:pt x="31" y="49"/>
                      <a:pt x="29" y="48"/>
                    </a:cubicBezTo>
                    <a:cubicBezTo>
                      <a:pt x="27" y="48"/>
                      <a:pt x="25" y="49"/>
                      <a:pt x="22" y="49"/>
                    </a:cubicBezTo>
                    <a:cubicBezTo>
                      <a:pt x="18" y="49"/>
                      <a:pt x="14" y="48"/>
                      <a:pt x="11" y="45"/>
                    </a:cubicBezTo>
                    <a:cubicBezTo>
                      <a:pt x="10" y="45"/>
                      <a:pt x="10" y="46"/>
                      <a:pt x="9" y="46"/>
                    </a:cubicBezTo>
                    <a:cubicBezTo>
                      <a:pt x="4" y="46"/>
                      <a:pt x="0" y="41"/>
                      <a:pt x="0" y="36"/>
                    </a:cubicBezTo>
                    <a:cubicBezTo>
                      <a:pt x="0" y="33"/>
                      <a:pt x="2" y="30"/>
                      <a:pt x="4" y="29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26">
                <a:extLst>
                  <a:ext uri="{FF2B5EF4-FFF2-40B4-BE49-F238E27FC236}">
                    <a16:creationId xmlns:a16="http://schemas.microsoft.com/office/drawing/2014/main" id="{C96DF095-3581-4AAB-BB66-6903CDAAA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13" y="5683250"/>
                <a:ext cx="146050" cy="101600"/>
              </a:xfrm>
              <a:custGeom>
                <a:avLst/>
                <a:gdLst>
                  <a:gd name="T0" fmla="*/ 1 w 39"/>
                  <a:gd name="T1" fmla="*/ 16 h 27"/>
                  <a:gd name="T2" fmla="*/ 8 w 39"/>
                  <a:gd name="T3" fmla="*/ 7 h 27"/>
                  <a:gd name="T4" fmla="*/ 11 w 39"/>
                  <a:gd name="T5" fmla="*/ 7 h 27"/>
                  <a:gd name="T6" fmla="*/ 20 w 39"/>
                  <a:gd name="T7" fmla="*/ 1 h 27"/>
                  <a:gd name="T8" fmla="*/ 31 w 39"/>
                  <a:gd name="T9" fmla="*/ 7 h 27"/>
                  <a:gd name="T10" fmla="*/ 39 w 39"/>
                  <a:gd name="T11" fmla="*/ 15 h 27"/>
                  <a:gd name="T12" fmla="*/ 31 w 39"/>
                  <a:gd name="T13" fmla="*/ 24 h 27"/>
                  <a:gd name="T14" fmla="*/ 25 w 39"/>
                  <a:gd name="T15" fmla="*/ 23 h 27"/>
                  <a:gd name="T16" fmla="*/ 19 w 39"/>
                  <a:gd name="T17" fmla="*/ 26 h 27"/>
                  <a:gd name="T18" fmla="*/ 10 w 39"/>
                  <a:gd name="T19" fmla="*/ 22 h 27"/>
                  <a:gd name="T20" fmla="*/ 1 w 39"/>
                  <a:gd name="T2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" h="27">
                    <a:moveTo>
                      <a:pt x="1" y="16"/>
                    </a:moveTo>
                    <a:cubicBezTo>
                      <a:pt x="0" y="12"/>
                      <a:pt x="3" y="8"/>
                      <a:pt x="8" y="7"/>
                    </a:cubicBezTo>
                    <a:cubicBezTo>
                      <a:pt x="9" y="7"/>
                      <a:pt x="10" y="7"/>
                      <a:pt x="11" y="7"/>
                    </a:cubicBezTo>
                    <a:cubicBezTo>
                      <a:pt x="13" y="4"/>
                      <a:pt x="16" y="1"/>
                      <a:pt x="20" y="1"/>
                    </a:cubicBezTo>
                    <a:cubicBezTo>
                      <a:pt x="24" y="0"/>
                      <a:pt x="29" y="3"/>
                      <a:pt x="31" y="7"/>
                    </a:cubicBezTo>
                    <a:cubicBezTo>
                      <a:pt x="35" y="7"/>
                      <a:pt x="38" y="10"/>
                      <a:pt x="39" y="15"/>
                    </a:cubicBezTo>
                    <a:cubicBezTo>
                      <a:pt x="39" y="19"/>
                      <a:pt x="36" y="24"/>
                      <a:pt x="31" y="24"/>
                    </a:cubicBezTo>
                    <a:cubicBezTo>
                      <a:pt x="29" y="25"/>
                      <a:pt x="27" y="24"/>
                      <a:pt x="25" y="23"/>
                    </a:cubicBezTo>
                    <a:cubicBezTo>
                      <a:pt x="23" y="25"/>
                      <a:pt x="21" y="26"/>
                      <a:pt x="19" y="26"/>
                    </a:cubicBezTo>
                    <a:cubicBezTo>
                      <a:pt x="15" y="27"/>
                      <a:pt x="12" y="25"/>
                      <a:pt x="10" y="22"/>
                    </a:cubicBezTo>
                    <a:cubicBezTo>
                      <a:pt x="6" y="23"/>
                      <a:pt x="2" y="20"/>
                      <a:pt x="1" y="16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27">
                <a:extLst>
                  <a:ext uri="{FF2B5EF4-FFF2-40B4-BE49-F238E27FC236}">
                    <a16:creationId xmlns:a16="http://schemas.microsoft.com/office/drawing/2014/main" id="{940E2F17-25EF-4D30-8BB5-4B082DC4D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9313" y="5770563"/>
                <a:ext cx="142875" cy="71438"/>
              </a:xfrm>
              <a:custGeom>
                <a:avLst/>
                <a:gdLst>
                  <a:gd name="T0" fmla="*/ 0 w 38"/>
                  <a:gd name="T1" fmla="*/ 12 h 19"/>
                  <a:gd name="T2" fmla="*/ 7 w 38"/>
                  <a:gd name="T3" fmla="*/ 5 h 19"/>
                  <a:gd name="T4" fmla="*/ 11 w 38"/>
                  <a:gd name="T5" fmla="*/ 5 h 19"/>
                  <a:gd name="T6" fmla="*/ 19 w 38"/>
                  <a:gd name="T7" fmla="*/ 0 h 19"/>
                  <a:gd name="T8" fmla="*/ 30 w 38"/>
                  <a:gd name="T9" fmla="*/ 5 h 19"/>
                  <a:gd name="T10" fmla="*/ 37 w 38"/>
                  <a:gd name="T11" fmla="*/ 9 h 19"/>
                  <a:gd name="T12" fmla="*/ 30 w 38"/>
                  <a:gd name="T13" fmla="*/ 17 h 19"/>
                  <a:gd name="T14" fmla="*/ 23 w 38"/>
                  <a:gd name="T15" fmla="*/ 16 h 19"/>
                  <a:gd name="T16" fmla="*/ 17 w 38"/>
                  <a:gd name="T17" fmla="*/ 19 h 19"/>
                  <a:gd name="T18" fmla="*/ 8 w 38"/>
                  <a:gd name="T19" fmla="*/ 16 h 19"/>
                  <a:gd name="T20" fmla="*/ 0 w 38"/>
                  <a:gd name="T21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19">
                    <a:moveTo>
                      <a:pt x="0" y="12"/>
                    </a:moveTo>
                    <a:cubicBezTo>
                      <a:pt x="0" y="9"/>
                      <a:pt x="3" y="6"/>
                      <a:pt x="7" y="5"/>
                    </a:cubicBezTo>
                    <a:cubicBezTo>
                      <a:pt x="8" y="5"/>
                      <a:pt x="10" y="5"/>
                      <a:pt x="11" y="5"/>
                    </a:cubicBezTo>
                    <a:cubicBezTo>
                      <a:pt x="12" y="3"/>
                      <a:pt x="15" y="1"/>
                      <a:pt x="19" y="0"/>
                    </a:cubicBezTo>
                    <a:cubicBezTo>
                      <a:pt x="24" y="0"/>
                      <a:pt x="28" y="1"/>
                      <a:pt x="30" y="5"/>
                    </a:cubicBezTo>
                    <a:cubicBezTo>
                      <a:pt x="34" y="5"/>
                      <a:pt x="37" y="7"/>
                      <a:pt x="37" y="9"/>
                    </a:cubicBezTo>
                    <a:cubicBezTo>
                      <a:pt x="38" y="13"/>
                      <a:pt x="34" y="16"/>
                      <a:pt x="30" y="17"/>
                    </a:cubicBezTo>
                    <a:cubicBezTo>
                      <a:pt x="27" y="17"/>
                      <a:pt x="25" y="17"/>
                      <a:pt x="23" y="16"/>
                    </a:cubicBezTo>
                    <a:cubicBezTo>
                      <a:pt x="22" y="17"/>
                      <a:pt x="20" y="18"/>
                      <a:pt x="17" y="19"/>
                    </a:cubicBezTo>
                    <a:cubicBezTo>
                      <a:pt x="14" y="19"/>
                      <a:pt x="10" y="18"/>
                      <a:pt x="8" y="16"/>
                    </a:cubicBezTo>
                    <a:cubicBezTo>
                      <a:pt x="4" y="17"/>
                      <a:pt x="1" y="15"/>
                      <a:pt x="0" y="12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121898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cs typeface="Arial" panose="020B0604020202020204" pitchFamily="34" charset="0"/>
                </a:endParaRPr>
              </a:p>
            </p:txBody>
          </p:sp>
        </p:grpSp>
        <p:pic>
          <p:nvPicPr>
            <p:cNvPr id="94" name="Picture 4" descr="D:\2018\ANTONIYA\2019\0619_Sapareva_bania\Report\icons\poll.png">
              <a:extLst>
                <a:ext uri="{FF2B5EF4-FFF2-40B4-BE49-F238E27FC236}">
                  <a16:creationId xmlns:a16="http://schemas.microsoft.com/office/drawing/2014/main" id="{83ACD9FB-E725-4D93-B740-B4FAEDDBCF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71262" y="6019759"/>
              <a:ext cx="465623" cy="46562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76" name="Текстово поле 175">
              <a:extLst>
                <a:ext uri="{FF2B5EF4-FFF2-40B4-BE49-F238E27FC236}">
                  <a16:creationId xmlns:a16="http://schemas.microsoft.com/office/drawing/2014/main" id="{2B617B8C-ED9D-4EC6-B30C-137484427035}"/>
                </a:ext>
              </a:extLst>
            </p:cNvPr>
            <p:cNvSpPr txBox="1"/>
            <p:nvPr/>
          </p:nvSpPr>
          <p:spPr>
            <a:xfrm>
              <a:off x="5304585" y="1402206"/>
              <a:ext cx="1311357" cy="95410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/>
              <a:r>
                <a:rPr lang="bg-BG" sz="14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Възложител: </a:t>
              </a:r>
            </a:p>
            <a:p>
              <a:pPr algn="just"/>
              <a:endParaRPr lang="bg-BG" sz="1400" dirty="0">
                <a:solidFill>
                  <a:schemeClr val="bg1"/>
                </a:solidFill>
                <a:latin typeface="Arial Narrow" panose="020B0606020202030204" pitchFamily="34" charset="0"/>
              </a:endParaRPr>
            </a:p>
            <a:p>
              <a:pPr algn="just"/>
              <a:r>
                <a:rPr lang="bg-BG" sz="1400" dirty="0">
                  <a:solidFill>
                    <a:schemeClr val="bg1"/>
                  </a:solidFill>
                  <a:latin typeface="Arial Narrow" panose="020B0606020202030204" pitchFamily="34" charset="0"/>
                </a:rPr>
                <a:t>Министерство на финансите</a:t>
              </a:r>
            </a:p>
          </p:txBody>
        </p:sp>
        <p:sp>
          <p:nvSpPr>
            <p:cNvPr id="177" name="Текстово поле 176">
              <a:extLst>
                <a:ext uri="{FF2B5EF4-FFF2-40B4-BE49-F238E27FC236}">
                  <a16:creationId xmlns:a16="http://schemas.microsoft.com/office/drawing/2014/main" id="{FBBC2E48-F151-447B-A31A-4D43D8F23773}"/>
                </a:ext>
              </a:extLst>
            </p:cNvPr>
            <p:cNvSpPr txBox="1"/>
            <p:nvPr/>
          </p:nvSpPr>
          <p:spPr>
            <a:xfrm>
              <a:off x="2896130" y="1288729"/>
              <a:ext cx="1311357" cy="73866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bg-BG" sz="1400" dirty="0">
                  <a:solidFill>
                    <a:schemeClr val="accent2"/>
                  </a:solidFill>
                  <a:latin typeface="Arial Narrow" panose="020B0606020202030204" pitchFamily="34" charset="0"/>
                </a:rPr>
                <a:t>Изпълнител: </a:t>
              </a:r>
            </a:p>
            <a:p>
              <a:endParaRPr lang="bg-BG" sz="1400" dirty="0">
                <a:solidFill>
                  <a:schemeClr val="accent2"/>
                </a:solidFill>
                <a:latin typeface="Arial Narrow" panose="020B0606020202030204" pitchFamily="34" charset="0"/>
              </a:endParaRPr>
            </a:p>
            <a:p>
              <a:r>
                <a:rPr lang="bg-BG" sz="1400" dirty="0">
                  <a:solidFill>
                    <a:schemeClr val="accent2"/>
                  </a:solidFill>
                  <a:latin typeface="Arial Narrow" panose="020B0606020202030204" pitchFamily="34" charset="0"/>
                </a:rPr>
                <a:t>Алфа Рисърч</a:t>
              </a:r>
            </a:p>
          </p:txBody>
        </p:sp>
        <p:pic>
          <p:nvPicPr>
            <p:cNvPr id="6" name="Картина 5">
              <a:extLst>
                <a:ext uri="{FF2B5EF4-FFF2-40B4-BE49-F238E27FC236}">
                  <a16:creationId xmlns:a16="http://schemas.microsoft.com/office/drawing/2014/main" id="{B7AEBAE4-FA38-BD91-6534-A9A26044860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32134" y="3084876"/>
              <a:ext cx="764060" cy="650866"/>
            </a:xfrm>
            <a:prstGeom prst="rect">
              <a:avLst/>
            </a:prstGeom>
          </p:spPr>
        </p:pic>
      </p:grpSp>
      <p:pic>
        <p:nvPicPr>
          <p:cNvPr id="5" name="Картина 4">
            <a:extLst>
              <a:ext uri="{FF2B5EF4-FFF2-40B4-BE49-F238E27FC236}">
                <a16:creationId xmlns:a16="http://schemas.microsoft.com/office/drawing/2014/main" id="{2CC4FEB4-A88E-37D3-4A2B-384DD88CBD4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47338" y="2588074"/>
            <a:ext cx="827308" cy="8502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148596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EFAF4E31-D417-6C89-17C5-389DC40D51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hqprint">
            <a:duotone>
              <a:schemeClr val="accent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32354" y="1815906"/>
            <a:ext cx="1616228" cy="15244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E40923C6-A033-121E-D225-FFA98BAF9B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5877" y="24873"/>
            <a:ext cx="10922417" cy="744884"/>
          </a:xfrm>
        </p:spPr>
        <p:txBody>
          <a:bodyPr/>
          <a:lstStyle/>
          <a:p>
            <a:r>
              <a:rPr lang="ru-RU" dirty="0"/>
              <a:t>ЗАПОЗНАТОСТ С РАЗЛИЧНИ АСПЕКТИ ПО ВЪВЕЖДАНЕ НА ЕВРОТО (%)</a:t>
            </a:r>
            <a:endParaRPr lang="bg-BG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5572446-CCAB-1CD1-A0D7-E897232D516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0"/>
              </a:spcBef>
            </a:pPr>
            <a:r>
              <a:rPr lang="bg-BG" noProof="0" dirty="0"/>
              <a:t>Ако след 1-ви януари платите в магазин в лева, как трябва да ви върнат ресто – в лева, или в евро?</a:t>
            </a:r>
          </a:p>
          <a:p>
            <a:pPr>
              <a:spcBef>
                <a:spcPts val="0"/>
              </a:spcBef>
            </a:pPr>
            <a:r>
              <a:rPr lang="bg-BG" noProof="0" dirty="0"/>
              <a:t>Ако имате договор за кредит, лизинг или други дългосрочни плащания в лева, ще трябва ли да </a:t>
            </a:r>
            <a:r>
              <a:rPr lang="bg-BG" noProof="0" dirty="0" err="1"/>
              <a:t>преподпишете</a:t>
            </a:r>
            <a:r>
              <a:rPr lang="bg-BG" noProof="0" dirty="0"/>
              <a:t> този договор в евро, или не?</a:t>
            </a:r>
          </a:p>
          <a:p>
            <a:endParaRPr lang="bg-BG" dirty="0"/>
          </a:p>
        </p:txBody>
      </p:sp>
      <p:graphicFrame>
        <p:nvGraphicFramePr>
          <p:cNvPr id="5" name="Chart Placeholder 9">
            <a:extLst>
              <a:ext uri="{FF2B5EF4-FFF2-40B4-BE49-F238E27FC236}">
                <a16:creationId xmlns:a16="http://schemas.microsoft.com/office/drawing/2014/main" id="{8D70419C-0451-A70A-28A3-5946F78DFB0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91659563"/>
              </p:ext>
            </p:extLst>
          </p:nvPr>
        </p:nvGraphicFramePr>
        <p:xfrm>
          <a:off x="3258705" y="988291"/>
          <a:ext cx="7429500" cy="328424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9EC1B48-CCCB-A136-B51D-0C0AAC94BFAF}"/>
              </a:ext>
            </a:extLst>
          </p:cNvPr>
          <p:cNvSpPr txBox="1"/>
          <p:nvPr/>
        </p:nvSpPr>
        <p:spPr>
          <a:xfrm>
            <a:off x="3258705" y="820291"/>
            <a:ext cx="6100618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bg-BG" sz="1200" noProof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Ако след 1-ви януари платите в магазин в лева, как трябва да ви върнат ресто – в лева, или в евро?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01B14D4-03CB-D3BF-232C-981ED140BA06}"/>
              </a:ext>
            </a:extLst>
          </p:cNvPr>
          <p:cNvSpPr txBox="1"/>
          <p:nvPr/>
        </p:nvSpPr>
        <p:spPr>
          <a:xfrm>
            <a:off x="7056338" y="1190380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62B630C-5109-A03D-D856-C1DEEB334DBC}"/>
              </a:ext>
            </a:extLst>
          </p:cNvPr>
          <p:cNvSpPr txBox="1"/>
          <p:nvPr/>
        </p:nvSpPr>
        <p:spPr>
          <a:xfrm>
            <a:off x="7056338" y="1467379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Декември 2025</a:t>
            </a:r>
          </a:p>
        </p:txBody>
      </p:sp>
      <p:graphicFrame>
        <p:nvGraphicFramePr>
          <p:cNvPr id="10" name="Chart Placeholder 102">
            <a:extLst>
              <a:ext uri="{FF2B5EF4-FFF2-40B4-BE49-F238E27FC236}">
                <a16:creationId xmlns:a16="http://schemas.microsoft.com/office/drawing/2014/main" id="{A521C1C2-739A-0504-84BF-86D976D3F7D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35454303"/>
              </p:ext>
            </p:extLst>
          </p:nvPr>
        </p:nvGraphicFramePr>
        <p:xfrm>
          <a:off x="545877" y="4576038"/>
          <a:ext cx="10756532" cy="17872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608E5ABE-46C9-43C5-7AC2-6E6AF829EE93}"/>
              </a:ext>
            </a:extLst>
          </p:cNvPr>
          <p:cNvSpPr txBox="1"/>
          <p:nvPr/>
        </p:nvSpPr>
        <p:spPr>
          <a:xfrm>
            <a:off x="1183758" y="4248505"/>
            <a:ext cx="982448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bg-BG" sz="1200" noProof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Ако имате договор за кредит, лизинг или други дългосрочни плащания в лева, ще трябва ли да </a:t>
            </a:r>
            <a:r>
              <a:rPr lang="bg-BG" sz="1200" noProof="0" dirty="0" err="1">
                <a:solidFill>
                  <a:schemeClr val="tx1">
                    <a:lumMod val="65000"/>
                    <a:lumOff val="35000"/>
                  </a:schemeClr>
                </a:solidFill>
              </a:rPr>
              <a:t>преподпишете</a:t>
            </a:r>
            <a:r>
              <a:rPr lang="bg-BG" sz="1200" noProof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този договор в евро, или не?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4B37964-7854-9275-E83E-6C9F1C9FC35D}"/>
              </a:ext>
            </a:extLst>
          </p:cNvPr>
          <p:cNvSpPr txBox="1"/>
          <p:nvPr/>
        </p:nvSpPr>
        <p:spPr>
          <a:xfrm>
            <a:off x="4863035" y="4481285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Декември 2025</a:t>
            </a:r>
          </a:p>
        </p:txBody>
      </p:sp>
    </p:spTree>
    <p:extLst>
      <p:ext uri="{BB962C8B-B14F-4D97-AF65-F5344CB8AC3E}">
        <p14:creationId xmlns:p14="http://schemas.microsoft.com/office/powerpoint/2010/main" val="79682683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2">
            <a:extLst>
              <a:ext uri="{FF2B5EF4-FFF2-40B4-BE49-F238E27FC236}">
                <a16:creationId xmlns:a16="http://schemas.microsoft.com/office/drawing/2014/main" id="{79022558-2DBE-FE88-0841-F3874A8187C9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17" name="Freeform 1105">
              <a:extLst>
                <a:ext uri="{FF2B5EF4-FFF2-40B4-BE49-F238E27FC236}">
                  <a16:creationId xmlns:a16="http://schemas.microsoft.com/office/drawing/2014/main" id="{12ED02D5-2B26-BAA6-F47D-FF471F8D1848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" name="Freeform 1059">
              <a:extLst>
                <a:ext uri="{FF2B5EF4-FFF2-40B4-BE49-F238E27FC236}">
                  <a16:creationId xmlns:a16="http://schemas.microsoft.com/office/drawing/2014/main" id="{2E0BEC8C-8345-61BB-4AD1-9A6E91C8EA72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9" name="Freeform 1029">
              <a:extLst>
                <a:ext uri="{FF2B5EF4-FFF2-40B4-BE49-F238E27FC236}">
                  <a16:creationId xmlns:a16="http://schemas.microsoft.com/office/drawing/2014/main" id="{E3DA240F-B04F-473F-A38A-57BDC934AA4B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20" name="Group 1032">
              <a:extLst>
                <a:ext uri="{FF2B5EF4-FFF2-40B4-BE49-F238E27FC236}">
                  <a16:creationId xmlns:a16="http://schemas.microsoft.com/office/drawing/2014/main" id="{C254EEFC-5E7C-3D41-1340-F6807697CC94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98" name="Freeform 1033">
                <a:extLst>
                  <a:ext uri="{FF2B5EF4-FFF2-40B4-BE49-F238E27FC236}">
                    <a16:creationId xmlns:a16="http://schemas.microsoft.com/office/drawing/2014/main" id="{6AAEA9A2-6C8D-F4B9-650F-1FA171B49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99" name="Freeform 1034">
                <a:extLst>
                  <a:ext uri="{FF2B5EF4-FFF2-40B4-BE49-F238E27FC236}">
                    <a16:creationId xmlns:a16="http://schemas.microsoft.com/office/drawing/2014/main" id="{109A30A6-8E5B-12AC-E865-A5157EFA1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21" name="Freeform 1035">
              <a:extLst>
                <a:ext uri="{FF2B5EF4-FFF2-40B4-BE49-F238E27FC236}">
                  <a16:creationId xmlns:a16="http://schemas.microsoft.com/office/drawing/2014/main" id="{7FEC6F5A-9CC3-0256-D26F-1B9CC0DC895C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2" name="Freeform 1037">
              <a:extLst>
                <a:ext uri="{FF2B5EF4-FFF2-40B4-BE49-F238E27FC236}">
                  <a16:creationId xmlns:a16="http://schemas.microsoft.com/office/drawing/2014/main" id="{5B3FCAC7-2599-936D-3D37-56B59DC3B9EC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3" name="Freeform 1039">
              <a:extLst>
                <a:ext uri="{FF2B5EF4-FFF2-40B4-BE49-F238E27FC236}">
                  <a16:creationId xmlns:a16="http://schemas.microsoft.com/office/drawing/2014/main" id="{024033ED-77B1-8C48-B163-42CDECD98828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4" name="Freeform 1040">
              <a:extLst>
                <a:ext uri="{FF2B5EF4-FFF2-40B4-BE49-F238E27FC236}">
                  <a16:creationId xmlns:a16="http://schemas.microsoft.com/office/drawing/2014/main" id="{0CA0BBAD-3A5E-34E5-81F8-DCFFD60C63B1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5" name="Freeform 1041">
              <a:extLst>
                <a:ext uri="{FF2B5EF4-FFF2-40B4-BE49-F238E27FC236}">
                  <a16:creationId xmlns:a16="http://schemas.microsoft.com/office/drawing/2014/main" id="{FB1C1866-81B5-B480-F687-A54FE74190E0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6" name="Freeform 1042">
              <a:extLst>
                <a:ext uri="{FF2B5EF4-FFF2-40B4-BE49-F238E27FC236}">
                  <a16:creationId xmlns:a16="http://schemas.microsoft.com/office/drawing/2014/main" id="{53F4DA04-E12E-880E-B2A5-2304A975B454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7" name="Freeform 1043">
              <a:extLst>
                <a:ext uri="{FF2B5EF4-FFF2-40B4-BE49-F238E27FC236}">
                  <a16:creationId xmlns:a16="http://schemas.microsoft.com/office/drawing/2014/main" id="{728C6966-0FEE-E262-D573-82DA475D819E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8" name="Freeform 1044">
              <a:extLst>
                <a:ext uri="{FF2B5EF4-FFF2-40B4-BE49-F238E27FC236}">
                  <a16:creationId xmlns:a16="http://schemas.microsoft.com/office/drawing/2014/main" id="{64496C3C-8488-A225-2190-5DE925B5473A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9" name="Freeform 1045">
              <a:extLst>
                <a:ext uri="{FF2B5EF4-FFF2-40B4-BE49-F238E27FC236}">
                  <a16:creationId xmlns:a16="http://schemas.microsoft.com/office/drawing/2014/main" id="{B4F34357-5B2C-7128-EED4-A235642EC6EC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0" name="Freeform 1046">
              <a:extLst>
                <a:ext uri="{FF2B5EF4-FFF2-40B4-BE49-F238E27FC236}">
                  <a16:creationId xmlns:a16="http://schemas.microsoft.com/office/drawing/2014/main" id="{55D95929-95DA-B0BF-8D40-2635C7A1761E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1" name="Freeform 1047">
              <a:extLst>
                <a:ext uri="{FF2B5EF4-FFF2-40B4-BE49-F238E27FC236}">
                  <a16:creationId xmlns:a16="http://schemas.microsoft.com/office/drawing/2014/main" id="{FBC16D3F-7981-6E4A-ED31-35B0B22B15E4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2" name="Freeform 1048">
              <a:extLst>
                <a:ext uri="{FF2B5EF4-FFF2-40B4-BE49-F238E27FC236}">
                  <a16:creationId xmlns:a16="http://schemas.microsoft.com/office/drawing/2014/main" id="{FFD22B70-3007-42C3-1038-2C3BF7D5D0D0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3" name="Freeform 1049">
              <a:extLst>
                <a:ext uri="{FF2B5EF4-FFF2-40B4-BE49-F238E27FC236}">
                  <a16:creationId xmlns:a16="http://schemas.microsoft.com/office/drawing/2014/main" id="{97C91681-558C-EC76-D9A2-F82273A68F34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4" name="Freeform 1050">
              <a:extLst>
                <a:ext uri="{FF2B5EF4-FFF2-40B4-BE49-F238E27FC236}">
                  <a16:creationId xmlns:a16="http://schemas.microsoft.com/office/drawing/2014/main" id="{32D89C31-E686-B709-76E2-B240909D800E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5" name="Freeform 1051">
              <a:extLst>
                <a:ext uri="{FF2B5EF4-FFF2-40B4-BE49-F238E27FC236}">
                  <a16:creationId xmlns:a16="http://schemas.microsoft.com/office/drawing/2014/main" id="{180437AB-C0B7-E5D0-0A63-59FA9C2FC4C2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6" name="Freeform 1053">
              <a:extLst>
                <a:ext uri="{FF2B5EF4-FFF2-40B4-BE49-F238E27FC236}">
                  <a16:creationId xmlns:a16="http://schemas.microsoft.com/office/drawing/2014/main" id="{23B6FD32-6FB1-D2A4-3358-7181F793D087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7" name="Freeform 1055">
              <a:extLst>
                <a:ext uri="{FF2B5EF4-FFF2-40B4-BE49-F238E27FC236}">
                  <a16:creationId xmlns:a16="http://schemas.microsoft.com/office/drawing/2014/main" id="{C9922F42-36C9-EEA9-ACEE-DC35AD421E0F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8" name="Freeform 1057">
              <a:extLst>
                <a:ext uri="{FF2B5EF4-FFF2-40B4-BE49-F238E27FC236}">
                  <a16:creationId xmlns:a16="http://schemas.microsoft.com/office/drawing/2014/main" id="{892AD094-A4AC-E963-B55D-90C1F52FE53F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9" name="Freeform 1061">
              <a:extLst>
                <a:ext uri="{FF2B5EF4-FFF2-40B4-BE49-F238E27FC236}">
                  <a16:creationId xmlns:a16="http://schemas.microsoft.com/office/drawing/2014/main" id="{61A50582-C3C7-B906-DE54-572CBD65DA17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0" name="Freeform 1062">
              <a:extLst>
                <a:ext uri="{FF2B5EF4-FFF2-40B4-BE49-F238E27FC236}">
                  <a16:creationId xmlns:a16="http://schemas.microsoft.com/office/drawing/2014/main" id="{272E9FD7-B66E-ABBA-1939-A3D41AFD4652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1" name="Freeform 1063">
              <a:extLst>
                <a:ext uri="{FF2B5EF4-FFF2-40B4-BE49-F238E27FC236}">
                  <a16:creationId xmlns:a16="http://schemas.microsoft.com/office/drawing/2014/main" id="{CDDFE341-31E0-0F4F-74E1-C65027F28E54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2" name="Freeform 1064">
              <a:extLst>
                <a:ext uri="{FF2B5EF4-FFF2-40B4-BE49-F238E27FC236}">
                  <a16:creationId xmlns:a16="http://schemas.microsoft.com/office/drawing/2014/main" id="{C1C76F30-0C0C-2FED-B1A3-E305D15A386B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3" name="Freeform 1065">
              <a:extLst>
                <a:ext uri="{FF2B5EF4-FFF2-40B4-BE49-F238E27FC236}">
                  <a16:creationId xmlns:a16="http://schemas.microsoft.com/office/drawing/2014/main" id="{51B22505-0B44-AD9C-EE34-DDEB31D910C5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4" name="Freeform 1066">
              <a:extLst>
                <a:ext uri="{FF2B5EF4-FFF2-40B4-BE49-F238E27FC236}">
                  <a16:creationId xmlns:a16="http://schemas.microsoft.com/office/drawing/2014/main" id="{0F18C057-874D-97ED-8F2E-E7D49F863882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5" name="Freeform 1067">
              <a:extLst>
                <a:ext uri="{FF2B5EF4-FFF2-40B4-BE49-F238E27FC236}">
                  <a16:creationId xmlns:a16="http://schemas.microsoft.com/office/drawing/2014/main" id="{39F9C856-2661-7C45-4E26-0A33168BA010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6" name="Freeform 1069">
              <a:extLst>
                <a:ext uri="{FF2B5EF4-FFF2-40B4-BE49-F238E27FC236}">
                  <a16:creationId xmlns:a16="http://schemas.microsoft.com/office/drawing/2014/main" id="{F1787045-EE6B-25F5-53D1-22AF49A8EA82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7" name="Freeform 1070">
              <a:extLst>
                <a:ext uri="{FF2B5EF4-FFF2-40B4-BE49-F238E27FC236}">
                  <a16:creationId xmlns:a16="http://schemas.microsoft.com/office/drawing/2014/main" id="{99015590-D9BB-0153-44EA-82B217F12470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8" name="Freeform 1071">
              <a:extLst>
                <a:ext uri="{FF2B5EF4-FFF2-40B4-BE49-F238E27FC236}">
                  <a16:creationId xmlns:a16="http://schemas.microsoft.com/office/drawing/2014/main" id="{A0F42CD3-CD71-A99D-CA26-8788C0CFBA15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9" name="Freeform 1073">
              <a:extLst>
                <a:ext uri="{FF2B5EF4-FFF2-40B4-BE49-F238E27FC236}">
                  <a16:creationId xmlns:a16="http://schemas.microsoft.com/office/drawing/2014/main" id="{2EE31670-E46B-1CAC-441F-AC192161D32A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0" name="Freeform 1074">
              <a:extLst>
                <a:ext uri="{FF2B5EF4-FFF2-40B4-BE49-F238E27FC236}">
                  <a16:creationId xmlns:a16="http://schemas.microsoft.com/office/drawing/2014/main" id="{F4438CC2-70F2-37F0-C58F-DD307D5F33D9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1" name="Freeform 1076">
              <a:extLst>
                <a:ext uri="{FF2B5EF4-FFF2-40B4-BE49-F238E27FC236}">
                  <a16:creationId xmlns:a16="http://schemas.microsoft.com/office/drawing/2014/main" id="{852FEE90-A074-5A94-6563-91EB15D45F39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2" name="Freeform 1077">
              <a:extLst>
                <a:ext uri="{FF2B5EF4-FFF2-40B4-BE49-F238E27FC236}">
                  <a16:creationId xmlns:a16="http://schemas.microsoft.com/office/drawing/2014/main" id="{9090C4A7-742E-4535-0BC6-FA32D83620E7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3" name="Freeform 1078">
              <a:extLst>
                <a:ext uri="{FF2B5EF4-FFF2-40B4-BE49-F238E27FC236}">
                  <a16:creationId xmlns:a16="http://schemas.microsoft.com/office/drawing/2014/main" id="{D400216B-313E-B27E-B609-AE925C3CEBAE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4" name="Freeform 1080">
              <a:extLst>
                <a:ext uri="{FF2B5EF4-FFF2-40B4-BE49-F238E27FC236}">
                  <a16:creationId xmlns:a16="http://schemas.microsoft.com/office/drawing/2014/main" id="{2A08365D-6EF5-2FFD-8E4F-45C9FEB63C82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5" name="Freeform 1082">
              <a:extLst>
                <a:ext uri="{FF2B5EF4-FFF2-40B4-BE49-F238E27FC236}">
                  <a16:creationId xmlns:a16="http://schemas.microsoft.com/office/drawing/2014/main" id="{A49D2921-0754-A431-D5A9-52F419918AC2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6" name="Freeform 1084">
              <a:extLst>
                <a:ext uri="{FF2B5EF4-FFF2-40B4-BE49-F238E27FC236}">
                  <a16:creationId xmlns:a16="http://schemas.microsoft.com/office/drawing/2014/main" id="{64DF224A-B52D-39FD-8300-E524895414CC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7" name="Freeform 1085">
              <a:extLst>
                <a:ext uri="{FF2B5EF4-FFF2-40B4-BE49-F238E27FC236}">
                  <a16:creationId xmlns:a16="http://schemas.microsoft.com/office/drawing/2014/main" id="{5D6F5EEE-0F8A-75F8-7E03-BF60041A2252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8" name="Freeform 1086">
              <a:extLst>
                <a:ext uri="{FF2B5EF4-FFF2-40B4-BE49-F238E27FC236}">
                  <a16:creationId xmlns:a16="http://schemas.microsoft.com/office/drawing/2014/main" id="{8510C9CE-D1D5-0991-5AEE-51E4670564D7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9" name="Freeform 1087">
              <a:extLst>
                <a:ext uri="{FF2B5EF4-FFF2-40B4-BE49-F238E27FC236}">
                  <a16:creationId xmlns:a16="http://schemas.microsoft.com/office/drawing/2014/main" id="{47563952-6EE0-917B-32DC-D1DC5C34B001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0" name="Freeform 1088">
              <a:extLst>
                <a:ext uri="{FF2B5EF4-FFF2-40B4-BE49-F238E27FC236}">
                  <a16:creationId xmlns:a16="http://schemas.microsoft.com/office/drawing/2014/main" id="{C23AF90F-5CEF-F1BA-DB9B-64BE94CCCC19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1" name="Freeform 1089">
              <a:extLst>
                <a:ext uri="{FF2B5EF4-FFF2-40B4-BE49-F238E27FC236}">
                  <a16:creationId xmlns:a16="http://schemas.microsoft.com/office/drawing/2014/main" id="{8D675177-B4BC-9EC6-29C1-7E18B74B820C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2" name="Freeform 1091">
              <a:extLst>
                <a:ext uri="{FF2B5EF4-FFF2-40B4-BE49-F238E27FC236}">
                  <a16:creationId xmlns:a16="http://schemas.microsoft.com/office/drawing/2014/main" id="{3C9A77E0-EF14-0AA9-0746-DB08E41FB716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3" name="Freeform 1093">
              <a:extLst>
                <a:ext uri="{FF2B5EF4-FFF2-40B4-BE49-F238E27FC236}">
                  <a16:creationId xmlns:a16="http://schemas.microsoft.com/office/drawing/2014/main" id="{FB5A488C-514B-7FED-1079-AA8FB34F3FC9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4" name="Freeform 1094">
              <a:extLst>
                <a:ext uri="{FF2B5EF4-FFF2-40B4-BE49-F238E27FC236}">
                  <a16:creationId xmlns:a16="http://schemas.microsoft.com/office/drawing/2014/main" id="{2CB296B4-EB82-327B-E462-0C60BD6CC4DD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5" name="Freeform 1096">
              <a:extLst>
                <a:ext uri="{FF2B5EF4-FFF2-40B4-BE49-F238E27FC236}">
                  <a16:creationId xmlns:a16="http://schemas.microsoft.com/office/drawing/2014/main" id="{6637212F-B7D8-A1E3-267D-07066106493B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6" name="Freeform 1097">
              <a:extLst>
                <a:ext uri="{FF2B5EF4-FFF2-40B4-BE49-F238E27FC236}">
                  <a16:creationId xmlns:a16="http://schemas.microsoft.com/office/drawing/2014/main" id="{C35C4198-F5AD-1C87-B2F8-6DCDBA2EA378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7" name="Freeform 1099">
              <a:extLst>
                <a:ext uri="{FF2B5EF4-FFF2-40B4-BE49-F238E27FC236}">
                  <a16:creationId xmlns:a16="http://schemas.microsoft.com/office/drawing/2014/main" id="{B35192E6-B659-9E21-1A97-B0DCFA5CBB58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8" name="Freeform 1101">
              <a:extLst>
                <a:ext uri="{FF2B5EF4-FFF2-40B4-BE49-F238E27FC236}">
                  <a16:creationId xmlns:a16="http://schemas.microsoft.com/office/drawing/2014/main" id="{938524D3-28EB-6E84-6364-5650A88ACE66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9" name="Freeform 1103">
              <a:extLst>
                <a:ext uri="{FF2B5EF4-FFF2-40B4-BE49-F238E27FC236}">
                  <a16:creationId xmlns:a16="http://schemas.microsoft.com/office/drawing/2014/main" id="{A2AC6CA5-8130-1156-96B0-EC84DEF6AB08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0" name="Freeform 1107">
              <a:extLst>
                <a:ext uri="{FF2B5EF4-FFF2-40B4-BE49-F238E27FC236}">
                  <a16:creationId xmlns:a16="http://schemas.microsoft.com/office/drawing/2014/main" id="{C27FF6AE-8F56-F4BA-C39E-5CAF74B2B8A1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1" name="Freeform 1109">
              <a:extLst>
                <a:ext uri="{FF2B5EF4-FFF2-40B4-BE49-F238E27FC236}">
                  <a16:creationId xmlns:a16="http://schemas.microsoft.com/office/drawing/2014/main" id="{EBFFF14F-0CF4-E061-6CA2-A01472BD76CF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2" name="Freeform 1110">
              <a:extLst>
                <a:ext uri="{FF2B5EF4-FFF2-40B4-BE49-F238E27FC236}">
                  <a16:creationId xmlns:a16="http://schemas.microsoft.com/office/drawing/2014/main" id="{F2A339BF-9000-C4A4-4796-931847F7A68B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3" name="Freeform 1111">
              <a:extLst>
                <a:ext uri="{FF2B5EF4-FFF2-40B4-BE49-F238E27FC236}">
                  <a16:creationId xmlns:a16="http://schemas.microsoft.com/office/drawing/2014/main" id="{A154DC5F-F72B-6807-E0D6-4892A273E621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4" name="Freeform 1112">
              <a:extLst>
                <a:ext uri="{FF2B5EF4-FFF2-40B4-BE49-F238E27FC236}">
                  <a16:creationId xmlns:a16="http://schemas.microsoft.com/office/drawing/2014/main" id="{0646588D-7639-B724-B9F1-84686992751D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5" name="Freeform 1113">
              <a:extLst>
                <a:ext uri="{FF2B5EF4-FFF2-40B4-BE49-F238E27FC236}">
                  <a16:creationId xmlns:a16="http://schemas.microsoft.com/office/drawing/2014/main" id="{FB213CAA-F48C-83EE-274D-863B98DAF94A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6" name="Freeform 1114">
              <a:extLst>
                <a:ext uri="{FF2B5EF4-FFF2-40B4-BE49-F238E27FC236}">
                  <a16:creationId xmlns:a16="http://schemas.microsoft.com/office/drawing/2014/main" id="{699BDE8A-F079-1194-D215-2F205C012653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7" name="Freeform 1116">
              <a:extLst>
                <a:ext uri="{FF2B5EF4-FFF2-40B4-BE49-F238E27FC236}">
                  <a16:creationId xmlns:a16="http://schemas.microsoft.com/office/drawing/2014/main" id="{8C97C2D0-B928-BADB-5515-95D940DC9C59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8" name="Freeform 1118">
              <a:extLst>
                <a:ext uri="{FF2B5EF4-FFF2-40B4-BE49-F238E27FC236}">
                  <a16:creationId xmlns:a16="http://schemas.microsoft.com/office/drawing/2014/main" id="{0D429FB9-1C3C-1FD1-1BEB-1E642DA9E556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9" name="Freeform 1120">
              <a:extLst>
                <a:ext uri="{FF2B5EF4-FFF2-40B4-BE49-F238E27FC236}">
                  <a16:creationId xmlns:a16="http://schemas.microsoft.com/office/drawing/2014/main" id="{76FC4A8E-1624-1387-7472-011E81768EA5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0" name="Freeform 1122">
              <a:extLst>
                <a:ext uri="{FF2B5EF4-FFF2-40B4-BE49-F238E27FC236}">
                  <a16:creationId xmlns:a16="http://schemas.microsoft.com/office/drawing/2014/main" id="{BFB257EC-1841-593E-5BB6-74F4600A1FC5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1" name="Freeform 1123">
              <a:extLst>
                <a:ext uri="{FF2B5EF4-FFF2-40B4-BE49-F238E27FC236}">
                  <a16:creationId xmlns:a16="http://schemas.microsoft.com/office/drawing/2014/main" id="{08670C6F-138D-711B-5475-C3046EC2FEDC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2" name="Freeform 1126">
              <a:extLst>
                <a:ext uri="{FF2B5EF4-FFF2-40B4-BE49-F238E27FC236}">
                  <a16:creationId xmlns:a16="http://schemas.microsoft.com/office/drawing/2014/main" id="{E7A0A228-BFE1-ABF7-033F-1ECED97B69B0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83" name="Group 1127">
              <a:extLst>
                <a:ext uri="{FF2B5EF4-FFF2-40B4-BE49-F238E27FC236}">
                  <a16:creationId xmlns:a16="http://schemas.microsoft.com/office/drawing/2014/main" id="{686D3156-B837-E215-7D72-2D8A7D440CFF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96" name="Freeform 1128">
                <a:extLst>
                  <a:ext uri="{FF2B5EF4-FFF2-40B4-BE49-F238E27FC236}">
                    <a16:creationId xmlns:a16="http://schemas.microsoft.com/office/drawing/2014/main" id="{65030BA3-0F09-391B-B396-0312D08BF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97" name="Freeform 1129">
                <a:extLst>
                  <a:ext uri="{FF2B5EF4-FFF2-40B4-BE49-F238E27FC236}">
                    <a16:creationId xmlns:a16="http://schemas.microsoft.com/office/drawing/2014/main" id="{D1A92272-4FBB-9C06-FE97-E40EBA9F1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84" name="Freeform 1130">
              <a:extLst>
                <a:ext uri="{FF2B5EF4-FFF2-40B4-BE49-F238E27FC236}">
                  <a16:creationId xmlns:a16="http://schemas.microsoft.com/office/drawing/2014/main" id="{D9EF8B7A-75EB-31FA-D079-D6F1AC0B788F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5" name="Freeform 1131">
              <a:extLst>
                <a:ext uri="{FF2B5EF4-FFF2-40B4-BE49-F238E27FC236}">
                  <a16:creationId xmlns:a16="http://schemas.microsoft.com/office/drawing/2014/main" id="{3A52D09F-7F08-0C8B-AB9D-283C8B52696E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6" name="Freeform 1132">
              <a:extLst>
                <a:ext uri="{FF2B5EF4-FFF2-40B4-BE49-F238E27FC236}">
                  <a16:creationId xmlns:a16="http://schemas.microsoft.com/office/drawing/2014/main" id="{65C15EDC-3AEC-B2E4-0FAC-AD315DCC0F92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7" name="Freeform 1133">
              <a:extLst>
                <a:ext uri="{FF2B5EF4-FFF2-40B4-BE49-F238E27FC236}">
                  <a16:creationId xmlns:a16="http://schemas.microsoft.com/office/drawing/2014/main" id="{7C841927-4424-B05B-380C-66FB024EB0AC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8" name="Freeform 1134">
              <a:extLst>
                <a:ext uri="{FF2B5EF4-FFF2-40B4-BE49-F238E27FC236}">
                  <a16:creationId xmlns:a16="http://schemas.microsoft.com/office/drawing/2014/main" id="{0A98E5B8-D29C-AC4A-06C9-0E60F75F1433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9" name="Freeform 1135">
              <a:extLst>
                <a:ext uri="{FF2B5EF4-FFF2-40B4-BE49-F238E27FC236}">
                  <a16:creationId xmlns:a16="http://schemas.microsoft.com/office/drawing/2014/main" id="{49420C5D-5FC6-5E3C-28C9-710973BC647E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0" name="Freeform 1136">
              <a:extLst>
                <a:ext uri="{FF2B5EF4-FFF2-40B4-BE49-F238E27FC236}">
                  <a16:creationId xmlns:a16="http://schemas.microsoft.com/office/drawing/2014/main" id="{05C5565A-BFDA-260B-523B-3FDDE7C1EE3C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1" name="Freeform 1137">
              <a:extLst>
                <a:ext uri="{FF2B5EF4-FFF2-40B4-BE49-F238E27FC236}">
                  <a16:creationId xmlns:a16="http://schemas.microsoft.com/office/drawing/2014/main" id="{C587F7B8-6CEC-639F-81E3-526E9D4FFD33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2" name="Freeform 1138">
              <a:extLst>
                <a:ext uri="{FF2B5EF4-FFF2-40B4-BE49-F238E27FC236}">
                  <a16:creationId xmlns:a16="http://schemas.microsoft.com/office/drawing/2014/main" id="{CD65C42F-B83A-C6D5-AFC8-F5D58B947F25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3" name="Freeform 1139">
              <a:extLst>
                <a:ext uri="{FF2B5EF4-FFF2-40B4-BE49-F238E27FC236}">
                  <a16:creationId xmlns:a16="http://schemas.microsoft.com/office/drawing/2014/main" id="{535BA47F-8597-F348-EF8B-E4F9024F165E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4" name="Freeform 1140">
              <a:extLst>
                <a:ext uri="{FF2B5EF4-FFF2-40B4-BE49-F238E27FC236}">
                  <a16:creationId xmlns:a16="http://schemas.microsoft.com/office/drawing/2014/main" id="{EDE1A7DA-CF11-C2CC-1E63-EB7100996F71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95" name="Freeform 1146">
              <a:extLst>
                <a:ext uri="{FF2B5EF4-FFF2-40B4-BE49-F238E27FC236}">
                  <a16:creationId xmlns:a16="http://schemas.microsoft.com/office/drawing/2014/main" id="{1D097C72-3DF5-8169-C566-B9CDF43CBDC0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F7CCF4F-C41D-0CC1-8888-41D0B0F52C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dirty="0"/>
              <a:t>ИНФОРМАЦИОННО ПОКРИТИЕ – ЗАБЕЛЯЗАНИ ИНФОРМАЦИОННИ МАТЕРИАЛИ ПО СЛЕДНИТЕ КАНАЛИ 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D3555A6-3146-A2F1-5132-C9291AB28C0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/>
              <a:t>Виждали ли сте някъде информационни материали за въвеждане на еврото в България?/Възможен е повече от един отговор/</a:t>
            </a: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61D8D32-77B5-AF48-44E5-D14656187D0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35503051"/>
              </p:ext>
            </p:extLst>
          </p:nvPr>
        </p:nvGraphicFramePr>
        <p:xfrm>
          <a:off x="814177" y="1458884"/>
          <a:ext cx="10563645" cy="47898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2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035579DE-69F6-633C-6540-230CAFB04546}"/>
              </a:ext>
            </a:extLst>
          </p:cNvPr>
          <p:cNvSpPr txBox="1"/>
          <p:nvPr/>
        </p:nvSpPr>
        <p:spPr>
          <a:xfrm>
            <a:off x="4152656" y="1320385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Декември 2025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5565A2D-97B5-84F5-34E0-1AFD4AD80E75}"/>
              </a:ext>
            </a:extLst>
          </p:cNvPr>
          <p:cNvSpPr txBox="1"/>
          <p:nvPr/>
        </p:nvSpPr>
        <p:spPr>
          <a:xfrm>
            <a:off x="8544547" y="1320384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Декември 2025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2AEE466-0612-E943-C5D2-7CB638340C8E}"/>
              </a:ext>
            </a:extLst>
          </p:cNvPr>
          <p:cNvSpPr txBox="1"/>
          <p:nvPr/>
        </p:nvSpPr>
        <p:spPr>
          <a:xfrm>
            <a:off x="6296403" y="1328521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Юли 2025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C908AC2-6F9B-5309-5FB5-D17F3841157B}"/>
              </a:ext>
            </a:extLst>
          </p:cNvPr>
          <p:cNvSpPr txBox="1"/>
          <p:nvPr/>
        </p:nvSpPr>
        <p:spPr>
          <a:xfrm>
            <a:off x="1859243" y="1336658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Юли 2025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7124E24-5DD2-DBC3-30D0-4F076E68228B}"/>
              </a:ext>
            </a:extLst>
          </p:cNvPr>
          <p:cNvSpPr txBox="1"/>
          <p:nvPr/>
        </p:nvSpPr>
        <p:spPr>
          <a:xfrm>
            <a:off x="2748729" y="923702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542A2DD-F282-6C7E-2836-81720BC18FB5}"/>
              </a:ext>
            </a:extLst>
          </p:cNvPr>
          <p:cNvSpPr txBox="1"/>
          <p:nvPr/>
        </p:nvSpPr>
        <p:spPr>
          <a:xfrm>
            <a:off x="7420475" y="931838"/>
            <a:ext cx="224814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Бизнес</a:t>
            </a:r>
          </a:p>
        </p:txBody>
      </p:sp>
    </p:spTree>
    <p:extLst>
      <p:ext uri="{BB962C8B-B14F-4D97-AF65-F5344CB8AC3E}">
        <p14:creationId xmlns:p14="http://schemas.microsoft.com/office/powerpoint/2010/main" val="150756608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97651C-A584-5DA8-713A-E059DC91E2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2">
            <a:extLst>
              <a:ext uri="{FF2B5EF4-FFF2-40B4-BE49-F238E27FC236}">
                <a16:creationId xmlns:a16="http://schemas.microsoft.com/office/drawing/2014/main" id="{BA25CAD3-0B66-5E0C-6930-66FBC420D5A2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9" name="Freeform 1105">
              <a:extLst>
                <a:ext uri="{FF2B5EF4-FFF2-40B4-BE49-F238E27FC236}">
                  <a16:creationId xmlns:a16="http://schemas.microsoft.com/office/drawing/2014/main" id="{DC993D0B-109C-60FB-1F3E-B3ED55ED34A6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" name="Freeform 1059">
              <a:extLst>
                <a:ext uri="{FF2B5EF4-FFF2-40B4-BE49-F238E27FC236}">
                  <a16:creationId xmlns:a16="http://schemas.microsoft.com/office/drawing/2014/main" id="{46FC4373-A2D8-9FFA-BF64-333F5D365AEB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" name="Freeform 1029">
              <a:extLst>
                <a:ext uri="{FF2B5EF4-FFF2-40B4-BE49-F238E27FC236}">
                  <a16:creationId xmlns:a16="http://schemas.microsoft.com/office/drawing/2014/main" id="{E70E317B-7739-11FA-3293-93D08223C84E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13" name="Group 1032">
              <a:extLst>
                <a:ext uri="{FF2B5EF4-FFF2-40B4-BE49-F238E27FC236}">
                  <a16:creationId xmlns:a16="http://schemas.microsoft.com/office/drawing/2014/main" id="{BAAA6859-5CE6-93C2-F13D-48D6AE26F8BA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91" name="Freeform 1033">
                <a:extLst>
                  <a:ext uri="{FF2B5EF4-FFF2-40B4-BE49-F238E27FC236}">
                    <a16:creationId xmlns:a16="http://schemas.microsoft.com/office/drawing/2014/main" id="{5ADFF408-3710-4FDA-FD69-D547AE483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92" name="Freeform 1034">
                <a:extLst>
                  <a:ext uri="{FF2B5EF4-FFF2-40B4-BE49-F238E27FC236}">
                    <a16:creationId xmlns:a16="http://schemas.microsoft.com/office/drawing/2014/main" id="{3FDF95D6-2E95-B5C4-81C1-34EA606EE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4" name="Freeform 1035">
              <a:extLst>
                <a:ext uri="{FF2B5EF4-FFF2-40B4-BE49-F238E27FC236}">
                  <a16:creationId xmlns:a16="http://schemas.microsoft.com/office/drawing/2014/main" id="{2E9FFB43-A65B-510D-E8A4-4174ABDB2A53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" name="Freeform 1037">
              <a:extLst>
                <a:ext uri="{FF2B5EF4-FFF2-40B4-BE49-F238E27FC236}">
                  <a16:creationId xmlns:a16="http://schemas.microsoft.com/office/drawing/2014/main" id="{553E296E-331F-DA1B-05C6-330B268D47CC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" name="Freeform 1039">
              <a:extLst>
                <a:ext uri="{FF2B5EF4-FFF2-40B4-BE49-F238E27FC236}">
                  <a16:creationId xmlns:a16="http://schemas.microsoft.com/office/drawing/2014/main" id="{47D9A748-15AD-0711-EA61-8B2B60B89BD9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" name="Freeform 1040">
              <a:extLst>
                <a:ext uri="{FF2B5EF4-FFF2-40B4-BE49-F238E27FC236}">
                  <a16:creationId xmlns:a16="http://schemas.microsoft.com/office/drawing/2014/main" id="{FB624CC2-814F-F08C-6389-B113603365AE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" name="Freeform 1041">
              <a:extLst>
                <a:ext uri="{FF2B5EF4-FFF2-40B4-BE49-F238E27FC236}">
                  <a16:creationId xmlns:a16="http://schemas.microsoft.com/office/drawing/2014/main" id="{290C74C5-D210-BCCC-ABFF-97B5884B34B0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9" name="Freeform 1042">
              <a:extLst>
                <a:ext uri="{FF2B5EF4-FFF2-40B4-BE49-F238E27FC236}">
                  <a16:creationId xmlns:a16="http://schemas.microsoft.com/office/drawing/2014/main" id="{5C703C38-2DC2-186E-08E1-0A4693B94A55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0" name="Freeform 1043">
              <a:extLst>
                <a:ext uri="{FF2B5EF4-FFF2-40B4-BE49-F238E27FC236}">
                  <a16:creationId xmlns:a16="http://schemas.microsoft.com/office/drawing/2014/main" id="{A3040302-85B9-1F96-0E39-AC41A494AB09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1" name="Freeform 1044">
              <a:extLst>
                <a:ext uri="{FF2B5EF4-FFF2-40B4-BE49-F238E27FC236}">
                  <a16:creationId xmlns:a16="http://schemas.microsoft.com/office/drawing/2014/main" id="{DA32EF4F-4E50-476B-1C30-1040E9952062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2" name="Freeform 1045">
              <a:extLst>
                <a:ext uri="{FF2B5EF4-FFF2-40B4-BE49-F238E27FC236}">
                  <a16:creationId xmlns:a16="http://schemas.microsoft.com/office/drawing/2014/main" id="{0C1CADD9-CDE0-C4FC-87DC-247E80196920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3" name="Freeform 1046">
              <a:extLst>
                <a:ext uri="{FF2B5EF4-FFF2-40B4-BE49-F238E27FC236}">
                  <a16:creationId xmlns:a16="http://schemas.microsoft.com/office/drawing/2014/main" id="{E34B994C-47CE-8AA7-831F-CAFF845B8705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4" name="Freeform 1047">
              <a:extLst>
                <a:ext uri="{FF2B5EF4-FFF2-40B4-BE49-F238E27FC236}">
                  <a16:creationId xmlns:a16="http://schemas.microsoft.com/office/drawing/2014/main" id="{7472207B-945A-25FB-32D0-0B952CE64102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5" name="Freeform 1048">
              <a:extLst>
                <a:ext uri="{FF2B5EF4-FFF2-40B4-BE49-F238E27FC236}">
                  <a16:creationId xmlns:a16="http://schemas.microsoft.com/office/drawing/2014/main" id="{D4C59E15-4C03-06A0-33EF-D9EA71F96F36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6" name="Freeform 1049">
              <a:extLst>
                <a:ext uri="{FF2B5EF4-FFF2-40B4-BE49-F238E27FC236}">
                  <a16:creationId xmlns:a16="http://schemas.microsoft.com/office/drawing/2014/main" id="{32319A3C-3FE5-0145-2025-0389F8BBAB4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7" name="Freeform 1050">
              <a:extLst>
                <a:ext uri="{FF2B5EF4-FFF2-40B4-BE49-F238E27FC236}">
                  <a16:creationId xmlns:a16="http://schemas.microsoft.com/office/drawing/2014/main" id="{630CFAD9-C84F-AA9A-FA84-1F3CF85C8EF5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8" name="Freeform 1051">
              <a:extLst>
                <a:ext uri="{FF2B5EF4-FFF2-40B4-BE49-F238E27FC236}">
                  <a16:creationId xmlns:a16="http://schemas.microsoft.com/office/drawing/2014/main" id="{C9C3AFC6-597F-88A9-F5E1-5076E8A933DF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9" name="Freeform 1053">
              <a:extLst>
                <a:ext uri="{FF2B5EF4-FFF2-40B4-BE49-F238E27FC236}">
                  <a16:creationId xmlns:a16="http://schemas.microsoft.com/office/drawing/2014/main" id="{BC9190D9-0943-1288-6F1E-B161090E7B48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0" name="Freeform 1055">
              <a:extLst>
                <a:ext uri="{FF2B5EF4-FFF2-40B4-BE49-F238E27FC236}">
                  <a16:creationId xmlns:a16="http://schemas.microsoft.com/office/drawing/2014/main" id="{837F0FCC-5BDB-E12B-DCF4-864E9C14FD6A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1" name="Freeform 1057">
              <a:extLst>
                <a:ext uri="{FF2B5EF4-FFF2-40B4-BE49-F238E27FC236}">
                  <a16:creationId xmlns:a16="http://schemas.microsoft.com/office/drawing/2014/main" id="{DAA544A3-DACD-DF26-BF6B-4FF715EE57AD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2" name="Freeform 1061">
              <a:extLst>
                <a:ext uri="{FF2B5EF4-FFF2-40B4-BE49-F238E27FC236}">
                  <a16:creationId xmlns:a16="http://schemas.microsoft.com/office/drawing/2014/main" id="{C110086D-42ED-8936-06EA-280D27CA780D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3" name="Freeform 1062">
              <a:extLst>
                <a:ext uri="{FF2B5EF4-FFF2-40B4-BE49-F238E27FC236}">
                  <a16:creationId xmlns:a16="http://schemas.microsoft.com/office/drawing/2014/main" id="{5ACD0AF5-6ED5-E2D6-20B8-12A4BFB2B40C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4" name="Freeform 1063">
              <a:extLst>
                <a:ext uri="{FF2B5EF4-FFF2-40B4-BE49-F238E27FC236}">
                  <a16:creationId xmlns:a16="http://schemas.microsoft.com/office/drawing/2014/main" id="{E960CE5A-B981-7043-FAA8-B5DFA8C2C187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5" name="Freeform 1064">
              <a:extLst>
                <a:ext uri="{FF2B5EF4-FFF2-40B4-BE49-F238E27FC236}">
                  <a16:creationId xmlns:a16="http://schemas.microsoft.com/office/drawing/2014/main" id="{B4F93448-E70D-0880-BDC6-52F848DED4FA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6" name="Freeform 1065">
              <a:extLst>
                <a:ext uri="{FF2B5EF4-FFF2-40B4-BE49-F238E27FC236}">
                  <a16:creationId xmlns:a16="http://schemas.microsoft.com/office/drawing/2014/main" id="{42B9F1B9-FCC1-6861-1883-25F3D60B4440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7" name="Freeform 1066">
              <a:extLst>
                <a:ext uri="{FF2B5EF4-FFF2-40B4-BE49-F238E27FC236}">
                  <a16:creationId xmlns:a16="http://schemas.microsoft.com/office/drawing/2014/main" id="{4FC933F4-4586-2755-0345-FFEF1037EA19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8" name="Freeform 1067">
              <a:extLst>
                <a:ext uri="{FF2B5EF4-FFF2-40B4-BE49-F238E27FC236}">
                  <a16:creationId xmlns:a16="http://schemas.microsoft.com/office/drawing/2014/main" id="{8A584105-98C4-6D1F-0571-CE3F1EB15C93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9" name="Freeform 1069">
              <a:extLst>
                <a:ext uri="{FF2B5EF4-FFF2-40B4-BE49-F238E27FC236}">
                  <a16:creationId xmlns:a16="http://schemas.microsoft.com/office/drawing/2014/main" id="{3B0782A6-3E2D-A65B-12F1-61AB015F7441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0" name="Freeform 1070">
              <a:extLst>
                <a:ext uri="{FF2B5EF4-FFF2-40B4-BE49-F238E27FC236}">
                  <a16:creationId xmlns:a16="http://schemas.microsoft.com/office/drawing/2014/main" id="{714BC679-BE31-6126-ED41-D45045CE7030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1" name="Freeform 1071">
              <a:extLst>
                <a:ext uri="{FF2B5EF4-FFF2-40B4-BE49-F238E27FC236}">
                  <a16:creationId xmlns:a16="http://schemas.microsoft.com/office/drawing/2014/main" id="{3780B7B2-0D1C-07C3-BF10-D05F8049E7FB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2" name="Freeform 1073">
              <a:extLst>
                <a:ext uri="{FF2B5EF4-FFF2-40B4-BE49-F238E27FC236}">
                  <a16:creationId xmlns:a16="http://schemas.microsoft.com/office/drawing/2014/main" id="{639D0C6F-6E9C-5C29-FED9-C739DA0D18E4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3" name="Freeform 1074">
              <a:extLst>
                <a:ext uri="{FF2B5EF4-FFF2-40B4-BE49-F238E27FC236}">
                  <a16:creationId xmlns:a16="http://schemas.microsoft.com/office/drawing/2014/main" id="{BF9C5789-2976-D34A-84ED-EAA186CFC655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4" name="Freeform 1076">
              <a:extLst>
                <a:ext uri="{FF2B5EF4-FFF2-40B4-BE49-F238E27FC236}">
                  <a16:creationId xmlns:a16="http://schemas.microsoft.com/office/drawing/2014/main" id="{612B4359-C91F-4096-CC07-80C2FDBD68C8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5" name="Freeform 1077">
              <a:extLst>
                <a:ext uri="{FF2B5EF4-FFF2-40B4-BE49-F238E27FC236}">
                  <a16:creationId xmlns:a16="http://schemas.microsoft.com/office/drawing/2014/main" id="{544CE430-5171-CC4D-DA7F-11424C42B60C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6" name="Freeform 1078">
              <a:extLst>
                <a:ext uri="{FF2B5EF4-FFF2-40B4-BE49-F238E27FC236}">
                  <a16:creationId xmlns:a16="http://schemas.microsoft.com/office/drawing/2014/main" id="{C379C519-0BB1-7AD9-470B-955BF3CB537F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7" name="Freeform 1080">
              <a:extLst>
                <a:ext uri="{FF2B5EF4-FFF2-40B4-BE49-F238E27FC236}">
                  <a16:creationId xmlns:a16="http://schemas.microsoft.com/office/drawing/2014/main" id="{84705471-5E28-80E6-429C-B0E5ED37C09C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8" name="Freeform 1082">
              <a:extLst>
                <a:ext uri="{FF2B5EF4-FFF2-40B4-BE49-F238E27FC236}">
                  <a16:creationId xmlns:a16="http://schemas.microsoft.com/office/drawing/2014/main" id="{6F2CB05A-2B48-4EDA-1BFF-5B91AB9621D6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9" name="Freeform 1084">
              <a:extLst>
                <a:ext uri="{FF2B5EF4-FFF2-40B4-BE49-F238E27FC236}">
                  <a16:creationId xmlns:a16="http://schemas.microsoft.com/office/drawing/2014/main" id="{6B5C150F-CFA5-2CE3-C67D-88EC6CFD91DB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0" name="Freeform 1085">
              <a:extLst>
                <a:ext uri="{FF2B5EF4-FFF2-40B4-BE49-F238E27FC236}">
                  <a16:creationId xmlns:a16="http://schemas.microsoft.com/office/drawing/2014/main" id="{1B2D2A9C-8BC7-837A-642C-23AAF14E38C2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1" name="Freeform 1086">
              <a:extLst>
                <a:ext uri="{FF2B5EF4-FFF2-40B4-BE49-F238E27FC236}">
                  <a16:creationId xmlns:a16="http://schemas.microsoft.com/office/drawing/2014/main" id="{0F2504BF-E651-EB3D-6C25-03B52766A701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2" name="Freeform 1087">
              <a:extLst>
                <a:ext uri="{FF2B5EF4-FFF2-40B4-BE49-F238E27FC236}">
                  <a16:creationId xmlns:a16="http://schemas.microsoft.com/office/drawing/2014/main" id="{4D303215-4FE4-465F-CEC5-77FA80F083AF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3" name="Freeform 1088">
              <a:extLst>
                <a:ext uri="{FF2B5EF4-FFF2-40B4-BE49-F238E27FC236}">
                  <a16:creationId xmlns:a16="http://schemas.microsoft.com/office/drawing/2014/main" id="{62198620-B2FD-8F26-85D5-A701FE0A1C0E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4" name="Freeform 1089">
              <a:extLst>
                <a:ext uri="{FF2B5EF4-FFF2-40B4-BE49-F238E27FC236}">
                  <a16:creationId xmlns:a16="http://schemas.microsoft.com/office/drawing/2014/main" id="{57DBF91E-2082-878D-3498-FD0B31D2B248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5" name="Freeform 1091">
              <a:extLst>
                <a:ext uri="{FF2B5EF4-FFF2-40B4-BE49-F238E27FC236}">
                  <a16:creationId xmlns:a16="http://schemas.microsoft.com/office/drawing/2014/main" id="{D174CB02-F452-531B-4486-9E44DE2E57A1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6" name="Freeform 1093">
              <a:extLst>
                <a:ext uri="{FF2B5EF4-FFF2-40B4-BE49-F238E27FC236}">
                  <a16:creationId xmlns:a16="http://schemas.microsoft.com/office/drawing/2014/main" id="{B46B97E8-41DB-6211-9A50-1E0CFD39295D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7" name="Freeform 1094">
              <a:extLst>
                <a:ext uri="{FF2B5EF4-FFF2-40B4-BE49-F238E27FC236}">
                  <a16:creationId xmlns:a16="http://schemas.microsoft.com/office/drawing/2014/main" id="{E83932F0-DE68-688E-F3AE-53788EDC968D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8" name="Freeform 1096">
              <a:extLst>
                <a:ext uri="{FF2B5EF4-FFF2-40B4-BE49-F238E27FC236}">
                  <a16:creationId xmlns:a16="http://schemas.microsoft.com/office/drawing/2014/main" id="{564A03DD-9B44-045C-FFCF-61C3C89C57A4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9" name="Freeform 1097">
              <a:extLst>
                <a:ext uri="{FF2B5EF4-FFF2-40B4-BE49-F238E27FC236}">
                  <a16:creationId xmlns:a16="http://schemas.microsoft.com/office/drawing/2014/main" id="{15B1558E-6ABC-2FD1-D8AA-FE02F902DC07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0" name="Freeform 1099">
              <a:extLst>
                <a:ext uri="{FF2B5EF4-FFF2-40B4-BE49-F238E27FC236}">
                  <a16:creationId xmlns:a16="http://schemas.microsoft.com/office/drawing/2014/main" id="{E2AE4504-276C-5F0C-903E-57A4110E1573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1" name="Freeform 1101">
              <a:extLst>
                <a:ext uri="{FF2B5EF4-FFF2-40B4-BE49-F238E27FC236}">
                  <a16:creationId xmlns:a16="http://schemas.microsoft.com/office/drawing/2014/main" id="{F8957C80-1202-85C8-2FBF-1DB6CB2D5659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2" name="Freeform 1103">
              <a:extLst>
                <a:ext uri="{FF2B5EF4-FFF2-40B4-BE49-F238E27FC236}">
                  <a16:creationId xmlns:a16="http://schemas.microsoft.com/office/drawing/2014/main" id="{F13B3CFF-A25B-B081-B0BE-FB7D16471465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3" name="Freeform 1107">
              <a:extLst>
                <a:ext uri="{FF2B5EF4-FFF2-40B4-BE49-F238E27FC236}">
                  <a16:creationId xmlns:a16="http://schemas.microsoft.com/office/drawing/2014/main" id="{24E29E86-B8BE-BEE5-141A-E936E97886AD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4" name="Freeform 1109">
              <a:extLst>
                <a:ext uri="{FF2B5EF4-FFF2-40B4-BE49-F238E27FC236}">
                  <a16:creationId xmlns:a16="http://schemas.microsoft.com/office/drawing/2014/main" id="{B2BE8FE5-C9B4-A412-2332-60AF0688136F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5" name="Freeform 1110">
              <a:extLst>
                <a:ext uri="{FF2B5EF4-FFF2-40B4-BE49-F238E27FC236}">
                  <a16:creationId xmlns:a16="http://schemas.microsoft.com/office/drawing/2014/main" id="{51F54D6B-1E28-77FB-2E42-87B8ED6748B7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6" name="Freeform 1111">
              <a:extLst>
                <a:ext uri="{FF2B5EF4-FFF2-40B4-BE49-F238E27FC236}">
                  <a16:creationId xmlns:a16="http://schemas.microsoft.com/office/drawing/2014/main" id="{F84FE7F2-6833-924E-6D56-44F912C030C5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7" name="Freeform 1112">
              <a:extLst>
                <a:ext uri="{FF2B5EF4-FFF2-40B4-BE49-F238E27FC236}">
                  <a16:creationId xmlns:a16="http://schemas.microsoft.com/office/drawing/2014/main" id="{0B98FF97-353A-DBA5-9867-5C8C9D164E7D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8" name="Freeform 1113">
              <a:extLst>
                <a:ext uri="{FF2B5EF4-FFF2-40B4-BE49-F238E27FC236}">
                  <a16:creationId xmlns:a16="http://schemas.microsoft.com/office/drawing/2014/main" id="{0341E69F-C1E2-3CBF-F4AB-235415B47F45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9" name="Freeform 1114">
              <a:extLst>
                <a:ext uri="{FF2B5EF4-FFF2-40B4-BE49-F238E27FC236}">
                  <a16:creationId xmlns:a16="http://schemas.microsoft.com/office/drawing/2014/main" id="{7B2DBB5E-601C-94EA-F0ED-A4E18684548D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0" name="Freeform 1116">
              <a:extLst>
                <a:ext uri="{FF2B5EF4-FFF2-40B4-BE49-F238E27FC236}">
                  <a16:creationId xmlns:a16="http://schemas.microsoft.com/office/drawing/2014/main" id="{943B4F1F-A2BE-7A45-5627-92CDE70ED5CB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1" name="Freeform 1118">
              <a:extLst>
                <a:ext uri="{FF2B5EF4-FFF2-40B4-BE49-F238E27FC236}">
                  <a16:creationId xmlns:a16="http://schemas.microsoft.com/office/drawing/2014/main" id="{D3C049CE-C016-74A3-989A-59FF518298A4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2" name="Freeform 1120">
              <a:extLst>
                <a:ext uri="{FF2B5EF4-FFF2-40B4-BE49-F238E27FC236}">
                  <a16:creationId xmlns:a16="http://schemas.microsoft.com/office/drawing/2014/main" id="{67E1EFF1-F4AD-19A1-EE5C-9DD1FA7AFE8D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3" name="Freeform 1122">
              <a:extLst>
                <a:ext uri="{FF2B5EF4-FFF2-40B4-BE49-F238E27FC236}">
                  <a16:creationId xmlns:a16="http://schemas.microsoft.com/office/drawing/2014/main" id="{31783FB1-E63B-5CA8-2C4C-238681F61D32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4" name="Freeform 1123">
              <a:extLst>
                <a:ext uri="{FF2B5EF4-FFF2-40B4-BE49-F238E27FC236}">
                  <a16:creationId xmlns:a16="http://schemas.microsoft.com/office/drawing/2014/main" id="{CA6F0066-9E82-52CA-B930-D2E92C68B010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5" name="Freeform 1126">
              <a:extLst>
                <a:ext uri="{FF2B5EF4-FFF2-40B4-BE49-F238E27FC236}">
                  <a16:creationId xmlns:a16="http://schemas.microsoft.com/office/drawing/2014/main" id="{697B3E88-79AA-32F1-E7CB-2483A0A11F5F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76" name="Group 1127">
              <a:extLst>
                <a:ext uri="{FF2B5EF4-FFF2-40B4-BE49-F238E27FC236}">
                  <a16:creationId xmlns:a16="http://schemas.microsoft.com/office/drawing/2014/main" id="{D092927D-5AF6-943A-14F4-D72BC0CF5453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9" name="Freeform 1128">
                <a:extLst>
                  <a:ext uri="{FF2B5EF4-FFF2-40B4-BE49-F238E27FC236}">
                    <a16:creationId xmlns:a16="http://schemas.microsoft.com/office/drawing/2014/main" id="{0DF3C221-EB74-8B07-85FF-5E5D3DBB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90" name="Freeform 1129">
                <a:extLst>
                  <a:ext uri="{FF2B5EF4-FFF2-40B4-BE49-F238E27FC236}">
                    <a16:creationId xmlns:a16="http://schemas.microsoft.com/office/drawing/2014/main" id="{5661C16B-9B06-63E0-20BF-415336DA0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77" name="Freeform 1130">
              <a:extLst>
                <a:ext uri="{FF2B5EF4-FFF2-40B4-BE49-F238E27FC236}">
                  <a16:creationId xmlns:a16="http://schemas.microsoft.com/office/drawing/2014/main" id="{B7E5F53E-5BD7-4176-D674-E31D28C81A90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8" name="Freeform 1131">
              <a:extLst>
                <a:ext uri="{FF2B5EF4-FFF2-40B4-BE49-F238E27FC236}">
                  <a16:creationId xmlns:a16="http://schemas.microsoft.com/office/drawing/2014/main" id="{1E622776-BD6C-944C-81B0-F5479D55168B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9" name="Freeform 1132">
              <a:extLst>
                <a:ext uri="{FF2B5EF4-FFF2-40B4-BE49-F238E27FC236}">
                  <a16:creationId xmlns:a16="http://schemas.microsoft.com/office/drawing/2014/main" id="{4F9838F1-9BB1-FEC0-2E49-4768BC74E71C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0" name="Freeform 1133">
              <a:extLst>
                <a:ext uri="{FF2B5EF4-FFF2-40B4-BE49-F238E27FC236}">
                  <a16:creationId xmlns:a16="http://schemas.microsoft.com/office/drawing/2014/main" id="{C2B30894-84E9-B7E3-97E8-65242F87B5CB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1" name="Freeform 1134">
              <a:extLst>
                <a:ext uri="{FF2B5EF4-FFF2-40B4-BE49-F238E27FC236}">
                  <a16:creationId xmlns:a16="http://schemas.microsoft.com/office/drawing/2014/main" id="{ED590E8A-739E-B0BD-441D-6978B697F9E4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2" name="Freeform 1135">
              <a:extLst>
                <a:ext uri="{FF2B5EF4-FFF2-40B4-BE49-F238E27FC236}">
                  <a16:creationId xmlns:a16="http://schemas.microsoft.com/office/drawing/2014/main" id="{55A6899B-CB22-495D-6B08-430E343781B9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3" name="Freeform 1136">
              <a:extLst>
                <a:ext uri="{FF2B5EF4-FFF2-40B4-BE49-F238E27FC236}">
                  <a16:creationId xmlns:a16="http://schemas.microsoft.com/office/drawing/2014/main" id="{839D7D2E-48CF-00C7-F971-F4C26F3D5C42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4" name="Freeform 1137">
              <a:extLst>
                <a:ext uri="{FF2B5EF4-FFF2-40B4-BE49-F238E27FC236}">
                  <a16:creationId xmlns:a16="http://schemas.microsoft.com/office/drawing/2014/main" id="{BBC5828F-2B80-97A2-A4FD-6F9DD0C26671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5" name="Freeform 1138">
              <a:extLst>
                <a:ext uri="{FF2B5EF4-FFF2-40B4-BE49-F238E27FC236}">
                  <a16:creationId xmlns:a16="http://schemas.microsoft.com/office/drawing/2014/main" id="{352AAC6C-AD9B-CAD1-F538-2F8466512D6F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6" name="Freeform 1139">
              <a:extLst>
                <a:ext uri="{FF2B5EF4-FFF2-40B4-BE49-F238E27FC236}">
                  <a16:creationId xmlns:a16="http://schemas.microsoft.com/office/drawing/2014/main" id="{58A7F52F-8F07-D53C-ED1D-9F7AF8FF003E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7" name="Freeform 1140">
              <a:extLst>
                <a:ext uri="{FF2B5EF4-FFF2-40B4-BE49-F238E27FC236}">
                  <a16:creationId xmlns:a16="http://schemas.microsoft.com/office/drawing/2014/main" id="{6AA12C9D-E3F5-5547-72AD-C0BD1155B6C4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88" name="Freeform 1146">
              <a:extLst>
                <a:ext uri="{FF2B5EF4-FFF2-40B4-BE49-F238E27FC236}">
                  <a16:creationId xmlns:a16="http://schemas.microsoft.com/office/drawing/2014/main" id="{2B957471-D7A1-A4AE-7FCC-D08C343C0715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CAFBFB3-AD7E-406B-3066-E0B2E1BFCA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dirty="0"/>
              <a:t>ОЦЕНКА НА ПРОЦЕСА ПО ВЪВЕЖДАНЕ НА ЕВРОТО 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66410E9-56CE-B507-9514-4BDF8DC104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Ако говорим само за процеса по смяната на валутата, как протече въвеждането на еврото в България</a:t>
            </a:r>
            <a:r>
              <a:rPr lang="ru-RU" dirty="0"/>
              <a:t>?</a:t>
            </a:r>
            <a:endParaRPr lang="bg-BG" dirty="0"/>
          </a:p>
        </p:txBody>
      </p:sp>
      <p:graphicFrame>
        <p:nvGraphicFramePr>
          <p:cNvPr id="94" name="Chart 93">
            <a:extLst>
              <a:ext uri="{FF2B5EF4-FFF2-40B4-BE49-F238E27FC236}">
                <a16:creationId xmlns:a16="http://schemas.microsoft.com/office/drawing/2014/main" id="{A5F4151F-91CB-51ED-54E4-F4AADF5453C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41986279"/>
              </p:ext>
            </p:extLst>
          </p:nvPr>
        </p:nvGraphicFramePr>
        <p:xfrm>
          <a:off x="517236" y="820292"/>
          <a:ext cx="5514109" cy="55120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graphicFrame>
        <p:nvGraphicFramePr>
          <p:cNvPr id="95" name="Chart 94">
            <a:extLst>
              <a:ext uri="{FF2B5EF4-FFF2-40B4-BE49-F238E27FC236}">
                <a16:creationId xmlns:a16="http://schemas.microsoft.com/office/drawing/2014/main" id="{FB61897E-7E35-A62C-8FC2-C167C76F2E6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1480644"/>
              </p:ext>
            </p:extLst>
          </p:nvPr>
        </p:nvGraphicFramePr>
        <p:xfrm>
          <a:off x="6096000" y="820292"/>
          <a:ext cx="5514109" cy="55120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2"/>
          </a:graphicData>
        </a:graphic>
      </p:graphicFrame>
    </p:spTree>
    <p:extLst>
      <p:ext uri="{BB962C8B-B14F-4D97-AF65-F5344CB8AC3E}">
        <p14:creationId xmlns:p14="http://schemas.microsoft.com/office/powerpoint/2010/main" val="172311902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258D9FE-65B2-B4A6-9831-4DE48BAE78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dirty="0"/>
              <a:t>ОЦЕНКА НА ИНСТИТУЦИИТЕ 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AA87F53-96A2-2A23-960B-6C84A02BD8D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По ваши наблюдения успяха ли следните български институции да се справят с организацията и дейностите по приемането на еврото</a:t>
            </a:r>
            <a:r>
              <a:rPr lang="ru-RU" dirty="0"/>
              <a:t>? </a:t>
            </a:r>
            <a:endParaRPr lang="bg-BG" dirty="0"/>
          </a:p>
        </p:txBody>
      </p:sp>
      <p:graphicFrame>
        <p:nvGraphicFramePr>
          <p:cNvPr id="6" name="Chart Placeholder 102">
            <a:extLst>
              <a:ext uri="{FF2B5EF4-FFF2-40B4-BE49-F238E27FC236}">
                <a16:creationId xmlns:a16="http://schemas.microsoft.com/office/drawing/2014/main" id="{7C954248-0454-A19E-1518-C1A314C1185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09355438"/>
              </p:ext>
            </p:extLst>
          </p:nvPr>
        </p:nvGraphicFramePr>
        <p:xfrm>
          <a:off x="495301" y="1252538"/>
          <a:ext cx="5332844" cy="4968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Chart Placeholder 102">
            <a:extLst>
              <a:ext uri="{FF2B5EF4-FFF2-40B4-BE49-F238E27FC236}">
                <a16:creationId xmlns:a16="http://schemas.microsoft.com/office/drawing/2014/main" id="{951AA303-2E60-F766-D17F-64D53147A76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25902603"/>
              </p:ext>
            </p:extLst>
          </p:nvPr>
        </p:nvGraphicFramePr>
        <p:xfrm>
          <a:off x="6023265" y="1276287"/>
          <a:ext cx="5332844" cy="49451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7D13AD94-D930-EE06-04B6-5B8129DC10D7}"/>
              </a:ext>
            </a:extLst>
          </p:cNvPr>
          <p:cNvSpPr txBox="1"/>
          <p:nvPr/>
        </p:nvSpPr>
        <p:spPr>
          <a:xfrm>
            <a:off x="5351562" y="787624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Юли 2026</a:t>
            </a:r>
          </a:p>
        </p:txBody>
      </p:sp>
    </p:spTree>
    <p:extLst>
      <p:ext uri="{BB962C8B-B14F-4D97-AF65-F5344CB8AC3E}">
        <p14:creationId xmlns:p14="http://schemas.microsoft.com/office/powerpoint/2010/main" val="176263449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0996B6-530A-D848-A57D-6FA1EC5412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dirty="0"/>
              <a:t>ОБОБЩЕНА ОЦЕНКА ЗА ВЪВЕЖДАНЕ НА ЕВРОТО 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7A05FD6-15B8-BF2B-C9AB-3B9822696AC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Като претеглите всички плюсове и минуси, какво бихте казали в обобщение? </a:t>
            </a:r>
          </a:p>
        </p:txBody>
      </p:sp>
      <p:graphicFrame>
        <p:nvGraphicFramePr>
          <p:cNvPr id="5" name="Chart Placeholder 102">
            <a:extLst>
              <a:ext uri="{FF2B5EF4-FFF2-40B4-BE49-F238E27FC236}">
                <a16:creationId xmlns:a16="http://schemas.microsoft.com/office/drawing/2014/main" id="{34D17777-F67F-0D1C-3268-847944676E5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38163635"/>
              </p:ext>
            </p:extLst>
          </p:nvPr>
        </p:nvGraphicFramePr>
        <p:xfrm>
          <a:off x="495301" y="1252538"/>
          <a:ext cx="10394372" cy="4968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27993676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1B4EFD-0097-7E27-9739-43C58C00BA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ов контейнер 1">
            <a:extLst>
              <a:ext uri="{FF2B5EF4-FFF2-40B4-BE49-F238E27FC236}">
                <a16:creationId xmlns:a16="http://schemas.microsoft.com/office/drawing/2014/main" id="{4D82812B-B17F-C5A4-86A3-F5B667A0667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252832" y="4633496"/>
            <a:ext cx="7467600" cy="1228725"/>
          </a:xfrm>
        </p:spPr>
        <p:txBody>
          <a:bodyPr/>
          <a:lstStyle/>
          <a:p>
            <a:endParaRPr lang="bg-BG" i="1" dirty="0"/>
          </a:p>
          <a:p>
            <a:endParaRPr lang="bg-BG" i="1" dirty="0"/>
          </a:p>
        </p:txBody>
      </p:sp>
      <p:sp>
        <p:nvSpPr>
          <p:cNvPr id="6" name="Заглавие 2">
            <a:extLst>
              <a:ext uri="{FF2B5EF4-FFF2-40B4-BE49-F238E27FC236}">
                <a16:creationId xmlns:a16="http://schemas.microsoft.com/office/drawing/2014/main" id="{B1F04586-E650-4281-D659-78C40FB921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56160" y="2550143"/>
            <a:ext cx="8658225" cy="1757713"/>
          </a:xfrm>
        </p:spPr>
        <p:txBody>
          <a:bodyPr/>
          <a:lstStyle/>
          <a:p>
            <a:r>
              <a:rPr lang="bg-BG" sz="3200" i="1" u="sng" noProof="0" dirty="0"/>
              <a:t>Бизнесът в прехода към еврото</a:t>
            </a:r>
            <a:endParaRPr lang="bg-BG" sz="3200" noProof="0" dirty="0"/>
          </a:p>
        </p:txBody>
      </p:sp>
    </p:spTree>
    <p:extLst>
      <p:ext uri="{BB962C8B-B14F-4D97-AF65-F5344CB8AC3E}">
        <p14:creationId xmlns:p14="http://schemas.microsoft.com/office/powerpoint/2010/main" val="16922718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84724D-C5E3-9283-AB5D-3534B4458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2">
            <a:extLst>
              <a:ext uri="{FF2B5EF4-FFF2-40B4-BE49-F238E27FC236}">
                <a16:creationId xmlns:a16="http://schemas.microsoft.com/office/drawing/2014/main" id="{04ABF329-910B-B9FE-21C9-880184502A71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7" name="Freeform 1105">
              <a:extLst>
                <a:ext uri="{FF2B5EF4-FFF2-40B4-BE49-F238E27FC236}">
                  <a16:creationId xmlns:a16="http://schemas.microsoft.com/office/drawing/2014/main" id="{E0919F37-F7A8-DB11-1150-B70FD26859D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" name="Freeform 1059">
              <a:extLst>
                <a:ext uri="{FF2B5EF4-FFF2-40B4-BE49-F238E27FC236}">
                  <a16:creationId xmlns:a16="http://schemas.microsoft.com/office/drawing/2014/main" id="{94D8412E-2497-8AF9-BD3B-80906DDA8845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9" name="Freeform 1029">
              <a:extLst>
                <a:ext uri="{FF2B5EF4-FFF2-40B4-BE49-F238E27FC236}">
                  <a16:creationId xmlns:a16="http://schemas.microsoft.com/office/drawing/2014/main" id="{A816E321-424F-E830-AB6C-5DE3EFCAAB6F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10" name="Group 1032">
              <a:extLst>
                <a:ext uri="{FF2B5EF4-FFF2-40B4-BE49-F238E27FC236}">
                  <a16:creationId xmlns:a16="http://schemas.microsoft.com/office/drawing/2014/main" id="{C29F11DE-6C52-6DEB-1452-B2C8505DFC04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8" name="Freeform 1033">
                <a:extLst>
                  <a:ext uri="{FF2B5EF4-FFF2-40B4-BE49-F238E27FC236}">
                    <a16:creationId xmlns:a16="http://schemas.microsoft.com/office/drawing/2014/main" id="{29716395-70E2-02C0-BFED-59B750B23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9" name="Freeform 1034">
                <a:extLst>
                  <a:ext uri="{FF2B5EF4-FFF2-40B4-BE49-F238E27FC236}">
                    <a16:creationId xmlns:a16="http://schemas.microsoft.com/office/drawing/2014/main" id="{E1CA1424-B0C0-D884-C2E3-34401E905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4EDCEC76-262D-8E3A-4548-A1390F23144C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2" name="Freeform 1037">
              <a:extLst>
                <a:ext uri="{FF2B5EF4-FFF2-40B4-BE49-F238E27FC236}">
                  <a16:creationId xmlns:a16="http://schemas.microsoft.com/office/drawing/2014/main" id="{B87222D0-B90A-7CAB-348B-3EBC9E7CBB0E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3" name="Freeform 1039">
              <a:extLst>
                <a:ext uri="{FF2B5EF4-FFF2-40B4-BE49-F238E27FC236}">
                  <a16:creationId xmlns:a16="http://schemas.microsoft.com/office/drawing/2014/main" id="{FBEBA27A-38E5-54B4-6850-CC111308F7D1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4" name="Freeform 1040">
              <a:extLst>
                <a:ext uri="{FF2B5EF4-FFF2-40B4-BE49-F238E27FC236}">
                  <a16:creationId xmlns:a16="http://schemas.microsoft.com/office/drawing/2014/main" id="{0B1D1A5B-46F7-3FBA-D2DF-1ACBBC8E4F78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5" name="Freeform 1041">
              <a:extLst>
                <a:ext uri="{FF2B5EF4-FFF2-40B4-BE49-F238E27FC236}">
                  <a16:creationId xmlns:a16="http://schemas.microsoft.com/office/drawing/2014/main" id="{3261B94D-231C-B2E2-3DE8-7F9D2B11151F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6" name="Freeform 1042">
              <a:extLst>
                <a:ext uri="{FF2B5EF4-FFF2-40B4-BE49-F238E27FC236}">
                  <a16:creationId xmlns:a16="http://schemas.microsoft.com/office/drawing/2014/main" id="{0EDC6CBC-0533-198D-28F6-6615B1A0518D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7" name="Freeform 1043">
              <a:extLst>
                <a:ext uri="{FF2B5EF4-FFF2-40B4-BE49-F238E27FC236}">
                  <a16:creationId xmlns:a16="http://schemas.microsoft.com/office/drawing/2014/main" id="{E0B93716-1598-500F-C4D1-BB75BD0AB1A5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8" name="Freeform 1044">
              <a:extLst>
                <a:ext uri="{FF2B5EF4-FFF2-40B4-BE49-F238E27FC236}">
                  <a16:creationId xmlns:a16="http://schemas.microsoft.com/office/drawing/2014/main" id="{81A558A1-44EC-F28E-8FEE-101FC3C077F1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9" name="Freeform 1045">
              <a:extLst>
                <a:ext uri="{FF2B5EF4-FFF2-40B4-BE49-F238E27FC236}">
                  <a16:creationId xmlns:a16="http://schemas.microsoft.com/office/drawing/2014/main" id="{78FAAF89-D852-07BC-0BB8-6632E1245E5C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0" name="Freeform 1046">
              <a:extLst>
                <a:ext uri="{FF2B5EF4-FFF2-40B4-BE49-F238E27FC236}">
                  <a16:creationId xmlns:a16="http://schemas.microsoft.com/office/drawing/2014/main" id="{86E54244-6359-4923-F31B-5BA7D579FD6F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1" name="Freeform 1047">
              <a:extLst>
                <a:ext uri="{FF2B5EF4-FFF2-40B4-BE49-F238E27FC236}">
                  <a16:creationId xmlns:a16="http://schemas.microsoft.com/office/drawing/2014/main" id="{EFED4EC7-169E-E2EC-C264-C42362A8EBC7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2" name="Freeform 1048">
              <a:extLst>
                <a:ext uri="{FF2B5EF4-FFF2-40B4-BE49-F238E27FC236}">
                  <a16:creationId xmlns:a16="http://schemas.microsoft.com/office/drawing/2014/main" id="{0A89199A-DF00-C083-BF28-51A953DA5DA8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3" name="Freeform 1049">
              <a:extLst>
                <a:ext uri="{FF2B5EF4-FFF2-40B4-BE49-F238E27FC236}">
                  <a16:creationId xmlns:a16="http://schemas.microsoft.com/office/drawing/2014/main" id="{406A3BE6-20FD-E123-4C21-F1AD6D004CD8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4" name="Freeform 1050">
              <a:extLst>
                <a:ext uri="{FF2B5EF4-FFF2-40B4-BE49-F238E27FC236}">
                  <a16:creationId xmlns:a16="http://schemas.microsoft.com/office/drawing/2014/main" id="{F39BF7C4-5E97-75E5-8360-ECEBB360359C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5" name="Freeform 1051">
              <a:extLst>
                <a:ext uri="{FF2B5EF4-FFF2-40B4-BE49-F238E27FC236}">
                  <a16:creationId xmlns:a16="http://schemas.microsoft.com/office/drawing/2014/main" id="{0E2D66B6-7F04-92F8-1280-CD4C7FE2E729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6" name="Freeform 1053">
              <a:extLst>
                <a:ext uri="{FF2B5EF4-FFF2-40B4-BE49-F238E27FC236}">
                  <a16:creationId xmlns:a16="http://schemas.microsoft.com/office/drawing/2014/main" id="{927486DA-8E29-08C3-5E42-4C212ACF915D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7" name="Freeform 1055">
              <a:extLst>
                <a:ext uri="{FF2B5EF4-FFF2-40B4-BE49-F238E27FC236}">
                  <a16:creationId xmlns:a16="http://schemas.microsoft.com/office/drawing/2014/main" id="{5438BD2C-A71A-ECD9-F181-E9130153C4DE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8" name="Freeform 1057">
              <a:extLst>
                <a:ext uri="{FF2B5EF4-FFF2-40B4-BE49-F238E27FC236}">
                  <a16:creationId xmlns:a16="http://schemas.microsoft.com/office/drawing/2014/main" id="{8CA712AF-1194-29B5-3910-D75159EC0E16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9" name="Freeform 1061">
              <a:extLst>
                <a:ext uri="{FF2B5EF4-FFF2-40B4-BE49-F238E27FC236}">
                  <a16:creationId xmlns:a16="http://schemas.microsoft.com/office/drawing/2014/main" id="{2005CE7B-62A4-B7C8-D372-D22E2BA5CEA5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0" name="Freeform 1062">
              <a:extLst>
                <a:ext uri="{FF2B5EF4-FFF2-40B4-BE49-F238E27FC236}">
                  <a16:creationId xmlns:a16="http://schemas.microsoft.com/office/drawing/2014/main" id="{1AB61F73-CB72-D102-D50A-EB11F8E1BC4D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1" name="Freeform 1063">
              <a:extLst>
                <a:ext uri="{FF2B5EF4-FFF2-40B4-BE49-F238E27FC236}">
                  <a16:creationId xmlns:a16="http://schemas.microsoft.com/office/drawing/2014/main" id="{815D9E0E-73AB-FAA4-F226-82CA0B3D76FF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2" name="Freeform 1064">
              <a:extLst>
                <a:ext uri="{FF2B5EF4-FFF2-40B4-BE49-F238E27FC236}">
                  <a16:creationId xmlns:a16="http://schemas.microsoft.com/office/drawing/2014/main" id="{5978648D-C52B-D6BA-3A51-E2068AFCF442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3" name="Freeform 1065">
              <a:extLst>
                <a:ext uri="{FF2B5EF4-FFF2-40B4-BE49-F238E27FC236}">
                  <a16:creationId xmlns:a16="http://schemas.microsoft.com/office/drawing/2014/main" id="{29D073CD-0B17-463C-9095-8B705E9FC3B5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4" name="Freeform 1066">
              <a:extLst>
                <a:ext uri="{FF2B5EF4-FFF2-40B4-BE49-F238E27FC236}">
                  <a16:creationId xmlns:a16="http://schemas.microsoft.com/office/drawing/2014/main" id="{8A40E3E7-292E-82B4-CF92-E7107D8D4DD5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5" name="Freeform 1067">
              <a:extLst>
                <a:ext uri="{FF2B5EF4-FFF2-40B4-BE49-F238E27FC236}">
                  <a16:creationId xmlns:a16="http://schemas.microsoft.com/office/drawing/2014/main" id="{EFC41C45-7838-2609-B906-51DE37551728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6" name="Freeform 1069">
              <a:extLst>
                <a:ext uri="{FF2B5EF4-FFF2-40B4-BE49-F238E27FC236}">
                  <a16:creationId xmlns:a16="http://schemas.microsoft.com/office/drawing/2014/main" id="{2E866A76-0564-0D9D-8FCE-FA97DCDFFAE0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7" name="Freeform 1070">
              <a:extLst>
                <a:ext uri="{FF2B5EF4-FFF2-40B4-BE49-F238E27FC236}">
                  <a16:creationId xmlns:a16="http://schemas.microsoft.com/office/drawing/2014/main" id="{6ECB4D50-E69F-2B94-97A4-66C00A202676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8" name="Freeform 1071">
              <a:extLst>
                <a:ext uri="{FF2B5EF4-FFF2-40B4-BE49-F238E27FC236}">
                  <a16:creationId xmlns:a16="http://schemas.microsoft.com/office/drawing/2014/main" id="{2B6C1D9F-D8A3-2515-C675-86938A4B52A5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9" name="Freeform 1073">
              <a:extLst>
                <a:ext uri="{FF2B5EF4-FFF2-40B4-BE49-F238E27FC236}">
                  <a16:creationId xmlns:a16="http://schemas.microsoft.com/office/drawing/2014/main" id="{52707E28-B0B8-CC31-68C1-76F6CEE66724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0" name="Freeform 1074">
              <a:extLst>
                <a:ext uri="{FF2B5EF4-FFF2-40B4-BE49-F238E27FC236}">
                  <a16:creationId xmlns:a16="http://schemas.microsoft.com/office/drawing/2014/main" id="{A42AE3FA-C537-8ACD-CBD6-2F4FD2E7958C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1" name="Freeform 1076">
              <a:extLst>
                <a:ext uri="{FF2B5EF4-FFF2-40B4-BE49-F238E27FC236}">
                  <a16:creationId xmlns:a16="http://schemas.microsoft.com/office/drawing/2014/main" id="{0EBC76DE-9493-35E7-BA1F-B13C49BB2AAC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2" name="Freeform 1077">
              <a:extLst>
                <a:ext uri="{FF2B5EF4-FFF2-40B4-BE49-F238E27FC236}">
                  <a16:creationId xmlns:a16="http://schemas.microsoft.com/office/drawing/2014/main" id="{D7D12AE7-226F-8685-B425-5869F418AF04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3" name="Freeform 1078">
              <a:extLst>
                <a:ext uri="{FF2B5EF4-FFF2-40B4-BE49-F238E27FC236}">
                  <a16:creationId xmlns:a16="http://schemas.microsoft.com/office/drawing/2014/main" id="{9F770544-6740-39BA-8D77-7C4ADC09549A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4" name="Freeform 1080">
              <a:extLst>
                <a:ext uri="{FF2B5EF4-FFF2-40B4-BE49-F238E27FC236}">
                  <a16:creationId xmlns:a16="http://schemas.microsoft.com/office/drawing/2014/main" id="{618F78F8-15D6-B74C-BC12-FE8F0E770C1D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5" name="Freeform 1082">
              <a:extLst>
                <a:ext uri="{FF2B5EF4-FFF2-40B4-BE49-F238E27FC236}">
                  <a16:creationId xmlns:a16="http://schemas.microsoft.com/office/drawing/2014/main" id="{70CB6916-5300-D725-CF1A-EEBFBDF1D723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6" name="Freeform 1084">
              <a:extLst>
                <a:ext uri="{FF2B5EF4-FFF2-40B4-BE49-F238E27FC236}">
                  <a16:creationId xmlns:a16="http://schemas.microsoft.com/office/drawing/2014/main" id="{0E914778-A43E-7C90-2852-D3C094089A66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7" name="Freeform 1085">
              <a:extLst>
                <a:ext uri="{FF2B5EF4-FFF2-40B4-BE49-F238E27FC236}">
                  <a16:creationId xmlns:a16="http://schemas.microsoft.com/office/drawing/2014/main" id="{681E04C7-DEA4-9C55-BDA5-9D024B05DB04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8" name="Freeform 1086">
              <a:extLst>
                <a:ext uri="{FF2B5EF4-FFF2-40B4-BE49-F238E27FC236}">
                  <a16:creationId xmlns:a16="http://schemas.microsoft.com/office/drawing/2014/main" id="{0A064A15-F056-27BE-7B85-9FE91A66CF68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9" name="Freeform 1087">
              <a:extLst>
                <a:ext uri="{FF2B5EF4-FFF2-40B4-BE49-F238E27FC236}">
                  <a16:creationId xmlns:a16="http://schemas.microsoft.com/office/drawing/2014/main" id="{2B44211D-8B3F-D6AC-CCB9-98E1659D728C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0" name="Freeform 1088">
              <a:extLst>
                <a:ext uri="{FF2B5EF4-FFF2-40B4-BE49-F238E27FC236}">
                  <a16:creationId xmlns:a16="http://schemas.microsoft.com/office/drawing/2014/main" id="{17BA108C-1CEE-E829-5A4F-9CE74FAB6679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1" name="Freeform 1089">
              <a:extLst>
                <a:ext uri="{FF2B5EF4-FFF2-40B4-BE49-F238E27FC236}">
                  <a16:creationId xmlns:a16="http://schemas.microsoft.com/office/drawing/2014/main" id="{7E9B3F85-0FA6-BE7A-B1A8-D8BB6C9CCC74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2" name="Freeform 1091">
              <a:extLst>
                <a:ext uri="{FF2B5EF4-FFF2-40B4-BE49-F238E27FC236}">
                  <a16:creationId xmlns:a16="http://schemas.microsoft.com/office/drawing/2014/main" id="{D985150F-4D39-E3C6-0A1A-B7A5B0A61C7A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3" name="Freeform 1093">
              <a:extLst>
                <a:ext uri="{FF2B5EF4-FFF2-40B4-BE49-F238E27FC236}">
                  <a16:creationId xmlns:a16="http://schemas.microsoft.com/office/drawing/2014/main" id="{6513A710-198E-EA1A-3A60-59AFADA08F46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4" name="Freeform 1094">
              <a:extLst>
                <a:ext uri="{FF2B5EF4-FFF2-40B4-BE49-F238E27FC236}">
                  <a16:creationId xmlns:a16="http://schemas.microsoft.com/office/drawing/2014/main" id="{44C4143A-6059-48FC-55F5-3B1735087EB5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5" name="Freeform 1096">
              <a:extLst>
                <a:ext uri="{FF2B5EF4-FFF2-40B4-BE49-F238E27FC236}">
                  <a16:creationId xmlns:a16="http://schemas.microsoft.com/office/drawing/2014/main" id="{57AFD976-5A9C-0A9D-721C-414994F95BBA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6" name="Freeform 1097">
              <a:extLst>
                <a:ext uri="{FF2B5EF4-FFF2-40B4-BE49-F238E27FC236}">
                  <a16:creationId xmlns:a16="http://schemas.microsoft.com/office/drawing/2014/main" id="{94214682-FDDB-E12C-9455-2BFD8CECF896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7" name="Freeform 1099">
              <a:extLst>
                <a:ext uri="{FF2B5EF4-FFF2-40B4-BE49-F238E27FC236}">
                  <a16:creationId xmlns:a16="http://schemas.microsoft.com/office/drawing/2014/main" id="{B86D2795-3C05-A54E-68B8-96C53691687F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8" name="Freeform 1101">
              <a:extLst>
                <a:ext uri="{FF2B5EF4-FFF2-40B4-BE49-F238E27FC236}">
                  <a16:creationId xmlns:a16="http://schemas.microsoft.com/office/drawing/2014/main" id="{B48F40AC-7EEB-5B6F-C9D3-D6ACF5894848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9" name="Freeform 1103">
              <a:extLst>
                <a:ext uri="{FF2B5EF4-FFF2-40B4-BE49-F238E27FC236}">
                  <a16:creationId xmlns:a16="http://schemas.microsoft.com/office/drawing/2014/main" id="{47DBA868-FA3A-1D9B-DD86-94B74DBA15E8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0" name="Freeform 1107">
              <a:extLst>
                <a:ext uri="{FF2B5EF4-FFF2-40B4-BE49-F238E27FC236}">
                  <a16:creationId xmlns:a16="http://schemas.microsoft.com/office/drawing/2014/main" id="{B034342A-C784-C4DD-F7B3-A9781C9B7176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1" name="Freeform 1109">
              <a:extLst>
                <a:ext uri="{FF2B5EF4-FFF2-40B4-BE49-F238E27FC236}">
                  <a16:creationId xmlns:a16="http://schemas.microsoft.com/office/drawing/2014/main" id="{6513E764-E019-1FAB-2FB1-338E574A37DC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2" name="Freeform 1110">
              <a:extLst>
                <a:ext uri="{FF2B5EF4-FFF2-40B4-BE49-F238E27FC236}">
                  <a16:creationId xmlns:a16="http://schemas.microsoft.com/office/drawing/2014/main" id="{B65C3DBD-2C2A-843C-0458-968D982D513F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3" name="Freeform 1111">
              <a:extLst>
                <a:ext uri="{FF2B5EF4-FFF2-40B4-BE49-F238E27FC236}">
                  <a16:creationId xmlns:a16="http://schemas.microsoft.com/office/drawing/2014/main" id="{61506163-FEBA-33F3-8961-22A2FE2288B0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4" name="Freeform 1112">
              <a:extLst>
                <a:ext uri="{FF2B5EF4-FFF2-40B4-BE49-F238E27FC236}">
                  <a16:creationId xmlns:a16="http://schemas.microsoft.com/office/drawing/2014/main" id="{9F18DE49-1F80-B160-8442-5F0EB1825B05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5" name="Freeform 1113">
              <a:extLst>
                <a:ext uri="{FF2B5EF4-FFF2-40B4-BE49-F238E27FC236}">
                  <a16:creationId xmlns:a16="http://schemas.microsoft.com/office/drawing/2014/main" id="{059D602B-7275-269A-D180-0172D063D7D6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6" name="Freeform 1114">
              <a:extLst>
                <a:ext uri="{FF2B5EF4-FFF2-40B4-BE49-F238E27FC236}">
                  <a16:creationId xmlns:a16="http://schemas.microsoft.com/office/drawing/2014/main" id="{87B98E24-B71F-8638-978F-848368BEFB22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7" name="Freeform 1116">
              <a:extLst>
                <a:ext uri="{FF2B5EF4-FFF2-40B4-BE49-F238E27FC236}">
                  <a16:creationId xmlns:a16="http://schemas.microsoft.com/office/drawing/2014/main" id="{50AD72F6-7926-3D2A-5240-BCD5924DC8C3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8" name="Freeform 1118">
              <a:extLst>
                <a:ext uri="{FF2B5EF4-FFF2-40B4-BE49-F238E27FC236}">
                  <a16:creationId xmlns:a16="http://schemas.microsoft.com/office/drawing/2014/main" id="{413F2854-326B-6D25-F23B-A5777B261E47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9" name="Freeform 1120">
              <a:extLst>
                <a:ext uri="{FF2B5EF4-FFF2-40B4-BE49-F238E27FC236}">
                  <a16:creationId xmlns:a16="http://schemas.microsoft.com/office/drawing/2014/main" id="{D99216CF-84CB-A622-3ECF-76386806EA25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0" name="Freeform 1122">
              <a:extLst>
                <a:ext uri="{FF2B5EF4-FFF2-40B4-BE49-F238E27FC236}">
                  <a16:creationId xmlns:a16="http://schemas.microsoft.com/office/drawing/2014/main" id="{0D13A433-62A0-3CC1-0E06-6BBF3CC5ECFB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1" name="Freeform 1123">
              <a:extLst>
                <a:ext uri="{FF2B5EF4-FFF2-40B4-BE49-F238E27FC236}">
                  <a16:creationId xmlns:a16="http://schemas.microsoft.com/office/drawing/2014/main" id="{12597612-D249-8148-77B8-FD1E6581ABB4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2" name="Freeform 1126">
              <a:extLst>
                <a:ext uri="{FF2B5EF4-FFF2-40B4-BE49-F238E27FC236}">
                  <a16:creationId xmlns:a16="http://schemas.microsoft.com/office/drawing/2014/main" id="{9551CC03-CB3F-E93E-BC29-4DBA0844AFEC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73" name="Group 1127">
              <a:extLst>
                <a:ext uri="{FF2B5EF4-FFF2-40B4-BE49-F238E27FC236}">
                  <a16:creationId xmlns:a16="http://schemas.microsoft.com/office/drawing/2014/main" id="{78AC8E08-C69B-AAA0-101F-54A67F136D73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6" name="Freeform 1128">
                <a:extLst>
                  <a:ext uri="{FF2B5EF4-FFF2-40B4-BE49-F238E27FC236}">
                    <a16:creationId xmlns:a16="http://schemas.microsoft.com/office/drawing/2014/main" id="{95057AD3-2016-FCC6-B684-43B327B4D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7" name="Freeform 1129">
                <a:extLst>
                  <a:ext uri="{FF2B5EF4-FFF2-40B4-BE49-F238E27FC236}">
                    <a16:creationId xmlns:a16="http://schemas.microsoft.com/office/drawing/2014/main" id="{2F5762A9-DC4E-AE43-E02C-6C848EBD4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74" name="Freeform 1130">
              <a:extLst>
                <a:ext uri="{FF2B5EF4-FFF2-40B4-BE49-F238E27FC236}">
                  <a16:creationId xmlns:a16="http://schemas.microsoft.com/office/drawing/2014/main" id="{63D73C75-AAAA-681A-2AEE-96669463873E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5" name="Freeform 1131">
              <a:extLst>
                <a:ext uri="{FF2B5EF4-FFF2-40B4-BE49-F238E27FC236}">
                  <a16:creationId xmlns:a16="http://schemas.microsoft.com/office/drawing/2014/main" id="{3D93C256-F9B5-8FEB-A6D8-9EAD5444C1C4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6" name="Freeform 1132">
              <a:extLst>
                <a:ext uri="{FF2B5EF4-FFF2-40B4-BE49-F238E27FC236}">
                  <a16:creationId xmlns:a16="http://schemas.microsoft.com/office/drawing/2014/main" id="{6E253DF0-E717-83ED-EEF1-A74E5ADCD312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7" name="Freeform 1133">
              <a:extLst>
                <a:ext uri="{FF2B5EF4-FFF2-40B4-BE49-F238E27FC236}">
                  <a16:creationId xmlns:a16="http://schemas.microsoft.com/office/drawing/2014/main" id="{D12F7C1F-7989-12D0-7409-559312A1C900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8" name="Freeform 1134">
              <a:extLst>
                <a:ext uri="{FF2B5EF4-FFF2-40B4-BE49-F238E27FC236}">
                  <a16:creationId xmlns:a16="http://schemas.microsoft.com/office/drawing/2014/main" id="{2E62DA96-6684-B9A0-8015-A0042F97BBB0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9" name="Freeform 1135">
              <a:extLst>
                <a:ext uri="{FF2B5EF4-FFF2-40B4-BE49-F238E27FC236}">
                  <a16:creationId xmlns:a16="http://schemas.microsoft.com/office/drawing/2014/main" id="{1C45E1E5-8710-7C1B-28B9-BABA7524CFCF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0" name="Freeform 1136">
              <a:extLst>
                <a:ext uri="{FF2B5EF4-FFF2-40B4-BE49-F238E27FC236}">
                  <a16:creationId xmlns:a16="http://schemas.microsoft.com/office/drawing/2014/main" id="{987A325C-4B4E-ACCA-C912-AC0456D8DFC0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1" name="Freeform 1137">
              <a:extLst>
                <a:ext uri="{FF2B5EF4-FFF2-40B4-BE49-F238E27FC236}">
                  <a16:creationId xmlns:a16="http://schemas.microsoft.com/office/drawing/2014/main" id="{4CB56669-BCFD-4B2D-C5F5-8F80168DDF1F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2" name="Freeform 1138">
              <a:extLst>
                <a:ext uri="{FF2B5EF4-FFF2-40B4-BE49-F238E27FC236}">
                  <a16:creationId xmlns:a16="http://schemas.microsoft.com/office/drawing/2014/main" id="{8F8DB94F-6686-6F7B-0445-5CB6E0626742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3" name="Freeform 1139">
              <a:extLst>
                <a:ext uri="{FF2B5EF4-FFF2-40B4-BE49-F238E27FC236}">
                  <a16:creationId xmlns:a16="http://schemas.microsoft.com/office/drawing/2014/main" id="{0B495D71-B547-4C93-5632-DBD913E00264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4" name="Freeform 1140">
              <a:extLst>
                <a:ext uri="{FF2B5EF4-FFF2-40B4-BE49-F238E27FC236}">
                  <a16:creationId xmlns:a16="http://schemas.microsoft.com/office/drawing/2014/main" id="{59AD7FC5-F69B-FE55-F250-4B92D49B28D1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da-DK"/>
            </a:p>
          </p:txBody>
        </p:sp>
        <p:sp>
          <p:nvSpPr>
            <p:cNvPr id="85" name="Freeform 1146">
              <a:extLst>
                <a:ext uri="{FF2B5EF4-FFF2-40B4-BE49-F238E27FC236}">
                  <a16:creationId xmlns:a16="http://schemas.microsoft.com/office/drawing/2014/main" id="{14EFB54D-5C12-BF9F-40B3-2F0D9CD6EB72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da-DK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3F5248D-DE02-CD9D-B143-D1D05916654D}"/>
              </a:ext>
            </a:extLst>
          </p:cNvPr>
          <p:cNvSpPr>
            <a:spLocks noGrp="1"/>
          </p:cNvSpPr>
          <p:nvPr>
            <p:ph type="title"/>
          </p:nvPr>
        </p:nvSpPr>
        <p:spPr>
          <a:noFill/>
        </p:spPr>
        <p:txBody>
          <a:bodyPr/>
          <a:lstStyle/>
          <a:p>
            <a:r>
              <a:rPr lang="bg-BG" sz="2800" dirty="0">
                <a:solidFill>
                  <a:schemeClr val="accent2"/>
                </a:solidFill>
              </a:rPr>
              <a:t>ОТНОШЕНИЕ КЪМ ПРИСЪЕДИНЯВАНЕТО НА БЪЛГАРИЯ </a:t>
            </a:r>
            <a:r>
              <a:rPr lang="en-US" sz="2800" dirty="0">
                <a:solidFill>
                  <a:schemeClr val="accent2"/>
                </a:solidFill>
              </a:rPr>
              <a:t/>
            </a:r>
            <a:br>
              <a:rPr lang="en-US" sz="2800" dirty="0">
                <a:solidFill>
                  <a:schemeClr val="accent2"/>
                </a:solidFill>
              </a:rPr>
            </a:br>
            <a:r>
              <a:rPr lang="bg-BG" sz="2800" dirty="0">
                <a:solidFill>
                  <a:schemeClr val="accent2"/>
                </a:solidFill>
              </a:rPr>
              <a:t>КЪМ ЕВРОЗОНАТА - БИЗНЕС (%)</a:t>
            </a:r>
            <a:endParaRPr lang="bg-BG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A7707A44-FF0D-0B91-54DC-572A8C24CF8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240E9C8-A0BB-46A0-8406-18B049EFD034}" type="slidenum">
              <a:rPr lang="bg-BG" smtClean="0"/>
              <a:pPr/>
              <a:t>26</a:t>
            </a:fld>
            <a:endParaRPr lang="bg-BG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EE4B80D-6B8A-6EAD-898F-759E99664A7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От 1 януари тази година България се присъедини към еврозоната след като изпълни критериите и доста години полага усилия в тази посока. Одобрявате ли влизането на България в еврозоната?</a:t>
            </a:r>
          </a:p>
        </p:txBody>
      </p:sp>
      <p:graphicFrame>
        <p:nvGraphicFramePr>
          <p:cNvPr id="100" name="Контейнер за диаграма 99">
            <a:extLst>
              <a:ext uri="{FF2B5EF4-FFF2-40B4-BE49-F238E27FC236}">
                <a16:creationId xmlns:a16="http://schemas.microsoft.com/office/drawing/2014/main" id="{6B7291E3-91C4-3E8B-21F1-034BE5131D63}"/>
              </a:ext>
            </a:extLst>
          </p:cNvPr>
          <p:cNvGraphicFramePr>
            <a:graphicFrameLocks noGrp="1"/>
          </p:cNvGraphicFramePr>
          <p:nvPr>
            <p:ph type="chart" sz="quarter" idx="14"/>
          </p:nvPr>
        </p:nvGraphicFramePr>
        <p:xfrm>
          <a:off x="495300" y="1252538"/>
          <a:ext cx="11002963" cy="49755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2"/>
          </a:graphicData>
        </a:graphic>
      </p:graphicFrame>
      <p:sp>
        <p:nvSpPr>
          <p:cNvPr id="101" name="Дясна фигурна скоба 100">
            <a:extLst>
              <a:ext uri="{FF2B5EF4-FFF2-40B4-BE49-F238E27FC236}">
                <a16:creationId xmlns:a16="http://schemas.microsoft.com/office/drawing/2014/main" id="{4E46D964-1E62-AE90-D35B-29FFCBB11C6F}"/>
              </a:ext>
            </a:extLst>
          </p:cNvPr>
          <p:cNvSpPr/>
          <p:nvPr/>
        </p:nvSpPr>
        <p:spPr>
          <a:xfrm rot="16200000">
            <a:off x="4527475" y="-1726176"/>
            <a:ext cx="238741" cy="6543339"/>
          </a:xfrm>
          <a:prstGeom prst="rightBrace">
            <a:avLst>
              <a:gd name="adj1" fmla="val 76282"/>
              <a:gd name="adj2" fmla="val 47428"/>
            </a:avLst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107" name="Текстово поле 106">
            <a:extLst>
              <a:ext uri="{FF2B5EF4-FFF2-40B4-BE49-F238E27FC236}">
                <a16:creationId xmlns:a16="http://schemas.microsoft.com/office/drawing/2014/main" id="{EB5DCD94-950E-058E-0D6E-F00B517FD93E}"/>
              </a:ext>
            </a:extLst>
          </p:cNvPr>
          <p:cNvSpPr txBox="1"/>
          <p:nvPr/>
        </p:nvSpPr>
        <p:spPr>
          <a:xfrm>
            <a:off x="4273486" y="1121313"/>
            <a:ext cx="5100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66</a:t>
            </a:r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.2</a:t>
            </a:r>
            <a:endParaRPr lang="bg-BG" sz="16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8" name="Дясна фигурна скоба 107">
            <a:extLst>
              <a:ext uri="{FF2B5EF4-FFF2-40B4-BE49-F238E27FC236}">
                <a16:creationId xmlns:a16="http://schemas.microsoft.com/office/drawing/2014/main" id="{9B4745BB-08B0-28CD-E478-3B77484CB346}"/>
              </a:ext>
            </a:extLst>
          </p:cNvPr>
          <p:cNvSpPr/>
          <p:nvPr/>
        </p:nvSpPr>
        <p:spPr>
          <a:xfrm rot="16200000">
            <a:off x="9400178" y="-55540"/>
            <a:ext cx="238741" cy="3202067"/>
          </a:xfrm>
          <a:prstGeom prst="rightBrace">
            <a:avLst>
              <a:gd name="adj1" fmla="val 76282"/>
              <a:gd name="adj2" fmla="val 47428"/>
            </a:avLst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109" name="Текстово поле 108">
            <a:extLst>
              <a:ext uri="{FF2B5EF4-FFF2-40B4-BE49-F238E27FC236}">
                <a16:creationId xmlns:a16="http://schemas.microsoft.com/office/drawing/2014/main" id="{CB1F935F-C572-31BF-8833-C9BB041BE1C5}"/>
              </a:ext>
            </a:extLst>
          </p:cNvPr>
          <p:cNvSpPr txBox="1"/>
          <p:nvPr/>
        </p:nvSpPr>
        <p:spPr>
          <a:xfrm>
            <a:off x="9198313" y="1121313"/>
            <a:ext cx="5100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32</a:t>
            </a:r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.</a:t>
            </a:r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640715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478C15-D543-54EC-3986-FE4AC4F737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2">
            <a:extLst>
              <a:ext uri="{FF2B5EF4-FFF2-40B4-BE49-F238E27FC236}">
                <a16:creationId xmlns:a16="http://schemas.microsoft.com/office/drawing/2014/main" id="{93F81051-99EA-7689-321A-C10773F1E915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7" name="Freeform 1105">
              <a:extLst>
                <a:ext uri="{FF2B5EF4-FFF2-40B4-BE49-F238E27FC236}">
                  <a16:creationId xmlns:a16="http://schemas.microsoft.com/office/drawing/2014/main" id="{0079A410-8D3F-89EB-7496-D28005EE33FC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" name="Freeform 1059">
              <a:extLst>
                <a:ext uri="{FF2B5EF4-FFF2-40B4-BE49-F238E27FC236}">
                  <a16:creationId xmlns:a16="http://schemas.microsoft.com/office/drawing/2014/main" id="{4BA9015D-5CC8-F3FD-F6AF-10C7BD754BE5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9" name="Freeform 1029">
              <a:extLst>
                <a:ext uri="{FF2B5EF4-FFF2-40B4-BE49-F238E27FC236}">
                  <a16:creationId xmlns:a16="http://schemas.microsoft.com/office/drawing/2014/main" id="{5D4B1E9F-E041-C8E8-1043-DC8FA18435CC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10" name="Group 1032">
              <a:extLst>
                <a:ext uri="{FF2B5EF4-FFF2-40B4-BE49-F238E27FC236}">
                  <a16:creationId xmlns:a16="http://schemas.microsoft.com/office/drawing/2014/main" id="{10D51B27-09C8-0C78-1188-6F36C96FA167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8" name="Freeform 1033">
                <a:extLst>
                  <a:ext uri="{FF2B5EF4-FFF2-40B4-BE49-F238E27FC236}">
                    <a16:creationId xmlns:a16="http://schemas.microsoft.com/office/drawing/2014/main" id="{8CBCD9CB-1AA5-9A16-F4AB-A7AF0E20A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9" name="Freeform 1034">
                <a:extLst>
                  <a:ext uri="{FF2B5EF4-FFF2-40B4-BE49-F238E27FC236}">
                    <a16:creationId xmlns:a16="http://schemas.microsoft.com/office/drawing/2014/main" id="{38949D0A-1BF4-0BBC-3C4D-2FD6B7E5F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39F87BF7-A892-9B89-DF7C-843DD5B06BA5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2" name="Freeform 1037">
              <a:extLst>
                <a:ext uri="{FF2B5EF4-FFF2-40B4-BE49-F238E27FC236}">
                  <a16:creationId xmlns:a16="http://schemas.microsoft.com/office/drawing/2014/main" id="{ED15E07F-34F8-2093-7093-DA8A862604D8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3" name="Freeform 1039">
              <a:extLst>
                <a:ext uri="{FF2B5EF4-FFF2-40B4-BE49-F238E27FC236}">
                  <a16:creationId xmlns:a16="http://schemas.microsoft.com/office/drawing/2014/main" id="{70C1E2EF-1724-8F29-AA31-80EE65271F11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4" name="Freeform 1040">
              <a:extLst>
                <a:ext uri="{FF2B5EF4-FFF2-40B4-BE49-F238E27FC236}">
                  <a16:creationId xmlns:a16="http://schemas.microsoft.com/office/drawing/2014/main" id="{DE035257-BF7C-4D27-9360-57B2EC295F09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5" name="Freeform 1041">
              <a:extLst>
                <a:ext uri="{FF2B5EF4-FFF2-40B4-BE49-F238E27FC236}">
                  <a16:creationId xmlns:a16="http://schemas.microsoft.com/office/drawing/2014/main" id="{8F230E77-0F09-C730-572B-9560F8FF22E2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6" name="Freeform 1042">
              <a:extLst>
                <a:ext uri="{FF2B5EF4-FFF2-40B4-BE49-F238E27FC236}">
                  <a16:creationId xmlns:a16="http://schemas.microsoft.com/office/drawing/2014/main" id="{5EEF8555-E339-E449-B03D-B1843527D051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7" name="Freeform 1043">
              <a:extLst>
                <a:ext uri="{FF2B5EF4-FFF2-40B4-BE49-F238E27FC236}">
                  <a16:creationId xmlns:a16="http://schemas.microsoft.com/office/drawing/2014/main" id="{B11294C3-5478-BD2E-63E4-29C6F54857F8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8" name="Freeform 1044">
              <a:extLst>
                <a:ext uri="{FF2B5EF4-FFF2-40B4-BE49-F238E27FC236}">
                  <a16:creationId xmlns:a16="http://schemas.microsoft.com/office/drawing/2014/main" id="{2587B771-0431-EBC9-F4A4-5AFE2D011B32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9" name="Freeform 1045">
              <a:extLst>
                <a:ext uri="{FF2B5EF4-FFF2-40B4-BE49-F238E27FC236}">
                  <a16:creationId xmlns:a16="http://schemas.microsoft.com/office/drawing/2014/main" id="{86804CFA-8CDE-2A00-BEA1-1065352DD39A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0" name="Freeform 1046">
              <a:extLst>
                <a:ext uri="{FF2B5EF4-FFF2-40B4-BE49-F238E27FC236}">
                  <a16:creationId xmlns:a16="http://schemas.microsoft.com/office/drawing/2014/main" id="{5F080B2D-F8EC-280B-04BE-3B67C9FEFCA2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1" name="Freeform 1047">
              <a:extLst>
                <a:ext uri="{FF2B5EF4-FFF2-40B4-BE49-F238E27FC236}">
                  <a16:creationId xmlns:a16="http://schemas.microsoft.com/office/drawing/2014/main" id="{B0179258-6D26-FDF8-9837-E8396C6E4249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2" name="Freeform 1048">
              <a:extLst>
                <a:ext uri="{FF2B5EF4-FFF2-40B4-BE49-F238E27FC236}">
                  <a16:creationId xmlns:a16="http://schemas.microsoft.com/office/drawing/2014/main" id="{0E3046AE-C471-B4AE-9FE9-B479C63449FA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3" name="Freeform 1049">
              <a:extLst>
                <a:ext uri="{FF2B5EF4-FFF2-40B4-BE49-F238E27FC236}">
                  <a16:creationId xmlns:a16="http://schemas.microsoft.com/office/drawing/2014/main" id="{2AB115E9-B201-9B13-8611-8DDBE301D1EB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4" name="Freeform 1050">
              <a:extLst>
                <a:ext uri="{FF2B5EF4-FFF2-40B4-BE49-F238E27FC236}">
                  <a16:creationId xmlns:a16="http://schemas.microsoft.com/office/drawing/2014/main" id="{0B15067A-4692-E7B3-C1E5-A07B74F5B520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5" name="Freeform 1051">
              <a:extLst>
                <a:ext uri="{FF2B5EF4-FFF2-40B4-BE49-F238E27FC236}">
                  <a16:creationId xmlns:a16="http://schemas.microsoft.com/office/drawing/2014/main" id="{72214B94-0FA9-9607-A1D0-88BD5CC52534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6" name="Freeform 1053">
              <a:extLst>
                <a:ext uri="{FF2B5EF4-FFF2-40B4-BE49-F238E27FC236}">
                  <a16:creationId xmlns:a16="http://schemas.microsoft.com/office/drawing/2014/main" id="{3E69BC75-8294-3DD5-587F-C4E4414B17DB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7" name="Freeform 1055">
              <a:extLst>
                <a:ext uri="{FF2B5EF4-FFF2-40B4-BE49-F238E27FC236}">
                  <a16:creationId xmlns:a16="http://schemas.microsoft.com/office/drawing/2014/main" id="{18620C0E-4034-2518-A7BB-C7AE35A45D89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8" name="Freeform 1057">
              <a:extLst>
                <a:ext uri="{FF2B5EF4-FFF2-40B4-BE49-F238E27FC236}">
                  <a16:creationId xmlns:a16="http://schemas.microsoft.com/office/drawing/2014/main" id="{4A2E48B9-27CA-6817-A8FA-8D1F5E2D2F2E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9" name="Freeform 1061">
              <a:extLst>
                <a:ext uri="{FF2B5EF4-FFF2-40B4-BE49-F238E27FC236}">
                  <a16:creationId xmlns:a16="http://schemas.microsoft.com/office/drawing/2014/main" id="{38C9AD54-A89A-0628-FEAA-98CEF1E1C966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0" name="Freeform 1062">
              <a:extLst>
                <a:ext uri="{FF2B5EF4-FFF2-40B4-BE49-F238E27FC236}">
                  <a16:creationId xmlns:a16="http://schemas.microsoft.com/office/drawing/2014/main" id="{4D17002A-459A-7B8C-306E-C93C676ECAF1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1" name="Freeform 1063">
              <a:extLst>
                <a:ext uri="{FF2B5EF4-FFF2-40B4-BE49-F238E27FC236}">
                  <a16:creationId xmlns:a16="http://schemas.microsoft.com/office/drawing/2014/main" id="{7D31B6E9-2C44-99FB-D57A-0E9A5B80A3B7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2" name="Freeform 1064">
              <a:extLst>
                <a:ext uri="{FF2B5EF4-FFF2-40B4-BE49-F238E27FC236}">
                  <a16:creationId xmlns:a16="http://schemas.microsoft.com/office/drawing/2014/main" id="{BB5E40DF-D898-C9E5-A674-D5467CCB04F8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3" name="Freeform 1065">
              <a:extLst>
                <a:ext uri="{FF2B5EF4-FFF2-40B4-BE49-F238E27FC236}">
                  <a16:creationId xmlns:a16="http://schemas.microsoft.com/office/drawing/2014/main" id="{F82D5886-334D-17FA-E41B-60A0442B3A61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4" name="Freeform 1066">
              <a:extLst>
                <a:ext uri="{FF2B5EF4-FFF2-40B4-BE49-F238E27FC236}">
                  <a16:creationId xmlns:a16="http://schemas.microsoft.com/office/drawing/2014/main" id="{0237B25A-B307-EF3A-DB6E-8F126CB76726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5" name="Freeform 1067">
              <a:extLst>
                <a:ext uri="{FF2B5EF4-FFF2-40B4-BE49-F238E27FC236}">
                  <a16:creationId xmlns:a16="http://schemas.microsoft.com/office/drawing/2014/main" id="{906641CB-D57B-522F-9101-65D7F20AA731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6" name="Freeform 1069">
              <a:extLst>
                <a:ext uri="{FF2B5EF4-FFF2-40B4-BE49-F238E27FC236}">
                  <a16:creationId xmlns:a16="http://schemas.microsoft.com/office/drawing/2014/main" id="{A879B871-89E6-63C1-F107-2ACFC5507311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7" name="Freeform 1070">
              <a:extLst>
                <a:ext uri="{FF2B5EF4-FFF2-40B4-BE49-F238E27FC236}">
                  <a16:creationId xmlns:a16="http://schemas.microsoft.com/office/drawing/2014/main" id="{A9179173-62A0-03A3-2717-EF4D68B58E4F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8" name="Freeform 1071">
              <a:extLst>
                <a:ext uri="{FF2B5EF4-FFF2-40B4-BE49-F238E27FC236}">
                  <a16:creationId xmlns:a16="http://schemas.microsoft.com/office/drawing/2014/main" id="{38DFD7A7-0DA9-B927-B933-50B854480883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9" name="Freeform 1073">
              <a:extLst>
                <a:ext uri="{FF2B5EF4-FFF2-40B4-BE49-F238E27FC236}">
                  <a16:creationId xmlns:a16="http://schemas.microsoft.com/office/drawing/2014/main" id="{4F33603F-1D6D-EF90-5B9C-F07F48153716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0" name="Freeform 1074">
              <a:extLst>
                <a:ext uri="{FF2B5EF4-FFF2-40B4-BE49-F238E27FC236}">
                  <a16:creationId xmlns:a16="http://schemas.microsoft.com/office/drawing/2014/main" id="{2091793B-B398-A307-3143-EABDEE247BF0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1" name="Freeform 1076">
              <a:extLst>
                <a:ext uri="{FF2B5EF4-FFF2-40B4-BE49-F238E27FC236}">
                  <a16:creationId xmlns:a16="http://schemas.microsoft.com/office/drawing/2014/main" id="{77876245-F56E-A667-6061-8491BADFBE3F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2" name="Freeform 1077">
              <a:extLst>
                <a:ext uri="{FF2B5EF4-FFF2-40B4-BE49-F238E27FC236}">
                  <a16:creationId xmlns:a16="http://schemas.microsoft.com/office/drawing/2014/main" id="{C2B92E7A-2A49-85D6-5DE1-4DA778DF1C9B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3" name="Freeform 1078">
              <a:extLst>
                <a:ext uri="{FF2B5EF4-FFF2-40B4-BE49-F238E27FC236}">
                  <a16:creationId xmlns:a16="http://schemas.microsoft.com/office/drawing/2014/main" id="{637C5D26-1C7B-B0BA-BAA9-0CFD9BB22B54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4" name="Freeform 1080">
              <a:extLst>
                <a:ext uri="{FF2B5EF4-FFF2-40B4-BE49-F238E27FC236}">
                  <a16:creationId xmlns:a16="http://schemas.microsoft.com/office/drawing/2014/main" id="{AB87E202-305C-5EB3-AAE1-5EF2F75900F0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5" name="Freeform 1082">
              <a:extLst>
                <a:ext uri="{FF2B5EF4-FFF2-40B4-BE49-F238E27FC236}">
                  <a16:creationId xmlns:a16="http://schemas.microsoft.com/office/drawing/2014/main" id="{974A1D59-95B3-8B66-9C4C-DC44C5CBC2D4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6" name="Freeform 1084">
              <a:extLst>
                <a:ext uri="{FF2B5EF4-FFF2-40B4-BE49-F238E27FC236}">
                  <a16:creationId xmlns:a16="http://schemas.microsoft.com/office/drawing/2014/main" id="{B910A1E5-CB39-1765-1E4B-D3827D9B847D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7" name="Freeform 1085">
              <a:extLst>
                <a:ext uri="{FF2B5EF4-FFF2-40B4-BE49-F238E27FC236}">
                  <a16:creationId xmlns:a16="http://schemas.microsoft.com/office/drawing/2014/main" id="{A3DC1B3D-945A-1B77-DBBF-BE83C94329CE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8" name="Freeform 1086">
              <a:extLst>
                <a:ext uri="{FF2B5EF4-FFF2-40B4-BE49-F238E27FC236}">
                  <a16:creationId xmlns:a16="http://schemas.microsoft.com/office/drawing/2014/main" id="{EBEA82D2-B6B9-9745-B704-316BD7AFAADD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9" name="Freeform 1087">
              <a:extLst>
                <a:ext uri="{FF2B5EF4-FFF2-40B4-BE49-F238E27FC236}">
                  <a16:creationId xmlns:a16="http://schemas.microsoft.com/office/drawing/2014/main" id="{14362B86-4351-6C8B-6130-E38FC85707A0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0" name="Freeform 1088">
              <a:extLst>
                <a:ext uri="{FF2B5EF4-FFF2-40B4-BE49-F238E27FC236}">
                  <a16:creationId xmlns:a16="http://schemas.microsoft.com/office/drawing/2014/main" id="{CDCD9556-304D-FD13-6B26-EBF7B92EA263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1" name="Freeform 1089">
              <a:extLst>
                <a:ext uri="{FF2B5EF4-FFF2-40B4-BE49-F238E27FC236}">
                  <a16:creationId xmlns:a16="http://schemas.microsoft.com/office/drawing/2014/main" id="{7E585E56-253C-62D9-42A4-349A4EEE7528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2" name="Freeform 1091">
              <a:extLst>
                <a:ext uri="{FF2B5EF4-FFF2-40B4-BE49-F238E27FC236}">
                  <a16:creationId xmlns:a16="http://schemas.microsoft.com/office/drawing/2014/main" id="{029ABE89-87E5-DF3D-1901-58BB19732ABD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3" name="Freeform 1093">
              <a:extLst>
                <a:ext uri="{FF2B5EF4-FFF2-40B4-BE49-F238E27FC236}">
                  <a16:creationId xmlns:a16="http://schemas.microsoft.com/office/drawing/2014/main" id="{82C7F55C-E44C-3456-E785-861986F88428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4" name="Freeform 1094">
              <a:extLst>
                <a:ext uri="{FF2B5EF4-FFF2-40B4-BE49-F238E27FC236}">
                  <a16:creationId xmlns:a16="http://schemas.microsoft.com/office/drawing/2014/main" id="{ACD49CA6-AF5D-B42C-F67A-0A0397DD0704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5" name="Freeform 1096">
              <a:extLst>
                <a:ext uri="{FF2B5EF4-FFF2-40B4-BE49-F238E27FC236}">
                  <a16:creationId xmlns:a16="http://schemas.microsoft.com/office/drawing/2014/main" id="{D6637863-8569-FE6D-8728-CF659D2587CC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6" name="Freeform 1097">
              <a:extLst>
                <a:ext uri="{FF2B5EF4-FFF2-40B4-BE49-F238E27FC236}">
                  <a16:creationId xmlns:a16="http://schemas.microsoft.com/office/drawing/2014/main" id="{14E8F3A7-37B8-EC05-B5FD-EAEA1205B2A6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7" name="Freeform 1099">
              <a:extLst>
                <a:ext uri="{FF2B5EF4-FFF2-40B4-BE49-F238E27FC236}">
                  <a16:creationId xmlns:a16="http://schemas.microsoft.com/office/drawing/2014/main" id="{0DAF16E4-68EF-C09E-4B5D-3E9442517FEA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8" name="Freeform 1101">
              <a:extLst>
                <a:ext uri="{FF2B5EF4-FFF2-40B4-BE49-F238E27FC236}">
                  <a16:creationId xmlns:a16="http://schemas.microsoft.com/office/drawing/2014/main" id="{3596147C-34A7-1718-57CD-88DC33723123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9" name="Freeform 1103">
              <a:extLst>
                <a:ext uri="{FF2B5EF4-FFF2-40B4-BE49-F238E27FC236}">
                  <a16:creationId xmlns:a16="http://schemas.microsoft.com/office/drawing/2014/main" id="{184946EB-2E30-8579-D9F4-B934BC925CE2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0" name="Freeform 1107">
              <a:extLst>
                <a:ext uri="{FF2B5EF4-FFF2-40B4-BE49-F238E27FC236}">
                  <a16:creationId xmlns:a16="http://schemas.microsoft.com/office/drawing/2014/main" id="{7878E74D-0E64-EFE2-879B-B98BAB38875F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1" name="Freeform 1109">
              <a:extLst>
                <a:ext uri="{FF2B5EF4-FFF2-40B4-BE49-F238E27FC236}">
                  <a16:creationId xmlns:a16="http://schemas.microsoft.com/office/drawing/2014/main" id="{5F21BD79-7512-28BF-72CA-90CA930E35CE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2" name="Freeform 1110">
              <a:extLst>
                <a:ext uri="{FF2B5EF4-FFF2-40B4-BE49-F238E27FC236}">
                  <a16:creationId xmlns:a16="http://schemas.microsoft.com/office/drawing/2014/main" id="{C677EF14-7C42-5EDD-76E5-FDA6790DE4DB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3" name="Freeform 1111">
              <a:extLst>
                <a:ext uri="{FF2B5EF4-FFF2-40B4-BE49-F238E27FC236}">
                  <a16:creationId xmlns:a16="http://schemas.microsoft.com/office/drawing/2014/main" id="{8968F779-25A9-6E8F-7C22-7BF315BA70CF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4" name="Freeform 1112">
              <a:extLst>
                <a:ext uri="{FF2B5EF4-FFF2-40B4-BE49-F238E27FC236}">
                  <a16:creationId xmlns:a16="http://schemas.microsoft.com/office/drawing/2014/main" id="{BD9639F1-270D-EB66-6E37-2F3B3E9C7EDF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5" name="Freeform 1113">
              <a:extLst>
                <a:ext uri="{FF2B5EF4-FFF2-40B4-BE49-F238E27FC236}">
                  <a16:creationId xmlns:a16="http://schemas.microsoft.com/office/drawing/2014/main" id="{6612F225-4DEE-3774-DDF5-43098264E773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6" name="Freeform 1114">
              <a:extLst>
                <a:ext uri="{FF2B5EF4-FFF2-40B4-BE49-F238E27FC236}">
                  <a16:creationId xmlns:a16="http://schemas.microsoft.com/office/drawing/2014/main" id="{48843C82-C197-8328-F6A7-C5969C6342DD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7" name="Freeform 1116">
              <a:extLst>
                <a:ext uri="{FF2B5EF4-FFF2-40B4-BE49-F238E27FC236}">
                  <a16:creationId xmlns:a16="http://schemas.microsoft.com/office/drawing/2014/main" id="{CB095EAD-B009-C88B-D5E7-C050DD609488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8" name="Freeform 1118">
              <a:extLst>
                <a:ext uri="{FF2B5EF4-FFF2-40B4-BE49-F238E27FC236}">
                  <a16:creationId xmlns:a16="http://schemas.microsoft.com/office/drawing/2014/main" id="{CF9B90A2-9EF7-0EFE-7207-CF12728F0EEA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9" name="Freeform 1120">
              <a:extLst>
                <a:ext uri="{FF2B5EF4-FFF2-40B4-BE49-F238E27FC236}">
                  <a16:creationId xmlns:a16="http://schemas.microsoft.com/office/drawing/2014/main" id="{BAA7F2A8-49F1-949E-515F-AB539AEDA296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0" name="Freeform 1122">
              <a:extLst>
                <a:ext uri="{FF2B5EF4-FFF2-40B4-BE49-F238E27FC236}">
                  <a16:creationId xmlns:a16="http://schemas.microsoft.com/office/drawing/2014/main" id="{B3135402-CEC7-85C6-D8DF-A9BE06C55C94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1" name="Freeform 1123">
              <a:extLst>
                <a:ext uri="{FF2B5EF4-FFF2-40B4-BE49-F238E27FC236}">
                  <a16:creationId xmlns:a16="http://schemas.microsoft.com/office/drawing/2014/main" id="{522D76E6-0534-4F9A-003F-96B354156685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2" name="Freeform 1126">
              <a:extLst>
                <a:ext uri="{FF2B5EF4-FFF2-40B4-BE49-F238E27FC236}">
                  <a16:creationId xmlns:a16="http://schemas.microsoft.com/office/drawing/2014/main" id="{0C81EA02-F346-9C81-9E89-DEA1A5CCF8F6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73" name="Group 1127">
              <a:extLst>
                <a:ext uri="{FF2B5EF4-FFF2-40B4-BE49-F238E27FC236}">
                  <a16:creationId xmlns:a16="http://schemas.microsoft.com/office/drawing/2014/main" id="{5159C7F1-F551-C1CC-956C-BA2798C5E40B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6" name="Freeform 1128">
                <a:extLst>
                  <a:ext uri="{FF2B5EF4-FFF2-40B4-BE49-F238E27FC236}">
                    <a16:creationId xmlns:a16="http://schemas.microsoft.com/office/drawing/2014/main" id="{38EADB02-6310-02CF-DBFC-EADEF3022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7" name="Freeform 1129">
                <a:extLst>
                  <a:ext uri="{FF2B5EF4-FFF2-40B4-BE49-F238E27FC236}">
                    <a16:creationId xmlns:a16="http://schemas.microsoft.com/office/drawing/2014/main" id="{57235603-14D8-856D-7278-EA0137749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74" name="Freeform 1130">
              <a:extLst>
                <a:ext uri="{FF2B5EF4-FFF2-40B4-BE49-F238E27FC236}">
                  <a16:creationId xmlns:a16="http://schemas.microsoft.com/office/drawing/2014/main" id="{AF869B3B-80FB-50B3-0C57-FC13003A661C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5" name="Freeform 1131">
              <a:extLst>
                <a:ext uri="{FF2B5EF4-FFF2-40B4-BE49-F238E27FC236}">
                  <a16:creationId xmlns:a16="http://schemas.microsoft.com/office/drawing/2014/main" id="{35E95D07-9DB3-94BF-220D-CA68D71A08FB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6" name="Freeform 1132">
              <a:extLst>
                <a:ext uri="{FF2B5EF4-FFF2-40B4-BE49-F238E27FC236}">
                  <a16:creationId xmlns:a16="http://schemas.microsoft.com/office/drawing/2014/main" id="{71AFA393-A03E-9793-3F48-6260014D3C06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7" name="Freeform 1133">
              <a:extLst>
                <a:ext uri="{FF2B5EF4-FFF2-40B4-BE49-F238E27FC236}">
                  <a16:creationId xmlns:a16="http://schemas.microsoft.com/office/drawing/2014/main" id="{47E98053-4058-B285-17E8-E7B936250689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8" name="Freeform 1134">
              <a:extLst>
                <a:ext uri="{FF2B5EF4-FFF2-40B4-BE49-F238E27FC236}">
                  <a16:creationId xmlns:a16="http://schemas.microsoft.com/office/drawing/2014/main" id="{B90181F4-1BF5-31CA-08FF-F0EEBC033FA3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9" name="Freeform 1135">
              <a:extLst>
                <a:ext uri="{FF2B5EF4-FFF2-40B4-BE49-F238E27FC236}">
                  <a16:creationId xmlns:a16="http://schemas.microsoft.com/office/drawing/2014/main" id="{A032C35A-8AD5-DA13-6D14-5393B84A1903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0" name="Freeform 1136">
              <a:extLst>
                <a:ext uri="{FF2B5EF4-FFF2-40B4-BE49-F238E27FC236}">
                  <a16:creationId xmlns:a16="http://schemas.microsoft.com/office/drawing/2014/main" id="{CAA625B8-8DAC-75EB-D126-1F0B1DB49F8C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1" name="Freeform 1137">
              <a:extLst>
                <a:ext uri="{FF2B5EF4-FFF2-40B4-BE49-F238E27FC236}">
                  <a16:creationId xmlns:a16="http://schemas.microsoft.com/office/drawing/2014/main" id="{F441F163-FD81-0DCE-9819-AC36FEC8B02F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2" name="Freeform 1138">
              <a:extLst>
                <a:ext uri="{FF2B5EF4-FFF2-40B4-BE49-F238E27FC236}">
                  <a16:creationId xmlns:a16="http://schemas.microsoft.com/office/drawing/2014/main" id="{E6490F5F-DCC6-FBAB-BEF1-0286526178BE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3" name="Freeform 1139">
              <a:extLst>
                <a:ext uri="{FF2B5EF4-FFF2-40B4-BE49-F238E27FC236}">
                  <a16:creationId xmlns:a16="http://schemas.microsoft.com/office/drawing/2014/main" id="{5B231F1B-0EBF-D11B-6C92-91AA4872A001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4" name="Freeform 1140">
              <a:extLst>
                <a:ext uri="{FF2B5EF4-FFF2-40B4-BE49-F238E27FC236}">
                  <a16:creationId xmlns:a16="http://schemas.microsoft.com/office/drawing/2014/main" id="{C71564EF-BEAC-F9C8-9B91-8A57BF53085D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da-DK"/>
            </a:p>
          </p:txBody>
        </p:sp>
        <p:sp>
          <p:nvSpPr>
            <p:cNvPr id="85" name="Freeform 1146">
              <a:extLst>
                <a:ext uri="{FF2B5EF4-FFF2-40B4-BE49-F238E27FC236}">
                  <a16:creationId xmlns:a16="http://schemas.microsoft.com/office/drawing/2014/main" id="{56D68D48-1D51-2C57-AC73-8E866DB8D034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da-DK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C59ACD5-2DF1-53E2-7827-91D6FE83BF90}"/>
              </a:ext>
            </a:extLst>
          </p:cNvPr>
          <p:cNvSpPr>
            <a:spLocks noGrp="1"/>
          </p:cNvSpPr>
          <p:nvPr>
            <p:ph type="title"/>
          </p:nvPr>
        </p:nvSpPr>
        <p:spPr>
          <a:noFill/>
        </p:spPr>
        <p:txBody>
          <a:bodyPr/>
          <a:lstStyle/>
          <a:p>
            <a:r>
              <a:rPr lang="bg-BG" dirty="0"/>
              <a:t>ОЧАКВАНИЯ ЗА ЕФЕКТИТЕ ОТ ВЪВЕЖДАНЕТО НА ЕВРОТО - БИЗНЕС (%)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478EF21-2350-FD6A-D555-F2F4ACF6E11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240E9C8-A0BB-46A0-8406-18B049EFD034}" type="slidenum">
              <a:rPr lang="bg-BG" smtClean="0"/>
              <a:pPr/>
              <a:t>27</a:t>
            </a:fld>
            <a:endParaRPr lang="bg-BG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F34592B-BA28-3176-4756-5436B174F5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dirty="0"/>
              <a:t>Какви ефекти очаквате да има от въвеждането на еврото в България в краткосрочен план (веднага след въвеждането)?                                                                                </a:t>
            </a:r>
          </a:p>
        </p:txBody>
      </p:sp>
      <p:graphicFrame>
        <p:nvGraphicFramePr>
          <p:cNvPr id="100" name="Контейнер за диаграма 99">
            <a:extLst>
              <a:ext uri="{FF2B5EF4-FFF2-40B4-BE49-F238E27FC236}">
                <a16:creationId xmlns:a16="http://schemas.microsoft.com/office/drawing/2014/main" id="{2EC8732C-7AA9-7F92-A09A-522B7FB218F3}"/>
              </a:ext>
            </a:extLst>
          </p:cNvPr>
          <p:cNvGraphicFramePr>
            <a:graphicFrameLocks noGrp="1"/>
          </p:cNvGraphicFramePr>
          <p:nvPr>
            <p:ph type="chart" sz="quarter" idx="14"/>
          </p:nvPr>
        </p:nvGraphicFramePr>
        <p:xfrm>
          <a:off x="495300" y="1252538"/>
          <a:ext cx="11002963" cy="49755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sp>
        <p:nvSpPr>
          <p:cNvPr id="101" name="Дясна фигурна скоба 100">
            <a:extLst>
              <a:ext uri="{FF2B5EF4-FFF2-40B4-BE49-F238E27FC236}">
                <a16:creationId xmlns:a16="http://schemas.microsoft.com/office/drawing/2014/main" id="{8354B3D5-5C55-EFE3-9914-9DF69A1CFA40}"/>
              </a:ext>
            </a:extLst>
          </p:cNvPr>
          <p:cNvSpPr/>
          <p:nvPr/>
        </p:nvSpPr>
        <p:spPr>
          <a:xfrm rot="16200000">
            <a:off x="3672668" y="-226891"/>
            <a:ext cx="157505" cy="4689164"/>
          </a:xfrm>
          <a:prstGeom prst="rightBrace">
            <a:avLst>
              <a:gd name="adj1" fmla="val 76282"/>
              <a:gd name="adj2" fmla="val 47428"/>
            </a:avLst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107" name="Текстово поле 106">
            <a:extLst>
              <a:ext uri="{FF2B5EF4-FFF2-40B4-BE49-F238E27FC236}">
                <a16:creationId xmlns:a16="http://schemas.microsoft.com/office/drawing/2014/main" id="{EC3D1792-A4A7-5BE0-F7BF-8BFA2724E0DA}"/>
              </a:ext>
            </a:extLst>
          </p:cNvPr>
          <p:cNvSpPr txBox="1"/>
          <p:nvPr/>
        </p:nvSpPr>
        <p:spPr>
          <a:xfrm>
            <a:off x="3370947" y="1692609"/>
            <a:ext cx="5100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47</a:t>
            </a:r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.</a:t>
            </a:r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6</a:t>
            </a:r>
          </a:p>
        </p:txBody>
      </p:sp>
      <p:sp>
        <p:nvSpPr>
          <p:cNvPr id="108" name="Дясна фигурна скоба 107">
            <a:extLst>
              <a:ext uri="{FF2B5EF4-FFF2-40B4-BE49-F238E27FC236}">
                <a16:creationId xmlns:a16="http://schemas.microsoft.com/office/drawing/2014/main" id="{202813C6-D7FF-0103-0718-F2F08B861B2D}"/>
              </a:ext>
            </a:extLst>
          </p:cNvPr>
          <p:cNvSpPr/>
          <p:nvPr/>
        </p:nvSpPr>
        <p:spPr>
          <a:xfrm rot="16200000">
            <a:off x="8416641" y="-210922"/>
            <a:ext cx="204997" cy="4689165"/>
          </a:xfrm>
          <a:prstGeom prst="rightBrace">
            <a:avLst>
              <a:gd name="adj1" fmla="val 76282"/>
              <a:gd name="adj2" fmla="val 47428"/>
            </a:avLst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109" name="Текстово поле 108">
            <a:extLst>
              <a:ext uri="{FF2B5EF4-FFF2-40B4-BE49-F238E27FC236}">
                <a16:creationId xmlns:a16="http://schemas.microsoft.com/office/drawing/2014/main" id="{8C3B0B7C-4683-8822-1328-102A09BD7AE8}"/>
              </a:ext>
            </a:extLst>
          </p:cNvPr>
          <p:cNvSpPr txBox="1"/>
          <p:nvPr/>
        </p:nvSpPr>
        <p:spPr>
          <a:xfrm>
            <a:off x="8155359" y="1645762"/>
            <a:ext cx="5100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47</a:t>
            </a:r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.</a:t>
            </a:r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6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081797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F1763C-D306-590C-B8B6-A9DBDF81B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2">
            <a:extLst>
              <a:ext uri="{FF2B5EF4-FFF2-40B4-BE49-F238E27FC236}">
                <a16:creationId xmlns:a16="http://schemas.microsoft.com/office/drawing/2014/main" id="{A9947EE2-5F54-967B-4A56-5E2096D61CB9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7" name="Freeform 1105">
              <a:extLst>
                <a:ext uri="{FF2B5EF4-FFF2-40B4-BE49-F238E27FC236}">
                  <a16:creationId xmlns:a16="http://schemas.microsoft.com/office/drawing/2014/main" id="{E1B1B3F7-CEC0-A9E2-E165-DBA17C997992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" name="Freeform 1059">
              <a:extLst>
                <a:ext uri="{FF2B5EF4-FFF2-40B4-BE49-F238E27FC236}">
                  <a16:creationId xmlns:a16="http://schemas.microsoft.com/office/drawing/2014/main" id="{92C5D799-DD6B-3A4E-0051-EA8D100CD91A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9" name="Freeform 1029">
              <a:extLst>
                <a:ext uri="{FF2B5EF4-FFF2-40B4-BE49-F238E27FC236}">
                  <a16:creationId xmlns:a16="http://schemas.microsoft.com/office/drawing/2014/main" id="{E08ED058-7937-9DA0-8CFB-C17B4DF5FD9F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10" name="Group 1032">
              <a:extLst>
                <a:ext uri="{FF2B5EF4-FFF2-40B4-BE49-F238E27FC236}">
                  <a16:creationId xmlns:a16="http://schemas.microsoft.com/office/drawing/2014/main" id="{F6130BBB-A0E9-1623-2E44-CF5851540376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8" name="Freeform 1033">
                <a:extLst>
                  <a:ext uri="{FF2B5EF4-FFF2-40B4-BE49-F238E27FC236}">
                    <a16:creationId xmlns:a16="http://schemas.microsoft.com/office/drawing/2014/main" id="{0AEA0300-04E1-5DB4-B354-6FAB46602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9" name="Freeform 1034">
                <a:extLst>
                  <a:ext uri="{FF2B5EF4-FFF2-40B4-BE49-F238E27FC236}">
                    <a16:creationId xmlns:a16="http://schemas.microsoft.com/office/drawing/2014/main" id="{075B01FA-B111-E210-EE47-39685ED32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E6B5F490-97CF-91E0-B556-D00188DF8A43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2" name="Freeform 1037">
              <a:extLst>
                <a:ext uri="{FF2B5EF4-FFF2-40B4-BE49-F238E27FC236}">
                  <a16:creationId xmlns:a16="http://schemas.microsoft.com/office/drawing/2014/main" id="{CA53B625-2DB9-1047-159F-4340959BB84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3" name="Freeform 1039">
              <a:extLst>
                <a:ext uri="{FF2B5EF4-FFF2-40B4-BE49-F238E27FC236}">
                  <a16:creationId xmlns:a16="http://schemas.microsoft.com/office/drawing/2014/main" id="{E7159054-C1D8-412B-89DD-4740BC53982D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4" name="Freeform 1040">
              <a:extLst>
                <a:ext uri="{FF2B5EF4-FFF2-40B4-BE49-F238E27FC236}">
                  <a16:creationId xmlns:a16="http://schemas.microsoft.com/office/drawing/2014/main" id="{85C230FE-37F2-7BA5-8234-52A3A62D9836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5" name="Freeform 1041">
              <a:extLst>
                <a:ext uri="{FF2B5EF4-FFF2-40B4-BE49-F238E27FC236}">
                  <a16:creationId xmlns:a16="http://schemas.microsoft.com/office/drawing/2014/main" id="{E9AADACC-7114-27DD-9909-3D6544436616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6" name="Freeform 1042">
              <a:extLst>
                <a:ext uri="{FF2B5EF4-FFF2-40B4-BE49-F238E27FC236}">
                  <a16:creationId xmlns:a16="http://schemas.microsoft.com/office/drawing/2014/main" id="{BF28D230-AA66-3952-B841-9276DDB0BBE8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7" name="Freeform 1043">
              <a:extLst>
                <a:ext uri="{FF2B5EF4-FFF2-40B4-BE49-F238E27FC236}">
                  <a16:creationId xmlns:a16="http://schemas.microsoft.com/office/drawing/2014/main" id="{66F91C7A-2F95-D210-ECE2-EC78D85DB56C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8" name="Freeform 1044">
              <a:extLst>
                <a:ext uri="{FF2B5EF4-FFF2-40B4-BE49-F238E27FC236}">
                  <a16:creationId xmlns:a16="http://schemas.microsoft.com/office/drawing/2014/main" id="{582A448E-D4D9-7A8E-B3B3-61D0A1B0A89D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9" name="Freeform 1045">
              <a:extLst>
                <a:ext uri="{FF2B5EF4-FFF2-40B4-BE49-F238E27FC236}">
                  <a16:creationId xmlns:a16="http://schemas.microsoft.com/office/drawing/2014/main" id="{5657A519-7ED7-8E4A-1481-B6012312C168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0" name="Freeform 1046">
              <a:extLst>
                <a:ext uri="{FF2B5EF4-FFF2-40B4-BE49-F238E27FC236}">
                  <a16:creationId xmlns:a16="http://schemas.microsoft.com/office/drawing/2014/main" id="{01C6EAC8-B654-6A24-BF52-7FA7752E4890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1" name="Freeform 1047">
              <a:extLst>
                <a:ext uri="{FF2B5EF4-FFF2-40B4-BE49-F238E27FC236}">
                  <a16:creationId xmlns:a16="http://schemas.microsoft.com/office/drawing/2014/main" id="{C9E0F09E-C83F-BBDB-7E2A-9A59CB4819B0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2" name="Freeform 1048">
              <a:extLst>
                <a:ext uri="{FF2B5EF4-FFF2-40B4-BE49-F238E27FC236}">
                  <a16:creationId xmlns:a16="http://schemas.microsoft.com/office/drawing/2014/main" id="{7A462CDA-103C-112E-2E48-451E4D1C91AF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3" name="Freeform 1049">
              <a:extLst>
                <a:ext uri="{FF2B5EF4-FFF2-40B4-BE49-F238E27FC236}">
                  <a16:creationId xmlns:a16="http://schemas.microsoft.com/office/drawing/2014/main" id="{C765042B-DA7C-E306-656A-CA073388FED3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4" name="Freeform 1050">
              <a:extLst>
                <a:ext uri="{FF2B5EF4-FFF2-40B4-BE49-F238E27FC236}">
                  <a16:creationId xmlns:a16="http://schemas.microsoft.com/office/drawing/2014/main" id="{FDB3034C-08CB-EF12-724E-EB6FF42C3A55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5" name="Freeform 1051">
              <a:extLst>
                <a:ext uri="{FF2B5EF4-FFF2-40B4-BE49-F238E27FC236}">
                  <a16:creationId xmlns:a16="http://schemas.microsoft.com/office/drawing/2014/main" id="{F70180D7-341A-D9E4-44E0-663CB4ACAD25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6" name="Freeform 1053">
              <a:extLst>
                <a:ext uri="{FF2B5EF4-FFF2-40B4-BE49-F238E27FC236}">
                  <a16:creationId xmlns:a16="http://schemas.microsoft.com/office/drawing/2014/main" id="{AA59ABB6-C76F-6678-080B-D48A47C90D91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7" name="Freeform 1055">
              <a:extLst>
                <a:ext uri="{FF2B5EF4-FFF2-40B4-BE49-F238E27FC236}">
                  <a16:creationId xmlns:a16="http://schemas.microsoft.com/office/drawing/2014/main" id="{74A697F8-316C-47D6-AB64-F3E000CB479D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8" name="Freeform 1057">
              <a:extLst>
                <a:ext uri="{FF2B5EF4-FFF2-40B4-BE49-F238E27FC236}">
                  <a16:creationId xmlns:a16="http://schemas.microsoft.com/office/drawing/2014/main" id="{1203A8E9-C5CD-D3C0-1FC9-BDB22F1305EB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9" name="Freeform 1061">
              <a:extLst>
                <a:ext uri="{FF2B5EF4-FFF2-40B4-BE49-F238E27FC236}">
                  <a16:creationId xmlns:a16="http://schemas.microsoft.com/office/drawing/2014/main" id="{C006383F-6D10-2BD9-74FB-E750C8993629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0" name="Freeform 1062">
              <a:extLst>
                <a:ext uri="{FF2B5EF4-FFF2-40B4-BE49-F238E27FC236}">
                  <a16:creationId xmlns:a16="http://schemas.microsoft.com/office/drawing/2014/main" id="{1C477A88-830E-5511-E81F-B4E7E2322A22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1" name="Freeform 1063">
              <a:extLst>
                <a:ext uri="{FF2B5EF4-FFF2-40B4-BE49-F238E27FC236}">
                  <a16:creationId xmlns:a16="http://schemas.microsoft.com/office/drawing/2014/main" id="{2EEA1494-E175-F5FC-8BB5-A08E7B2E4662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2" name="Freeform 1064">
              <a:extLst>
                <a:ext uri="{FF2B5EF4-FFF2-40B4-BE49-F238E27FC236}">
                  <a16:creationId xmlns:a16="http://schemas.microsoft.com/office/drawing/2014/main" id="{BE3830B7-6FF2-C1E4-4B15-AE2E73208B8D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3" name="Freeform 1065">
              <a:extLst>
                <a:ext uri="{FF2B5EF4-FFF2-40B4-BE49-F238E27FC236}">
                  <a16:creationId xmlns:a16="http://schemas.microsoft.com/office/drawing/2014/main" id="{7B40C404-325E-CDFB-DD2F-8D67C9198B6E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4" name="Freeform 1066">
              <a:extLst>
                <a:ext uri="{FF2B5EF4-FFF2-40B4-BE49-F238E27FC236}">
                  <a16:creationId xmlns:a16="http://schemas.microsoft.com/office/drawing/2014/main" id="{74C8E3E5-F7A4-CBB9-8BF9-8EF67129FE92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5" name="Freeform 1067">
              <a:extLst>
                <a:ext uri="{FF2B5EF4-FFF2-40B4-BE49-F238E27FC236}">
                  <a16:creationId xmlns:a16="http://schemas.microsoft.com/office/drawing/2014/main" id="{C1890BD9-8B8C-8718-5AD8-80D01EC8D79D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6" name="Freeform 1069">
              <a:extLst>
                <a:ext uri="{FF2B5EF4-FFF2-40B4-BE49-F238E27FC236}">
                  <a16:creationId xmlns:a16="http://schemas.microsoft.com/office/drawing/2014/main" id="{2C4CFD1A-8285-82BE-3DB3-B5E1D39CEFDB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7" name="Freeform 1070">
              <a:extLst>
                <a:ext uri="{FF2B5EF4-FFF2-40B4-BE49-F238E27FC236}">
                  <a16:creationId xmlns:a16="http://schemas.microsoft.com/office/drawing/2014/main" id="{C396A82C-5C55-4951-7E8F-838C58B366CB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8" name="Freeform 1071">
              <a:extLst>
                <a:ext uri="{FF2B5EF4-FFF2-40B4-BE49-F238E27FC236}">
                  <a16:creationId xmlns:a16="http://schemas.microsoft.com/office/drawing/2014/main" id="{57F6C868-C031-3800-935C-086774532AC2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9" name="Freeform 1073">
              <a:extLst>
                <a:ext uri="{FF2B5EF4-FFF2-40B4-BE49-F238E27FC236}">
                  <a16:creationId xmlns:a16="http://schemas.microsoft.com/office/drawing/2014/main" id="{3F661740-5588-1006-7F0F-8088B57A3F3D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0" name="Freeform 1074">
              <a:extLst>
                <a:ext uri="{FF2B5EF4-FFF2-40B4-BE49-F238E27FC236}">
                  <a16:creationId xmlns:a16="http://schemas.microsoft.com/office/drawing/2014/main" id="{7EF2831A-4A0E-417E-2070-BD44D15AFD55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1" name="Freeform 1076">
              <a:extLst>
                <a:ext uri="{FF2B5EF4-FFF2-40B4-BE49-F238E27FC236}">
                  <a16:creationId xmlns:a16="http://schemas.microsoft.com/office/drawing/2014/main" id="{702501EF-A14A-1717-7494-215478807F68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2" name="Freeform 1077">
              <a:extLst>
                <a:ext uri="{FF2B5EF4-FFF2-40B4-BE49-F238E27FC236}">
                  <a16:creationId xmlns:a16="http://schemas.microsoft.com/office/drawing/2014/main" id="{3B42AF93-C247-FBA9-B6DA-B8E7D0D6DF2E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3" name="Freeform 1078">
              <a:extLst>
                <a:ext uri="{FF2B5EF4-FFF2-40B4-BE49-F238E27FC236}">
                  <a16:creationId xmlns:a16="http://schemas.microsoft.com/office/drawing/2014/main" id="{EE859FF7-4273-ACF4-BF49-FAB63E5653BE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4" name="Freeform 1080">
              <a:extLst>
                <a:ext uri="{FF2B5EF4-FFF2-40B4-BE49-F238E27FC236}">
                  <a16:creationId xmlns:a16="http://schemas.microsoft.com/office/drawing/2014/main" id="{696EBBD0-86F9-DDF9-5034-224B7B81EEC8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5" name="Freeform 1082">
              <a:extLst>
                <a:ext uri="{FF2B5EF4-FFF2-40B4-BE49-F238E27FC236}">
                  <a16:creationId xmlns:a16="http://schemas.microsoft.com/office/drawing/2014/main" id="{284C96A0-9071-7896-1451-6B00F96157F2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6" name="Freeform 1084">
              <a:extLst>
                <a:ext uri="{FF2B5EF4-FFF2-40B4-BE49-F238E27FC236}">
                  <a16:creationId xmlns:a16="http://schemas.microsoft.com/office/drawing/2014/main" id="{109CE84D-01BC-0192-BB6D-2354DF3873EE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7" name="Freeform 1085">
              <a:extLst>
                <a:ext uri="{FF2B5EF4-FFF2-40B4-BE49-F238E27FC236}">
                  <a16:creationId xmlns:a16="http://schemas.microsoft.com/office/drawing/2014/main" id="{6CD335FB-61CA-77F4-C98F-320833D91A82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8" name="Freeform 1086">
              <a:extLst>
                <a:ext uri="{FF2B5EF4-FFF2-40B4-BE49-F238E27FC236}">
                  <a16:creationId xmlns:a16="http://schemas.microsoft.com/office/drawing/2014/main" id="{581CC609-CA61-872F-A6A0-512199591B3F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9" name="Freeform 1087">
              <a:extLst>
                <a:ext uri="{FF2B5EF4-FFF2-40B4-BE49-F238E27FC236}">
                  <a16:creationId xmlns:a16="http://schemas.microsoft.com/office/drawing/2014/main" id="{3FC16240-8F8E-6C16-E8D3-1BF6C6A4820E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0" name="Freeform 1088">
              <a:extLst>
                <a:ext uri="{FF2B5EF4-FFF2-40B4-BE49-F238E27FC236}">
                  <a16:creationId xmlns:a16="http://schemas.microsoft.com/office/drawing/2014/main" id="{5686FDA8-B0B3-8CA5-F3EA-25C94DAB1796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1" name="Freeform 1089">
              <a:extLst>
                <a:ext uri="{FF2B5EF4-FFF2-40B4-BE49-F238E27FC236}">
                  <a16:creationId xmlns:a16="http://schemas.microsoft.com/office/drawing/2014/main" id="{5D68336B-905A-D694-97D3-79128CBA3901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2" name="Freeform 1091">
              <a:extLst>
                <a:ext uri="{FF2B5EF4-FFF2-40B4-BE49-F238E27FC236}">
                  <a16:creationId xmlns:a16="http://schemas.microsoft.com/office/drawing/2014/main" id="{CFD4D64B-2C36-3751-7197-564457A67846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3" name="Freeform 1093">
              <a:extLst>
                <a:ext uri="{FF2B5EF4-FFF2-40B4-BE49-F238E27FC236}">
                  <a16:creationId xmlns:a16="http://schemas.microsoft.com/office/drawing/2014/main" id="{8747E4E1-8CA0-1D7A-7D07-FC735CCCD140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4" name="Freeform 1094">
              <a:extLst>
                <a:ext uri="{FF2B5EF4-FFF2-40B4-BE49-F238E27FC236}">
                  <a16:creationId xmlns:a16="http://schemas.microsoft.com/office/drawing/2014/main" id="{D0F3C8AE-423A-5EC4-00E3-CDAF1C5B6135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5" name="Freeform 1096">
              <a:extLst>
                <a:ext uri="{FF2B5EF4-FFF2-40B4-BE49-F238E27FC236}">
                  <a16:creationId xmlns:a16="http://schemas.microsoft.com/office/drawing/2014/main" id="{C42075B5-BE66-C9C1-D1DD-05DDB81CD4FC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6" name="Freeform 1097">
              <a:extLst>
                <a:ext uri="{FF2B5EF4-FFF2-40B4-BE49-F238E27FC236}">
                  <a16:creationId xmlns:a16="http://schemas.microsoft.com/office/drawing/2014/main" id="{97B062D5-7132-B992-787D-EAA3A4FED7C6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7" name="Freeform 1099">
              <a:extLst>
                <a:ext uri="{FF2B5EF4-FFF2-40B4-BE49-F238E27FC236}">
                  <a16:creationId xmlns:a16="http://schemas.microsoft.com/office/drawing/2014/main" id="{21DDBF63-4699-1E7B-0E00-CE7F84CA39AD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8" name="Freeform 1101">
              <a:extLst>
                <a:ext uri="{FF2B5EF4-FFF2-40B4-BE49-F238E27FC236}">
                  <a16:creationId xmlns:a16="http://schemas.microsoft.com/office/drawing/2014/main" id="{91ABB5FC-FB54-75CC-BB0C-47C7622FD957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9" name="Freeform 1103">
              <a:extLst>
                <a:ext uri="{FF2B5EF4-FFF2-40B4-BE49-F238E27FC236}">
                  <a16:creationId xmlns:a16="http://schemas.microsoft.com/office/drawing/2014/main" id="{64FEA75B-A7C4-9022-322C-25F0D325BB50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0" name="Freeform 1107">
              <a:extLst>
                <a:ext uri="{FF2B5EF4-FFF2-40B4-BE49-F238E27FC236}">
                  <a16:creationId xmlns:a16="http://schemas.microsoft.com/office/drawing/2014/main" id="{2CDBA7C7-C496-E1DB-AC75-AE03CE255657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1" name="Freeform 1109">
              <a:extLst>
                <a:ext uri="{FF2B5EF4-FFF2-40B4-BE49-F238E27FC236}">
                  <a16:creationId xmlns:a16="http://schemas.microsoft.com/office/drawing/2014/main" id="{F2C9C1F5-D1AA-A09C-E4BA-660032CA3CE1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2" name="Freeform 1110">
              <a:extLst>
                <a:ext uri="{FF2B5EF4-FFF2-40B4-BE49-F238E27FC236}">
                  <a16:creationId xmlns:a16="http://schemas.microsoft.com/office/drawing/2014/main" id="{81D9FD97-F05D-C42D-96AE-F2D283B40B0F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3" name="Freeform 1111">
              <a:extLst>
                <a:ext uri="{FF2B5EF4-FFF2-40B4-BE49-F238E27FC236}">
                  <a16:creationId xmlns:a16="http://schemas.microsoft.com/office/drawing/2014/main" id="{BFDC5B3C-4CB1-C104-0533-1659E6B7184F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4" name="Freeform 1112">
              <a:extLst>
                <a:ext uri="{FF2B5EF4-FFF2-40B4-BE49-F238E27FC236}">
                  <a16:creationId xmlns:a16="http://schemas.microsoft.com/office/drawing/2014/main" id="{D23A1DF9-8FBB-BCBB-CB3F-13F0BC468271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5" name="Freeform 1113">
              <a:extLst>
                <a:ext uri="{FF2B5EF4-FFF2-40B4-BE49-F238E27FC236}">
                  <a16:creationId xmlns:a16="http://schemas.microsoft.com/office/drawing/2014/main" id="{C801A922-A197-EA36-AF1F-5101A5B21A2C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6" name="Freeform 1114">
              <a:extLst>
                <a:ext uri="{FF2B5EF4-FFF2-40B4-BE49-F238E27FC236}">
                  <a16:creationId xmlns:a16="http://schemas.microsoft.com/office/drawing/2014/main" id="{DF53A1D1-8C2B-E41D-C1DF-38A8E921EDD6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7" name="Freeform 1116">
              <a:extLst>
                <a:ext uri="{FF2B5EF4-FFF2-40B4-BE49-F238E27FC236}">
                  <a16:creationId xmlns:a16="http://schemas.microsoft.com/office/drawing/2014/main" id="{4192CFE8-BBC2-5113-41A0-46ABD4B596AF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8" name="Freeform 1118">
              <a:extLst>
                <a:ext uri="{FF2B5EF4-FFF2-40B4-BE49-F238E27FC236}">
                  <a16:creationId xmlns:a16="http://schemas.microsoft.com/office/drawing/2014/main" id="{38E1D8CA-CD62-D522-9089-AA5D833ACFFB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9" name="Freeform 1120">
              <a:extLst>
                <a:ext uri="{FF2B5EF4-FFF2-40B4-BE49-F238E27FC236}">
                  <a16:creationId xmlns:a16="http://schemas.microsoft.com/office/drawing/2014/main" id="{C744C597-3946-2EEE-EC10-C26765F0845F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0" name="Freeform 1122">
              <a:extLst>
                <a:ext uri="{FF2B5EF4-FFF2-40B4-BE49-F238E27FC236}">
                  <a16:creationId xmlns:a16="http://schemas.microsoft.com/office/drawing/2014/main" id="{2201EC76-424E-40DC-ED97-EF65A71BB522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1" name="Freeform 1123">
              <a:extLst>
                <a:ext uri="{FF2B5EF4-FFF2-40B4-BE49-F238E27FC236}">
                  <a16:creationId xmlns:a16="http://schemas.microsoft.com/office/drawing/2014/main" id="{86F5DACA-C6FC-74CB-C803-6D8AB2C03EA6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2" name="Freeform 1126">
              <a:extLst>
                <a:ext uri="{FF2B5EF4-FFF2-40B4-BE49-F238E27FC236}">
                  <a16:creationId xmlns:a16="http://schemas.microsoft.com/office/drawing/2014/main" id="{DF1F6AA5-93E8-A9A9-1CE5-0BA0CBD97535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73" name="Group 1127">
              <a:extLst>
                <a:ext uri="{FF2B5EF4-FFF2-40B4-BE49-F238E27FC236}">
                  <a16:creationId xmlns:a16="http://schemas.microsoft.com/office/drawing/2014/main" id="{40AE7D13-6E20-7F02-E8F7-0FC033DFED0D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6" name="Freeform 1128">
                <a:extLst>
                  <a:ext uri="{FF2B5EF4-FFF2-40B4-BE49-F238E27FC236}">
                    <a16:creationId xmlns:a16="http://schemas.microsoft.com/office/drawing/2014/main" id="{0FE4FECD-0D04-29C7-288C-000148D69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7" name="Freeform 1129">
                <a:extLst>
                  <a:ext uri="{FF2B5EF4-FFF2-40B4-BE49-F238E27FC236}">
                    <a16:creationId xmlns:a16="http://schemas.microsoft.com/office/drawing/2014/main" id="{293663DF-E7D7-3A26-2620-DFC5A3EFC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74" name="Freeform 1130">
              <a:extLst>
                <a:ext uri="{FF2B5EF4-FFF2-40B4-BE49-F238E27FC236}">
                  <a16:creationId xmlns:a16="http://schemas.microsoft.com/office/drawing/2014/main" id="{613FF594-EEA2-20E2-E901-E8304F785119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5" name="Freeform 1131">
              <a:extLst>
                <a:ext uri="{FF2B5EF4-FFF2-40B4-BE49-F238E27FC236}">
                  <a16:creationId xmlns:a16="http://schemas.microsoft.com/office/drawing/2014/main" id="{C560C31A-A5B3-A06E-8DF8-41E5D4A15414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6" name="Freeform 1132">
              <a:extLst>
                <a:ext uri="{FF2B5EF4-FFF2-40B4-BE49-F238E27FC236}">
                  <a16:creationId xmlns:a16="http://schemas.microsoft.com/office/drawing/2014/main" id="{1F422CAC-45AB-0013-4342-F4C7E86CC623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7" name="Freeform 1133">
              <a:extLst>
                <a:ext uri="{FF2B5EF4-FFF2-40B4-BE49-F238E27FC236}">
                  <a16:creationId xmlns:a16="http://schemas.microsoft.com/office/drawing/2014/main" id="{A65764A7-3E5E-7629-60E7-128FC8229B76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8" name="Freeform 1134">
              <a:extLst>
                <a:ext uri="{FF2B5EF4-FFF2-40B4-BE49-F238E27FC236}">
                  <a16:creationId xmlns:a16="http://schemas.microsoft.com/office/drawing/2014/main" id="{D298C7F8-CBFE-4EFF-2DDA-1DF5678203F9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9" name="Freeform 1135">
              <a:extLst>
                <a:ext uri="{FF2B5EF4-FFF2-40B4-BE49-F238E27FC236}">
                  <a16:creationId xmlns:a16="http://schemas.microsoft.com/office/drawing/2014/main" id="{5630D6DF-B94F-A66B-E92F-AD24CF49040B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0" name="Freeform 1136">
              <a:extLst>
                <a:ext uri="{FF2B5EF4-FFF2-40B4-BE49-F238E27FC236}">
                  <a16:creationId xmlns:a16="http://schemas.microsoft.com/office/drawing/2014/main" id="{D967F54D-193F-DC29-831B-19E2D37FCF66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1" name="Freeform 1137">
              <a:extLst>
                <a:ext uri="{FF2B5EF4-FFF2-40B4-BE49-F238E27FC236}">
                  <a16:creationId xmlns:a16="http://schemas.microsoft.com/office/drawing/2014/main" id="{76AC1D8F-7F0F-2EE1-892B-C45B28377596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2" name="Freeform 1138">
              <a:extLst>
                <a:ext uri="{FF2B5EF4-FFF2-40B4-BE49-F238E27FC236}">
                  <a16:creationId xmlns:a16="http://schemas.microsoft.com/office/drawing/2014/main" id="{B2C57814-A43B-CC03-D546-0B545F2F8A9E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3" name="Freeform 1139">
              <a:extLst>
                <a:ext uri="{FF2B5EF4-FFF2-40B4-BE49-F238E27FC236}">
                  <a16:creationId xmlns:a16="http://schemas.microsoft.com/office/drawing/2014/main" id="{9B2E0295-882F-08DE-26D2-620278E713AA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4" name="Freeform 1140">
              <a:extLst>
                <a:ext uri="{FF2B5EF4-FFF2-40B4-BE49-F238E27FC236}">
                  <a16:creationId xmlns:a16="http://schemas.microsoft.com/office/drawing/2014/main" id="{5EAEFAC3-7369-1836-BC67-5239B2071D31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da-DK"/>
            </a:p>
          </p:txBody>
        </p:sp>
        <p:sp>
          <p:nvSpPr>
            <p:cNvPr id="85" name="Freeform 1146">
              <a:extLst>
                <a:ext uri="{FF2B5EF4-FFF2-40B4-BE49-F238E27FC236}">
                  <a16:creationId xmlns:a16="http://schemas.microsoft.com/office/drawing/2014/main" id="{34B4107D-FE19-F54D-A91F-E0A89F0F32E8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da-DK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B4403C8-6FA3-C047-577C-57A3152D2C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920" y="24873"/>
            <a:ext cx="11263649" cy="744884"/>
          </a:xfrm>
          <a:noFill/>
        </p:spPr>
        <p:txBody>
          <a:bodyPr/>
          <a:lstStyle/>
          <a:p>
            <a:r>
              <a:rPr lang="bg-BG" dirty="0"/>
              <a:t>ОЧАКВАНИЯ ЗА ЕФЕКТИТЕ ОТ ВЪВЕЖДАНЕТО НА ЕВРОТО - БИЗНЕС (%)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491325BB-3D0B-209B-DE7E-D715FB0D6C5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240E9C8-A0BB-46A0-8406-18B049EFD034}" type="slidenum">
              <a:rPr lang="bg-BG" smtClean="0"/>
              <a:pPr/>
              <a:t>28</a:t>
            </a:fld>
            <a:endParaRPr lang="bg-BG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5C5AF8ED-E466-B5DE-0E7B-0E3792AC704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dirty="0"/>
              <a:t>А какви ефекти очаквате да има присъединяването на България към еврозоната в дългосрочен  план (след периода на адаптация към еврото)?</a:t>
            </a:r>
          </a:p>
        </p:txBody>
      </p:sp>
      <p:graphicFrame>
        <p:nvGraphicFramePr>
          <p:cNvPr id="100" name="Контейнер за диаграма 99">
            <a:extLst>
              <a:ext uri="{FF2B5EF4-FFF2-40B4-BE49-F238E27FC236}">
                <a16:creationId xmlns:a16="http://schemas.microsoft.com/office/drawing/2014/main" id="{146B2426-305F-2DD3-BA7A-8B0277914871}"/>
              </a:ext>
            </a:extLst>
          </p:cNvPr>
          <p:cNvGraphicFramePr>
            <a:graphicFrameLocks noGrp="1"/>
          </p:cNvGraphicFramePr>
          <p:nvPr>
            <p:ph type="chart" sz="quarter" idx="14"/>
          </p:nvPr>
        </p:nvGraphicFramePr>
        <p:xfrm>
          <a:off x="523810" y="1225905"/>
          <a:ext cx="11002963" cy="49755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sp>
        <p:nvSpPr>
          <p:cNvPr id="101" name="Дясна фигурна скоба 100">
            <a:extLst>
              <a:ext uri="{FF2B5EF4-FFF2-40B4-BE49-F238E27FC236}">
                <a16:creationId xmlns:a16="http://schemas.microsoft.com/office/drawing/2014/main" id="{400FF91B-446E-B5EE-297B-E3548189C48C}"/>
              </a:ext>
            </a:extLst>
          </p:cNvPr>
          <p:cNvSpPr/>
          <p:nvPr/>
        </p:nvSpPr>
        <p:spPr>
          <a:xfrm rot="16200000">
            <a:off x="4279367" y="-858333"/>
            <a:ext cx="285608" cy="6050016"/>
          </a:xfrm>
          <a:prstGeom prst="rightBrace">
            <a:avLst>
              <a:gd name="adj1" fmla="val 76282"/>
              <a:gd name="adj2" fmla="val 47428"/>
            </a:avLst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107" name="Текстово поле 106">
            <a:extLst>
              <a:ext uri="{FF2B5EF4-FFF2-40B4-BE49-F238E27FC236}">
                <a16:creationId xmlns:a16="http://schemas.microsoft.com/office/drawing/2014/main" id="{69EDD637-4B1D-6B60-F4FF-4D7C9EE7BCCF}"/>
              </a:ext>
            </a:extLst>
          </p:cNvPr>
          <p:cNvSpPr txBox="1"/>
          <p:nvPr/>
        </p:nvSpPr>
        <p:spPr>
          <a:xfrm>
            <a:off x="4046649" y="1685315"/>
            <a:ext cx="5100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6</a:t>
            </a:r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1</a:t>
            </a:r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.</a:t>
            </a:r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</a:t>
            </a:r>
          </a:p>
        </p:txBody>
      </p:sp>
      <p:sp>
        <p:nvSpPr>
          <p:cNvPr id="108" name="Дясна фигурна скоба 107">
            <a:extLst>
              <a:ext uri="{FF2B5EF4-FFF2-40B4-BE49-F238E27FC236}">
                <a16:creationId xmlns:a16="http://schemas.microsoft.com/office/drawing/2014/main" id="{386CDAED-584D-1977-5391-05742C3910C1}"/>
              </a:ext>
            </a:extLst>
          </p:cNvPr>
          <p:cNvSpPr/>
          <p:nvPr/>
        </p:nvSpPr>
        <p:spPr>
          <a:xfrm rot="16200000">
            <a:off x="8860221" y="687533"/>
            <a:ext cx="285609" cy="2942020"/>
          </a:xfrm>
          <a:prstGeom prst="rightBrace">
            <a:avLst>
              <a:gd name="adj1" fmla="val 76282"/>
              <a:gd name="adj2" fmla="val 47428"/>
            </a:avLst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109" name="Текстово поле 108">
            <a:extLst>
              <a:ext uri="{FF2B5EF4-FFF2-40B4-BE49-F238E27FC236}">
                <a16:creationId xmlns:a16="http://schemas.microsoft.com/office/drawing/2014/main" id="{B60360BC-EEA4-2B97-452D-3C0CDAE10626}"/>
              </a:ext>
            </a:extLst>
          </p:cNvPr>
          <p:cNvSpPr txBox="1"/>
          <p:nvPr/>
        </p:nvSpPr>
        <p:spPr>
          <a:xfrm>
            <a:off x="8664026" y="1685315"/>
            <a:ext cx="51007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</a:t>
            </a:r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9</a:t>
            </a:r>
            <a:r>
              <a:rPr lang="en-US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.</a:t>
            </a:r>
            <a:r>
              <a:rPr lang="bg-BG" sz="16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4</a:t>
            </a:r>
            <a:endParaRPr lang="en-US" sz="16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728711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86C255-F90A-34B3-8B2B-F7F92BE7EA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2">
            <a:extLst>
              <a:ext uri="{FF2B5EF4-FFF2-40B4-BE49-F238E27FC236}">
                <a16:creationId xmlns:a16="http://schemas.microsoft.com/office/drawing/2014/main" id="{641F0BD1-4116-0767-E93E-EF637227589E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7" name="Freeform 1105">
              <a:extLst>
                <a:ext uri="{FF2B5EF4-FFF2-40B4-BE49-F238E27FC236}">
                  <a16:creationId xmlns:a16="http://schemas.microsoft.com/office/drawing/2014/main" id="{E5653217-74B1-A9F8-119D-3842EF751087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" name="Freeform 1059">
              <a:extLst>
                <a:ext uri="{FF2B5EF4-FFF2-40B4-BE49-F238E27FC236}">
                  <a16:creationId xmlns:a16="http://schemas.microsoft.com/office/drawing/2014/main" id="{606A00E7-DF5B-D6E0-9B94-60BDED8702E6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9" name="Freeform 1029">
              <a:extLst>
                <a:ext uri="{FF2B5EF4-FFF2-40B4-BE49-F238E27FC236}">
                  <a16:creationId xmlns:a16="http://schemas.microsoft.com/office/drawing/2014/main" id="{074C9EBC-2F1D-88B0-A867-2A926CF16E2B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10" name="Group 1032">
              <a:extLst>
                <a:ext uri="{FF2B5EF4-FFF2-40B4-BE49-F238E27FC236}">
                  <a16:creationId xmlns:a16="http://schemas.microsoft.com/office/drawing/2014/main" id="{8399FF8E-725B-3A68-5F19-C95A60EF9E00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8" name="Freeform 1033">
                <a:extLst>
                  <a:ext uri="{FF2B5EF4-FFF2-40B4-BE49-F238E27FC236}">
                    <a16:creationId xmlns:a16="http://schemas.microsoft.com/office/drawing/2014/main" id="{19A3B2BA-E55F-5ABB-3E62-AEF28761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9" name="Freeform 1034">
                <a:extLst>
                  <a:ext uri="{FF2B5EF4-FFF2-40B4-BE49-F238E27FC236}">
                    <a16:creationId xmlns:a16="http://schemas.microsoft.com/office/drawing/2014/main" id="{424EC69B-FAB3-9EC5-254B-A1F4AB509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B024FACB-6CBA-8E00-EE43-62C7ADCEFBBC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2" name="Freeform 1037">
              <a:extLst>
                <a:ext uri="{FF2B5EF4-FFF2-40B4-BE49-F238E27FC236}">
                  <a16:creationId xmlns:a16="http://schemas.microsoft.com/office/drawing/2014/main" id="{CDB557CE-BB2E-C5F2-6105-29C5BCAFD287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3" name="Freeform 1039">
              <a:extLst>
                <a:ext uri="{FF2B5EF4-FFF2-40B4-BE49-F238E27FC236}">
                  <a16:creationId xmlns:a16="http://schemas.microsoft.com/office/drawing/2014/main" id="{08ABAA16-AB9D-254C-7A55-95A8D427FE63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4" name="Freeform 1040">
              <a:extLst>
                <a:ext uri="{FF2B5EF4-FFF2-40B4-BE49-F238E27FC236}">
                  <a16:creationId xmlns:a16="http://schemas.microsoft.com/office/drawing/2014/main" id="{8A1DAC57-8CAC-920D-4C09-E068EA3062BB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5" name="Freeform 1041">
              <a:extLst>
                <a:ext uri="{FF2B5EF4-FFF2-40B4-BE49-F238E27FC236}">
                  <a16:creationId xmlns:a16="http://schemas.microsoft.com/office/drawing/2014/main" id="{EF117DFF-08D1-971B-9BCD-3C1B0D0FA32C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6" name="Freeform 1042">
              <a:extLst>
                <a:ext uri="{FF2B5EF4-FFF2-40B4-BE49-F238E27FC236}">
                  <a16:creationId xmlns:a16="http://schemas.microsoft.com/office/drawing/2014/main" id="{ECCC3718-A2DF-4D2A-812E-2A7F5A47832F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7" name="Freeform 1043">
              <a:extLst>
                <a:ext uri="{FF2B5EF4-FFF2-40B4-BE49-F238E27FC236}">
                  <a16:creationId xmlns:a16="http://schemas.microsoft.com/office/drawing/2014/main" id="{8205C402-56CE-E8FF-2EAC-1A5F0BF1B949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8" name="Freeform 1044">
              <a:extLst>
                <a:ext uri="{FF2B5EF4-FFF2-40B4-BE49-F238E27FC236}">
                  <a16:creationId xmlns:a16="http://schemas.microsoft.com/office/drawing/2014/main" id="{0CBEB44F-2DD5-18D7-A48E-31200133BF5E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9" name="Freeform 1045">
              <a:extLst>
                <a:ext uri="{FF2B5EF4-FFF2-40B4-BE49-F238E27FC236}">
                  <a16:creationId xmlns:a16="http://schemas.microsoft.com/office/drawing/2014/main" id="{A64C2D0E-0350-244B-E338-78D1BA5B3B33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0" name="Freeform 1046">
              <a:extLst>
                <a:ext uri="{FF2B5EF4-FFF2-40B4-BE49-F238E27FC236}">
                  <a16:creationId xmlns:a16="http://schemas.microsoft.com/office/drawing/2014/main" id="{7D33DB7D-DCF9-1BEF-0025-D688B25199D6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1" name="Freeform 1047">
              <a:extLst>
                <a:ext uri="{FF2B5EF4-FFF2-40B4-BE49-F238E27FC236}">
                  <a16:creationId xmlns:a16="http://schemas.microsoft.com/office/drawing/2014/main" id="{05E380B9-C064-70F4-FCE6-5F2ABB4A200E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2" name="Freeform 1048">
              <a:extLst>
                <a:ext uri="{FF2B5EF4-FFF2-40B4-BE49-F238E27FC236}">
                  <a16:creationId xmlns:a16="http://schemas.microsoft.com/office/drawing/2014/main" id="{18F56853-6BA1-485E-BB0D-7764B9013ED4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3" name="Freeform 1049">
              <a:extLst>
                <a:ext uri="{FF2B5EF4-FFF2-40B4-BE49-F238E27FC236}">
                  <a16:creationId xmlns:a16="http://schemas.microsoft.com/office/drawing/2014/main" id="{CCBE5878-3A56-A4CE-C729-BD7F75922636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4" name="Freeform 1050">
              <a:extLst>
                <a:ext uri="{FF2B5EF4-FFF2-40B4-BE49-F238E27FC236}">
                  <a16:creationId xmlns:a16="http://schemas.microsoft.com/office/drawing/2014/main" id="{E67BD9BF-63C8-D48C-12A2-ED34F56E21D6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5" name="Freeform 1051">
              <a:extLst>
                <a:ext uri="{FF2B5EF4-FFF2-40B4-BE49-F238E27FC236}">
                  <a16:creationId xmlns:a16="http://schemas.microsoft.com/office/drawing/2014/main" id="{01C35F91-549C-BC84-489D-BDC8DDA09D4C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6" name="Freeform 1053">
              <a:extLst>
                <a:ext uri="{FF2B5EF4-FFF2-40B4-BE49-F238E27FC236}">
                  <a16:creationId xmlns:a16="http://schemas.microsoft.com/office/drawing/2014/main" id="{99D0B288-0D48-4F81-54BA-1E89BB2F1DB6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7" name="Freeform 1055">
              <a:extLst>
                <a:ext uri="{FF2B5EF4-FFF2-40B4-BE49-F238E27FC236}">
                  <a16:creationId xmlns:a16="http://schemas.microsoft.com/office/drawing/2014/main" id="{909FA362-5D6D-0D66-E363-6679B46086A7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8" name="Freeform 1057">
              <a:extLst>
                <a:ext uri="{FF2B5EF4-FFF2-40B4-BE49-F238E27FC236}">
                  <a16:creationId xmlns:a16="http://schemas.microsoft.com/office/drawing/2014/main" id="{5770CC98-0C31-37E2-7EB1-40C8CD6E2E34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9" name="Freeform 1061">
              <a:extLst>
                <a:ext uri="{FF2B5EF4-FFF2-40B4-BE49-F238E27FC236}">
                  <a16:creationId xmlns:a16="http://schemas.microsoft.com/office/drawing/2014/main" id="{0D835E2A-FF35-69FC-AD7E-3E57F0A1F5C2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0" name="Freeform 1062">
              <a:extLst>
                <a:ext uri="{FF2B5EF4-FFF2-40B4-BE49-F238E27FC236}">
                  <a16:creationId xmlns:a16="http://schemas.microsoft.com/office/drawing/2014/main" id="{8FD556B5-D235-A478-8492-36545082D01B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1" name="Freeform 1063">
              <a:extLst>
                <a:ext uri="{FF2B5EF4-FFF2-40B4-BE49-F238E27FC236}">
                  <a16:creationId xmlns:a16="http://schemas.microsoft.com/office/drawing/2014/main" id="{675FF026-2763-A1CD-1B1D-686E4EA16C5F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2" name="Freeform 1064">
              <a:extLst>
                <a:ext uri="{FF2B5EF4-FFF2-40B4-BE49-F238E27FC236}">
                  <a16:creationId xmlns:a16="http://schemas.microsoft.com/office/drawing/2014/main" id="{177E2F91-C357-4B0D-392E-451C2DDB83CB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3" name="Freeform 1065">
              <a:extLst>
                <a:ext uri="{FF2B5EF4-FFF2-40B4-BE49-F238E27FC236}">
                  <a16:creationId xmlns:a16="http://schemas.microsoft.com/office/drawing/2014/main" id="{8158B922-13D1-433E-FB8A-ACE479935500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4" name="Freeform 1066">
              <a:extLst>
                <a:ext uri="{FF2B5EF4-FFF2-40B4-BE49-F238E27FC236}">
                  <a16:creationId xmlns:a16="http://schemas.microsoft.com/office/drawing/2014/main" id="{E91D1B76-1802-C7C9-C048-CF2A01D1F837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5" name="Freeform 1067">
              <a:extLst>
                <a:ext uri="{FF2B5EF4-FFF2-40B4-BE49-F238E27FC236}">
                  <a16:creationId xmlns:a16="http://schemas.microsoft.com/office/drawing/2014/main" id="{C45402C7-EE6C-DB2B-22A7-BA4A45950DE4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6" name="Freeform 1069">
              <a:extLst>
                <a:ext uri="{FF2B5EF4-FFF2-40B4-BE49-F238E27FC236}">
                  <a16:creationId xmlns:a16="http://schemas.microsoft.com/office/drawing/2014/main" id="{4C68BA13-F260-BBD9-145C-E79DB4AD825A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7" name="Freeform 1070">
              <a:extLst>
                <a:ext uri="{FF2B5EF4-FFF2-40B4-BE49-F238E27FC236}">
                  <a16:creationId xmlns:a16="http://schemas.microsoft.com/office/drawing/2014/main" id="{710C9E19-4926-4E3D-73B2-8631D055239F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8" name="Freeform 1071">
              <a:extLst>
                <a:ext uri="{FF2B5EF4-FFF2-40B4-BE49-F238E27FC236}">
                  <a16:creationId xmlns:a16="http://schemas.microsoft.com/office/drawing/2014/main" id="{ED68DE05-84FC-70F0-0527-45593BBC5936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9" name="Freeform 1073">
              <a:extLst>
                <a:ext uri="{FF2B5EF4-FFF2-40B4-BE49-F238E27FC236}">
                  <a16:creationId xmlns:a16="http://schemas.microsoft.com/office/drawing/2014/main" id="{A1E9AAC4-CF3F-254C-EDB6-9FEA30B7C436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0" name="Freeform 1074">
              <a:extLst>
                <a:ext uri="{FF2B5EF4-FFF2-40B4-BE49-F238E27FC236}">
                  <a16:creationId xmlns:a16="http://schemas.microsoft.com/office/drawing/2014/main" id="{3DA4BAA8-4B8A-6020-AF10-6C0D1C31071B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1" name="Freeform 1076">
              <a:extLst>
                <a:ext uri="{FF2B5EF4-FFF2-40B4-BE49-F238E27FC236}">
                  <a16:creationId xmlns:a16="http://schemas.microsoft.com/office/drawing/2014/main" id="{767F5F33-5BF5-5287-32DF-0633368D16D5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2" name="Freeform 1077">
              <a:extLst>
                <a:ext uri="{FF2B5EF4-FFF2-40B4-BE49-F238E27FC236}">
                  <a16:creationId xmlns:a16="http://schemas.microsoft.com/office/drawing/2014/main" id="{9297D193-806E-41F8-3F13-52D4314B6C3E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3" name="Freeform 1078">
              <a:extLst>
                <a:ext uri="{FF2B5EF4-FFF2-40B4-BE49-F238E27FC236}">
                  <a16:creationId xmlns:a16="http://schemas.microsoft.com/office/drawing/2014/main" id="{204FFB4E-B150-208E-9623-3FD6697FAD73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4" name="Freeform 1080">
              <a:extLst>
                <a:ext uri="{FF2B5EF4-FFF2-40B4-BE49-F238E27FC236}">
                  <a16:creationId xmlns:a16="http://schemas.microsoft.com/office/drawing/2014/main" id="{5AF35CDF-4BD0-3695-F995-886D6B107315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5" name="Freeform 1082">
              <a:extLst>
                <a:ext uri="{FF2B5EF4-FFF2-40B4-BE49-F238E27FC236}">
                  <a16:creationId xmlns:a16="http://schemas.microsoft.com/office/drawing/2014/main" id="{B6147725-9C38-7037-BA6C-377FF71B3605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6" name="Freeform 1084">
              <a:extLst>
                <a:ext uri="{FF2B5EF4-FFF2-40B4-BE49-F238E27FC236}">
                  <a16:creationId xmlns:a16="http://schemas.microsoft.com/office/drawing/2014/main" id="{FF0C69B8-826C-9950-8835-00F3C04D1FEE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7" name="Freeform 1085">
              <a:extLst>
                <a:ext uri="{FF2B5EF4-FFF2-40B4-BE49-F238E27FC236}">
                  <a16:creationId xmlns:a16="http://schemas.microsoft.com/office/drawing/2014/main" id="{980F42A2-C150-D324-3D8F-D010F34A4245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8" name="Freeform 1086">
              <a:extLst>
                <a:ext uri="{FF2B5EF4-FFF2-40B4-BE49-F238E27FC236}">
                  <a16:creationId xmlns:a16="http://schemas.microsoft.com/office/drawing/2014/main" id="{E053A8E9-4F5F-F784-49D5-C6AB828D6022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9" name="Freeform 1087">
              <a:extLst>
                <a:ext uri="{FF2B5EF4-FFF2-40B4-BE49-F238E27FC236}">
                  <a16:creationId xmlns:a16="http://schemas.microsoft.com/office/drawing/2014/main" id="{67ECD7B5-98D7-8C7B-AE85-97744E22C4F7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0" name="Freeform 1088">
              <a:extLst>
                <a:ext uri="{FF2B5EF4-FFF2-40B4-BE49-F238E27FC236}">
                  <a16:creationId xmlns:a16="http://schemas.microsoft.com/office/drawing/2014/main" id="{D8BDBEBF-6C25-F9A8-BCF2-F5EEC17B23EE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1" name="Freeform 1089">
              <a:extLst>
                <a:ext uri="{FF2B5EF4-FFF2-40B4-BE49-F238E27FC236}">
                  <a16:creationId xmlns:a16="http://schemas.microsoft.com/office/drawing/2014/main" id="{702AD145-DC42-3BE3-DB80-041C7416F30B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2" name="Freeform 1091">
              <a:extLst>
                <a:ext uri="{FF2B5EF4-FFF2-40B4-BE49-F238E27FC236}">
                  <a16:creationId xmlns:a16="http://schemas.microsoft.com/office/drawing/2014/main" id="{3582269C-C516-039B-884B-0A26E518A561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3" name="Freeform 1093">
              <a:extLst>
                <a:ext uri="{FF2B5EF4-FFF2-40B4-BE49-F238E27FC236}">
                  <a16:creationId xmlns:a16="http://schemas.microsoft.com/office/drawing/2014/main" id="{1EFDA41B-B4F8-CC6A-E688-4961C12EFA59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4" name="Freeform 1094">
              <a:extLst>
                <a:ext uri="{FF2B5EF4-FFF2-40B4-BE49-F238E27FC236}">
                  <a16:creationId xmlns:a16="http://schemas.microsoft.com/office/drawing/2014/main" id="{50C10992-7CBA-39AC-DDF6-E64BEB3D542D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5" name="Freeform 1096">
              <a:extLst>
                <a:ext uri="{FF2B5EF4-FFF2-40B4-BE49-F238E27FC236}">
                  <a16:creationId xmlns:a16="http://schemas.microsoft.com/office/drawing/2014/main" id="{8ECE936E-260A-4C2E-637A-739EDFC66ED7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6" name="Freeform 1097">
              <a:extLst>
                <a:ext uri="{FF2B5EF4-FFF2-40B4-BE49-F238E27FC236}">
                  <a16:creationId xmlns:a16="http://schemas.microsoft.com/office/drawing/2014/main" id="{A85717CF-5EB7-8F57-FB19-E9BCE1712EBC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7" name="Freeform 1099">
              <a:extLst>
                <a:ext uri="{FF2B5EF4-FFF2-40B4-BE49-F238E27FC236}">
                  <a16:creationId xmlns:a16="http://schemas.microsoft.com/office/drawing/2014/main" id="{4780230F-8969-3360-8759-09BC2E401037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8" name="Freeform 1101">
              <a:extLst>
                <a:ext uri="{FF2B5EF4-FFF2-40B4-BE49-F238E27FC236}">
                  <a16:creationId xmlns:a16="http://schemas.microsoft.com/office/drawing/2014/main" id="{1F13854C-8AA2-F845-C5A8-E1969565BC3D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9" name="Freeform 1103">
              <a:extLst>
                <a:ext uri="{FF2B5EF4-FFF2-40B4-BE49-F238E27FC236}">
                  <a16:creationId xmlns:a16="http://schemas.microsoft.com/office/drawing/2014/main" id="{EC8E011B-7928-23B2-E2AD-362424966105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0" name="Freeform 1107">
              <a:extLst>
                <a:ext uri="{FF2B5EF4-FFF2-40B4-BE49-F238E27FC236}">
                  <a16:creationId xmlns:a16="http://schemas.microsoft.com/office/drawing/2014/main" id="{F7A1CD32-4238-B006-427D-45535F68F3C9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1" name="Freeform 1109">
              <a:extLst>
                <a:ext uri="{FF2B5EF4-FFF2-40B4-BE49-F238E27FC236}">
                  <a16:creationId xmlns:a16="http://schemas.microsoft.com/office/drawing/2014/main" id="{88914438-C03C-5816-91D4-1A37E56145ED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2" name="Freeform 1110">
              <a:extLst>
                <a:ext uri="{FF2B5EF4-FFF2-40B4-BE49-F238E27FC236}">
                  <a16:creationId xmlns:a16="http://schemas.microsoft.com/office/drawing/2014/main" id="{3F75D6A2-CCC0-75D0-8811-9E3BBA70BFF0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3" name="Freeform 1111">
              <a:extLst>
                <a:ext uri="{FF2B5EF4-FFF2-40B4-BE49-F238E27FC236}">
                  <a16:creationId xmlns:a16="http://schemas.microsoft.com/office/drawing/2014/main" id="{5F7EB480-DC61-7828-3453-214D2233BDA9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4" name="Freeform 1112">
              <a:extLst>
                <a:ext uri="{FF2B5EF4-FFF2-40B4-BE49-F238E27FC236}">
                  <a16:creationId xmlns:a16="http://schemas.microsoft.com/office/drawing/2014/main" id="{0FCAC14D-7CD3-B015-5919-9451A489C0E4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5" name="Freeform 1113">
              <a:extLst>
                <a:ext uri="{FF2B5EF4-FFF2-40B4-BE49-F238E27FC236}">
                  <a16:creationId xmlns:a16="http://schemas.microsoft.com/office/drawing/2014/main" id="{E35E91A2-1D83-E0BC-C7E7-4DF845FDC1C5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6" name="Freeform 1114">
              <a:extLst>
                <a:ext uri="{FF2B5EF4-FFF2-40B4-BE49-F238E27FC236}">
                  <a16:creationId xmlns:a16="http://schemas.microsoft.com/office/drawing/2014/main" id="{1787CEF5-370E-7D01-AC45-A3D828A2B4F1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7" name="Freeform 1116">
              <a:extLst>
                <a:ext uri="{FF2B5EF4-FFF2-40B4-BE49-F238E27FC236}">
                  <a16:creationId xmlns:a16="http://schemas.microsoft.com/office/drawing/2014/main" id="{EC259E4C-AADF-4E93-4C2B-2E147EB6FC0C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8" name="Freeform 1118">
              <a:extLst>
                <a:ext uri="{FF2B5EF4-FFF2-40B4-BE49-F238E27FC236}">
                  <a16:creationId xmlns:a16="http://schemas.microsoft.com/office/drawing/2014/main" id="{E1C001CF-8B91-7199-8B5B-874B8AB27A52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9" name="Freeform 1120">
              <a:extLst>
                <a:ext uri="{FF2B5EF4-FFF2-40B4-BE49-F238E27FC236}">
                  <a16:creationId xmlns:a16="http://schemas.microsoft.com/office/drawing/2014/main" id="{C09DAE57-1011-AC33-5AB0-88E2F544253C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0" name="Freeform 1122">
              <a:extLst>
                <a:ext uri="{FF2B5EF4-FFF2-40B4-BE49-F238E27FC236}">
                  <a16:creationId xmlns:a16="http://schemas.microsoft.com/office/drawing/2014/main" id="{E60885FC-0D4A-F480-BF29-E2F19C21C990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1" name="Freeform 1123">
              <a:extLst>
                <a:ext uri="{FF2B5EF4-FFF2-40B4-BE49-F238E27FC236}">
                  <a16:creationId xmlns:a16="http://schemas.microsoft.com/office/drawing/2014/main" id="{BB7D3389-53D4-FB41-D520-CD301C4BA6A3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2" name="Freeform 1126">
              <a:extLst>
                <a:ext uri="{FF2B5EF4-FFF2-40B4-BE49-F238E27FC236}">
                  <a16:creationId xmlns:a16="http://schemas.microsoft.com/office/drawing/2014/main" id="{AFC49B33-698F-1627-9957-6B27A1A3571B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73" name="Group 1127">
              <a:extLst>
                <a:ext uri="{FF2B5EF4-FFF2-40B4-BE49-F238E27FC236}">
                  <a16:creationId xmlns:a16="http://schemas.microsoft.com/office/drawing/2014/main" id="{712CC8CB-885F-5DC5-2064-C36EC2B64EDB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6" name="Freeform 1128">
                <a:extLst>
                  <a:ext uri="{FF2B5EF4-FFF2-40B4-BE49-F238E27FC236}">
                    <a16:creationId xmlns:a16="http://schemas.microsoft.com/office/drawing/2014/main" id="{CDAEEF36-0C2B-C3F8-38D3-1E8D7E0FB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7" name="Freeform 1129">
                <a:extLst>
                  <a:ext uri="{FF2B5EF4-FFF2-40B4-BE49-F238E27FC236}">
                    <a16:creationId xmlns:a16="http://schemas.microsoft.com/office/drawing/2014/main" id="{F6600AB2-6CD4-DF9D-33F2-5BE2DDC64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74" name="Freeform 1130">
              <a:extLst>
                <a:ext uri="{FF2B5EF4-FFF2-40B4-BE49-F238E27FC236}">
                  <a16:creationId xmlns:a16="http://schemas.microsoft.com/office/drawing/2014/main" id="{07D79855-A87A-B8D2-DA98-1E09A7C5DFCB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5" name="Freeform 1131">
              <a:extLst>
                <a:ext uri="{FF2B5EF4-FFF2-40B4-BE49-F238E27FC236}">
                  <a16:creationId xmlns:a16="http://schemas.microsoft.com/office/drawing/2014/main" id="{797B12C5-3780-2838-A70D-6EA171C581C1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6" name="Freeform 1132">
              <a:extLst>
                <a:ext uri="{FF2B5EF4-FFF2-40B4-BE49-F238E27FC236}">
                  <a16:creationId xmlns:a16="http://schemas.microsoft.com/office/drawing/2014/main" id="{805C4561-AC5D-118B-5949-8135C96E19CD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7" name="Freeform 1133">
              <a:extLst>
                <a:ext uri="{FF2B5EF4-FFF2-40B4-BE49-F238E27FC236}">
                  <a16:creationId xmlns:a16="http://schemas.microsoft.com/office/drawing/2014/main" id="{3408E9CD-7A55-2A67-66B3-D546B1B97DB9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8" name="Freeform 1134">
              <a:extLst>
                <a:ext uri="{FF2B5EF4-FFF2-40B4-BE49-F238E27FC236}">
                  <a16:creationId xmlns:a16="http://schemas.microsoft.com/office/drawing/2014/main" id="{A6C9101B-71E8-98E4-DEDA-F41CC729677E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9" name="Freeform 1135">
              <a:extLst>
                <a:ext uri="{FF2B5EF4-FFF2-40B4-BE49-F238E27FC236}">
                  <a16:creationId xmlns:a16="http://schemas.microsoft.com/office/drawing/2014/main" id="{52191073-31ED-6BB3-71AA-8D5AF6C1180A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0" name="Freeform 1136">
              <a:extLst>
                <a:ext uri="{FF2B5EF4-FFF2-40B4-BE49-F238E27FC236}">
                  <a16:creationId xmlns:a16="http://schemas.microsoft.com/office/drawing/2014/main" id="{7625730E-388B-400E-0D3B-C08F863DF890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1" name="Freeform 1137">
              <a:extLst>
                <a:ext uri="{FF2B5EF4-FFF2-40B4-BE49-F238E27FC236}">
                  <a16:creationId xmlns:a16="http://schemas.microsoft.com/office/drawing/2014/main" id="{0E47D6F2-2139-D7CC-BB34-6338CD629145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2" name="Freeform 1138">
              <a:extLst>
                <a:ext uri="{FF2B5EF4-FFF2-40B4-BE49-F238E27FC236}">
                  <a16:creationId xmlns:a16="http://schemas.microsoft.com/office/drawing/2014/main" id="{67C30861-4BAC-719E-341A-EB12FC736528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3" name="Freeform 1139">
              <a:extLst>
                <a:ext uri="{FF2B5EF4-FFF2-40B4-BE49-F238E27FC236}">
                  <a16:creationId xmlns:a16="http://schemas.microsoft.com/office/drawing/2014/main" id="{7C015270-4F6A-905A-E0BC-AC514A670673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4" name="Freeform 1140">
              <a:extLst>
                <a:ext uri="{FF2B5EF4-FFF2-40B4-BE49-F238E27FC236}">
                  <a16:creationId xmlns:a16="http://schemas.microsoft.com/office/drawing/2014/main" id="{F6632731-DE3B-F2A9-F065-E286556521B7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da-DK"/>
            </a:p>
          </p:txBody>
        </p:sp>
        <p:sp>
          <p:nvSpPr>
            <p:cNvPr id="85" name="Freeform 1146">
              <a:extLst>
                <a:ext uri="{FF2B5EF4-FFF2-40B4-BE49-F238E27FC236}">
                  <a16:creationId xmlns:a16="http://schemas.microsoft.com/office/drawing/2014/main" id="{38DDEE06-3C7B-3869-763F-E59FE726238A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da-DK"/>
            </a:p>
          </p:txBody>
        </p:sp>
      </p:grp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E94A9609-A646-CEAC-AD36-22E132D154C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240E9C8-A0BB-46A0-8406-18B049EFD034}" type="slidenum">
              <a:rPr lang="bg-BG" smtClean="0"/>
              <a:pPr/>
              <a:t>29</a:t>
            </a:fld>
            <a:endParaRPr lang="bg-BG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8D22EF1-967C-7AB4-97BC-A2FEA7B9CA5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dirty="0"/>
              <a:t>А какви ефекти очаквате да има присъединяването на България към еврозоната в дългосрочен  план (след периода на адаптация към еврото)?</a:t>
            </a:r>
          </a:p>
        </p:txBody>
      </p:sp>
      <p:pic>
        <p:nvPicPr>
          <p:cNvPr id="93" name="Графика 1">
            <a:extLst>
              <a:ext uri="{FF2B5EF4-FFF2-40B4-BE49-F238E27FC236}">
                <a16:creationId xmlns:a16="http://schemas.microsoft.com/office/drawing/2014/main" id="{108AF896-6622-F8E5-6F87-3F56DEF11288}"/>
              </a:ext>
            </a:extLst>
          </p:cNvPr>
          <p:cNvPicPr>
            <a:picLocks noChangeAspect="1"/>
          </p:cNvPicPr>
          <p:nvPr/>
        </p:nvPicPr>
        <p:blipFill>
          <a:blip r:embed="rId81">
            <a:extLst>
              <a:ext uri="{96DAC541-7B7A-43D3-8B79-37D633B846F1}">
                <asvg:svgBlip xmlns:asvg="http://schemas.microsoft.com/office/drawing/2016/SVG/main" xmlns="" r:embed="rId82"/>
              </a:ext>
            </a:extLst>
          </a:blip>
          <a:stretch>
            <a:fillRect/>
          </a:stretch>
        </p:blipFill>
        <p:spPr>
          <a:xfrm>
            <a:off x="0" y="519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400965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DCFBE6-1B9F-38C6-DCED-A885299278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ов контейнер 1">
            <a:extLst>
              <a:ext uri="{FF2B5EF4-FFF2-40B4-BE49-F238E27FC236}">
                <a16:creationId xmlns:a16="http://schemas.microsoft.com/office/drawing/2014/main" id="{0AF4D792-518C-66D5-7FC8-E64CFC8C652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252832" y="4633496"/>
            <a:ext cx="7467600" cy="1228725"/>
          </a:xfrm>
        </p:spPr>
        <p:txBody>
          <a:bodyPr/>
          <a:lstStyle/>
          <a:p>
            <a:endParaRPr lang="bg-BG" i="1" dirty="0"/>
          </a:p>
          <a:p>
            <a:endParaRPr lang="bg-BG" i="1" dirty="0"/>
          </a:p>
        </p:txBody>
      </p:sp>
      <p:sp>
        <p:nvSpPr>
          <p:cNvPr id="6" name="Заглавие 2">
            <a:extLst>
              <a:ext uri="{FF2B5EF4-FFF2-40B4-BE49-F238E27FC236}">
                <a16:creationId xmlns:a16="http://schemas.microsoft.com/office/drawing/2014/main" id="{FE552FB1-97A5-F340-AD58-3CB8CDFCA1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656160" y="2550143"/>
            <a:ext cx="8658225" cy="1757713"/>
          </a:xfrm>
        </p:spPr>
        <p:txBody>
          <a:bodyPr/>
          <a:lstStyle/>
          <a:p>
            <a:r>
              <a:rPr lang="bg-BG" sz="3200" i="1" u="sng" noProof="0" dirty="0"/>
              <a:t>Обща динамика на нагласите в периода 2022г.-2026г.: подкрепа, практики, равнище на информираност, равносметка</a:t>
            </a:r>
            <a:endParaRPr lang="bg-BG" sz="3200" noProof="0" dirty="0"/>
          </a:p>
        </p:txBody>
      </p:sp>
    </p:spTree>
    <p:extLst>
      <p:ext uri="{BB962C8B-B14F-4D97-AF65-F5344CB8AC3E}">
        <p14:creationId xmlns:p14="http://schemas.microsoft.com/office/powerpoint/2010/main" val="2277505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DB176F-2DE1-E87A-5EB0-576F5DCECE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2">
            <a:extLst>
              <a:ext uri="{FF2B5EF4-FFF2-40B4-BE49-F238E27FC236}">
                <a16:creationId xmlns:a16="http://schemas.microsoft.com/office/drawing/2014/main" id="{005B0518-EA83-C46F-9E17-24C68A19B6CC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7" name="Freeform 1105">
              <a:extLst>
                <a:ext uri="{FF2B5EF4-FFF2-40B4-BE49-F238E27FC236}">
                  <a16:creationId xmlns:a16="http://schemas.microsoft.com/office/drawing/2014/main" id="{932F0AFE-AA9B-FF82-E796-26F44BA34E64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" name="Freeform 1059">
              <a:extLst>
                <a:ext uri="{FF2B5EF4-FFF2-40B4-BE49-F238E27FC236}">
                  <a16:creationId xmlns:a16="http://schemas.microsoft.com/office/drawing/2014/main" id="{33C60F63-C7C0-0F27-453F-1F904AA222E2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9" name="Freeform 1029">
              <a:extLst>
                <a:ext uri="{FF2B5EF4-FFF2-40B4-BE49-F238E27FC236}">
                  <a16:creationId xmlns:a16="http://schemas.microsoft.com/office/drawing/2014/main" id="{32E97487-CCD7-7D81-49C4-9F755A08ADBC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10" name="Group 1032">
              <a:extLst>
                <a:ext uri="{FF2B5EF4-FFF2-40B4-BE49-F238E27FC236}">
                  <a16:creationId xmlns:a16="http://schemas.microsoft.com/office/drawing/2014/main" id="{092F99BC-8972-99FA-0A30-E93EADA06EBB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8" name="Freeform 1033">
                <a:extLst>
                  <a:ext uri="{FF2B5EF4-FFF2-40B4-BE49-F238E27FC236}">
                    <a16:creationId xmlns:a16="http://schemas.microsoft.com/office/drawing/2014/main" id="{351154AC-AA3D-416C-61B2-7343590A4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9" name="Freeform 1034">
                <a:extLst>
                  <a:ext uri="{FF2B5EF4-FFF2-40B4-BE49-F238E27FC236}">
                    <a16:creationId xmlns:a16="http://schemas.microsoft.com/office/drawing/2014/main" id="{12257EFC-CADB-158B-0BE7-BEB6AC1EC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BDFCAD51-A2CB-C297-A096-1A3B731057F4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2" name="Freeform 1037">
              <a:extLst>
                <a:ext uri="{FF2B5EF4-FFF2-40B4-BE49-F238E27FC236}">
                  <a16:creationId xmlns:a16="http://schemas.microsoft.com/office/drawing/2014/main" id="{CC06A70B-8C3F-00C5-9081-AA072262A261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3" name="Freeform 1039">
              <a:extLst>
                <a:ext uri="{FF2B5EF4-FFF2-40B4-BE49-F238E27FC236}">
                  <a16:creationId xmlns:a16="http://schemas.microsoft.com/office/drawing/2014/main" id="{B2E1041C-946C-77AA-954C-F529DBB25481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4" name="Freeform 1040">
              <a:extLst>
                <a:ext uri="{FF2B5EF4-FFF2-40B4-BE49-F238E27FC236}">
                  <a16:creationId xmlns:a16="http://schemas.microsoft.com/office/drawing/2014/main" id="{C1CD3714-E1C0-BB04-F17E-F9B39BC1CB29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5" name="Freeform 1041">
              <a:extLst>
                <a:ext uri="{FF2B5EF4-FFF2-40B4-BE49-F238E27FC236}">
                  <a16:creationId xmlns:a16="http://schemas.microsoft.com/office/drawing/2014/main" id="{5A8C1A4F-E0F0-D7EB-4BA3-65145B9A36AF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6" name="Freeform 1042">
              <a:extLst>
                <a:ext uri="{FF2B5EF4-FFF2-40B4-BE49-F238E27FC236}">
                  <a16:creationId xmlns:a16="http://schemas.microsoft.com/office/drawing/2014/main" id="{0170B0D2-11AA-6094-E666-7C62F5701FE8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7" name="Freeform 1043">
              <a:extLst>
                <a:ext uri="{FF2B5EF4-FFF2-40B4-BE49-F238E27FC236}">
                  <a16:creationId xmlns:a16="http://schemas.microsoft.com/office/drawing/2014/main" id="{DD48B16D-F605-39EC-5711-DB03BE1F0F0E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8" name="Freeform 1044">
              <a:extLst>
                <a:ext uri="{FF2B5EF4-FFF2-40B4-BE49-F238E27FC236}">
                  <a16:creationId xmlns:a16="http://schemas.microsoft.com/office/drawing/2014/main" id="{AB02F0CF-2A7F-C446-7F14-8987D7ABDC79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9" name="Freeform 1045">
              <a:extLst>
                <a:ext uri="{FF2B5EF4-FFF2-40B4-BE49-F238E27FC236}">
                  <a16:creationId xmlns:a16="http://schemas.microsoft.com/office/drawing/2014/main" id="{72BF4D26-787C-7CBC-60CA-CB9439A43428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0" name="Freeform 1046">
              <a:extLst>
                <a:ext uri="{FF2B5EF4-FFF2-40B4-BE49-F238E27FC236}">
                  <a16:creationId xmlns:a16="http://schemas.microsoft.com/office/drawing/2014/main" id="{5DBF48DC-D220-D6B2-6736-41D50C89F890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1" name="Freeform 1047">
              <a:extLst>
                <a:ext uri="{FF2B5EF4-FFF2-40B4-BE49-F238E27FC236}">
                  <a16:creationId xmlns:a16="http://schemas.microsoft.com/office/drawing/2014/main" id="{B2BAD9EF-3FF1-984F-2CE9-6FAEDAB20029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2" name="Freeform 1048">
              <a:extLst>
                <a:ext uri="{FF2B5EF4-FFF2-40B4-BE49-F238E27FC236}">
                  <a16:creationId xmlns:a16="http://schemas.microsoft.com/office/drawing/2014/main" id="{8FC60659-E593-FD08-BA1F-08248B3EA13B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3" name="Freeform 1049">
              <a:extLst>
                <a:ext uri="{FF2B5EF4-FFF2-40B4-BE49-F238E27FC236}">
                  <a16:creationId xmlns:a16="http://schemas.microsoft.com/office/drawing/2014/main" id="{02B6E72C-7D13-BAF4-9532-686B50E7420A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4" name="Freeform 1050">
              <a:extLst>
                <a:ext uri="{FF2B5EF4-FFF2-40B4-BE49-F238E27FC236}">
                  <a16:creationId xmlns:a16="http://schemas.microsoft.com/office/drawing/2014/main" id="{AEE7DB84-B82F-6E3D-0352-C5B3964786FF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5" name="Freeform 1051">
              <a:extLst>
                <a:ext uri="{FF2B5EF4-FFF2-40B4-BE49-F238E27FC236}">
                  <a16:creationId xmlns:a16="http://schemas.microsoft.com/office/drawing/2014/main" id="{8A0B78AA-EC29-9CF6-6015-D1C97F3E2AFB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6" name="Freeform 1053">
              <a:extLst>
                <a:ext uri="{FF2B5EF4-FFF2-40B4-BE49-F238E27FC236}">
                  <a16:creationId xmlns:a16="http://schemas.microsoft.com/office/drawing/2014/main" id="{46AF04B5-59AB-7F04-484F-5988D0ABF880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7" name="Freeform 1055">
              <a:extLst>
                <a:ext uri="{FF2B5EF4-FFF2-40B4-BE49-F238E27FC236}">
                  <a16:creationId xmlns:a16="http://schemas.microsoft.com/office/drawing/2014/main" id="{79211EB3-B1B5-7336-4B20-F8FC61CF1ECC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8" name="Freeform 1057">
              <a:extLst>
                <a:ext uri="{FF2B5EF4-FFF2-40B4-BE49-F238E27FC236}">
                  <a16:creationId xmlns:a16="http://schemas.microsoft.com/office/drawing/2014/main" id="{6078F4DF-D226-739C-6E09-BA6C2B70B2F6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9" name="Freeform 1061">
              <a:extLst>
                <a:ext uri="{FF2B5EF4-FFF2-40B4-BE49-F238E27FC236}">
                  <a16:creationId xmlns:a16="http://schemas.microsoft.com/office/drawing/2014/main" id="{925F12B8-AA60-E316-B245-61D78085304E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0" name="Freeform 1062">
              <a:extLst>
                <a:ext uri="{FF2B5EF4-FFF2-40B4-BE49-F238E27FC236}">
                  <a16:creationId xmlns:a16="http://schemas.microsoft.com/office/drawing/2014/main" id="{1D7CA4BE-C18A-0D1A-A8F8-5665B45F5455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1" name="Freeform 1063">
              <a:extLst>
                <a:ext uri="{FF2B5EF4-FFF2-40B4-BE49-F238E27FC236}">
                  <a16:creationId xmlns:a16="http://schemas.microsoft.com/office/drawing/2014/main" id="{B7297997-E764-F955-7A34-75A60D59EF69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2" name="Freeform 1064">
              <a:extLst>
                <a:ext uri="{FF2B5EF4-FFF2-40B4-BE49-F238E27FC236}">
                  <a16:creationId xmlns:a16="http://schemas.microsoft.com/office/drawing/2014/main" id="{BC1E0F6F-E341-FD28-23A1-C050EE35C4E9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3" name="Freeform 1065">
              <a:extLst>
                <a:ext uri="{FF2B5EF4-FFF2-40B4-BE49-F238E27FC236}">
                  <a16:creationId xmlns:a16="http://schemas.microsoft.com/office/drawing/2014/main" id="{35E5E9B7-77F0-D574-1FF3-9F1EF0843168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4" name="Freeform 1066">
              <a:extLst>
                <a:ext uri="{FF2B5EF4-FFF2-40B4-BE49-F238E27FC236}">
                  <a16:creationId xmlns:a16="http://schemas.microsoft.com/office/drawing/2014/main" id="{AC853765-75FF-DB61-DC87-DE6C8A211504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5" name="Freeform 1067">
              <a:extLst>
                <a:ext uri="{FF2B5EF4-FFF2-40B4-BE49-F238E27FC236}">
                  <a16:creationId xmlns:a16="http://schemas.microsoft.com/office/drawing/2014/main" id="{559F703B-74BA-E8A5-5E04-F6AB955C84DA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6" name="Freeform 1069">
              <a:extLst>
                <a:ext uri="{FF2B5EF4-FFF2-40B4-BE49-F238E27FC236}">
                  <a16:creationId xmlns:a16="http://schemas.microsoft.com/office/drawing/2014/main" id="{52B0322C-2C49-E855-EE8F-84710D689A93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7" name="Freeform 1070">
              <a:extLst>
                <a:ext uri="{FF2B5EF4-FFF2-40B4-BE49-F238E27FC236}">
                  <a16:creationId xmlns:a16="http://schemas.microsoft.com/office/drawing/2014/main" id="{DF54BC4A-E4D2-61ED-B227-82D290F02893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8" name="Freeform 1071">
              <a:extLst>
                <a:ext uri="{FF2B5EF4-FFF2-40B4-BE49-F238E27FC236}">
                  <a16:creationId xmlns:a16="http://schemas.microsoft.com/office/drawing/2014/main" id="{3CF67820-95BD-5E3F-A2B1-300D1862329F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9" name="Freeform 1073">
              <a:extLst>
                <a:ext uri="{FF2B5EF4-FFF2-40B4-BE49-F238E27FC236}">
                  <a16:creationId xmlns:a16="http://schemas.microsoft.com/office/drawing/2014/main" id="{5B62CD73-14D5-465D-5097-9D5C6FEAE30F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0" name="Freeform 1074">
              <a:extLst>
                <a:ext uri="{FF2B5EF4-FFF2-40B4-BE49-F238E27FC236}">
                  <a16:creationId xmlns:a16="http://schemas.microsoft.com/office/drawing/2014/main" id="{227CF985-4A27-22A3-2D69-24955BFFCAD3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1" name="Freeform 1076">
              <a:extLst>
                <a:ext uri="{FF2B5EF4-FFF2-40B4-BE49-F238E27FC236}">
                  <a16:creationId xmlns:a16="http://schemas.microsoft.com/office/drawing/2014/main" id="{6C0FE8BE-CB21-9B0C-B404-5B595F83EF59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2" name="Freeform 1077">
              <a:extLst>
                <a:ext uri="{FF2B5EF4-FFF2-40B4-BE49-F238E27FC236}">
                  <a16:creationId xmlns:a16="http://schemas.microsoft.com/office/drawing/2014/main" id="{D0EA7A7C-B956-FBE2-20C2-57D200020E57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3" name="Freeform 1078">
              <a:extLst>
                <a:ext uri="{FF2B5EF4-FFF2-40B4-BE49-F238E27FC236}">
                  <a16:creationId xmlns:a16="http://schemas.microsoft.com/office/drawing/2014/main" id="{6D72D4C4-154E-9249-BF62-1D6878DA6220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4" name="Freeform 1080">
              <a:extLst>
                <a:ext uri="{FF2B5EF4-FFF2-40B4-BE49-F238E27FC236}">
                  <a16:creationId xmlns:a16="http://schemas.microsoft.com/office/drawing/2014/main" id="{CB3F0D49-F00F-A895-34DA-7863A7834106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5" name="Freeform 1082">
              <a:extLst>
                <a:ext uri="{FF2B5EF4-FFF2-40B4-BE49-F238E27FC236}">
                  <a16:creationId xmlns:a16="http://schemas.microsoft.com/office/drawing/2014/main" id="{6CAD702E-ED86-14A7-1A4A-9BAC3080CCB6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6" name="Freeform 1084">
              <a:extLst>
                <a:ext uri="{FF2B5EF4-FFF2-40B4-BE49-F238E27FC236}">
                  <a16:creationId xmlns:a16="http://schemas.microsoft.com/office/drawing/2014/main" id="{4FBBC3B5-45F8-071A-F2AF-DFFAF98BF861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7" name="Freeform 1085">
              <a:extLst>
                <a:ext uri="{FF2B5EF4-FFF2-40B4-BE49-F238E27FC236}">
                  <a16:creationId xmlns:a16="http://schemas.microsoft.com/office/drawing/2014/main" id="{20467F52-9286-2983-1A74-6571DE5E8409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8" name="Freeform 1086">
              <a:extLst>
                <a:ext uri="{FF2B5EF4-FFF2-40B4-BE49-F238E27FC236}">
                  <a16:creationId xmlns:a16="http://schemas.microsoft.com/office/drawing/2014/main" id="{0DA6E285-5474-970A-ADAC-1F4E6829411C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9" name="Freeform 1087">
              <a:extLst>
                <a:ext uri="{FF2B5EF4-FFF2-40B4-BE49-F238E27FC236}">
                  <a16:creationId xmlns:a16="http://schemas.microsoft.com/office/drawing/2014/main" id="{721E042A-50A4-7037-B4E8-5EC004D82FDD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0" name="Freeform 1088">
              <a:extLst>
                <a:ext uri="{FF2B5EF4-FFF2-40B4-BE49-F238E27FC236}">
                  <a16:creationId xmlns:a16="http://schemas.microsoft.com/office/drawing/2014/main" id="{0DA276DF-B97F-61BD-EC78-D1306FC59EC4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1" name="Freeform 1089">
              <a:extLst>
                <a:ext uri="{FF2B5EF4-FFF2-40B4-BE49-F238E27FC236}">
                  <a16:creationId xmlns:a16="http://schemas.microsoft.com/office/drawing/2014/main" id="{2FB33B64-A920-8F59-F35C-A77D01A5298E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2" name="Freeform 1091">
              <a:extLst>
                <a:ext uri="{FF2B5EF4-FFF2-40B4-BE49-F238E27FC236}">
                  <a16:creationId xmlns:a16="http://schemas.microsoft.com/office/drawing/2014/main" id="{A2647F73-8601-69BF-B77F-02B9980CF97D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3" name="Freeform 1093">
              <a:extLst>
                <a:ext uri="{FF2B5EF4-FFF2-40B4-BE49-F238E27FC236}">
                  <a16:creationId xmlns:a16="http://schemas.microsoft.com/office/drawing/2014/main" id="{0669DB76-70D0-69B8-0FBC-B0686FC09619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4" name="Freeform 1094">
              <a:extLst>
                <a:ext uri="{FF2B5EF4-FFF2-40B4-BE49-F238E27FC236}">
                  <a16:creationId xmlns:a16="http://schemas.microsoft.com/office/drawing/2014/main" id="{74AF1862-AF80-5E38-76A2-C25F8138F4B5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5" name="Freeform 1096">
              <a:extLst>
                <a:ext uri="{FF2B5EF4-FFF2-40B4-BE49-F238E27FC236}">
                  <a16:creationId xmlns:a16="http://schemas.microsoft.com/office/drawing/2014/main" id="{32E11D6B-09CB-B2F8-D45B-4593B4DE4AAF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6" name="Freeform 1097">
              <a:extLst>
                <a:ext uri="{FF2B5EF4-FFF2-40B4-BE49-F238E27FC236}">
                  <a16:creationId xmlns:a16="http://schemas.microsoft.com/office/drawing/2014/main" id="{BA3459F1-0059-6AD2-BCCA-FBEC678ECBC8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7" name="Freeform 1099">
              <a:extLst>
                <a:ext uri="{FF2B5EF4-FFF2-40B4-BE49-F238E27FC236}">
                  <a16:creationId xmlns:a16="http://schemas.microsoft.com/office/drawing/2014/main" id="{4CF0B79B-CBB7-7395-F7F1-235524362BDD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8" name="Freeform 1101">
              <a:extLst>
                <a:ext uri="{FF2B5EF4-FFF2-40B4-BE49-F238E27FC236}">
                  <a16:creationId xmlns:a16="http://schemas.microsoft.com/office/drawing/2014/main" id="{DCFCCF44-33FD-5FD2-8BBE-6DBFC245C98D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9" name="Freeform 1103">
              <a:extLst>
                <a:ext uri="{FF2B5EF4-FFF2-40B4-BE49-F238E27FC236}">
                  <a16:creationId xmlns:a16="http://schemas.microsoft.com/office/drawing/2014/main" id="{60FFDC68-1419-6B47-E2CB-D7F1AFA20AAB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0" name="Freeform 1107">
              <a:extLst>
                <a:ext uri="{FF2B5EF4-FFF2-40B4-BE49-F238E27FC236}">
                  <a16:creationId xmlns:a16="http://schemas.microsoft.com/office/drawing/2014/main" id="{DB58A2D0-5D9A-E0DF-4076-5873F5A374BD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1" name="Freeform 1109">
              <a:extLst>
                <a:ext uri="{FF2B5EF4-FFF2-40B4-BE49-F238E27FC236}">
                  <a16:creationId xmlns:a16="http://schemas.microsoft.com/office/drawing/2014/main" id="{2216A260-3143-52F2-06DE-8B29C3E76DD3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2" name="Freeform 1110">
              <a:extLst>
                <a:ext uri="{FF2B5EF4-FFF2-40B4-BE49-F238E27FC236}">
                  <a16:creationId xmlns:a16="http://schemas.microsoft.com/office/drawing/2014/main" id="{7AC8E8EE-D83E-E823-DEBC-19F5B913C398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3" name="Freeform 1111">
              <a:extLst>
                <a:ext uri="{FF2B5EF4-FFF2-40B4-BE49-F238E27FC236}">
                  <a16:creationId xmlns:a16="http://schemas.microsoft.com/office/drawing/2014/main" id="{DE10C662-9A5A-FB09-2355-FD4818990218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4" name="Freeform 1112">
              <a:extLst>
                <a:ext uri="{FF2B5EF4-FFF2-40B4-BE49-F238E27FC236}">
                  <a16:creationId xmlns:a16="http://schemas.microsoft.com/office/drawing/2014/main" id="{0532A9A7-1D4C-BB8D-DD51-0D3FD7E195AF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5" name="Freeform 1113">
              <a:extLst>
                <a:ext uri="{FF2B5EF4-FFF2-40B4-BE49-F238E27FC236}">
                  <a16:creationId xmlns:a16="http://schemas.microsoft.com/office/drawing/2014/main" id="{8E8D00E5-1577-6E1A-D257-208323F0AFFB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6" name="Freeform 1114">
              <a:extLst>
                <a:ext uri="{FF2B5EF4-FFF2-40B4-BE49-F238E27FC236}">
                  <a16:creationId xmlns:a16="http://schemas.microsoft.com/office/drawing/2014/main" id="{683E6DE7-B566-FFE8-D399-B2A230A81837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7" name="Freeform 1116">
              <a:extLst>
                <a:ext uri="{FF2B5EF4-FFF2-40B4-BE49-F238E27FC236}">
                  <a16:creationId xmlns:a16="http://schemas.microsoft.com/office/drawing/2014/main" id="{28BD9067-01B2-28A9-93C1-1FDB6B821490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8" name="Freeform 1118">
              <a:extLst>
                <a:ext uri="{FF2B5EF4-FFF2-40B4-BE49-F238E27FC236}">
                  <a16:creationId xmlns:a16="http://schemas.microsoft.com/office/drawing/2014/main" id="{5F23CD94-123E-F0B4-76DB-44DD3FEFFD6D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9" name="Freeform 1120">
              <a:extLst>
                <a:ext uri="{FF2B5EF4-FFF2-40B4-BE49-F238E27FC236}">
                  <a16:creationId xmlns:a16="http://schemas.microsoft.com/office/drawing/2014/main" id="{A438B7C4-2FD0-B557-EBB8-D0ECBA9FECE7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0" name="Freeform 1122">
              <a:extLst>
                <a:ext uri="{FF2B5EF4-FFF2-40B4-BE49-F238E27FC236}">
                  <a16:creationId xmlns:a16="http://schemas.microsoft.com/office/drawing/2014/main" id="{FBB32CBD-5391-3DD1-67D8-9C32F8691CA2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1" name="Freeform 1123">
              <a:extLst>
                <a:ext uri="{FF2B5EF4-FFF2-40B4-BE49-F238E27FC236}">
                  <a16:creationId xmlns:a16="http://schemas.microsoft.com/office/drawing/2014/main" id="{0DA97A1A-8689-C4EB-41A4-28C56EAFFD01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2" name="Freeform 1126">
              <a:extLst>
                <a:ext uri="{FF2B5EF4-FFF2-40B4-BE49-F238E27FC236}">
                  <a16:creationId xmlns:a16="http://schemas.microsoft.com/office/drawing/2014/main" id="{DB6DBD1E-EC4F-6743-BCDF-08D66062CF64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73" name="Group 1127">
              <a:extLst>
                <a:ext uri="{FF2B5EF4-FFF2-40B4-BE49-F238E27FC236}">
                  <a16:creationId xmlns:a16="http://schemas.microsoft.com/office/drawing/2014/main" id="{892AE9E9-8B39-41D0-B7DC-B595F306A938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6" name="Freeform 1128">
                <a:extLst>
                  <a:ext uri="{FF2B5EF4-FFF2-40B4-BE49-F238E27FC236}">
                    <a16:creationId xmlns:a16="http://schemas.microsoft.com/office/drawing/2014/main" id="{C705B039-8A66-C0FF-7281-32819C0AF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7" name="Freeform 1129">
                <a:extLst>
                  <a:ext uri="{FF2B5EF4-FFF2-40B4-BE49-F238E27FC236}">
                    <a16:creationId xmlns:a16="http://schemas.microsoft.com/office/drawing/2014/main" id="{E86A247C-137F-1B4E-1868-59970818C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74" name="Freeform 1130">
              <a:extLst>
                <a:ext uri="{FF2B5EF4-FFF2-40B4-BE49-F238E27FC236}">
                  <a16:creationId xmlns:a16="http://schemas.microsoft.com/office/drawing/2014/main" id="{FDE05C90-E399-86C7-5C78-5DCE3410F4C1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5" name="Freeform 1131">
              <a:extLst>
                <a:ext uri="{FF2B5EF4-FFF2-40B4-BE49-F238E27FC236}">
                  <a16:creationId xmlns:a16="http://schemas.microsoft.com/office/drawing/2014/main" id="{C6D0CDF5-72C1-5575-6349-203C8C55D4A0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6" name="Freeform 1132">
              <a:extLst>
                <a:ext uri="{FF2B5EF4-FFF2-40B4-BE49-F238E27FC236}">
                  <a16:creationId xmlns:a16="http://schemas.microsoft.com/office/drawing/2014/main" id="{38AB571B-0AF2-CA4C-376F-44B62F7E293D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7" name="Freeform 1133">
              <a:extLst>
                <a:ext uri="{FF2B5EF4-FFF2-40B4-BE49-F238E27FC236}">
                  <a16:creationId xmlns:a16="http://schemas.microsoft.com/office/drawing/2014/main" id="{FEC6F83C-486D-3501-CB88-486247F8383C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8" name="Freeform 1134">
              <a:extLst>
                <a:ext uri="{FF2B5EF4-FFF2-40B4-BE49-F238E27FC236}">
                  <a16:creationId xmlns:a16="http://schemas.microsoft.com/office/drawing/2014/main" id="{C73ADF8A-B4F8-FB7B-688A-E57234C9E67A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9" name="Freeform 1135">
              <a:extLst>
                <a:ext uri="{FF2B5EF4-FFF2-40B4-BE49-F238E27FC236}">
                  <a16:creationId xmlns:a16="http://schemas.microsoft.com/office/drawing/2014/main" id="{6D97C1B3-2306-95A6-7C18-38363C5BB114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0" name="Freeform 1136">
              <a:extLst>
                <a:ext uri="{FF2B5EF4-FFF2-40B4-BE49-F238E27FC236}">
                  <a16:creationId xmlns:a16="http://schemas.microsoft.com/office/drawing/2014/main" id="{C9BB0A6E-16CF-BBE1-21CE-4DE4FA23FBD9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1" name="Freeform 1137">
              <a:extLst>
                <a:ext uri="{FF2B5EF4-FFF2-40B4-BE49-F238E27FC236}">
                  <a16:creationId xmlns:a16="http://schemas.microsoft.com/office/drawing/2014/main" id="{95B64F16-4B6D-31CD-0E87-8F1B48AEB109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2" name="Freeform 1138">
              <a:extLst>
                <a:ext uri="{FF2B5EF4-FFF2-40B4-BE49-F238E27FC236}">
                  <a16:creationId xmlns:a16="http://schemas.microsoft.com/office/drawing/2014/main" id="{6E92996E-277C-7700-671C-7857030C0DAF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3" name="Freeform 1139">
              <a:extLst>
                <a:ext uri="{FF2B5EF4-FFF2-40B4-BE49-F238E27FC236}">
                  <a16:creationId xmlns:a16="http://schemas.microsoft.com/office/drawing/2014/main" id="{B5AA7CB3-C1E6-5681-E5C7-D5983197E530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4" name="Freeform 1140">
              <a:extLst>
                <a:ext uri="{FF2B5EF4-FFF2-40B4-BE49-F238E27FC236}">
                  <a16:creationId xmlns:a16="http://schemas.microsoft.com/office/drawing/2014/main" id="{15032F26-9BB1-4EE1-E2DC-3D8EC1D69DE0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da-DK"/>
            </a:p>
          </p:txBody>
        </p:sp>
        <p:sp>
          <p:nvSpPr>
            <p:cNvPr id="85" name="Freeform 1146">
              <a:extLst>
                <a:ext uri="{FF2B5EF4-FFF2-40B4-BE49-F238E27FC236}">
                  <a16:creationId xmlns:a16="http://schemas.microsoft.com/office/drawing/2014/main" id="{87E0A9B0-CD3C-7BD7-009A-3902D3A3EF5A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da-DK"/>
            </a:p>
          </p:txBody>
        </p:sp>
      </p:grp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1AD472C0-C577-D0EA-DEB3-184B0CFB3DE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240E9C8-A0BB-46A0-8406-18B049EFD034}" type="slidenum">
              <a:rPr lang="bg-BG" smtClean="0"/>
              <a:pPr/>
              <a:t>30</a:t>
            </a:fld>
            <a:endParaRPr lang="bg-BG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B616CF1-D6ED-462B-2031-566E9EDC12A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dirty="0"/>
              <a:t>А какви ефекти очаквате да има присъединяването на България към еврозоната в дългосрочен  план (след периода на адаптация към еврото)?</a:t>
            </a:r>
          </a:p>
        </p:txBody>
      </p:sp>
      <p:pic>
        <p:nvPicPr>
          <p:cNvPr id="2" name="Графика 1">
            <a:extLst>
              <a:ext uri="{FF2B5EF4-FFF2-40B4-BE49-F238E27FC236}">
                <a16:creationId xmlns:a16="http://schemas.microsoft.com/office/drawing/2014/main" id="{E6E08091-AF30-2FE9-1EDF-6BBCACD7DA20}"/>
              </a:ext>
            </a:extLst>
          </p:cNvPr>
          <p:cNvPicPr>
            <a:picLocks noChangeAspect="1"/>
          </p:cNvPicPr>
          <p:nvPr/>
        </p:nvPicPr>
        <p:blipFill>
          <a:blip r:embed="rId81">
            <a:extLst>
              <a:ext uri="{96DAC541-7B7A-43D3-8B79-37D633B846F1}">
                <asvg:svgBlip xmlns:asvg="http://schemas.microsoft.com/office/drawing/2016/SVG/main" xmlns="" r:embed="rId82"/>
              </a:ext>
            </a:extLst>
          </a:blip>
          <a:stretch>
            <a:fillRect/>
          </a:stretch>
        </p:blipFill>
        <p:spPr>
          <a:xfrm>
            <a:off x="-1" y="-9428"/>
            <a:ext cx="12196379" cy="6860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632927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6E2539-AF6A-0A67-7556-E45F4C6EB5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2">
            <a:extLst>
              <a:ext uri="{FF2B5EF4-FFF2-40B4-BE49-F238E27FC236}">
                <a16:creationId xmlns:a16="http://schemas.microsoft.com/office/drawing/2014/main" id="{E6F4404A-149A-F27F-8498-FAA99777E45D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7" name="Freeform 1105">
              <a:extLst>
                <a:ext uri="{FF2B5EF4-FFF2-40B4-BE49-F238E27FC236}">
                  <a16:creationId xmlns:a16="http://schemas.microsoft.com/office/drawing/2014/main" id="{2BB6510E-7007-94A1-0814-5E147636E6FC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" name="Freeform 1059">
              <a:extLst>
                <a:ext uri="{FF2B5EF4-FFF2-40B4-BE49-F238E27FC236}">
                  <a16:creationId xmlns:a16="http://schemas.microsoft.com/office/drawing/2014/main" id="{223A2C02-A2FC-8F79-55DD-588098E44BF0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9" name="Freeform 1029">
              <a:extLst>
                <a:ext uri="{FF2B5EF4-FFF2-40B4-BE49-F238E27FC236}">
                  <a16:creationId xmlns:a16="http://schemas.microsoft.com/office/drawing/2014/main" id="{AAF528F2-C7A1-1EAF-7A44-013F633F6C29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10" name="Group 1032">
              <a:extLst>
                <a:ext uri="{FF2B5EF4-FFF2-40B4-BE49-F238E27FC236}">
                  <a16:creationId xmlns:a16="http://schemas.microsoft.com/office/drawing/2014/main" id="{E335D280-E83E-8E19-2D60-5033932BB294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8" name="Freeform 1033">
                <a:extLst>
                  <a:ext uri="{FF2B5EF4-FFF2-40B4-BE49-F238E27FC236}">
                    <a16:creationId xmlns:a16="http://schemas.microsoft.com/office/drawing/2014/main" id="{B852A60F-1DEC-15E4-4678-11ADAE022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9" name="Freeform 1034">
                <a:extLst>
                  <a:ext uri="{FF2B5EF4-FFF2-40B4-BE49-F238E27FC236}">
                    <a16:creationId xmlns:a16="http://schemas.microsoft.com/office/drawing/2014/main" id="{08D15B0B-8DAE-D842-4135-797353EAA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0B30A19B-FF05-4232-596E-0701A7ABDF44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2" name="Freeform 1037">
              <a:extLst>
                <a:ext uri="{FF2B5EF4-FFF2-40B4-BE49-F238E27FC236}">
                  <a16:creationId xmlns:a16="http://schemas.microsoft.com/office/drawing/2014/main" id="{9D011A70-AC9B-E9AE-157A-AB14EC80B36A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3" name="Freeform 1039">
              <a:extLst>
                <a:ext uri="{FF2B5EF4-FFF2-40B4-BE49-F238E27FC236}">
                  <a16:creationId xmlns:a16="http://schemas.microsoft.com/office/drawing/2014/main" id="{7D97F441-78FE-61CC-FCAD-858E9DF2C264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4" name="Freeform 1040">
              <a:extLst>
                <a:ext uri="{FF2B5EF4-FFF2-40B4-BE49-F238E27FC236}">
                  <a16:creationId xmlns:a16="http://schemas.microsoft.com/office/drawing/2014/main" id="{AAD7B16A-2299-6089-ACF9-F5D3C4A8088E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5" name="Freeform 1041">
              <a:extLst>
                <a:ext uri="{FF2B5EF4-FFF2-40B4-BE49-F238E27FC236}">
                  <a16:creationId xmlns:a16="http://schemas.microsoft.com/office/drawing/2014/main" id="{4D0C5000-2CD2-3B15-244F-000D02C90E8B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6" name="Freeform 1042">
              <a:extLst>
                <a:ext uri="{FF2B5EF4-FFF2-40B4-BE49-F238E27FC236}">
                  <a16:creationId xmlns:a16="http://schemas.microsoft.com/office/drawing/2014/main" id="{E0E4A4AA-9AE6-D139-3565-119DD71EF69E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7" name="Freeform 1043">
              <a:extLst>
                <a:ext uri="{FF2B5EF4-FFF2-40B4-BE49-F238E27FC236}">
                  <a16:creationId xmlns:a16="http://schemas.microsoft.com/office/drawing/2014/main" id="{A32235BA-CBC4-BA64-F6B6-98EAF63D2D60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8" name="Freeform 1044">
              <a:extLst>
                <a:ext uri="{FF2B5EF4-FFF2-40B4-BE49-F238E27FC236}">
                  <a16:creationId xmlns:a16="http://schemas.microsoft.com/office/drawing/2014/main" id="{F23D75D1-7A31-B41C-59B5-C052546EE135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9" name="Freeform 1045">
              <a:extLst>
                <a:ext uri="{FF2B5EF4-FFF2-40B4-BE49-F238E27FC236}">
                  <a16:creationId xmlns:a16="http://schemas.microsoft.com/office/drawing/2014/main" id="{DF350539-7288-98D2-80E7-52DC82557664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0" name="Freeform 1046">
              <a:extLst>
                <a:ext uri="{FF2B5EF4-FFF2-40B4-BE49-F238E27FC236}">
                  <a16:creationId xmlns:a16="http://schemas.microsoft.com/office/drawing/2014/main" id="{90B2A687-F7B4-B520-7331-FC359E42D641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1" name="Freeform 1047">
              <a:extLst>
                <a:ext uri="{FF2B5EF4-FFF2-40B4-BE49-F238E27FC236}">
                  <a16:creationId xmlns:a16="http://schemas.microsoft.com/office/drawing/2014/main" id="{0DEF2DA5-3B61-AF73-5C95-DAADBEBC9EF4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2" name="Freeform 1048">
              <a:extLst>
                <a:ext uri="{FF2B5EF4-FFF2-40B4-BE49-F238E27FC236}">
                  <a16:creationId xmlns:a16="http://schemas.microsoft.com/office/drawing/2014/main" id="{EC6753BC-8207-965A-5B84-C4B7A4DE1DB3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3" name="Freeform 1049">
              <a:extLst>
                <a:ext uri="{FF2B5EF4-FFF2-40B4-BE49-F238E27FC236}">
                  <a16:creationId xmlns:a16="http://schemas.microsoft.com/office/drawing/2014/main" id="{07956AF1-7AD6-16D1-7547-F39C5900A5E6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4" name="Freeform 1050">
              <a:extLst>
                <a:ext uri="{FF2B5EF4-FFF2-40B4-BE49-F238E27FC236}">
                  <a16:creationId xmlns:a16="http://schemas.microsoft.com/office/drawing/2014/main" id="{A02A856E-FA12-0D99-236F-805D650D7B15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5" name="Freeform 1051">
              <a:extLst>
                <a:ext uri="{FF2B5EF4-FFF2-40B4-BE49-F238E27FC236}">
                  <a16:creationId xmlns:a16="http://schemas.microsoft.com/office/drawing/2014/main" id="{9642F944-EED1-105B-D48F-A8845FE282D9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6" name="Freeform 1053">
              <a:extLst>
                <a:ext uri="{FF2B5EF4-FFF2-40B4-BE49-F238E27FC236}">
                  <a16:creationId xmlns:a16="http://schemas.microsoft.com/office/drawing/2014/main" id="{1DF8938A-7EE6-9B16-9435-7026D3ADBCEC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7" name="Freeform 1055">
              <a:extLst>
                <a:ext uri="{FF2B5EF4-FFF2-40B4-BE49-F238E27FC236}">
                  <a16:creationId xmlns:a16="http://schemas.microsoft.com/office/drawing/2014/main" id="{50125379-A88B-19BF-8E90-2F10F1A6B611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8" name="Freeform 1057">
              <a:extLst>
                <a:ext uri="{FF2B5EF4-FFF2-40B4-BE49-F238E27FC236}">
                  <a16:creationId xmlns:a16="http://schemas.microsoft.com/office/drawing/2014/main" id="{72A9C4F0-7133-39EB-605F-D1898E6B5FEA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9" name="Freeform 1061">
              <a:extLst>
                <a:ext uri="{FF2B5EF4-FFF2-40B4-BE49-F238E27FC236}">
                  <a16:creationId xmlns:a16="http://schemas.microsoft.com/office/drawing/2014/main" id="{A976971A-DCE1-7DC0-17E4-ADE661A9C245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0" name="Freeform 1062">
              <a:extLst>
                <a:ext uri="{FF2B5EF4-FFF2-40B4-BE49-F238E27FC236}">
                  <a16:creationId xmlns:a16="http://schemas.microsoft.com/office/drawing/2014/main" id="{63570605-C00F-4A25-FDA4-0F180F6A510E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1" name="Freeform 1063">
              <a:extLst>
                <a:ext uri="{FF2B5EF4-FFF2-40B4-BE49-F238E27FC236}">
                  <a16:creationId xmlns:a16="http://schemas.microsoft.com/office/drawing/2014/main" id="{A8B8B01D-52BD-2633-17AB-7DF831EFCC4F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2" name="Freeform 1064">
              <a:extLst>
                <a:ext uri="{FF2B5EF4-FFF2-40B4-BE49-F238E27FC236}">
                  <a16:creationId xmlns:a16="http://schemas.microsoft.com/office/drawing/2014/main" id="{EBCFA172-2E0E-6EA8-B1EC-49F111879881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3" name="Freeform 1065">
              <a:extLst>
                <a:ext uri="{FF2B5EF4-FFF2-40B4-BE49-F238E27FC236}">
                  <a16:creationId xmlns:a16="http://schemas.microsoft.com/office/drawing/2014/main" id="{B47D3CE0-300D-9787-136D-50B74C26AFCA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4" name="Freeform 1066">
              <a:extLst>
                <a:ext uri="{FF2B5EF4-FFF2-40B4-BE49-F238E27FC236}">
                  <a16:creationId xmlns:a16="http://schemas.microsoft.com/office/drawing/2014/main" id="{7EBE7E53-E69C-58FA-E2A4-36E9F184F043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5" name="Freeform 1067">
              <a:extLst>
                <a:ext uri="{FF2B5EF4-FFF2-40B4-BE49-F238E27FC236}">
                  <a16:creationId xmlns:a16="http://schemas.microsoft.com/office/drawing/2014/main" id="{8DC289CE-698E-AC12-EE86-46B45C332424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6" name="Freeform 1069">
              <a:extLst>
                <a:ext uri="{FF2B5EF4-FFF2-40B4-BE49-F238E27FC236}">
                  <a16:creationId xmlns:a16="http://schemas.microsoft.com/office/drawing/2014/main" id="{775906F0-440E-6840-2A3D-3FA6C0576AC8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7" name="Freeform 1070">
              <a:extLst>
                <a:ext uri="{FF2B5EF4-FFF2-40B4-BE49-F238E27FC236}">
                  <a16:creationId xmlns:a16="http://schemas.microsoft.com/office/drawing/2014/main" id="{D5F800F5-4E57-FBE7-8CFF-29D9287A8855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8" name="Freeform 1071">
              <a:extLst>
                <a:ext uri="{FF2B5EF4-FFF2-40B4-BE49-F238E27FC236}">
                  <a16:creationId xmlns:a16="http://schemas.microsoft.com/office/drawing/2014/main" id="{177E8B57-2A23-9060-878A-E630950AE078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9" name="Freeform 1073">
              <a:extLst>
                <a:ext uri="{FF2B5EF4-FFF2-40B4-BE49-F238E27FC236}">
                  <a16:creationId xmlns:a16="http://schemas.microsoft.com/office/drawing/2014/main" id="{53A06B27-5FB4-3CA8-D9FE-5BDCB8337A21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0" name="Freeform 1074">
              <a:extLst>
                <a:ext uri="{FF2B5EF4-FFF2-40B4-BE49-F238E27FC236}">
                  <a16:creationId xmlns:a16="http://schemas.microsoft.com/office/drawing/2014/main" id="{52AD9628-E73E-FEAD-E8E1-C7378E14728E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1" name="Freeform 1076">
              <a:extLst>
                <a:ext uri="{FF2B5EF4-FFF2-40B4-BE49-F238E27FC236}">
                  <a16:creationId xmlns:a16="http://schemas.microsoft.com/office/drawing/2014/main" id="{248380D5-640E-0F23-AC9B-46A8AE6BE99C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2" name="Freeform 1077">
              <a:extLst>
                <a:ext uri="{FF2B5EF4-FFF2-40B4-BE49-F238E27FC236}">
                  <a16:creationId xmlns:a16="http://schemas.microsoft.com/office/drawing/2014/main" id="{1CBDCBDC-8609-E553-E6FE-CDE970AC8A19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3" name="Freeform 1078">
              <a:extLst>
                <a:ext uri="{FF2B5EF4-FFF2-40B4-BE49-F238E27FC236}">
                  <a16:creationId xmlns:a16="http://schemas.microsoft.com/office/drawing/2014/main" id="{5C73CC83-8DF3-22C5-2C84-F6368FEF2743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4" name="Freeform 1080">
              <a:extLst>
                <a:ext uri="{FF2B5EF4-FFF2-40B4-BE49-F238E27FC236}">
                  <a16:creationId xmlns:a16="http://schemas.microsoft.com/office/drawing/2014/main" id="{1B38FAD6-C61A-280B-E498-C1FCADC39AA5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5" name="Freeform 1082">
              <a:extLst>
                <a:ext uri="{FF2B5EF4-FFF2-40B4-BE49-F238E27FC236}">
                  <a16:creationId xmlns:a16="http://schemas.microsoft.com/office/drawing/2014/main" id="{CC0AB34D-B12E-42AF-1E58-F44C4635758D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6" name="Freeform 1084">
              <a:extLst>
                <a:ext uri="{FF2B5EF4-FFF2-40B4-BE49-F238E27FC236}">
                  <a16:creationId xmlns:a16="http://schemas.microsoft.com/office/drawing/2014/main" id="{21168848-6F65-FEEF-A11A-8541386BDCBD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7" name="Freeform 1085">
              <a:extLst>
                <a:ext uri="{FF2B5EF4-FFF2-40B4-BE49-F238E27FC236}">
                  <a16:creationId xmlns:a16="http://schemas.microsoft.com/office/drawing/2014/main" id="{1ECEAA34-2069-01B3-5ACC-AEC672C8AD00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8" name="Freeform 1086">
              <a:extLst>
                <a:ext uri="{FF2B5EF4-FFF2-40B4-BE49-F238E27FC236}">
                  <a16:creationId xmlns:a16="http://schemas.microsoft.com/office/drawing/2014/main" id="{2239B37E-7C84-037E-6781-FFC7FBDB0AF6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9" name="Freeform 1087">
              <a:extLst>
                <a:ext uri="{FF2B5EF4-FFF2-40B4-BE49-F238E27FC236}">
                  <a16:creationId xmlns:a16="http://schemas.microsoft.com/office/drawing/2014/main" id="{E8B28020-F057-8045-FA55-75E6DF991AE2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0" name="Freeform 1088">
              <a:extLst>
                <a:ext uri="{FF2B5EF4-FFF2-40B4-BE49-F238E27FC236}">
                  <a16:creationId xmlns:a16="http://schemas.microsoft.com/office/drawing/2014/main" id="{FAD462E0-5D27-5164-31DE-5DBD522B4C88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1" name="Freeform 1089">
              <a:extLst>
                <a:ext uri="{FF2B5EF4-FFF2-40B4-BE49-F238E27FC236}">
                  <a16:creationId xmlns:a16="http://schemas.microsoft.com/office/drawing/2014/main" id="{FC395EFE-BE9D-9B06-08F8-0F7016931F54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2" name="Freeform 1091">
              <a:extLst>
                <a:ext uri="{FF2B5EF4-FFF2-40B4-BE49-F238E27FC236}">
                  <a16:creationId xmlns:a16="http://schemas.microsoft.com/office/drawing/2014/main" id="{AC1B08CF-95AC-C165-0F6E-A240CB69B94D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3" name="Freeform 1093">
              <a:extLst>
                <a:ext uri="{FF2B5EF4-FFF2-40B4-BE49-F238E27FC236}">
                  <a16:creationId xmlns:a16="http://schemas.microsoft.com/office/drawing/2014/main" id="{BAB843BF-EFDC-50E0-799A-850CEDF6C26B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4" name="Freeform 1094">
              <a:extLst>
                <a:ext uri="{FF2B5EF4-FFF2-40B4-BE49-F238E27FC236}">
                  <a16:creationId xmlns:a16="http://schemas.microsoft.com/office/drawing/2014/main" id="{AF471B65-6455-0E74-000E-91BA07E3F77A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5" name="Freeform 1096">
              <a:extLst>
                <a:ext uri="{FF2B5EF4-FFF2-40B4-BE49-F238E27FC236}">
                  <a16:creationId xmlns:a16="http://schemas.microsoft.com/office/drawing/2014/main" id="{6D0C6127-3B16-B1C0-A199-7A70A74994E2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6" name="Freeform 1097">
              <a:extLst>
                <a:ext uri="{FF2B5EF4-FFF2-40B4-BE49-F238E27FC236}">
                  <a16:creationId xmlns:a16="http://schemas.microsoft.com/office/drawing/2014/main" id="{6F5B347F-B075-134A-3364-16879DAF6FD5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7" name="Freeform 1099">
              <a:extLst>
                <a:ext uri="{FF2B5EF4-FFF2-40B4-BE49-F238E27FC236}">
                  <a16:creationId xmlns:a16="http://schemas.microsoft.com/office/drawing/2014/main" id="{D5F86A37-937B-1213-DA89-ADCBC92973C8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8" name="Freeform 1101">
              <a:extLst>
                <a:ext uri="{FF2B5EF4-FFF2-40B4-BE49-F238E27FC236}">
                  <a16:creationId xmlns:a16="http://schemas.microsoft.com/office/drawing/2014/main" id="{01EEEC23-0489-4EA1-3247-34C1B5E9906F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9" name="Freeform 1103">
              <a:extLst>
                <a:ext uri="{FF2B5EF4-FFF2-40B4-BE49-F238E27FC236}">
                  <a16:creationId xmlns:a16="http://schemas.microsoft.com/office/drawing/2014/main" id="{283D5C39-81C5-9C5D-A3A5-CB715CBF6AD5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0" name="Freeform 1107">
              <a:extLst>
                <a:ext uri="{FF2B5EF4-FFF2-40B4-BE49-F238E27FC236}">
                  <a16:creationId xmlns:a16="http://schemas.microsoft.com/office/drawing/2014/main" id="{38D24E6B-3172-3515-AB4A-95C6F646ED17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1" name="Freeform 1109">
              <a:extLst>
                <a:ext uri="{FF2B5EF4-FFF2-40B4-BE49-F238E27FC236}">
                  <a16:creationId xmlns:a16="http://schemas.microsoft.com/office/drawing/2014/main" id="{75316778-6CEF-5AB6-266B-57E6027911FA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2" name="Freeform 1110">
              <a:extLst>
                <a:ext uri="{FF2B5EF4-FFF2-40B4-BE49-F238E27FC236}">
                  <a16:creationId xmlns:a16="http://schemas.microsoft.com/office/drawing/2014/main" id="{21741CB2-A7B1-66A9-E136-FE522E9578D1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3" name="Freeform 1111">
              <a:extLst>
                <a:ext uri="{FF2B5EF4-FFF2-40B4-BE49-F238E27FC236}">
                  <a16:creationId xmlns:a16="http://schemas.microsoft.com/office/drawing/2014/main" id="{77AADBBD-2BA4-BB97-C4D4-A88C627168E3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4" name="Freeform 1112">
              <a:extLst>
                <a:ext uri="{FF2B5EF4-FFF2-40B4-BE49-F238E27FC236}">
                  <a16:creationId xmlns:a16="http://schemas.microsoft.com/office/drawing/2014/main" id="{25B7ED2D-0555-3766-909B-BAEE2273A19A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5" name="Freeform 1113">
              <a:extLst>
                <a:ext uri="{FF2B5EF4-FFF2-40B4-BE49-F238E27FC236}">
                  <a16:creationId xmlns:a16="http://schemas.microsoft.com/office/drawing/2014/main" id="{A5B308A4-EF59-B0F4-0CBF-B2DE030608A0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6" name="Freeform 1114">
              <a:extLst>
                <a:ext uri="{FF2B5EF4-FFF2-40B4-BE49-F238E27FC236}">
                  <a16:creationId xmlns:a16="http://schemas.microsoft.com/office/drawing/2014/main" id="{09AA2B8F-3B99-F9FF-ACC0-54C7ACD5DD72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7" name="Freeform 1116">
              <a:extLst>
                <a:ext uri="{FF2B5EF4-FFF2-40B4-BE49-F238E27FC236}">
                  <a16:creationId xmlns:a16="http://schemas.microsoft.com/office/drawing/2014/main" id="{744B5A78-E525-6FD7-7972-6B9583FA19EF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8" name="Freeform 1118">
              <a:extLst>
                <a:ext uri="{FF2B5EF4-FFF2-40B4-BE49-F238E27FC236}">
                  <a16:creationId xmlns:a16="http://schemas.microsoft.com/office/drawing/2014/main" id="{BC1E0ECF-EFD0-E699-1665-46CB77A2F32D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9" name="Freeform 1120">
              <a:extLst>
                <a:ext uri="{FF2B5EF4-FFF2-40B4-BE49-F238E27FC236}">
                  <a16:creationId xmlns:a16="http://schemas.microsoft.com/office/drawing/2014/main" id="{4887EEB0-1563-294B-4816-468751235D62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0" name="Freeform 1122">
              <a:extLst>
                <a:ext uri="{FF2B5EF4-FFF2-40B4-BE49-F238E27FC236}">
                  <a16:creationId xmlns:a16="http://schemas.microsoft.com/office/drawing/2014/main" id="{103CF69C-8E43-B922-C475-ED2813851FD9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1" name="Freeform 1123">
              <a:extLst>
                <a:ext uri="{FF2B5EF4-FFF2-40B4-BE49-F238E27FC236}">
                  <a16:creationId xmlns:a16="http://schemas.microsoft.com/office/drawing/2014/main" id="{31197EA7-C1B2-D9BA-A32F-1CB251FA220E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2" name="Freeform 1126">
              <a:extLst>
                <a:ext uri="{FF2B5EF4-FFF2-40B4-BE49-F238E27FC236}">
                  <a16:creationId xmlns:a16="http://schemas.microsoft.com/office/drawing/2014/main" id="{36A6E035-9461-BAF6-2556-CB35DF9B616C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73" name="Group 1127">
              <a:extLst>
                <a:ext uri="{FF2B5EF4-FFF2-40B4-BE49-F238E27FC236}">
                  <a16:creationId xmlns:a16="http://schemas.microsoft.com/office/drawing/2014/main" id="{A480A194-31AC-30DB-067B-9FDFBDC95156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6" name="Freeform 1128">
                <a:extLst>
                  <a:ext uri="{FF2B5EF4-FFF2-40B4-BE49-F238E27FC236}">
                    <a16:creationId xmlns:a16="http://schemas.microsoft.com/office/drawing/2014/main" id="{D847633F-DDB5-B8EC-CD31-2F7101F5B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7" name="Freeform 1129">
                <a:extLst>
                  <a:ext uri="{FF2B5EF4-FFF2-40B4-BE49-F238E27FC236}">
                    <a16:creationId xmlns:a16="http://schemas.microsoft.com/office/drawing/2014/main" id="{E23E148D-C518-6541-36E7-0BFA76479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74" name="Freeform 1130">
              <a:extLst>
                <a:ext uri="{FF2B5EF4-FFF2-40B4-BE49-F238E27FC236}">
                  <a16:creationId xmlns:a16="http://schemas.microsoft.com/office/drawing/2014/main" id="{A915F30F-A731-593B-4658-AA5123F18719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5" name="Freeform 1131">
              <a:extLst>
                <a:ext uri="{FF2B5EF4-FFF2-40B4-BE49-F238E27FC236}">
                  <a16:creationId xmlns:a16="http://schemas.microsoft.com/office/drawing/2014/main" id="{1ABFBD4C-FA17-44AB-6960-C0E9E31F193D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6" name="Freeform 1132">
              <a:extLst>
                <a:ext uri="{FF2B5EF4-FFF2-40B4-BE49-F238E27FC236}">
                  <a16:creationId xmlns:a16="http://schemas.microsoft.com/office/drawing/2014/main" id="{50FD6B2E-A3AB-D234-CEF8-F7D39335B99F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7" name="Freeform 1133">
              <a:extLst>
                <a:ext uri="{FF2B5EF4-FFF2-40B4-BE49-F238E27FC236}">
                  <a16:creationId xmlns:a16="http://schemas.microsoft.com/office/drawing/2014/main" id="{B47138E2-316F-7E87-6A74-462CA68E1FEC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8" name="Freeform 1134">
              <a:extLst>
                <a:ext uri="{FF2B5EF4-FFF2-40B4-BE49-F238E27FC236}">
                  <a16:creationId xmlns:a16="http://schemas.microsoft.com/office/drawing/2014/main" id="{41B2BCF8-79D9-DA7C-2766-21AB20F00BE4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9" name="Freeform 1135">
              <a:extLst>
                <a:ext uri="{FF2B5EF4-FFF2-40B4-BE49-F238E27FC236}">
                  <a16:creationId xmlns:a16="http://schemas.microsoft.com/office/drawing/2014/main" id="{E7F482ED-EE5E-F395-7764-09A54747EE7F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0" name="Freeform 1136">
              <a:extLst>
                <a:ext uri="{FF2B5EF4-FFF2-40B4-BE49-F238E27FC236}">
                  <a16:creationId xmlns:a16="http://schemas.microsoft.com/office/drawing/2014/main" id="{93CFE5AB-F525-C08E-176A-C981E8B5CD79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1" name="Freeform 1137">
              <a:extLst>
                <a:ext uri="{FF2B5EF4-FFF2-40B4-BE49-F238E27FC236}">
                  <a16:creationId xmlns:a16="http://schemas.microsoft.com/office/drawing/2014/main" id="{4E6647AC-3D4A-7CE9-F175-B6AA307C662A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2" name="Freeform 1138">
              <a:extLst>
                <a:ext uri="{FF2B5EF4-FFF2-40B4-BE49-F238E27FC236}">
                  <a16:creationId xmlns:a16="http://schemas.microsoft.com/office/drawing/2014/main" id="{D77CFEA9-623C-6A48-9A89-B578F301A26F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3" name="Freeform 1139">
              <a:extLst>
                <a:ext uri="{FF2B5EF4-FFF2-40B4-BE49-F238E27FC236}">
                  <a16:creationId xmlns:a16="http://schemas.microsoft.com/office/drawing/2014/main" id="{807063E8-E7CC-D33E-56B4-EEDA6CFC4B81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4" name="Freeform 1140">
              <a:extLst>
                <a:ext uri="{FF2B5EF4-FFF2-40B4-BE49-F238E27FC236}">
                  <a16:creationId xmlns:a16="http://schemas.microsoft.com/office/drawing/2014/main" id="{D00F5B36-6864-672E-B662-734CB9679574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da-DK"/>
            </a:p>
          </p:txBody>
        </p:sp>
        <p:sp>
          <p:nvSpPr>
            <p:cNvPr id="85" name="Freeform 1146">
              <a:extLst>
                <a:ext uri="{FF2B5EF4-FFF2-40B4-BE49-F238E27FC236}">
                  <a16:creationId xmlns:a16="http://schemas.microsoft.com/office/drawing/2014/main" id="{3477F862-911B-1663-0F23-48A86637492B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da-DK"/>
            </a:p>
          </p:txBody>
        </p:sp>
      </p:grp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6A3EF7BF-14E6-FFC1-E3F6-06962F94297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4240E9C8-A0BB-46A0-8406-18B049EFD034}" type="slidenum">
              <a:rPr lang="bg-BG" smtClean="0"/>
              <a:pPr/>
              <a:t>31</a:t>
            </a:fld>
            <a:endParaRPr lang="bg-BG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6795F28-BD4E-E8BC-DA53-FEE26BD8EFD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dirty="0"/>
              <a:t>А какви ефекти очаквате да има присъединяването на България към еврозоната в дългосрочен  план (след периода на адаптация към еврото)?</a:t>
            </a:r>
          </a:p>
        </p:txBody>
      </p:sp>
      <p:pic>
        <p:nvPicPr>
          <p:cNvPr id="4" name="Графика 1">
            <a:extLst>
              <a:ext uri="{FF2B5EF4-FFF2-40B4-BE49-F238E27FC236}">
                <a16:creationId xmlns:a16="http://schemas.microsoft.com/office/drawing/2014/main" id="{9BE08AFC-F1A6-3866-E52D-B80A6EB8BB37}"/>
              </a:ext>
            </a:extLst>
          </p:cNvPr>
          <p:cNvPicPr>
            <a:picLocks noChangeAspect="1"/>
          </p:cNvPicPr>
          <p:nvPr/>
        </p:nvPicPr>
        <p:blipFill>
          <a:blip r:embed="rId81">
            <a:extLst>
              <a:ext uri="{96DAC541-7B7A-43D3-8B79-37D633B846F1}">
                <asvg:svgBlip xmlns:asvg="http://schemas.microsoft.com/office/drawing/2016/SVG/main" xmlns="" r:embed="rId82"/>
              </a:ext>
            </a:extLst>
          </a:blip>
          <a:stretch>
            <a:fillRect/>
          </a:stretch>
        </p:blipFill>
        <p:spPr>
          <a:xfrm>
            <a:off x="0" y="-3408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498464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7983801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952FEB-CF2E-6518-7759-4764F14DBF7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Като страна-членка на ЕС България е заявила желание да се присъедини към еврозоната. Вие лично одобрявате ли влизането на България в еврозоната</a:t>
            </a:r>
            <a:r>
              <a:rPr lang="ru-RU" dirty="0"/>
              <a:t>? </a:t>
            </a: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CD26B4CC-3D87-97E4-D6F2-CF8E664023E0}"/>
              </a:ext>
            </a:extLst>
          </p:cNvPr>
          <p:cNvGrpSpPr/>
          <p:nvPr/>
        </p:nvGrpSpPr>
        <p:grpSpPr>
          <a:xfrm>
            <a:off x="2986347" y="1048027"/>
            <a:ext cx="6071572" cy="4821503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6" name="Freeform 1105">
              <a:extLst>
                <a:ext uri="{FF2B5EF4-FFF2-40B4-BE49-F238E27FC236}">
                  <a16:creationId xmlns:a16="http://schemas.microsoft.com/office/drawing/2014/main" id="{16CFED80-A4C5-82D1-FFBE-B1FBEEFFCB4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" name="Freeform 1059">
              <a:extLst>
                <a:ext uri="{FF2B5EF4-FFF2-40B4-BE49-F238E27FC236}">
                  <a16:creationId xmlns:a16="http://schemas.microsoft.com/office/drawing/2014/main" id="{9354E9C6-17A9-EA70-F3AA-E0C0493E2C95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" name="Freeform 1029">
              <a:extLst>
                <a:ext uri="{FF2B5EF4-FFF2-40B4-BE49-F238E27FC236}">
                  <a16:creationId xmlns:a16="http://schemas.microsoft.com/office/drawing/2014/main" id="{BF7FF822-D7E0-C13A-33EC-3EC079CD8CED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9" name="Group 1032">
              <a:extLst>
                <a:ext uri="{FF2B5EF4-FFF2-40B4-BE49-F238E27FC236}">
                  <a16:creationId xmlns:a16="http://schemas.microsoft.com/office/drawing/2014/main" id="{E542D616-CF3E-21E8-9251-9FAF9ABF7CAB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7" name="Freeform 1033">
                <a:extLst>
                  <a:ext uri="{FF2B5EF4-FFF2-40B4-BE49-F238E27FC236}">
                    <a16:creationId xmlns:a16="http://schemas.microsoft.com/office/drawing/2014/main" id="{034D1074-369A-D959-617E-4305445C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8" name="Freeform 1034">
                <a:extLst>
                  <a:ext uri="{FF2B5EF4-FFF2-40B4-BE49-F238E27FC236}">
                    <a16:creationId xmlns:a16="http://schemas.microsoft.com/office/drawing/2014/main" id="{2AD7C2C4-1D30-0DB1-F27B-98E73066A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10" name="Freeform 1035">
              <a:extLst>
                <a:ext uri="{FF2B5EF4-FFF2-40B4-BE49-F238E27FC236}">
                  <a16:creationId xmlns:a16="http://schemas.microsoft.com/office/drawing/2014/main" id="{F2F695C8-CBB7-2BCA-D426-5B670A421EFD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1" name="Freeform 1037">
              <a:extLst>
                <a:ext uri="{FF2B5EF4-FFF2-40B4-BE49-F238E27FC236}">
                  <a16:creationId xmlns:a16="http://schemas.microsoft.com/office/drawing/2014/main" id="{A056EC65-3BD4-2AC8-1272-F59F924B7C55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2" name="Freeform 1039">
              <a:extLst>
                <a:ext uri="{FF2B5EF4-FFF2-40B4-BE49-F238E27FC236}">
                  <a16:creationId xmlns:a16="http://schemas.microsoft.com/office/drawing/2014/main" id="{659BBE7E-53E7-E79B-B73C-6F7D3E06124C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3" name="Freeform 1040">
              <a:extLst>
                <a:ext uri="{FF2B5EF4-FFF2-40B4-BE49-F238E27FC236}">
                  <a16:creationId xmlns:a16="http://schemas.microsoft.com/office/drawing/2014/main" id="{A11CEE2A-B414-AE7B-8E68-9C2DB121183F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4" name="Freeform 1041">
              <a:extLst>
                <a:ext uri="{FF2B5EF4-FFF2-40B4-BE49-F238E27FC236}">
                  <a16:creationId xmlns:a16="http://schemas.microsoft.com/office/drawing/2014/main" id="{B59D3AC9-FFBC-D6A2-33EB-F3CF5CC93464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5" name="Freeform 1042">
              <a:extLst>
                <a:ext uri="{FF2B5EF4-FFF2-40B4-BE49-F238E27FC236}">
                  <a16:creationId xmlns:a16="http://schemas.microsoft.com/office/drawing/2014/main" id="{95D95457-488E-F2F2-F8FD-80079D1D9B09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6" name="Freeform 1043">
              <a:extLst>
                <a:ext uri="{FF2B5EF4-FFF2-40B4-BE49-F238E27FC236}">
                  <a16:creationId xmlns:a16="http://schemas.microsoft.com/office/drawing/2014/main" id="{312B75B9-8142-FA51-9C9A-E4EF1DACEAB7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7" name="Freeform 1044">
              <a:extLst>
                <a:ext uri="{FF2B5EF4-FFF2-40B4-BE49-F238E27FC236}">
                  <a16:creationId xmlns:a16="http://schemas.microsoft.com/office/drawing/2014/main" id="{AEEE4B4C-EE5D-06AA-5336-F2022ABD533E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8" name="Freeform 1045">
              <a:extLst>
                <a:ext uri="{FF2B5EF4-FFF2-40B4-BE49-F238E27FC236}">
                  <a16:creationId xmlns:a16="http://schemas.microsoft.com/office/drawing/2014/main" id="{596E95A1-8691-E5D5-32D8-89CCB1E0BBAA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9" name="Freeform 1046">
              <a:extLst>
                <a:ext uri="{FF2B5EF4-FFF2-40B4-BE49-F238E27FC236}">
                  <a16:creationId xmlns:a16="http://schemas.microsoft.com/office/drawing/2014/main" id="{33A6A44D-69E1-8135-67B8-F72BD2F3B6C0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0" name="Freeform 1047">
              <a:extLst>
                <a:ext uri="{FF2B5EF4-FFF2-40B4-BE49-F238E27FC236}">
                  <a16:creationId xmlns:a16="http://schemas.microsoft.com/office/drawing/2014/main" id="{441CCC7D-DDEB-AAFC-B9AE-FBD41B31FE3C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1" name="Freeform 1048">
              <a:extLst>
                <a:ext uri="{FF2B5EF4-FFF2-40B4-BE49-F238E27FC236}">
                  <a16:creationId xmlns:a16="http://schemas.microsoft.com/office/drawing/2014/main" id="{622D91E6-8FE4-F096-F39C-AF8317FD9F4C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2" name="Freeform 1049">
              <a:extLst>
                <a:ext uri="{FF2B5EF4-FFF2-40B4-BE49-F238E27FC236}">
                  <a16:creationId xmlns:a16="http://schemas.microsoft.com/office/drawing/2014/main" id="{46248480-6D73-6939-3DEB-AA411071E2C5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3" name="Freeform 1050">
              <a:extLst>
                <a:ext uri="{FF2B5EF4-FFF2-40B4-BE49-F238E27FC236}">
                  <a16:creationId xmlns:a16="http://schemas.microsoft.com/office/drawing/2014/main" id="{55F87523-4D4B-4BBA-4039-065558A79C54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4" name="Freeform 1051">
              <a:extLst>
                <a:ext uri="{FF2B5EF4-FFF2-40B4-BE49-F238E27FC236}">
                  <a16:creationId xmlns:a16="http://schemas.microsoft.com/office/drawing/2014/main" id="{58C5F2BF-1CB8-0DB7-EC4D-64B0BB51AC1A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5" name="Freeform 1053">
              <a:extLst>
                <a:ext uri="{FF2B5EF4-FFF2-40B4-BE49-F238E27FC236}">
                  <a16:creationId xmlns:a16="http://schemas.microsoft.com/office/drawing/2014/main" id="{5E20A797-734E-FFD4-DAF6-AC31591894F0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6" name="Freeform 1055">
              <a:extLst>
                <a:ext uri="{FF2B5EF4-FFF2-40B4-BE49-F238E27FC236}">
                  <a16:creationId xmlns:a16="http://schemas.microsoft.com/office/drawing/2014/main" id="{58CA3E1F-FE08-D7D2-3D93-D1A23F7783E0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7" name="Freeform 1057">
              <a:extLst>
                <a:ext uri="{FF2B5EF4-FFF2-40B4-BE49-F238E27FC236}">
                  <a16:creationId xmlns:a16="http://schemas.microsoft.com/office/drawing/2014/main" id="{8B94EBE1-C590-3421-F81E-7898424B1FD2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8" name="Freeform 1061">
              <a:extLst>
                <a:ext uri="{FF2B5EF4-FFF2-40B4-BE49-F238E27FC236}">
                  <a16:creationId xmlns:a16="http://schemas.microsoft.com/office/drawing/2014/main" id="{CEB17D6B-7CB2-F081-5157-2D036146ACE0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9" name="Freeform 1062">
              <a:extLst>
                <a:ext uri="{FF2B5EF4-FFF2-40B4-BE49-F238E27FC236}">
                  <a16:creationId xmlns:a16="http://schemas.microsoft.com/office/drawing/2014/main" id="{B079AC89-E46E-74B4-F1DB-C89CA12F347E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0" name="Freeform 1063">
              <a:extLst>
                <a:ext uri="{FF2B5EF4-FFF2-40B4-BE49-F238E27FC236}">
                  <a16:creationId xmlns:a16="http://schemas.microsoft.com/office/drawing/2014/main" id="{2604817E-7FF1-3934-043C-667A52ACC267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1" name="Freeform 1064">
              <a:extLst>
                <a:ext uri="{FF2B5EF4-FFF2-40B4-BE49-F238E27FC236}">
                  <a16:creationId xmlns:a16="http://schemas.microsoft.com/office/drawing/2014/main" id="{A9D23BC3-2355-3899-B39D-CF2D32FBD5A3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2" name="Freeform 1065">
              <a:extLst>
                <a:ext uri="{FF2B5EF4-FFF2-40B4-BE49-F238E27FC236}">
                  <a16:creationId xmlns:a16="http://schemas.microsoft.com/office/drawing/2014/main" id="{22C79629-6F5F-8E08-AC24-13C04BBBB261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3" name="Freeform 1066">
              <a:extLst>
                <a:ext uri="{FF2B5EF4-FFF2-40B4-BE49-F238E27FC236}">
                  <a16:creationId xmlns:a16="http://schemas.microsoft.com/office/drawing/2014/main" id="{9267C656-AE51-14DE-7CF7-B2CB2859FB26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4" name="Freeform 1067">
              <a:extLst>
                <a:ext uri="{FF2B5EF4-FFF2-40B4-BE49-F238E27FC236}">
                  <a16:creationId xmlns:a16="http://schemas.microsoft.com/office/drawing/2014/main" id="{E2A49876-8796-2DF4-4596-C6A9E7BBC605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5" name="Freeform 1069">
              <a:extLst>
                <a:ext uri="{FF2B5EF4-FFF2-40B4-BE49-F238E27FC236}">
                  <a16:creationId xmlns:a16="http://schemas.microsoft.com/office/drawing/2014/main" id="{D23ACFEA-DAC6-33EE-D77E-7D8592D2912F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6" name="Freeform 1070">
              <a:extLst>
                <a:ext uri="{FF2B5EF4-FFF2-40B4-BE49-F238E27FC236}">
                  <a16:creationId xmlns:a16="http://schemas.microsoft.com/office/drawing/2014/main" id="{A16B3D8F-736D-6026-B42E-74CAE1DC23BC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7" name="Freeform 1071">
              <a:extLst>
                <a:ext uri="{FF2B5EF4-FFF2-40B4-BE49-F238E27FC236}">
                  <a16:creationId xmlns:a16="http://schemas.microsoft.com/office/drawing/2014/main" id="{4904EFE3-F075-75EA-67D3-BD8A0260A8A8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8" name="Freeform 1073">
              <a:extLst>
                <a:ext uri="{FF2B5EF4-FFF2-40B4-BE49-F238E27FC236}">
                  <a16:creationId xmlns:a16="http://schemas.microsoft.com/office/drawing/2014/main" id="{D4B6DB0F-72F0-E7DF-0F49-94D306D57AF1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9" name="Freeform 1074">
              <a:extLst>
                <a:ext uri="{FF2B5EF4-FFF2-40B4-BE49-F238E27FC236}">
                  <a16:creationId xmlns:a16="http://schemas.microsoft.com/office/drawing/2014/main" id="{1BE80501-E6E5-7B9B-2413-0C1CCE67EA76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0" name="Freeform 1076">
              <a:extLst>
                <a:ext uri="{FF2B5EF4-FFF2-40B4-BE49-F238E27FC236}">
                  <a16:creationId xmlns:a16="http://schemas.microsoft.com/office/drawing/2014/main" id="{F21BF0F3-528E-0A5F-1AFB-4DD4E2723E15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1" name="Freeform 1077">
              <a:extLst>
                <a:ext uri="{FF2B5EF4-FFF2-40B4-BE49-F238E27FC236}">
                  <a16:creationId xmlns:a16="http://schemas.microsoft.com/office/drawing/2014/main" id="{DAA7F376-7916-9639-4B8A-6961FA11B94C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2" name="Freeform 1078">
              <a:extLst>
                <a:ext uri="{FF2B5EF4-FFF2-40B4-BE49-F238E27FC236}">
                  <a16:creationId xmlns:a16="http://schemas.microsoft.com/office/drawing/2014/main" id="{CD5D8BC6-8255-FFBD-BB60-72D426E5FE6E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3" name="Freeform 1080">
              <a:extLst>
                <a:ext uri="{FF2B5EF4-FFF2-40B4-BE49-F238E27FC236}">
                  <a16:creationId xmlns:a16="http://schemas.microsoft.com/office/drawing/2014/main" id="{2F5497A7-69E3-139B-53F0-EECF49D149FA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4" name="Freeform 1082">
              <a:extLst>
                <a:ext uri="{FF2B5EF4-FFF2-40B4-BE49-F238E27FC236}">
                  <a16:creationId xmlns:a16="http://schemas.microsoft.com/office/drawing/2014/main" id="{40B4231D-4943-9AA7-FF59-C4EDAD1C4C6C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5" name="Freeform 1084">
              <a:extLst>
                <a:ext uri="{FF2B5EF4-FFF2-40B4-BE49-F238E27FC236}">
                  <a16:creationId xmlns:a16="http://schemas.microsoft.com/office/drawing/2014/main" id="{2B746952-DB22-DE1A-7EDF-7F542BC0F296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6" name="Freeform 1085">
              <a:extLst>
                <a:ext uri="{FF2B5EF4-FFF2-40B4-BE49-F238E27FC236}">
                  <a16:creationId xmlns:a16="http://schemas.microsoft.com/office/drawing/2014/main" id="{1E3D7BF5-0CE2-BDB0-87A4-64FE7684F551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7" name="Freeform 1086">
              <a:extLst>
                <a:ext uri="{FF2B5EF4-FFF2-40B4-BE49-F238E27FC236}">
                  <a16:creationId xmlns:a16="http://schemas.microsoft.com/office/drawing/2014/main" id="{B4B3E56E-9F2C-023D-A24F-0BB5C407841D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8" name="Freeform 1087">
              <a:extLst>
                <a:ext uri="{FF2B5EF4-FFF2-40B4-BE49-F238E27FC236}">
                  <a16:creationId xmlns:a16="http://schemas.microsoft.com/office/drawing/2014/main" id="{28B3C6F9-A0E6-7E00-A1B9-B9D0DE9ADA31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9" name="Freeform 1088">
              <a:extLst>
                <a:ext uri="{FF2B5EF4-FFF2-40B4-BE49-F238E27FC236}">
                  <a16:creationId xmlns:a16="http://schemas.microsoft.com/office/drawing/2014/main" id="{C0CF5AF0-4430-46A8-BF63-1DAAE3624577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0" name="Freeform 1089">
              <a:extLst>
                <a:ext uri="{FF2B5EF4-FFF2-40B4-BE49-F238E27FC236}">
                  <a16:creationId xmlns:a16="http://schemas.microsoft.com/office/drawing/2014/main" id="{06FA6B6B-FCC1-368D-8553-3E7792781C60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1" name="Freeform 1091">
              <a:extLst>
                <a:ext uri="{FF2B5EF4-FFF2-40B4-BE49-F238E27FC236}">
                  <a16:creationId xmlns:a16="http://schemas.microsoft.com/office/drawing/2014/main" id="{497B27B3-2289-BC92-C963-A15F1A4BE3F0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2" name="Freeform 1093">
              <a:extLst>
                <a:ext uri="{FF2B5EF4-FFF2-40B4-BE49-F238E27FC236}">
                  <a16:creationId xmlns:a16="http://schemas.microsoft.com/office/drawing/2014/main" id="{3D886E1B-0476-6A07-451D-63ED9480E210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3" name="Freeform 1094">
              <a:extLst>
                <a:ext uri="{FF2B5EF4-FFF2-40B4-BE49-F238E27FC236}">
                  <a16:creationId xmlns:a16="http://schemas.microsoft.com/office/drawing/2014/main" id="{9CC5B33B-7617-49F2-64ED-8B7D262CD339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4" name="Freeform 1096">
              <a:extLst>
                <a:ext uri="{FF2B5EF4-FFF2-40B4-BE49-F238E27FC236}">
                  <a16:creationId xmlns:a16="http://schemas.microsoft.com/office/drawing/2014/main" id="{087778DE-7EFF-EC55-10AB-BC771D75B861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5" name="Freeform 1097">
              <a:extLst>
                <a:ext uri="{FF2B5EF4-FFF2-40B4-BE49-F238E27FC236}">
                  <a16:creationId xmlns:a16="http://schemas.microsoft.com/office/drawing/2014/main" id="{5FD839C1-2404-1E75-BE6B-375B6A34A87B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6" name="Freeform 1099">
              <a:extLst>
                <a:ext uri="{FF2B5EF4-FFF2-40B4-BE49-F238E27FC236}">
                  <a16:creationId xmlns:a16="http://schemas.microsoft.com/office/drawing/2014/main" id="{BBF7DBC0-00A5-D275-DCF6-F3A83032A518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7" name="Freeform 1101">
              <a:extLst>
                <a:ext uri="{FF2B5EF4-FFF2-40B4-BE49-F238E27FC236}">
                  <a16:creationId xmlns:a16="http://schemas.microsoft.com/office/drawing/2014/main" id="{403EE78D-7F91-5C4C-4512-5743B0C4784F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8" name="Freeform 1103">
              <a:extLst>
                <a:ext uri="{FF2B5EF4-FFF2-40B4-BE49-F238E27FC236}">
                  <a16:creationId xmlns:a16="http://schemas.microsoft.com/office/drawing/2014/main" id="{8CE42A7F-6091-817D-B14D-0BF93E789A74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9" name="Freeform 1107">
              <a:extLst>
                <a:ext uri="{FF2B5EF4-FFF2-40B4-BE49-F238E27FC236}">
                  <a16:creationId xmlns:a16="http://schemas.microsoft.com/office/drawing/2014/main" id="{91832052-0E6C-81C8-5750-8C8DA0AA4584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0" name="Freeform 1109">
              <a:extLst>
                <a:ext uri="{FF2B5EF4-FFF2-40B4-BE49-F238E27FC236}">
                  <a16:creationId xmlns:a16="http://schemas.microsoft.com/office/drawing/2014/main" id="{6481E46C-650E-1620-2BBA-3665E1B753F9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1" name="Freeform 1110">
              <a:extLst>
                <a:ext uri="{FF2B5EF4-FFF2-40B4-BE49-F238E27FC236}">
                  <a16:creationId xmlns:a16="http://schemas.microsoft.com/office/drawing/2014/main" id="{0A775222-170B-397A-6A55-8C084B22A865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2" name="Freeform 1111">
              <a:extLst>
                <a:ext uri="{FF2B5EF4-FFF2-40B4-BE49-F238E27FC236}">
                  <a16:creationId xmlns:a16="http://schemas.microsoft.com/office/drawing/2014/main" id="{C69A17BA-86FF-D68A-932F-8C69CDEB60FB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3" name="Freeform 1112">
              <a:extLst>
                <a:ext uri="{FF2B5EF4-FFF2-40B4-BE49-F238E27FC236}">
                  <a16:creationId xmlns:a16="http://schemas.microsoft.com/office/drawing/2014/main" id="{858F2067-539A-F4B4-412F-BA3D7CAAE2E6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4" name="Freeform 1113">
              <a:extLst>
                <a:ext uri="{FF2B5EF4-FFF2-40B4-BE49-F238E27FC236}">
                  <a16:creationId xmlns:a16="http://schemas.microsoft.com/office/drawing/2014/main" id="{A6530ABC-EC64-3153-872A-497936AF74FE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5" name="Freeform 1114">
              <a:extLst>
                <a:ext uri="{FF2B5EF4-FFF2-40B4-BE49-F238E27FC236}">
                  <a16:creationId xmlns:a16="http://schemas.microsoft.com/office/drawing/2014/main" id="{4586AA84-5F56-B88E-A666-A1CCE1BF1B16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6" name="Freeform 1116">
              <a:extLst>
                <a:ext uri="{FF2B5EF4-FFF2-40B4-BE49-F238E27FC236}">
                  <a16:creationId xmlns:a16="http://schemas.microsoft.com/office/drawing/2014/main" id="{34575E04-1B98-EE27-0D82-4D80B09439D5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7" name="Freeform 1118">
              <a:extLst>
                <a:ext uri="{FF2B5EF4-FFF2-40B4-BE49-F238E27FC236}">
                  <a16:creationId xmlns:a16="http://schemas.microsoft.com/office/drawing/2014/main" id="{4F5CBE6E-954E-8E7B-A4DD-880859AB6CC0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8" name="Freeform 1120">
              <a:extLst>
                <a:ext uri="{FF2B5EF4-FFF2-40B4-BE49-F238E27FC236}">
                  <a16:creationId xmlns:a16="http://schemas.microsoft.com/office/drawing/2014/main" id="{83BA59C4-9340-6CDF-D062-9FDFBD2FBEAB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9" name="Freeform 1122">
              <a:extLst>
                <a:ext uri="{FF2B5EF4-FFF2-40B4-BE49-F238E27FC236}">
                  <a16:creationId xmlns:a16="http://schemas.microsoft.com/office/drawing/2014/main" id="{743F28C1-21E1-D0D3-3819-6E91D048AFE7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0" name="Freeform 1123">
              <a:extLst>
                <a:ext uri="{FF2B5EF4-FFF2-40B4-BE49-F238E27FC236}">
                  <a16:creationId xmlns:a16="http://schemas.microsoft.com/office/drawing/2014/main" id="{B1812FFC-4A84-7838-609B-74B43DCB3F16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1" name="Freeform 1126">
              <a:extLst>
                <a:ext uri="{FF2B5EF4-FFF2-40B4-BE49-F238E27FC236}">
                  <a16:creationId xmlns:a16="http://schemas.microsoft.com/office/drawing/2014/main" id="{753702F0-8555-AD68-84ED-8B868812119D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72" name="Group 1127">
              <a:extLst>
                <a:ext uri="{FF2B5EF4-FFF2-40B4-BE49-F238E27FC236}">
                  <a16:creationId xmlns:a16="http://schemas.microsoft.com/office/drawing/2014/main" id="{4F30E24A-923D-C3D5-49E5-4C1DDB4E772A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5" name="Freeform 1128">
                <a:extLst>
                  <a:ext uri="{FF2B5EF4-FFF2-40B4-BE49-F238E27FC236}">
                    <a16:creationId xmlns:a16="http://schemas.microsoft.com/office/drawing/2014/main" id="{214E541B-943E-14D5-BCC2-C3BD121CC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6" name="Freeform 1129">
                <a:extLst>
                  <a:ext uri="{FF2B5EF4-FFF2-40B4-BE49-F238E27FC236}">
                    <a16:creationId xmlns:a16="http://schemas.microsoft.com/office/drawing/2014/main" id="{6B09CC91-56C4-299E-2597-E063D21C3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73" name="Freeform 1130">
              <a:extLst>
                <a:ext uri="{FF2B5EF4-FFF2-40B4-BE49-F238E27FC236}">
                  <a16:creationId xmlns:a16="http://schemas.microsoft.com/office/drawing/2014/main" id="{3DED84DD-3148-AB4D-433D-74BFB2C015B5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4" name="Freeform 1131">
              <a:extLst>
                <a:ext uri="{FF2B5EF4-FFF2-40B4-BE49-F238E27FC236}">
                  <a16:creationId xmlns:a16="http://schemas.microsoft.com/office/drawing/2014/main" id="{89FF0D5D-D0DE-1A52-FA80-AB39A7A2FFF8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5" name="Freeform 1132">
              <a:extLst>
                <a:ext uri="{FF2B5EF4-FFF2-40B4-BE49-F238E27FC236}">
                  <a16:creationId xmlns:a16="http://schemas.microsoft.com/office/drawing/2014/main" id="{3F054435-D1DA-899B-210F-0EF266761BED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6" name="Freeform 1133">
              <a:extLst>
                <a:ext uri="{FF2B5EF4-FFF2-40B4-BE49-F238E27FC236}">
                  <a16:creationId xmlns:a16="http://schemas.microsoft.com/office/drawing/2014/main" id="{F6713CA4-267C-1778-C28E-B7275436A28B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7" name="Freeform 1134">
              <a:extLst>
                <a:ext uri="{FF2B5EF4-FFF2-40B4-BE49-F238E27FC236}">
                  <a16:creationId xmlns:a16="http://schemas.microsoft.com/office/drawing/2014/main" id="{15051AD6-56CC-94FA-4B7A-E713EC95FEAE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8" name="Freeform 1135">
              <a:extLst>
                <a:ext uri="{FF2B5EF4-FFF2-40B4-BE49-F238E27FC236}">
                  <a16:creationId xmlns:a16="http://schemas.microsoft.com/office/drawing/2014/main" id="{D71B2611-ABE7-616E-EFA5-101F558FD298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9" name="Freeform 1136">
              <a:extLst>
                <a:ext uri="{FF2B5EF4-FFF2-40B4-BE49-F238E27FC236}">
                  <a16:creationId xmlns:a16="http://schemas.microsoft.com/office/drawing/2014/main" id="{448137A9-ED38-26A1-0F0B-223A99583AB6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0" name="Freeform 1137">
              <a:extLst>
                <a:ext uri="{FF2B5EF4-FFF2-40B4-BE49-F238E27FC236}">
                  <a16:creationId xmlns:a16="http://schemas.microsoft.com/office/drawing/2014/main" id="{7381802F-D97B-C33E-6459-A428550AFF46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1" name="Freeform 1138">
              <a:extLst>
                <a:ext uri="{FF2B5EF4-FFF2-40B4-BE49-F238E27FC236}">
                  <a16:creationId xmlns:a16="http://schemas.microsoft.com/office/drawing/2014/main" id="{F705F8C5-F6CF-E324-6DD8-D55722414928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2" name="Freeform 1139">
              <a:extLst>
                <a:ext uri="{FF2B5EF4-FFF2-40B4-BE49-F238E27FC236}">
                  <a16:creationId xmlns:a16="http://schemas.microsoft.com/office/drawing/2014/main" id="{2D25D7CA-0B6D-CEB2-D155-AFA56B32EBBF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3" name="Freeform 1140">
              <a:extLst>
                <a:ext uri="{FF2B5EF4-FFF2-40B4-BE49-F238E27FC236}">
                  <a16:creationId xmlns:a16="http://schemas.microsoft.com/office/drawing/2014/main" id="{5060E721-BE7F-4CC9-910E-96C1AAD045D2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da-DK"/>
            </a:p>
          </p:txBody>
        </p:sp>
        <p:sp>
          <p:nvSpPr>
            <p:cNvPr id="84" name="Freeform 1146">
              <a:extLst>
                <a:ext uri="{FF2B5EF4-FFF2-40B4-BE49-F238E27FC236}">
                  <a16:creationId xmlns:a16="http://schemas.microsoft.com/office/drawing/2014/main" id="{6B663871-71FE-239C-6ABC-DB6C30219984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da-DK"/>
            </a:p>
          </p:txBody>
        </p:sp>
      </p:grpSp>
      <p:sp>
        <p:nvSpPr>
          <p:cNvPr id="89" name="Заглавие 1">
            <a:extLst>
              <a:ext uri="{FF2B5EF4-FFF2-40B4-BE49-F238E27FC236}">
                <a16:creationId xmlns:a16="http://schemas.microsoft.com/office/drawing/2014/main" id="{917B1CA3-E740-9AEA-61EF-1AC48EAF19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27917" y="96041"/>
            <a:ext cx="9105807" cy="688196"/>
          </a:xfrm>
        </p:spPr>
        <p:txBody>
          <a:bodyPr>
            <a:noAutofit/>
          </a:bodyPr>
          <a:lstStyle/>
          <a:p>
            <a:r>
              <a:rPr lang="bg-BG" sz="2400" dirty="0">
                <a:solidFill>
                  <a:schemeClr val="accent2"/>
                </a:solidFill>
              </a:rPr>
              <a:t>ОТНОШЕНИЕ КЪМ ПРИСЪЕДИНЯВАНЕТО НА БЪЛГАРИЯ КЪМ ЕВРОЗОНАТА (%)</a:t>
            </a:r>
          </a:p>
        </p:txBody>
      </p:sp>
      <p:graphicFrame>
        <p:nvGraphicFramePr>
          <p:cNvPr id="90" name="Диаграма 6">
            <a:extLst>
              <a:ext uri="{FF2B5EF4-FFF2-40B4-BE49-F238E27FC236}">
                <a16:creationId xmlns:a16="http://schemas.microsoft.com/office/drawing/2014/main" id="{29D91EC4-7772-526C-860C-1D56DACD9EF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00073756"/>
              </p:ext>
            </p:extLst>
          </p:nvPr>
        </p:nvGraphicFramePr>
        <p:xfrm>
          <a:off x="1385455" y="887036"/>
          <a:ext cx="9176470" cy="52051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graphicFrame>
        <p:nvGraphicFramePr>
          <p:cNvPr id="91" name="Table 8">
            <a:extLst>
              <a:ext uri="{FF2B5EF4-FFF2-40B4-BE49-F238E27FC236}">
                <a16:creationId xmlns:a16="http://schemas.microsoft.com/office/drawing/2014/main" id="{0678A663-352A-0317-3FAC-89722D704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1278659"/>
              </p:ext>
            </p:extLst>
          </p:nvPr>
        </p:nvGraphicFramePr>
        <p:xfrm>
          <a:off x="3681276" y="1660963"/>
          <a:ext cx="5631365" cy="30136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625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35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152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1361">
                <a:tc>
                  <a:txBody>
                    <a:bodyPr/>
                    <a:lstStyle/>
                    <a:p>
                      <a:pPr algn="ctr"/>
                      <a:r>
                        <a:rPr lang="en-US" sz="1200" b="0" dirty="0">
                          <a:solidFill>
                            <a:schemeClr val="tx1"/>
                          </a:solidFill>
                          <a:latin typeface="+mn-lt"/>
                        </a:rPr>
                        <a:t>32.8</a:t>
                      </a:r>
                      <a:endParaRPr lang="bg-BG" sz="12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bg-BG" sz="12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200" b="0" dirty="0">
                          <a:solidFill>
                            <a:schemeClr val="tx1"/>
                          </a:solidFill>
                          <a:latin typeface="+mn-lt"/>
                        </a:rPr>
                        <a:t>64.3</a:t>
                      </a:r>
                      <a:endParaRPr lang="bg-BG" sz="12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92" name="TextBox 9">
            <a:extLst>
              <a:ext uri="{FF2B5EF4-FFF2-40B4-BE49-F238E27FC236}">
                <a16:creationId xmlns:a16="http://schemas.microsoft.com/office/drawing/2014/main" id="{3EFDF46F-6875-601B-975E-3E6C3E2711BA}"/>
              </a:ext>
            </a:extLst>
          </p:cNvPr>
          <p:cNvSpPr txBox="1"/>
          <p:nvPr/>
        </p:nvSpPr>
        <p:spPr>
          <a:xfrm>
            <a:off x="1345273" y="1580810"/>
            <a:ext cx="17621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Одобрявам % </a:t>
            </a:r>
          </a:p>
          <a:p>
            <a:pPr algn="just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(Напълно + По-скоро)</a:t>
            </a:r>
          </a:p>
        </p:txBody>
      </p:sp>
      <p:sp>
        <p:nvSpPr>
          <p:cNvPr id="93" name="Овал 4">
            <a:extLst>
              <a:ext uri="{FF2B5EF4-FFF2-40B4-BE49-F238E27FC236}">
                <a16:creationId xmlns:a16="http://schemas.microsoft.com/office/drawing/2014/main" id="{CDD49F86-4A57-72BA-AFFE-64998704387B}"/>
              </a:ext>
            </a:extLst>
          </p:cNvPr>
          <p:cNvSpPr/>
          <p:nvPr/>
        </p:nvSpPr>
        <p:spPr>
          <a:xfrm>
            <a:off x="4518308" y="1620885"/>
            <a:ext cx="387597" cy="381514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94" name="Овал 5">
            <a:extLst>
              <a:ext uri="{FF2B5EF4-FFF2-40B4-BE49-F238E27FC236}">
                <a16:creationId xmlns:a16="http://schemas.microsoft.com/office/drawing/2014/main" id="{6D0F3119-A511-35DF-A9F7-95645F7F6AAC}"/>
              </a:ext>
            </a:extLst>
          </p:cNvPr>
          <p:cNvSpPr/>
          <p:nvPr/>
        </p:nvSpPr>
        <p:spPr>
          <a:xfrm>
            <a:off x="8303800" y="1620885"/>
            <a:ext cx="387597" cy="381514"/>
          </a:xfrm>
          <a:prstGeom prst="ellipse">
            <a:avLst/>
          </a:prstGeom>
          <a:noFill/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bg-BG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50C01049-CB31-C79F-A68E-F4AF6300656C}"/>
              </a:ext>
            </a:extLst>
          </p:cNvPr>
          <p:cNvSpPr txBox="1"/>
          <p:nvPr/>
        </p:nvSpPr>
        <p:spPr>
          <a:xfrm>
            <a:off x="5387181" y="1178366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Ноември 2022 </a:t>
            </a:r>
          </a:p>
        </p:txBody>
      </p:sp>
    </p:spTree>
    <p:extLst>
      <p:ext uri="{BB962C8B-B14F-4D97-AF65-F5344CB8AC3E}">
        <p14:creationId xmlns:p14="http://schemas.microsoft.com/office/powerpoint/2010/main" val="280479756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C9EDF3A-2B88-3766-1C7D-3D6F5269DCD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Какви биха били негативните ефекти от въвеждането на еврото</a:t>
            </a:r>
            <a:r>
              <a:rPr lang="ru-RU" dirty="0"/>
              <a:t>? </a:t>
            </a: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8B078838-73C2-28C4-8146-94344576AC5A}"/>
              </a:ext>
            </a:extLst>
          </p:cNvPr>
          <p:cNvGrpSpPr/>
          <p:nvPr/>
        </p:nvGrpSpPr>
        <p:grpSpPr>
          <a:xfrm>
            <a:off x="2792383" y="1048027"/>
            <a:ext cx="6071572" cy="4821503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6" name="Freeform 1105">
              <a:extLst>
                <a:ext uri="{FF2B5EF4-FFF2-40B4-BE49-F238E27FC236}">
                  <a16:creationId xmlns:a16="http://schemas.microsoft.com/office/drawing/2014/main" id="{B6B21CEE-5150-1521-BB2E-D8BFF4FE064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" name="Freeform 1059">
              <a:extLst>
                <a:ext uri="{FF2B5EF4-FFF2-40B4-BE49-F238E27FC236}">
                  <a16:creationId xmlns:a16="http://schemas.microsoft.com/office/drawing/2014/main" id="{E4336531-C1F6-F011-79BD-467B7F31DC6B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" name="Freeform 1029">
              <a:extLst>
                <a:ext uri="{FF2B5EF4-FFF2-40B4-BE49-F238E27FC236}">
                  <a16:creationId xmlns:a16="http://schemas.microsoft.com/office/drawing/2014/main" id="{386F629F-49B0-4F90-ED9A-12F97AB351D9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9" name="Group 1032">
              <a:extLst>
                <a:ext uri="{FF2B5EF4-FFF2-40B4-BE49-F238E27FC236}">
                  <a16:creationId xmlns:a16="http://schemas.microsoft.com/office/drawing/2014/main" id="{C8CBDC0F-E62A-BF30-2026-E3ECA3719D2E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7" name="Freeform 1033">
                <a:extLst>
                  <a:ext uri="{FF2B5EF4-FFF2-40B4-BE49-F238E27FC236}">
                    <a16:creationId xmlns:a16="http://schemas.microsoft.com/office/drawing/2014/main" id="{3F3440F0-FA1C-7ACD-02DD-11598AFF0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8" name="Freeform 1034">
                <a:extLst>
                  <a:ext uri="{FF2B5EF4-FFF2-40B4-BE49-F238E27FC236}">
                    <a16:creationId xmlns:a16="http://schemas.microsoft.com/office/drawing/2014/main" id="{A9391AC0-7897-FC0E-56A7-44F4250C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10" name="Freeform 1035">
              <a:extLst>
                <a:ext uri="{FF2B5EF4-FFF2-40B4-BE49-F238E27FC236}">
                  <a16:creationId xmlns:a16="http://schemas.microsoft.com/office/drawing/2014/main" id="{EC779936-7F64-DF76-CA57-30EFC2829E18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1" name="Freeform 1037">
              <a:extLst>
                <a:ext uri="{FF2B5EF4-FFF2-40B4-BE49-F238E27FC236}">
                  <a16:creationId xmlns:a16="http://schemas.microsoft.com/office/drawing/2014/main" id="{B6F1BA1B-EB4D-DA52-1C2F-EEA3D2331D86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2" name="Freeform 1039">
              <a:extLst>
                <a:ext uri="{FF2B5EF4-FFF2-40B4-BE49-F238E27FC236}">
                  <a16:creationId xmlns:a16="http://schemas.microsoft.com/office/drawing/2014/main" id="{BCBF36E4-F50D-3340-665C-AE3A46A1706D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3" name="Freeform 1040">
              <a:extLst>
                <a:ext uri="{FF2B5EF4-FFF2-40B4-BE49-F238E27FC236}">
                  <a16:creationId xmlns:a16="http://schemas.microsoft.com/office/drawing/2014/main" id="{B5AC431F-C1E3-88F2-2FF4-ADB35CC6813F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4" name="Freeform 1041">
              <a:extLst>
                <a:ext uri="{FF2B5EF4-FFF2-40B4-BE49-F238E27FC236}">
                  <a16:creationId xmlns:a16="http://schemas.microsoft.com/office/drawing/2014/main" id="{0306B014-AB0D-315F-7317-474A81397A92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5" name="Freeform 1042">
              <a:extLst>
                <a:ext uri="{FF2B5EF4-FFF2-40B4-BE49-F238E27FC236}">
                  <a16:creationId xmlns:a16="http://schemas.microsoft.com/office/drawing/2014/main" id="{1E0813EB-FC00-10E1-0DC2-2EDA993AF41A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6" name="Freeform 1043">
              <a:extLst>
                <a:ext uri="{FF2B5EF4-FFF2-40B4-BE49-F238E27FC236}">
                  <a16:creationId xmlns:a16="http://schemas.microsoft.com/office/drawing/2014/main" id="{4471F90E-75BF-2106-5479-7B24A6496A53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7" name="Freeform 1044">
              <a:extLst>
                <a:ext uri="{FF2B5EF4-FFF2-40B4-BE49-F238E27FC236}">
                  <a16:creationId xmlns:a16="http://schemas.microsoft.com/office/drawing/2014/main" id="{92CF6683-1371-AA30-01CA-86E506E399D6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8" name="Freeform 1045">
              <a:extLst>
                <a:ext uri="{FF2B5EF4-FFF2-40B4-BE49-F238E27FC236}">
                  <a16:creationId xmlns:a16="http://schemas.microsoft.com/office/drawing/2014/main" id="{AAFD6E80-0480-E5F8-349B-0321D268EB18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9" name="Freeform 1046">
              <a:extLst>
                <a:ext uri="{FF2B5EF4-FFF2-40B4-BE49-F238E27FC236}">
                  <a16:creationId xmlns:a16="http://schemas.microsoft.com/office/drawing/2014/main" id="{B314655F-9339-A242-D21D-33C20DC14DE2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0" name="Freeform 1047">
              <a:extLst>
                <a:ext uri="{FF2B5EF4-FFF2-40B4-BE49-F238E27FC236}">
                  <a16:creationId xmlns:a16="http://schemas.microsoft.com/office/drawing/2014/main" id="{0B888819-FCB9-6F42-D686-B4ED0E694500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1" name="Freeform 1048">
              <a:extLst>
                <a:ext uri="{FF2B5EF4-FFF2-40B4-BE49-F238E27FC236}">
                  <a16:creationId xmlns:a16="http://schemas.microsoft.com/office/drawing/2014/main" id="{0EE7170D-AA3B-58ED-3261-F64C092D8F0C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2" name="Freeform 1049">
              <a:extLst>
                <a:ext uri="{FF2B5EF4-FFF2-40B4-BE49-F238E27FC236}">
                  <a16:creationId xmlns:a16="http://schemas.microsoft.com/office/drawing/2014/main" id="{CEAD0251-4814-38AC-EF86-9F2C8496E7D0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3" name="Freeform 1050">
              <a:extLst>
                <a:ext uri="{FF2B5EF4-FFF2-40B4-BE49-F238E27FC236}">
                  <a16:creationId xmlns:a16="http://schemas.microsoft.com/office/drawing/2014/main" id="{C456D39C-1A27-1977-CE6D-84DC1B88461D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4" name="Freeform 1051">
              <a:extLst>
                <a:ext uri="{FF2B5EF4-FFF2-40B4-BE49-F238E27FC236}">
                  <a16:creationId xmlns:a16="http://schemas.microsoft.com/office/drawing/2014/main" id="{44472089-32F5-2C23-8B12-799755712EAE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5" name="Freeform 1053">
              <a:extLst>
                <a:ext uri="{FF2B5EF4-FFF2-40B4-BE49-F238E27FC236}">
                  <a16:creationId xmlns:a16="http://schemas.microsoft.com/office/drawing/2014/main" id="{4E963DC4-BC1B-B5E9-0F4C-75496B327F93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6" name="Freeform 1055">
              <a:extLst>
                <a:ext uri="{FF2B5EF4-FFF2-40B4-BE49-F238E27FC236}">
                  <a16:creationId xmlns:a16="http://schemas.microsoft.com/office/drawing/2014/main" id="{67CD6B05-94C8-4712-95A4-3C7F1D49BE96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7" name="Freeform 1057">
              <a:extLst>
                <a:ext uri="{FF2B5EF4-FFF2-40B4-BE49-F238E27FC236}">
                  <a16:creationId xmlns:a16="http://schemas.microsoft.com/office/drawing/2014/main" id="{2FFE22EF-753E-CA81-90F4-54A80E53C684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8" name="Freeform 1061">
              <a:extLst>
                <a:ext uri="{FF2B5EF4-FFF2-40B4-BE49-F238E27FC236}">
                  <a16:creationId xmlns:a16="http://schemas.microsoft.com/office/drawing/2014/main" id="{BD467881-9559-BD11-C121-3BA6771EB1E5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9" name="Freeform 1062">
              <a:extLst>
                <a:ext uri="{FF2B5EF4-FFF2-40B4-BE49-F238E27FC236}">
                  <a16:creationId xmlns:a16="http://schemas.microsoft.com/office/drawing/2014/main" id="{1A4E1C42-2C79-C7EC-C3AE-F2797EC65C7F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0" name="Freeform 1063">
              <a:extLst>
                <a:ext uri="{FF2B5EF4-FFF2-40B4-BE49-F238E27FC236}">
                  <a16:creationId xmlns:a16="http://schemas.microsoft.com/office/drawing/2014/main" id="{D6B382FA-307C-D99F-7F21-4B26D20E6339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1" name="Freeform 1064">
              <a:extLst>
                <a:ext uri="{FF2B5EF4-FFF2-40B4-BE49-F238E27FC236}">
                  <a16:creationId xmlns:a16="http://schemas.microsoft.com/office/drawing/2014/main" id="{AEDFB8C7-7957-83C1-1900-2D93C0965135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2" name="Freeform 1065">
              <a:extLst>
                <a:ext uri="{FF2B5EF4-FFF2-40B4-BE49-F238E27FC236}">
                  <a16:creationId xmlns:a16="http://schemas.microsoft.com/office/drawing/2014/main" id="{A9AFD572-5D9A-3A7B-5220-2FC6AA42969D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3" name="Freeform 1066">
              <a:extLst>
                <a:ext uri="{FF2B5EF4-FFF2-40B4-BE49-F238E27FC236}">
                  <a16:creationId xmlns:a16="http://schemas.microsoft.com/office/drawing/2014/main" id="{726040D7-9DDE-45FD-A26D-8348E3D50E0D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4" name="Freeform 1067">
              <a:extLst>
                <a:ext uri="{FF2B5EF4-FFF2-40B4-BE49-F238E27FC236}">
                  <a16:creationId xmlns:a16="http://schemas.microsoft.com/office/drawing/2014/main" id="{8657863A-2299-E1E7-9611-ECF444A1C541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5" name="Freeform 1069">
              <a:extLst>
                <a:ext uri="{FF2B5EF4-FFF2-40B4-BE49-F238E27FC236}">
                  <a16:creationId xmlns:a16="http://schemas.microsoft.com/office/drawing/2014/main" id="{ED21CC17-1D15-49D5-AA7B-ACE8C9F583D0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6" name="Freeform 1070">
              <a:extLst>
                <a:ext uri="{FF2B5EF4-FFF2-40B4-BE49-F238E27FC236}">
                  <a16:creationId xmlns:a16="http://schemas.microsoft.com/office/drawing/2014/main" id="{7B4BEA36-386D-6195-B14D-159B1F3273A1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7" name="Freeform 1071">
              <a:extLst>
                <a:ext uri="{FF2B5EF4-FFF2-40B4-BE49-F238E27FC236}">
                  <a16:creationId xmlns:a16="http://schemas.microsoft.com/office/drawing/2014/main" id="{31ACE695-6C35-5510-6E50-A87478FEAF05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8" name="Freeform 1073">
              <a:extLst>
                <a:ext uri="{FF2B5EF4-FFF2-40B4-BE49-F238E27FC236}">
                  <a16:creationId xmlns:a16="http://schemas.microsoft.com/office/drawing/2014/main" id="{751323C7-5D5B-924C-6D22-AF123BBABB94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9" name="Freeform 1074">
              <a:extLst>
                <a:ext uri="{FF2B5EF4-FFF2-40B4-BE49-F238E27FC236}">
                  <a16:creationId xmlns:a16="http://schemas.microsoft.com/office/drawing/2014/main" id="{1B1D9A9D-F2F6-258E-A824-000F593F9D5D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0" name="Freeform 1076">
              <a:extLst>
                <a:ext uri="{FF2B5EF4-FFF2-40B4-BE49-F238E27FC236}">
                  <a16:creationId xmlns:a16="http://schemas.microsoft.com/office/drawing/2014/main" id="{1E1AC8B2-5884-4BEF-2F3C-464E743F8E76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1" name="Freeform 1077">
              <a:extLst>
                <a:ext uri="{FF2B5EF4-FFF2-40B4-BE49-F238E27FC236}">
                  <a16:creationId xmlns:a16="http://schemas.microsoft.com/office/drawing/2014/main" id="{9571496D-9AD8-0E1B-F7D3-3439AA66044A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2" name="Freeform 1078">
              <a:extLst>
                <a:ext uri="{FF2B5EF4-FFF2-40B4-BE49-F238E27FC236}">
                  <a16:creationId xmlns:a16="http://schemas.microsoft.com/office/drawing/2014/main" id="{075851C1-DCDB-7D14-6B16-23BE5D7552AB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3" name="Freeform 1080">
              <a:extLst>
                <a:ext uri="{FF2B5EF4-FFF2-40B4-BE49-F238E27FC236}">
                  <a16:creationId xmlns:a16="http://schemas.microsoft.com/office/drawing/2014/main" id="{6B974EBA-C105-4B7A-2941-E750A99B319D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4" name="Freeform 1082">
              <a:extLst>
                <a:ext uri="{FF2B5EF4-FFF2-40B4-BE49-F238E27FC236}">
                  <a16:creationId xmlns:a16="http://schemas.microsoft.com/office/drawing/2014/main" id="{95B5437B-AA29-D168-9360-5F8BFDBBB8D1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5" name="Freeform 1084">
              <a:extLst>
                <a:ext uri="{FF2B5EF4-FFF2-40B4-BE49-F238E27FC236}">
                  <a16:creationId xmlns:a16="http://schemas.microsoft.com/office/drawing/2014/main" id="{01B723AB-9A29-29BB-60B5-8C378530EB6D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6" name="Freeform 1085">
              <a:extLst>
                <a:ext uri="{FF2B5EF4-FFF2-40B4-BE49-F238E27FC236}">
                  <a16:creationId xmlns:a16="http://schemas.microsoft.com/office/drawing/2014/main" id="{C8DA83D9-C6DE-F2CD-5560-E4255B199649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7" name="Freeform 1086">
              <a:extLst>
                <a:ext uri="{FF2B5EF4-FFF2-40B4-BE49-F238E27FC236}">
                  <a16:creationId xmlns:a16="http://schemas.microsoft.com/office/drawing/2014/main" id="{F3E51325-1625-BB7E-8262-12ECEA1FA778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8" name="Freeform 1087">
              <a:extLst>
                <a:ext uri="{FF2B5EF4-FFF2-40B4-BE49-F238E27FC236}">
                  <a16:creationId xmlns:a16="http://schemas.microsoft.com/office/drawing/2014/main" id="{372988FE-003D-12B8-1FEA-80378871A039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9" name="Freeform 1088">
              <a:extLst>
                <a:ext uri="{FF2B5EF4-FFF2-40B4-BE49-F238E27FC236}">
                  <a16:creationId xmlns:a16="http://schemas.microsoft.com/office/drawing/2014/main" id="{960B4597-A2BE-AAD5-447D-8096B7F15F47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0" name="Freeform 1089">
              <a:extLst>
                <a:ext uri="{FF2B5EF4-FFF2-40B4-BE49-F238E27FC236}">
                  <a16:creationId xmlns:a16="http://schemas.microsoft.com/office/drawing/2014/main" id="{F459D71F-6231-5A31-7415-4A314CCC485A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1" name="Freeform 1091">
              <a:extLst>
                <a:ext uri="{FF2B5EF4-FFF2-40B4-BE49-F238E27FC236}">
                  <a16:creationId xmlns:a16="http://schemas.microsoft.com/office/drawing/2014/main" id="{B9DD1D63-3F03-7239-E1B9-1A93CF88C596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2" name="Freeform 1093">
              <a:extLst>
                <a:ext uri="{FF2B5EF4-FFF2-40B4-BE49-F238E27FC236}">
                  <a16:creationId xmlns:a16="http://schemas.microsoft.com/office/drawing/2014/main" id="{A2A6E2C1-BAA0-7F13-FF90-FE33F3094DB1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3" name="Freeform 1094">
              <a:extLst>
                <a:ext uri="{FF2B5EF4-FFF2-40B4-BE49-F238E27FC236}">
                  <a16:creationId xmlns:a16="http://schemas.microsoft.com/office/drawing/2014/main" id="{09AEB20C-11C9-44A5-04DF-65ABBC0B457F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4" name="Freeform 1096">
              <a:extLst>
                <a:ext uri="{FF2B5EF4-FFF2-40B4-BE49-F238E27FC236}">
                  <a16:creationId xmlns:a16="http://schemas.microsoft.com/office/drawing/2014/main" id="{4DBE691B-59BC-AC6E-497F-715583F2E1C3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5" name="Freeform 1097">
              <a:extLst>
                <a:ext uri="{FF2B5EF4-FFF2-40B4-BE49-F238E27FC236}">
                  <a16:creationId xmlns:a16="http://schemas.microsoft.com/office/drawing/2014/main" id="{163D22E5-4F49-D9AF-0093-CA236B3AA332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6" name="Freeform 1099">
              <a:extLst>
                <a:ext uri="{FF2B5EF4-FFF2-40B4-BE49-F238E27FC236}">
                  <a16:creationId xmlns:a16="http://schemas.microsoft.com/office/drawing/2014/main" id="{832DE621-5B9B-A3D0-480B-31FCDA436933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7" name="Freeform 1101">
              <a:extLst>
                <a:ext uri="{FF2B5EF4-FFF2-40B4-BE49-F238E27FC236}">
                  <a16:creationId xmlns:a16="http://schemas.microsoft.com/office/drawing/2014/main" id="{0032A894-A370-D689-9757-16F16D4F6DE4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8" name="Freeform 1103">
              <a:extLst>
                <a:ext uri="{FF2B5EF4-FFF2-40B4-BE49-F238E27FC236}">
                  <a16:creationId xmlns:a16="http://schemas.microsoft.com/office/drawing/2014/main" id="{6D2C1CAD-64E9-9AE5-F26C-B9D40AEC89B5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9" name="Freeform 1107">
              <a:extLst>
                <a:ext uri="{FF2B5EF4-FFF2-40B4-BE49-F238E27FC236}">
                  <a16:creationId xmlns:a16="http://schemas.microsoft.com/office/drawing/2014/main" id="{DA87BE25-B5DF-81C2-6CC1-D8B8CB52DF67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0" name="Freeform 1109">
              <a:extLst>
                <a:ext uri="{FF2B5EF4-FFF2-40B4-BE49-F238E27FC236}">
                  <a16:creationId xmlns:a16="http://schemas.microsoft.com/office/drawing/2014/main" id="{377EDBCC-7269-F6DD-7EFB-9436E12A41A1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1" name="Freeform 1110">
              <a:extLst>
                <a:ext uri="{FF2B5EF4-FFF2-40B4-BE49-F238E27FC236}">
                  <a16:creationId xmlns:a16="http://schemas.microsoft.com/office/drawing/2014/main" id="{B0D77ADE-E5F8-172A-F279-9491259A5BCC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2" name="Freeform 1111">
              <a:extLst>
                <a:ext uri="{FF2B5EF4-FFF2-40B4-BE49-F238E27FC236}">
                  <a16:creationId xmlns:a16="http://schemas.microsoft.com/office/drawing/2014/main" id="{BA535DA5-6283-F5B5-86A4-3CF74A74A1EF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3" name="Freeform 1112">
              <a:extLst>
                <a:ext uri="{FF2B5EF4-FFF2-40B4-BE49-F238E27FC236}">
                  <a16:creationId xmlns:a16="http://schemas.microsoft.com/office/drawing/2014/main" id="{FFBBD591-9ACC-DC0D-8CAE-D3E4DE4F23AC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4" name="Freeform 1113">
              <a:extLst>
                <a:ext uri="{FF2B5EF4-FFF2-40B4-BE49-F238E27FC236}">
                  <a16:creationId xmlns:a16="http://schemas.microsoft.com/office/drawing/2014/main" id="{F518612E-71AD-CC41-0121-EAC4A01A83DF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5" name="Freeform 1114">
              <a:extLst>
                <a:ext uri="{FF2B5EF4-FFF2-40B4-BE49-F238E27FC236}">
                  <a16:creationId xmlns:a16="http://schemas.microsoft.com/office/drawing/2014/main" id="{43A51520-653C-6B41-6968-744B0FF8BFEB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6" name="Freeform 1116">
              <a:extLst>
                <a:ext uri="{FF2B5EF4-FFF2-40B4-BE49-F238E27FC236}">
                  <a16:creationId xmlns:a16="http://schemas.microsoft.com/office/drawing/2014/main" id="{F9E64423-F70B-820C-0BB3-A6FBC9C7D3AD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7" name="Freeform 1118">
              <a:extLst>
                <a:ext uri="{FF2B5EF4-FFF2-40B4-BE49-F238E27FC236}">
                  <a16:creationId xmlns:a16="http://schemas.microsoft.com/office/drawing/2014/main" id="{7434FD55-DBD6-53B2-3FBC-9FBBA2841AF5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8" name="Freeform 1120">
              <a:extLst>
                <a:ext uri="{FF2B5EF4-FFF2-40B4-BE49-F238E27FC236}">
                  <a16:creationId xmlns:a16="http://schemas.microsoft.com/office/drawing/2014/main" id="{5D555DC4-1928-6AB3-8CAD-2D6FA07F9617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9" name="Freeform 1122">
              <a:extLst>
                <a:ext uri="{FF2B5EF4-FFF2-40B4-BE49-F238E27FC236}">
                  <a16:creationId xmlns:a16="http://schemas.microsoft.com/office/drawing/2014/main" id="{B65C000B-1AE7-C514-6826-79225E983F2C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0" name="Freeform 1123">
              <a:extLst>
                <a:ext uri="{FF2B5EF4-FFF2-40B4-BE49-F238E27FC236}">
                  <a16:creationId xmlns:a16="http://schemas.microsoft.com/office/drawing/2014/main" id="{964C7F9F-3ADE-1901-0B50-D1407B36C6A9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1" name="Freeform 1126">
              <a:extLst>
                <a:ext uri="{FF2B5EF4-FFF2-40B4-BE49-F238E27FC236}">
                  <a16:creationId xmlns:a16="http://schemas.microsoft.com/office/drawing/2014/main" id="{E383AF37-6684-A7FC-96A7-02CBF3FEDDB3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72" name="Group 1127">
              <a:extLst>
                <a:ext uri="{FF2B5EF4-FFF2-40B4-BE49-F238E27FC236}">
                  <a16:creationId xmlns:a16="http://schemas.microsoft.com/office/drawing/2014/main" id="{23CE1959-5AC0-5B9B-E0DC-1FD107CA302A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5" name="Freeform 1128">
                <a:extLst>
                  <a:ext uri="{FF2B5EF4-FFF2-40B4-BE49-F238E27FC236}">
                    <a16:creationId xmlns:a16="http://schemas.microsoft.com/office/drawing/2014/main" id="{C478A077-10F2-467E-F8B3-ADC472679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6" name="Freeform 1129">
                <a:extLst>
                  <a:ext uri="{FF2B5EF4-FFF2-40B4-BE49-F238E27FC236}">
                    <a16:creationId xmlns:a16="http://schemas.microsoft.com/office/drawing/2014/main" id="{9E3EC9C9-D525-CAD9-8021-DA056E67B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73" name="Freeform 1130">
              <a:extLst>
                <a:ext uri="{FF2B5EF4-FFF2-40B4-BE49-F238E27FC236}">
                  <a16:creationId xmlns:a16="http://schemas.microsoft.com/office/drawing/2014/main" id="{5A5BDC69-047F-E3B2-2C66-6E1234C07951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4" name="Freeform 1131">
              <a:extLst>
                <a:ext uri="{FF2B5EF4-FFF2-40B4-BE49-F238E27FC236}">
                  <a16:creationId xmlns:a16="http://schemas.microsoft.com/office/drawing/2014/main" id="{386BCE5D-74F0-EBBC-AD47-E52A7E554939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5" name="Freeform 1132">
              <a:extLst>
                <a:ext uri="{FF2B5EF4-FFF2-40B4-BE49-F238E27FC236}">
                  <a16:creationId xmlns:a16="http://schemas.microsoft.com/office/drawing/2014/main" id="{589463FD-A1F8-E8FE-9935-62C19FF93F60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6" name="Freeform 1133">
              <a:extLst>
                <a:ext uri="{FF2B5EF4-FFF2-40B4-BE49-F238E27FC236}">
                  <a16:creationId xmlns:a16="http://schemas.microsoft.com/office/drawing/2014/main" id="{0F638D50-5EC5-B663-CEBB-EC39C1F759CA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7" name="Freeform 1134">
              <a:extLst>
                <a:ext uri="{FF2B5EF4-FFF2-40B4-BE49-F238E27FC236}">
                  <a16:creationId xmlns:a16="http://schemas.microsoft.com/office/drawing/2014/main" id="{4B12C70A-125E-7328-9F0A-A363AEA3084E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8" name="Freeform 1135">
              <a:extLst>
                <a:ext uri="{FF2B5EF4-FFF2-40B4-BE49-F238E27FC236}">
                  <a16:creationId xmlns:a16="http://schemas.microsoft.com/office/drawing/2014/main" id="{BBA5EBEE-4788-6DE2-E7D4-6A63F2BDE823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9" name="Freeform 1136">
              <a:extLst>
                <a:ext uri="{FF2B5EF4-FFF2-40B4-BE49-F238E27FC236}">
                  <a16:creationId xmlns:a16="http://schemas.microsoft.com/office/drawing/2014/main" id="{5B3C6501-5DE0-C186-98DA-05CB182F1645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0" name="Freeform 1137">
              <a:extLst>
                <a:ext uri="{FF2B5EF4-FFF2-40B4-BE49-F238E27FC236}">
                  <a16:creationId xmlns:a16="http://schemas.microsoft.com/office/drawing/2014/main" id="{73DB3747-2BA8-B5DF-D954-ACC6EC926C25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1" name="Freeform 1138">
              <a:extLst>
                <a:ext uri="{FF2B5EF4-FFF2-40B4-BE49-F238E27FC236}">
                  <a16:creationId xmlns:a16="http://schemas.microsoft.com/office/drawing/2014/main" id="{2681E84A-689E-2A49-5174-FFEB7995C1CB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2" name="Freeform 1139">
              <a:extLst>
                <a:ext uri="{FF2B5EF4-FFF2-40B4-BE49-F238E27FC236}">
                  <a16:creationId xmlns:a16="http://schemas.microsoft.com/office/drawing/2014/main" id="{94657F69-F093-8AB7-E3CD-39B272AB0195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3" name="Freeform 1140">
              <a:extLst>
                <a:ext uri="{FF2B5EF4-FFF2-40B4-BE49-F238E27FC236}">
                  <a16:creationId xmlns:a16="http://schemas.microsoft.com/office/drawing/2014/main" id="{E9F41255-A911-AD37-BDCC-1FCD440ADEB0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da-DK"/>
            </a:p>
          </p:txBody>
        </p:sp>
        <p:sp>
          <p:nvSpPr>
            <p:cNvPr id="84" name="Freeform 1146">
              <a:extLst>
                <a:ext uri="{FF2B5EF4-FFF2-40B4-BE49-F238E27FC236}">
                  <a16:creationId xmlns:a16="http://schemas.microsoft.com/office/drawing/2014/main" id="{75CA9CC6-8C54-6B47-E8E9-270CCDB6C7D3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da-DK"/>
            </a:p>
          </p:txBody>
        </p:sp>
      </p:grpSp>
      <p:sp>
        <p:nvSpPr>
          <p:cNvPr id="89" name="Заглавие 1">
            <a:extLst>
              <a:ext uri="{FF2B5EF4-FFF2-40B4-BE49-F238E27FC236}">
                <a16:creationId xmlns:a16="http://schemas.microsoft.com/office/drawing/2014/main" id="{3CED8A37-8D1D-1871-ED9B-91B96679CB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0786" y="77653"/>
            <a:ext cx="9105807" cy="688196"/>
          </a:xfrm>
        </p:spPr>
        <p:txBody>
          <a:bodyPr>
            <a:normAutofit/>
          </a:bodyPr>
          <a:lstStyle/>
          <a:p>
            <a:r>
              <a:rPr lang="bg-BG" sz="2400" dirty="0">
                <a:solidFill>
                  <a:schemeClr val="accent2"/>
                </a:solidFill>
              </a:rPr>
              <a:t>ОЧАКВАНИ НЕГАТИВНИ ЕФЕКТИ ОТ ВЪВЕЖДАНЕ НА ЕВРОТО (%)</a:t>
            </a:r>
          </a:p>
        </p:txBody>
      </p:sp>
      <p:graphicFrame>
        <p:nvGraphicFramePr>
          <p:cNvPr id="90" name="Диаграма 106">
            <a:extLst>
              <a:ext uri="{FF2B5EF4-FFF2-40B4-BE49-F238E27FC236}">
                <a16:creationId xmlns:a16="http://schemas.microsoft.com/office/drawing/2014/main" id="{35F45F9C-F7A8-02E0-1E35-2B76C64F24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27128162"/>
              </p:ext>
            </p:extLst>
          </p:nvPr>
        </p:nvGraphicFramePr>
        <p:xfrm>
          <a:off x="801278" y="1119236"/>
          <a:ext cx="10614582" cy="49729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sp>
        <p:nvSpPr>
          <p:cNvPr id="91" name="Текстово поле 108">
            <a:extLst>
              <a:ext uri="{FF2B5EF4-FFF2-40B4-BE49-F238E27FC236}">
                <a16:creationId xmlns:a16="http://schemas.microsoft.com/office/drawing/2014/main" id="{61FA7ADE-E3AD-B652-4FAC-AB42200AC8FA}"/>
              </a:ext>
            </a:extLst>
          </p:cNvPr>
          <p:cNvSpPr txBox="1"/>
          <p:nvPr/>
        </p:nvSpPr>
        <p:spPr>
          <a:xfrm>
            <a:off x="7613888" y="1574840"/>
            <a:ext cx="9664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Бизнес</a:t>
            </a:r>
          </a:p>
        </p:txBody>
      </p:sp>
      <p:sp>
        <p:nvSpPr>
          <p:cNvPr id="92" name="Текстово поле 4">
            <a:extLst>
              <a:ext uri="{FF2B5EF4-FFF2-40B4-BE49-F238E27FC236}">
                <a16:creationId xmlns:a16="http://schemas.microsoft.com/office/drawing/2014/main" id="{84C19AC0-1EBC-2D5A-8F28-49777CCBA011}"/>
              </a:ext>
            </a:extLst>
          </p:cNvPr>
          <p:cNvSpPr txBox="1"/>
          <p:nvPr/>
        </p:nvSpPr>
        <p:spPr>
          <a:xfrm>
            <a:off x="4110843" y="1568470"/>
            <a:ext cx="16694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347838B0-D8DE-75C5-28C7-30BEAD143C72}"/>
              </a:ext>
            </a:extLst>
          </p:cNvPr>
          <p:cNvSpPr txBox="1"/>
          <p:nvPr/>
        </p:nvSpPr>
        <p:spPr>
          <a:xfrm>
            <a:off x="5387181" y="1178366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Ноември 2022 </a:t>
            </a:r>
          </a:p>
        </p:txBody>
      </p:sp>
    </p:spTree>
    <p:extLst>
      <p:ext uri="{BB962C8B-B14F-4D97-AF65-F5344CB8AC3E}">
        <p14:creationId xmlns:p14="http://schemas.microsoft.com/office/powerpoint/2010/main" val="3199373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C9EDF3A-2B88-3766-1C7D-3D6F5269DCD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Какви биха били </a:t>
            </a:r>
            <a:r>
              <a:rPr lang="bg-BG" dirty="0"/>
              <a:t>позитивните</a:t>
            </a:r>
            <a:r>
              <a:rPr lang="bg-BG" noProof="0" dirty="0"/>
              <a:t> ефекти от въвеждането на еврото</a:t>
            </a:r>
            <a:r>
              <a:rPr lang="ru-RU" dirty="0"/>
              <a:t>? </a:t>
            </a:r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8B078838-73C2-28C4-8146-94344576AC5A}"/>
              </a:ext>
            </a:extLst>
          </p:cNvPr>
          <p:cNvGrpSpPr/>
          <p:nvPr/>
        </p:nvGrpSpPr>
        <p:grpSpPr>
          <a:xfrm>
            <a:off x="2792383" y="1048027"/>
            <a:ext cx="6071572" cy="4821503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6" name="Freeform 1105">
              <a:extLst>
                <a:ext uri="{FF2B5EF4-FFF2-40B4-BE49-F238E27FC236}">
                  <a16:creationId xmlns:a16="http://schemas.microsoft.com/office/drawing/2014/main" id="{B6B21CEE-5150-1521-BB2E-D8BFF4FE064E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" name="Freeform 1059">
              <a:extLst>
                <a:ext uri="{FF2B5EF4-FFF2-40B4-BE49-F238E27FC236}">
                  <a16:creationId xmlns:a16="http://schemas.microsoft.com/office/drawing/2014/main" id="{E4336531-C1F6-F011-79BD-467B7F31DC6B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" name="Freeform 1029">
              <a:extLst>
                <a:ext uri="{FF2B5EF4-FFF2-40B4-BE49-F238E27FC236}">
                  <a16:creationId xmlns:a16="http://schemas.microsoft.com/office/drawing/2014/main" id="{386F629F-49B0-4F90-ED9A-12F97AB351D9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9" name="Group 1032">
              <a:extLst>
                <a:ext uri="{FF2B5EF4-FFF2-40B4-BE49-F238E27FC236}">
                  <a16:creationId xmlns:a16="http://schemas.microsoft.com/office/drawing/2014/main" id="{C8CBDC0F-E62A-BF30-2026-E3ECA3719D2E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7" name="Freeform 1033">
                <a:extLst>
                  <a:ext uri="{FF2B5EF4-FFF2-40B4-BE49-F238E27FC236}">
                    <a16:creationId xmlns:a16="http://schemas.microsoft.com/office/drawing/2014/main" id="{3F3440F0-FA1C-7ACD-02DD-11598AFF0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8" name="Freeform 1034">
                <a:extLst>
                  <a:ext uri="{FF2B5EF4-FFF2-40B4-BE49-F238E27FC236}">
                    <a16:creationId xmlns:a16="http://schemas.microsoft.com/office/drawing/2014/main" id="{A9391AC0-7897-FC0E-56A7-44F4250C6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10" name="Freeform 1035">
              <a:extLst>
                <a:ext uri="{FF2B5EF4-FFF2-40B4-BE49-F238E27FC236}">
                  <a16:creationId xmlns:a16="http://schemas.microsoft.com/office/drawing/2014/main" id="{EC779936-7F64-DF76-CA57-30EFC2829E18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1" name="Freeform 1037">
              <a:extLst>
                <a:ext uri="{FF2B5EF4-FFF2-40B4-BE49-F238E27FC236}">
                  <a16:creationId xmlns:a16="http://schemas.microsoft.com/office/drawing/2014/main" id="{B6F1BA1B-EB4D-DA52-1C2F-EEA3D2331D86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2" name="Freeform 1039">
              <a:extLst>
                <a:ext uri="{FF2B5EF4-FFF2-40B4-BE49-F238E27FC236}">
                  <a16:creationId xmlns:a16="http://schemas.microsoft.com/office/drawing/2014/main" id="{BCBF36E4-F50D-3340-665C-AE3A46A1706D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3" name="Freeform 1040">
              <a:extLst>
                <a:ext uri="{FF2B5EF4-FFF2-40B4-BE49-F238E27FC236}">
                  <a16:creationId xmlns:a16="http://schemas.microsoft.com/office/drawing/2014/main" id="{B5AC431F-C1E3-88F2-2FF4-ADB35CC6813F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4" name="Freeform 1041">
              <a:extLst>
                <a:ext uri="{FF2B5EF4-FFF2-40B4-BE49-F238E27FC236}">
                  <a16:creationId xmlns:a16="http://schemas.microsoft.com/office/drawing/2014/main" id="{0306B014-AB0D-315F-7317-474A81397A92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5" name="Freeform 1042">
              <a:extLst>
                <a:ext uri="{FF2B5EF4-FFF2-40B4-BE49-F238E27FC236}">
                  <a16:creationId xmlns:a16="http://schemas.microsoft.com/office/drawing/2014/main" id="{1E0813EB-FC00-10E1-0DC2-2EDA993AF41A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6" name="Freeform 1043">
              <a:extLst>
                <a:ext uri="{FF2B5EF4-FFF2-40B4-BE49-F238E27FC236}">
                  <a16:creationId xmlns:a16="http://schemas.microsoft.com/office/drawing/2014/main" id="{4471F90E-75BF-2106-5479-7B24A6496A53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7" name="Freeform 1044">
              <a:extLst>
                <a:ext uri="{FF2B5EF4-FFF2-40B4-BE49-F238E27FC236}">
                  <a16:creationId xmlns:a16="http://schemas.microsoft.com/office/drawing/2014/main" id="{92CF6683-1371-AA30-01CA-86E506E399D6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8" name="Freeform 1045">
              <a:extLst>
                <a:ext uri="{FF2B5EF4-FFF2-40B4-BE49-F238E27FC236}">
                  <a16:creationId xmlns:a16="http://schemas.microsoft.com/office/drawing/2014/main" id="{AAFD6E80-0480-E5F8-349B-0321D268EB18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19" name="Freeform 1046">
              <a:extLst>
                <a:ext uri="{FF2B5EF4-FFF2-40B4-BE49-F238E27FC236}">
                  <a16:creationId xmlns:a16="http://schemas.microsoft.com/office/drawing/2014/main" id="{B314655F-9339-A242-D21D-33C20DC14DE2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0" name="Freeform 1047">
              <a:extLst>
                <a:ext uri="{FF2B5EF4-FFF2-40B4-BE49-F238E27FC236}">
                  <a16:creationId xmlns:a16="http://schemas.microsoft.com/office/drawing/2014/main" id="{0B888819-FCB9-6F42-D686-B4ED0E694500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1" name="Freeform 1048">
              <a:extLst>
                <a:ext uri="{FF2B5EF4-FFF2-40B4-BE49-F238E27FC236}">
                  <a16:creationId xmlns:a16="http://schemas.microsoft.com/office/drawing/2014/main" id="{0EE7170D-AA3B-58ED-3261-F64C092D8F0C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2" name="Freeform 1049">
              <a:extLst>
                <a:ext uri="{FF2B5EF4-FFF2-40B4-BE49-F238E27FC236}">
                  <a16:creationId xmlns:a16="http://schemas.microsoft.com/office/drawing/2014/main" id="{CEAD0251-4814-38AC-EF86-9F2C8496E7D0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3" name="Freeform 1050">
              <a:extLst>
                <a:ext uri="{FF2B5EF4-FFF2-40B4-BE49-F238E27FC236}">
                  <a16:creationId xmlns:a16="http://schemas.microsoft.com/office/drawing/2014/main" id="{C456D39C-1A27-1977-CE6D-84DC1B88461D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4" name="Freeform 1051">
              <a:extLst>
                <a:ext uri="{FF2B5EF4-FFF2-40B4-BE49-F238E27FC236}">
                  <a16:creationId xmlns:a16="http://schemas.microsoft.com/office/drawing/2014/main" id="{44472089-32F5-2C23-8B12-799755712EAE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5" name="Freeform 1053">
              <a:extLst>
                <a:ext uri="{FF2B5EF4-FFF2-40B4-BE49-F238E27FC236}">
                  <a16:creationId xmlns:a16="http://schemas.microsoft.com/office/drawing/2014/main" id="{4E963DC4-BC1B-B5E9-0F4C-75496B327F93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6" name="Freeform 1055">
              <a:extLst>
                <a:ext uri="{FF2B5EF4-FFF2-40B4-BE49-F238E27FC236}">
                  <a16:creationId xmlns:a16="http://schemas.microsoft.com/office/drawing/2014/main" id="{67CD6B05-94C8-4712-95A4-3C7F1D49BE96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7" name="Freeform 1057">
              <a:extLst>
                <a:ext uri="{FF2B5EF4-FFF2-40B4-BE49-F238E27FC236}">
                  <a16:creationId xmlns:a16="http://schemas.microsoft.com/office/drawing/2014/main" id="{2FFE22EF-753E-CA81-90F4-54A80E53C684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8" name="Freeform 1061">
              <a:extLst>
                <a:ext uri="{FF2B5EF4-FFF2-40B4-BE49-F238E27FC236}">
                  <a16:creationId xmlns:a16="http://schemas.microsoft.com/office/drawing/2014/main" id="{BD467881-9559-BD11-C121-3BA6771EB1E5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29" name="Freeform 1062">
              <a:extLst>
                <a:ext uri="{FF2B5EF4-FFF2-40B4-BE49-F238E27FC236}">
                  <a16:creationId xmlns:a16="http://schemas.microsoft.com/office/drawing/2014/main" id="{1A4E1C42-2C79-C7EC-C3AE-F2797EC65C7F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0" name="Freeform 1063">
              <a:extLst>
                <a:ext uri="{FF2B5EF4-FFF2-40B4-BE49-F238E27FC236}">
                  <a16:creationId xmlns:a16="http://schemas.microsoft.com/office/drawing/2014/main" id="{D6B382FA-307C-D99F-7F21-4B26D20E6339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1" name="Freeform 1064">
              <a:extLst>
                <a:ext uri="{FF2B5EF4-FFF2-40B4-BE49-F238E27FC236}">
                  <a16:creationId xmlns:a16="http://schemas.microsoft.com/office/drawing/2014/main" id="{AEDFB8C7-7957-83C1-1900-2D93C0965135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2" name="Freeform 1065">
              <a:extLst>
                <a:ext uri="{FF2B5EF4-FFF2-40B4-BE49-F238E27FC236}">
                  <a16:creationId xmlns:a16="http://schemas.microsoft.com/office/drawing/2014/main" id="{A9AFD572-5D9A-3A7B-5220-2FC6AA42969D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3" name="Freeform 1066">
              <a:extLst>
                <a:ext uri="{FF2B5EF4-FFF2-40B4-BE49-F238E27FC236}">
                  <a16:creationId xmlns:a16="http://schemas.microsoft.com/office/drawing/2014/main" id="{726040D7-9DDE-45FD-A26D-8348E3D50E0D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4" name="Freeform 1067">
              <a:extLst>
                <a:ext uri="{FF2B5EF4-FFF2-40B4-BE49-F238E27FC236}">
                  <a16:creationId xmlns:a16="http://schemas.microsoft.com/office/drawing/2014/main" id="{8657863A-2299-E1E7-9611-ECF444A1C541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5" name="Freeform 1069">
              <a:extLst>
                <a:ext uri="{FF2B5EF4-FFF2-40B4-BE49-F238E27FC236}">
                  <a16:creationId xmlns:a16="http://schemas.microsoft.com/office/drawing/2014/main" id="{ED21CC17-1D15-49D5-AA7B-ACE8C9F583D0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6" name="Freeform 1070">
              <a:extLst>
                <a:ext uri="{FF2B5EF4-FFF2-40B4-BE49-F238E27FC236}">
                  <a16:creationId xmlns:a16="http://schemas.microsoft.com/office/drawing/2014/main" id="{7B4BEA36-386D-6195-B14D-159B1F3273A1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7" name="Freeform 1071">
              <a:extLst>
                <a:ext uri="{FF2B5EF4-FFF2-40B4-BE49-F238E27FC236}">
                  <a16:creationId xmlns:a16="http://schemas.microsoft.com/office/drawing/2014/main" id="{31ACE695-6C35-5510-6E50-A87478FEAF05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8" name="Freeform 1073">
              <a:extLst>
                <a:ext uri="{FF2B5EF4-FFF2-40B4-BE49-F238E27FC236}">
                  <a16:creationId xmlns:a16="http://schemas.microsoft.com/office/drawing/2014/main" id="{751323C7-5D5B-924C-6D22-AF123BBABB94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39" name="Freeform 1074">
              <a:extLst>
                <a:ext uri="{FF2B5EF4-FFF2-40B4-BE49-F238E27FC236}">
                  <a16:creationId xmlns:a16="http://schemas.microsoft.com/office/drawing/2014/main" id="{1B1D9A9D-F2F6-258E-A824-000F593F9D5D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0" name="Freeform 1076">
              <a:extLst>
                <a:ext uri="{FF2B5EF4-FFF2-40B4-BE49-F238E27FC236}">
                  <a16:creationId xmlns:a16="http://schemas.microsoft.com/office/drawing/2014/main" id="{1E1AC8B2-5884-4BEF-2F3C-464E743F8E76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1" name="Freeform 1077">
              <a:extLst>
                <a:ext uri="{FF2B5EF4-FFF2-40B4-BE49-F238E27FC236}">
                  <a16:creationId xmlns:a16="http://schemas.microsoft.com/office/drawing/2014/main" id="{9571496D-9AD8-0E1B-F7D3-3439AA66044A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2" name="Freeform 1078">
              <a:extLst>
                <a:ext uri="{FF2B5EF4-FFF2-40B4-BE49-F238E27FC236}">
                  <a16:creationId xmlns:a16="http://schemas.microsoft.com/office/drawing/2014/main" id="{075851C1-DCDB-7D14-6B16-23BE5D7552AB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3" name="Freeform 1080">
              <a:extLst>
                <a:ext uri="{FF2B5EF4-FFF2-40B4-BE49-F238E27FC236}">
                  <a16:creationId xmlns:a16="http://schemas.microsoft.com/office/drawing/2014/main" id="{6B974EBA-C105-4B7A-2941-E750A99B319D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4" name="Freeform 1082">
              <a:extLst>
                <a:ext uri="{FF2B5EF4-FFF2-40B4-BE49-F238E27FC236}">
                  <a16:creationId xmlns:a16="http://schemas.microsoft.com/office/drawing/2014/main" id="{95B5437B-AA29-D168-9360-5F8BFDBBB8D1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5" name="Freeform 1084">
              <a:extLst>
                <a:ext uri="{FF2B5EF4-FFF2-40B4-BE49-F238E27FC236}">
                  <a16:creationId xmlns:a16="http://schemas.microsoft.com/office/drawing/2014/main" id="{01B723AB-9A29-29BB-60B5-8C378530EB6D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6" name="Freeform 1085">
              <a:extLst>
                <a:ext uri="{FF2B5EF4-FFF2-40B4-BE49-F238E27FC236}">
                  <a16:creationId xmlns:a16="http://schemas.microsoft.com/office/drawing/2014/main" id="{C8DA83D9-C6DE-F2CD-5560-E4255B199649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7" name="Freeform 1086">
              <a:extLst>
                <a:ext uri="{FF2B5EF4-FFF2-40B4-BE49-F238E27FC236}">
                  <a16:creationId xmlns:a16="http://schemas.microsoft.com/office/drawing/2014/main" id="{F3E51325-1625-BB7E-8262-12ECEA1FA778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8" name="Freeform 1087">
              <a:extLst>
                <a:ext uri="{FF2B5EF4-FFF2-40B4-BE49-F238E27FC236}">
                  <a16:creationId xmlns:a16="http://schemas.microsoft.com/office/drawing/2014/main" id="{372988FE-003D-12B8-1FEA-80378871A039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49" name="Freeform 1088">
              <a:extLst>
                <a:ext uri="{FF2B5EF4-FFF2-40B4-BE49-F238E27FC236}">
                  <a16:creationId xmlns:a16="http://schemas.microsoft.com/office/drawing/2014/main" id="{960B4597-A2BE-AAD5-447D-8096B7F15F47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0" name="Freeform 1089">
              <a:extLst>
                <a:ext uri="{FF2B5EF4-FFF2-40B4-BE49-F238E27FC236}">
                  <a16:creationId xmlns:a16="http://schemas.microsoft.com/office/drawing/2014/main" id="{F459D71F-6231-5A31-7415-4A314CCC485A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1" name="Freeform 1091">
              <a:extLst>
                <a:ext uri="{FF2B5EF4-FFF2-40B4-BE49-F238E27FC236}">
                  <a16:creationId xmlns:a16="http://schemas.microsoft.com/office/drawing/2014/main" id="{B9DD1D63-3F03-7239-E1B9-1A93CF88C596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2" name="Freeform 1093">
              <a:extLst>
                <a:ext uri="{FF2B5EF4-FFF2-40B4-BE49-F238E27FC236}">
                  <a16:creationId xmlns:a16="http://schemas.microsoft.com/office/drawing/2014/main" id="{A2A6E2C1-BAA0-7F13-FF90-FE33F3094DB1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3" name="Freeform 1094">
              <a:extLst>
                <a:ext uri="{FF2B5EF4-FFF2-40B4-BE49-F238E27FC236}">
                  <a16:creationId xmlns:a16="http://schemas.microsoft.com/office/drawing/2014/main" id="{09AEB20C-11C9-44A5-04DF-65ABBC0B457F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4" name="Freeform 1096">
              <a:extLst>
                <a:ext uri="{FF2B5EF4-FFF2-40B4-BE49-F238E27FC236}">
                  <a16:creationId xmlns:a16="http://schemas.microsoft.com/office/drawing/2014/main" id="{4DBE691B-59BC-AC6E-497F-715583F2E1C3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5" name="Freeform 1097">
              <a:extLst>
                <a:ext uri="{FF2B5EF4-FFF2-40B4-BE49-F238E27FC236}">
                  <a16:creationId xmlns:a16="http://schemas.microsoft.com/office/drawing/2014/main" id="{163D22E5-4F49-D9AF-0093-CA236B3AA332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6" name="Freeform 1099">
              <a:extLst>
                <a:ext uri="{FF2B5EF4-FFF2-40B4-BE49-F238E27FC236}">
                  <a16:creationId xmlns:a16="http://schemas.microsoft.com/office/drawing/2014/main" id="{832DE621-5B9B-A3D0-480B-31FCDA436933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7" name="Freeform 1101">
              <a:extLst>
                <a:ext uri="{FF2B5EF4-FFF2-40B4-BE49-F238E27FC236}">
                  <a16:creationId xmlns:a16="http://schemas.microsoft.com/office/drawing/2014/main" id="{0032A894-A370-D689-9757-16F16D4F6DE4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8" name="Freeform 1103">
              <a:extLst>
                <a:ext uri="{FF2B5EF4-FFF2-40B4-BE49-F238E27FC236}">
                  <a16:creationId xmlns:a16="http://schemas.microsoft.com/office/drawing/2014/main" id="{6D2C1CAD-64E9-9AE5-F26C-B9D40AEC89B5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59" name="Freeform 1107">
              <a:extLst>
                <a:ext uri="{FF2B5EF4-FFF2-40B4-BE49-F238E27FC236}">
                  <a16:creationId xmlns:a16="http://schemas.microsoft.com/office/drawing/2014/main" id="{DA87BE25-B5DF-81C2-6CC1-D8B8CB52DF67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0" name="Freeform 1109">
              <a:extLst>
                <a:ext uri="{FF2B5EF4-FFF2-40B4-BE49-F238E27FC236}">
                  <a16:creationId xmlns:a16="http://schemas.microsoft.com/office/drawing/2014/main" id="{377EDBCC-7269-F6DD-7EFB-9436E12A41A1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1" name="Freeform 1110">
              <a:extLst>
                <a:ext uri="{FF2B5EF4-FFF2-40B4-BE49-F238E27FC236}">
                  <a16:creationId xmlns:a16="http://schemas.microsoft.com/office/drawing/2014/main" id="{B0D77ADE-E5F8-172A-F279-9491259A5BCC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2" name="Freeform 1111">
              <a:extLst>
                <a:ext uri="{FF2B5EF4-FFF2-40B4-BE49-F238E27FC236}">
                  <a16:creationId xmlns:a16="http://schemas.microsoft.com/office/drawing/2014/main" id="{BA535DA5-6283-F5B5-86A4-3CF74A74A1EF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3" name="Freeform 1112">
              <a:extLst>
                <a:ext uri="{FF2B5EF4-FFF2-40B4-BE49-F238E27FC236}">
                  <a16:creationId xmlns:a16="http://schemas.microsoft.com/office/drawing/2014/main" id="{FFBBD591-9ACC-DC0D-8CAE-D3E4DE4F23AC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4" name="Freeform 1113">
              <a:extLst>
                <a:ext uri="{FF2B5EF4-FFF2-40B4-BE49-F238E27FC236}">
                  <a16:creationId xmlns:a16="http://schemas.microsoft.com/office/drawing/2014/main" id="{F518612E-71AD-CC41-0121-EAC4A01A83DF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5" name="Freeform 1114">
              <a:extLst>
                <a:ext uri="{FF2B5EF4-FFF2-40B4-BE49-F238E27FC236}">
                  <a16:creationId xmlns:a16="http://schemas.microsoft.com/office/drawing/2014/main" id="{43A51520-653C-6B41-6968-744B0FF8BFEB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6" name="Freeform 1116">
              <a:extLst>
                <a:ext uri="{FF2B5EF4-FFF2-40B4-BE49-F238E27FC236}">
                  <a16:creationId xmlns:a16="http://schemas.microsoft.com/office/drawing/2014/main" id="{F9E64423-F70B-820C-0BB3-A6FBC9C7D3AD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7" name="Freeform 1118">
              <a:extLst>
                <a:ext uri="{FF2B5EF4-FFF2-40B4-BE49-F238E27FC236}">
                  <a16:creationId xmlns:a16="http://schemas.microsoft.com/office/drawing/2014/main" id="{7434FD55-DBD6-53B2-3FBC-9FBBA2841AF5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8" name="Freeform 1120">
              <a:extLst>
                <a:ext uri="{FF2B5EF4-FFF2-40B4-BE49-F238E27FC236}">
                  <a16:creationId xmlns:a16="http://schemas.microsoft.com/office/drawing/2014/main" id="{5D555DC4-1928-6AB3-8CAD-2D6FA07F9617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69" name="Freeform 1122">
              <a:extLst>
                <a:ext uri="{FF2B5EF4-FFF2-40B4-BE49-F238E27FC236}">
                  <a16:creationId xmlns:a16="http://schemas.microsoft.com/office/drawing/2014/main" id="{B65C000B-1AE7-C514-6826-79225E983F2C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0" name="Freeform 1123">
              <a:extLst>
                <a:ext uri="{FF2B5EF4-FFF2-40B4-BE49-F238E27FC236}">
                  <a16:creationId xmlns:a16="http://schemas.microsoft.com/office/drawing/2014/main" id="{964C7F9F-3ADE-1901-0B50-D1407B36C6A9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1" name="Freeform 1126">
              <a:extLst>
                <a:ext uri="{FF2B5EF4-FFF2-40B4-BE49-F238E27FC236}">
                  <a16:creationId xmlns:a16="http://schemas.microsoft.com/office/drawing/2014/main" id="{E383AF37-6684-A7FC-96A7-02CBF3FEDDB3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grpSp>
          <p:nvGrpSpPr>
            <p:cNvPr id="72" name="Group 1127">
              <a:extLst>
                <a:ext uri="{FF2B5EF4-FFF2-40B4-BE49-F238E27FC236}">
                  <a16:creationId xmlns:a16="http://schemas.microsoft.com/office/drawing/2014/main" id="{23CE1959-5AC0-5B9B-E0DC-1FD107CA302A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5" name="Freeform 1128">
                <a:extLst>
                  <a:ext uri="{FF2B5EF4-FFF2-40B4-BE49-F238E27FC236}">
                    <a16:creationId xmlns:a16="http://schemas.microsoft.com/office/drawing/2014/main" id="{C478A077-10F2-467E-F8B3-ADC472679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da-DK"/>
              </a:p>
            </p:txBody>
          </p:sp>
          <p:sp>
            <p:nvSpPr>
              <p:cNvPr id="86" name="Freeform 1129">
                <a:extLst>
                  <a:ext uri="{FF2B5EF4-FFF2-40B4-BE49-F238E27FC236}">
                    <a16:creationId xmlns:a16="http://schemas.microsoft.com/office/drawing/2014/main" id="{9E3EC9C9-D525-CAD9-8021-DA056E67B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da-DK"/>
              </a:p>
            </p:txBody>
          </p:sp>
        </p:grpSp>
        <p:sp>
          <p:nvSpPr>
            <p:cNvPr id="73" name="Freeform 1130">
              <a:extLst>
                <a:ext uri="{FF2B5EF4-FFF2-40B4-BE49-F238E27FC236}">
                  <a16:creationId xmlns:a16="http://schemas.microsoft.com/office/drawing/2014/main" id="{5A5BDC69-047F-E3B2-2C66-6E1234C07951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4" name="Freeform 1131">
              <a:extLst>
                <a:ext uri="{FF2B5EF4-FFF2-40B4-BE49-F238E27FC236}">
                  <a16:creationId xmlns:a16="http://schemas.microsoft.com/office/drawing/2014/main" id="{386BCE5D-74F0-EBBC-AD47-E52A7E554939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5" name="Freeform 1132">
              <a:extLst>
                <a:ext uri="{FF2B5EF4-FFF2-40B4-BE49-F238E27FC236}">
                  <a16:creationId xmlns:a16="http://schemas.microsoft.com/office/drawing/2014/main" id="{589463FD-A1F8-E8FE-9935-62C19FF93F60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6" name="Freeform 1133">
              <a:extLst>
                <a:ext uri="{FF2B5EF4-FFF2-40B4-BE49-F238E27FC236}">
                  <a16:creationId xmlns:a16="http://schemas.microsoft.com/office/drawing/2014/main" id="{0F638D50-5EC5-B663-CEBB-EC39C1F759CA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7" name="Freeform 1134">
              <a:extLst>
                <a:ext uri="{FF2B5EF4-FFF2-40B4-BE49-F238E27FC236}">
                  <a16:creationId xmlns:a16="http://schemas.microsoft.com/office/drawing/2014/main" id="{4B12C70A-125E-7328-9F0A-A363AEA3084E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8" name="Freeform 1135">
              <a:extLst>
                <a:ext uri="{FF2B5EF4-FFF2-40B4-BE49-F238E27FC236}">
                  <a16:creationId xmlns:a16="http://schemas.microsoft.com/office/drawing/2014/main" id="{BBA5EBEE-4788-6DE2-E7D4-6A63F2BDE823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79" name="Freeform 1136">
              <a:extLst>
                <a:ext uri="{FF2B5EF4-FFF2-40B4-BE49-F238E27FC236}">
                  <a16:creationId xmlns:a16="http://schemas.microsoft.com/office/drawing/2014/main" id="{5B3C6501-5DE0-C186-98DA-05CB182F1645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0" name="Freeform 1137">
              <a:extLst>
                <a:ext uri="{FF2B5EF4-FFF2-40B4-BE49-F238E27FC236}">
                  <a16:creationId xmlns:a16="http://schemas.microsoft.com/office/drawing/2014/main" id="{73DB3747-2BA8-B5DF-D954-ACC6EC926C25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1" name="Freeform 1138">
              <a:extLst>
                <a:ext uri="{FF2B5EF4-FFF2-40B4-BE49-F238E27FC236}">
                  <a16:creationId xmlns:a16="http://schemas.microsoft.com/office/drawing/2014/main" id="{2681E84A-689E-2A49-5174-FFEB7995C1CB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2" name="Freeform 1139">
              <a:extLst>
                <a:ext uri="{FF2B5EF4-FFF2-40B4-BE49-F238E27FC236}">
                  <a16:creationId xmlns:a16="http://schemas.microsoft.com/office/drawing/2014/main" id="{94657F69-F093-8AB7-E3CD-39B272AB0195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da-DK"/>
            </a:p>
          </p:txBody>
        </p:sp>
        <p:sp>
          <p:nvSpPr>
            <p:cNvPr id="83" name="Freeform 1140">
              <a:extLst>
                <a:ext uri="{FF2B5EF4-FFF2-40B4-BE49-F238E27FC236}">
                  <a16:creationId xmlns:a16="http://schemas.microsoft.com/office/drawing/2014/main" id="{E9F41255-A911-AD37-BDCC-1FCD440ADEB0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da-DK"/>
            </a:p>
          </p:txBody>
        </p:sp>
        <p:sp>
          <p:nvSpPr>
            <p:cNvPr id="84" name="Freeform 1146">
              <a:extLst>
                <a:ext uri="{FF2B5EF4-FFF2-40B4-BE49-F238E27FC236}">
                  <a16:creationId xmlns:a16="http://schemas.microsoft.com/office/drawing/2014/main" id="{75CA9CC6-8C54-6B47-E8E9-270CCDB6C7D3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da-DK"/>
            </a:p>
          </p:txBody>
        </p:sp>
      </p:grpSp>
      <p:sp>
        <p:nvSpPr>
          <p:cNvPr id="89" name="Заглавие 1">
            <a:extLst>
              <a:ext uri="{FF2B5EF4-FFF2-40B4-BE49-F238E27FC236}">
                <a16:creationId xmlns:a16="http://schemas.microsoft.com/office/drawing/2014/main" id="{3CED8A37-8D1D-1871-ED9B-91B96679CB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70899" y="198840"/>
            <a:ext cx="9105807" cy="688196"/>
          </a:xfrm>
        </p:spPr>
        <p:txBody>
          <a:bodyPr>
            <a:normAutofit/>
          </a:bodyPr>
          <a:lstStyle/>
          <a:p>
            <a:r>
              <a:rPr lang="bg-BG" sz="2400" dirty="0">
                <a:solidFill>
                  <a:schemeClr val="accent2"/>
                </a:solidFill>
              </a:rPr>
              <a:t>ОЧАКВАНИ ПОЗИТИВНИ ЕФЕКТИ ОТ ВЪВЕЖДАНЕ НА ЕВРОТО (%)</a:t>
            </a:r>
          </a:p>
        </p:txBody>
      </p:sp>
      <p:sp>
        <p:nvSpPr>
          <p:cNvPr id="91" name="Текстово поле 108">
            <a:extLst>
              <a:ext uri="{FF2B5EF4-FFF2-40B4-BE49-F238E27FC236}">
                <a16:creationId xmlns:a16="http://schemas.microsoft.com/office/drawing/2014/main" id="{61FA7ADE-E3AD-B652-4FAC-AB42200AC8FA}"/>
              </a:ext>
            </a:extLst>
          </p:cNvPr>
          <p:cNvSpPr txBox="1"/>
          <p:nvPr/>
        </p:nvSpPr>
        <p:spPr>
          <a:xfrm>
            <a:off x="7185263" y="1569679"/>
            <a:ext cx="9664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sz="1200" dirty="0"/>
              <a:t>Бизнес</a:t>
            </a:r>
          </a:p>
        </p:txBody>
      </p:sp>
      <p:sp>
        <p:nvSpPr>
          <p:cNvPr id="92" name="Текстово поле 4">
            <a:extLst>
              <a:ext uri="{FF2B5EF4-FFF2-40B4-BE49-F238E27FC236}">
                <a16:creationId xmlns:a16="http://schemas.microsoft.com/office/drawing/2014/main" id="{84C19AC0-1EBC-2D5A-8F28-49777CCBA011}"/>
              </a:ext>
            </a:extLst>
          </p:cNvPr>
          <p:cNvSpPr txBox="1"/>
          <p:nvPr/>
        </p:nvSpPr>
        <p:spPr>
          <a:xfrm>
            <a:off x="4234668" y="1568470"/>
            <a:ext cx="16694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bg-BG" sz="1200" dirty="0"/>
              <a:t>Широка общественост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347838B0-D8DE-75C5-28C7-30BEAD143C72}"/>
              </a:ext>
            </a:extLst>
          </p:cNvPr>
          <p:cNvSpPr txBox="1"/>
          <p:nvPr/>
        </p:nvSpPr>
        <p:spPr>
          <a:xfrm>
            <a:off x="5387181" y="1178366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Ноември 2022 </a:t>
            </a:r>
          </a:p>
        </p:txBody>
      </p:sp>
      <p:graphicFrame>
        <p:nvGraphicFramePr>
          <p:cNvPr id="4" name="Диаграма 106">
            <a:extLst>
              <a:ext uri="{FF2B5EF4-FFF2-40B4-BE49-F238E27FC236}">
                <a16:creationId xmlns:a16="http://schemas.microsoft.com/office/drawing/2014/main" id="{44F483A9-B233-E942-86E9-0FC4E66C8392}"/>
              </a:ext>
            </a:extLst>
          </p:cNvPr>
          <p:cNvGraphicFramePr/>
          <p:nvPr/>
        </p:nvGraphicFramePr>
        <p:xfrm>
          <a:off x="2031999" y="1165418"/>
          <a:ext cx="8695703" cy="49729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</p:spTree>
    <p:extLst>
      <p:ext uri="{BB962C8B-B14F-4D97-AF65-F5344CB8AC3E}">
        <p14:creationId xmlns:p14="http://schemas.microsoft.com/office/powerpoint/2010/main" val="398055803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E34A68-7B13-7547-0E4A-2A9F67230E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>
            <a:extLst>
              <a:ext uri="{FF2B5EF4-FFF2-40B4-BE49-F238E27FC236}">
                <a16:creationId xmlns:a16="http://schemas.microsoft.com/office/drawing/2014/main" id="{F7748FE9-860D-CFFD-1EBC-30CECB9E80EE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6" name="Freeform 1105">
              <a:extLst>
                <a:ext uri="{FF2B5EF4-FFF2-40B4-BE49-F238E27FC236}">
                  <a16:creationId xmlns:a16="http://schemas.microsoft.com/office/drawing/2014/main" id="{4EAFAB6C-B643-B177-EA82-ABCF23487EB8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" name="Freeform 1059">
              <a:extLst>
                <a:ext uri="{FF2B5EF4-FFF2-40B4-BE49-F238E27FC236}">
                  <a16:creationId xmlns:a16="http://schemas.microsoft.com/office/drawing/2014/main" id="{CED63BD3-2B67-75B3-AF9E-92691A67A99A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" name="Freeform 1029">
              <a:extLst>
                <a:ext uri="{FF2B5EF4-FFF2-40B4-BE49-F238E27FC236}">
                  <a16:creationId xmlns:a16="http://schemas.microsoft.com/office/drawing/2014/main" id="{801A7549-C665-C890-9426-17087261EE55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9" name="Group 1032">
              <a:extLst>
                <a:ext uri="{FF2B5EF4-FFF2-40B4-BE49-F238E27FC236}">
                  <a16:creationId xmlns:a16="http://schemas.microsoft.com/office/drawing/2014/main" id="{DA164979-96B9-103E-79AA-EFFC75F55610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156" name="Freeform 1033">
                <a:extLst>
                  <a:ext uri="{FF2B5EF4-FFF2-40B4-BE49-F238E27FC236}">
                    <a16:creationId xmlns:a16="http://schemas.microsoft.com/office/drawing/2014/main" id="{A000620C-2095-A82A-F738-514C98EB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157" name="Freeform 1034">
                <a:extLst>
                  <a:ext uri="{FF2B5EF4-FFF2-40B4-BE49-F238E27FC236}">
                    <a16:creationId xmlns:a16="http://schemas.microsoft.com/office/drawing/2014/main" id="{6BDB2472-8833-0367-94B3-DD053618A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0" name="Freeform 1035">
              <a:extLst>
                <a:ext uri="{FF2B5EF4-FFF2-40B4-BE49-F238E27FC236}">
                  <a16:creationId xmlns:a16="http://schemas.microsoft.com/office/drawing/2014/main" id="{A632DC3D-54ED-7344-2543-EA2A973062CF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" name="Freeform 1037">
              <a:extLst>
                <a:ext uri="{FF2B5EF4-FFF2-40B4-BE49-F238E27FC236}">
                  <a16:creationId xmlns:a16="http://schemas.microsoft.com/office/drawing/2014/main" id="{3D47031D-C226-D849-7268-AEFF194ACDD6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" name="Freeform 1039">
              <a:extLst>
                <a:ext uri="{FF2B5EF4-FFF2-40B4-BE49-F238E27FC236}">
                  <a16:creationId xmlns:a16="http://schemas.microsoft.com/office/drawing/2014/main" id="{835D7D9F-A836-97DC-4E83-678FA856AB5B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" name="Freeform 1040">
              <a:extLst>
                <a:ext uri="{FF2B5EF4-FFF2-40B4-BE49-F238E27FC236}">
                  <a16:creationId xmlns:a16="http://schemas.microsoft.com/office/drawing/2014/main" id="{9651BD52-2F07-3F2F-942B-E4B8D5659171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" name="Freeform 1041">
              <a:extLst>
                <a:ext uri="{FF2B5EF4-FFF2-40B4-BE49-F238E27FC236}">
                  <a16:creationId xmlns:a16="http://schemas.microsoft.com/office/drawing/2014/main" id="{C3A3B9F0-69FB-17C2-5238-EB96195AA2B2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" name="Freeform 1042">
              <a:extLst>
                <a:ext uri="{FF2B5EF4-FFF2-40B4-BE49-F238E27FC236}">
                  <a16:creationId xmlns:a16="http://schemas.microsoft.com/office/drawing/2014/main" id="{11450C5E-7318-A827-7F6D-B91BB7E90E29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" name="Freeform 1043">
              <a:extLst>
                <a:ext uri="{FF2B5EF4-FFF2-40B4-BE49-F238E27FC236}">
                  <a16:creationId xmlns:a16="http://schemas.microsoft.com/office/drawing/2014/main" id="{0E558FA0-75BF-F3EB-2597-42CD9D2A4473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" name="Freeform 1044">
              <a:extLst>
                <a:ext uri="{FF2B5EF4-FFF2-40B4-BE49-F238E27FC236}">
                  <a16:creationId xmlns:a16="http://schemas.microsoft.com/office/drawing/2014/main" id="{21278692-D122-3D3B-06E8-407C014BC692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" name="Freeform 1045">
              <a:extLst>
                <a:ext uri="{FF2B5EF4-FFF2-40B4-BE49-F238E27FC236}">
                  <a16:creationId xmlns:a16="http://schemas.microsoft.com/office/drawing/2014/main" id="{A9E703BB-FE19-04A2-6BB6-D59BD29571C1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9" name="Freeform 1046">
              <a:extLst>
                <a:ext uri="{FF2B5EF4-FFF2-40B4-BE49-F238E27FC236}">
                  <a16:creationId xmlns:a16="http://schemas.microsoft.com/office/drawing/2014/main" id="{A568B155-A290-5858-3B67-4FE4B6DEC1DC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0" name="Freeform 1047">
              <a:extLst>
                <a:ext uri="{FF2B5EF4-FFF2-40B4-BE49-F238E27FC236}">
                  <a16:creationId xmlns:a16="http://schemas.microsoft.com/office/drawing/2014/main" id="{CF5AFEFE-17EA-A1FE-512C-B8BF75E74501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1" name="Freeform 1048">
              <a:extLst>
                <a:ext uri="{FF2B5EF4-FFF2-40B4-BE49-F238E27FC236}">
                  <a16:creationId xmlns:a16="http://schemas.microsoft.com/office/drawing/2014/main" id="{B6C0FF69-D00C-6900-275C-1FF8016C229B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2" name="Freeform 1049">
              <a:extLst>
                <a:ext uri="{FF2B5EF4-FFF2-40B4-BE49-F238E27FC236}">
                  <a16:creationId xmlns:a16="http://schemas.microsoft.com/office/drawing/2014/main" id="{CB15CAEF-1357-76A3-5D20-DFC6A1471F89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3" name="Freeform 1050">
              <a:extLst>
                <a:ext uri="{FF2B5EF4-FFF2-40B4-BE49-F238E27FC236}">
                  <a16:creationId xmlns:a16="http://schemas.microsoft.com/office/drawing/2014/main" id="{1B60229D-3694-4C7B-D155-26FD7AEFB936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4" name="Freeform 1051">
              <a:extLst>
                <a:ext uri="{FF2B5EF4-FFF2-40B4-BE49-F238E27FC236}">
                  <a16:creationId xmlns:a16="http://schemas.microsoft.com/office/drawing/2014/main" id="{5B6ADEA6-5EAB-CB48-B7A6-FBA2C8B56C92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5" name="Freeform 1053">
              <a:extLst>
                <a:ext uri="{FF2B5EF4-FFF2-40B4-BE49-F238E27FC236}">
                  <a16:creationId xmlns:a16="http://schemas.microsoft.com/office/drawing/2014/main" id="{6EEF6032-E8AE-1264-C2D7-096176387335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6" name="Freeform 1055">
              <a:extLst>
                <a:ext uri="{FF2B5EF4-FFF2-40B4-BE49-F238E27FC236}">
                  <a16:creationId xmlns:a16="http://schemas.microsoft.com/office/drawing/2014/main" id="{D2470FB8-EA9C-C584-F802-322BEB36B746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7" name="Freeform 1057">
              <a:extLst>
                <a:ext uri="{FF2B5EF4-FFF2-40B4-BE49-F238E27FC236}">
                  <a16:creationId xmlns:a16="http://schemas.microsoft.com/office/drawing/2014/main" id="{BB4066F7-79D4-0BDB-F468-7DA7A6020E71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8" name="Freeform 1061">
              <a:extLst>
                <a:ext uri="{FF2B5EF4-FFF2-40B4-BE49-F238E27FC236}">
                  <a16:creationId xmlns:a16="http://schemas.microsoft.com/office/drawing/2014/main" id="{260AE017-2061-F83D-FF62-2229132B454B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9" name="Freeform 1062">
              <a:extLst>
                <a:ext uri="{FF2B5EF4-FFF2-40B4-BE49-F238E27FC236}">
                  <a16:creationId xmlns:a16="http://schemas.microsoft.com/office/drawing/2014/main" id="{82086B88-2560-0801-70B4-99CF2C485BD2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0" name="Freeform 1063">
              <a:extLst>
                <a:ext uri="{FF2B5EF4-FFF2-40B4-BE49-F238E27FC236}">
                  <a16:creationId xmlns:a16="http://schemas.microsoft.com/office/drawing/2014/main" id="{7813DFB7-8F14-E6FB-B856-5B4D6C5C3B5C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1" name="Freeform 1064">
              <a:extLst>
                <a:ext uri="{FF2B5EF4-FFF2-40B4-BE49-F238E27FC236}">
                  <a16:creationId xmlns:a16="http://schemas.microsoft.com/office/drawing/2014/main" id="{CB143C85-AE34-A2C6-7B93-C0CD2CE40FC1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6" name="Freeform 1065">
              <a:extLst>
                <a:ext uri="{FF2B5EF4-FFF2-40B4-BE49-F238E27FC236}">
                  <a16:creationId xmlns:a16="http://schemas.microsoft.com/office/drawing/2014/main" id="{F94CF67D-EFAB-EEAF-B9F6-C4FCB3A078F4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7" name="Freeform 1066">
              <a:extLst>
                <a:ext uri="{FF2B5EF4-FFF2-40B4-BE49-F238E27FC236}">
                  <a16:creationId xmlns:a16="http://schemas.microsoft.com/office/drawing/2014/main" id="{0C27BB50-9826-0160-DB81-5A6384A93D73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8" name="Freeform 1067">
              <a:extLst>
                <a:ext uri="{FF2B5EF4-FFF2-40B4-BE49-F238E27FC236}">
                  <a16:creationId xmlns:a16="http://schemas.microsoft.com/office/drawing/2014/main" id="{2BEE6B03-506D-9352-A1F4-AAD710268540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9" name="Freeform 1069">
              <a:extLst>
                <a:ext uri="{FF2B5EF4-FFF2-40B4-BE49-F238E27FC236}">
                  <a16:creationId xmlns:a16="http://schemas.microsoft.com/office/drawing/2014/main" id="{C51BF4A1-6875-C8A5-513C-34A9C1C14A38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0" name="Freeform 1070">
              <a:extLst>
                <a:ext uri="{FF2B5EF4-FFF2-40B4-BE49-F238E27FC236}">
                  <a16:creationId xmlns:a16="http://schemas.microsoft.com/office/drawing/2014/main" id="{CB7E7097-51D9-9B4E-D234-728EE8BF95EC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1" name="Freeform 1071">
              <a:extLst>
                <a:ext uri="{FF2B5EF4-FFF2-40B4-BE49-F238E27FC236}">
                  <a16:creationId xmlns:a16="http://schemas.microsoft.com/office/drawing/2014/main" id="{6CA7447B-F680-D94E-DAED-4EAFEDCA22A8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2" name="Freeform 1073">
              <a:extLst>
                <a:ext uri="{FF2B5EF4-FFF2-40B4-BE49-F238E27FC236}">
                  <a16:creationId xmlns:a16="http://schemas.microsoft.com/office/drawing/2014/main" id="{4FA87BDB-C237-2DB3-AAE7-82CF83D132F7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4" name="Freeform 1074">
              <a:extLst>
                <a:ext uri="{FF2B5EF4-FFF2-40B4-BE49-F238E27FC236}">
                  <a16:creationId xmlns:a16="http://schemas.microsoft.com/office/drawing/2014/main" id="{55468524-E639-E7CD-3F6A-28A707086650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5" name="Freeform 1076">
              <a:extLst>
                <a:ext uri="{FF2B5EF4-FFF2-40B4-BE49-F238E27FC236}">
                  <a16:creationId xmlns:a16="http://schemas.microsoft.com/office/drawing/2014/main" id="{D5C4ECE3-740E-39C1-558F-DA8D08AE4AC5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6" name="Freeform 1077">
              <a:extLst>
                <a:ext uri="{FF2B5EF4-FFF2-40B4-BE49-F238E27FC236}">
                  <a16:creationId xmlns:a16="http://schemas.microsoft.com/office/drawing/2014/main" id="{028456F9-9A94-0AF5-0667-81B67741E946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7" name="Freeform 1078">
              <a:extLst>
                <a:ext uri="{FF2B5EF4-FFF2-40B4-BE49-F238E27FC236}">
                  <a16:creationId xmlns:a16="http://schemas.microsoft.com/office/drawing/2014/main" id="{59934668-6948-F57D-D74A-0AE23250CE36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8" name="Freeform 1080">
              <a:extLst>
                <a:ext uri="{FF2B5EF4-FFF2-40B4-BE49-F238E27FC236}">
                  <a16:creationId xmlns:a16="http://schemas.microsoft.com/office/drawing/2014/main" id="{D40CAA21-CCC2-86B0-DA40-134AD8698F12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09" name="Freeform 1082">
              <a:extLst>
                <a:ext uri="{FF2B5EF4-FFF2-40B4-BE49-F238E27FC236}">
                  <a16:creationId xmlns:a16="http://schemas.microsoft.com/office/drawing/2014/main" id="{8792EC28-5E94-BB75-911F-5036DC9F45DE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4" name="Freeform 1084">
              <a:extLst>
                <a:ext uri="{FF2B5EF4-FFF2-40B4-BE49-F238E27FC236}">
                  <a16:creationId xmlns:a16="http://schemas.microsoft.com/office/drawing/2014/main" id="{14EF430A-B420-503A-4330-8AE6D3A19A61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5" name="Freeform 1085">
              <a:extLst>
                <a:ext uri="{FF2B5EF4-FFF2-40B4-BE49-F238E27FC236}">
                  <a16:creationId xmlns:a16="http://schemas.microsoft.com/office/drawing/2014/main" id="{5C6DCD4D-23B7-A761-B58B-67D30807FE6F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6" name="Freeform 1086">
              <a:extLst>
                <a:ext uri="{FF2B5EF4-FFF2-40B4-BE49-F238E27FC236}">
                  <a16:creationId xmlns:a16="http://schemas.microsoft.com/office/drawing/2014/main" id="{DE3AB864-76DA-68BA-A2CA-670ACA958D21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7" name="Freeform 1087">
              <a:extLst>
                <a:ext uri="{FF2B5EF4-FFF2-40B4-BE49-F238E27FC236}">
                  <a16:creationId xmlns:a16="http://schemas.microsoft.com/office/drawing/2014/main" id="{0A492308-83C7-236D-D75E-1BB92EBEC5EA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8" name="Freeform 1088">
              <a:extLst>
                <a:ext uri="{FF2B5EF4-FFF2-40B4-BE49-F238E27FC236}">
                  <a16:creationId xmlns:a16="http://schemas.microsoft.com/office/drawing/2014/main" id="{0BD42FAC-C198-392D-02E3-5F0101D26DBA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19" name="Freeform 1089">
              <a:extLst>
                <a:ext uri="{FF2B5EF4-FFF2-40B4-BE49-F238E27FC236}">
                  <a16:creationId xmlns:a16="http://schemas.microsoft.com/office/drawing/2014/main" id="{2C835E72-151D-B7CE-B1FB-8E312C7561B5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0" name="Freeform 1091">
              <a:extLst>
                <a:ext uri="{FF2B5EF4-FFF2-40B4-BE49-F238E27FC236}">
                  <a16:creationId xmlns:a16="http://schemas.microsoft.com/office/drawing/2014/main" id="{9133606A-6878-CFF0-7218-254CFA8E426A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1" name="Freeform 1093">
              <a:extLst>
                <a:ext uri="{FF2B5EF4-FFF2-40B4-BE49-F238E27FC236}">
                  <a16:creationId xmlns:a16="http://schemas.microsoft.com/office/drawing/2014/main" id="{8D229219-0444-8CCB-A78F-9C1F29179F70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2" name="Freeform 1094">
              <a:extLst>
                <a:ext uri="{FF2B5EF4-FFF2-40B4-BE49-F238E27FC236}">
                  <a16:creationId xmlns:a16="http://schemas.microsoft.com/office/drawing/2014/main" id="{F5FC55D6-04AE-1002-EC8A-469D93F5B579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3" name="Freeform 1096">
              <a:extLst>
                <a:ext uri="{FF2B5EF4-FFF2-40B4-BE49-F238E27FC236}">
                  <a16:creationId xmlns:a16="http://schemas.microsoft.com/office/drawing/2014/main" id="{DBF04DD1-7E9C-8890-6DE2-F7EFA969E584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4" name="Freeform 1097">
              <a:extLst>
                <a:ext uri="{FF2B5EF4-FFF2-40B4-BE49-F238E27FC236}">
                  <a16:creationId xmlns:a16="http://schemas.microsoft.com/office/drawing/2014/main" id="{81FE0E89-308F-5D1D-A07D-C94B7E4EA8C2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5" name="Freeform 1099">
              <a:extLst>
                <a:ext uri="{FF2B5EF4-FFF2-40B4-BE49-F238E27FC236}">
                  <a16:creationId xmlns:a16="http://schemas.microsoft.com/office/drawing/2014/main" id="{0456947F-735E-D5C5-FF44-74359170ACFA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6" name="Freeform 1101">
              <a:extLst>
                <a:ext uri="{FF2B5EF4-FFF2-40B4-BE49-F238E27FC236}">
                  <a16:creationId xmlns:a16="http://schemas.microsoft.com/office/drawing/2014/main" id="{2A29A864-4EB7-3276-8A58-5909D2FFCB68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7" name="Freeform 1103">
              <a:extLst>
                <a:ext uri="{FF2B5EF4-FFF2-40B4-BE49-F238E27FC236}">
                  <a16:creationId xmlns:a16="http://schemas.microsoft.com/office/drawing/2014/main" id="{3DEF078B-45D9-CC6F-8FD5-C1E70B292E23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8" name="Freeform 1107">
              <a:extLst>
                <a:ext uri="{FF2B5EF4-FFF2-40B4-BE49-F238E27FC236}">
                  <a16:creationId xmlns:a16="http://schemas.microsoft.com/office/drawing/2014/main" id="{185214D2-C46D-873B-7B86-FA5D6CD69E36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9" name="Freeform 1109">
              <a:extLst>
                <a:ext uri="{FF2B5EF4-FFF2-40B4-BE49-F238E27FC236}">
                  <a16:creationId xmlns:a16="http://schemas.microsoft.com/office/drawing/2014/main" id="{F53BDBF4-D244-C683-8B8D-224C5576E920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0" name="Freeform 1110">
              <a:extLst>
                <a:ext uri="{FF2B5EF4-FFF2-40B4-BE49-F238E27FC236}">
                  <a16:creationId xmlns:a16="http://schemas.microsoft.com/office/drawing/2014/main" id="{3B536D30-B896-40A5-D15E-B65684A87AB1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1" name="Freeform 1111">
              <a:extLst>
                <a:ext uri="{FF2B5EF4-FFF2-40B4-BE49-F238E27FC236}">
                  <a16:creationId xmlns:a16="http://schemas.microsoft.com/office/drawing/2014/main" id="{34F28A79-D989-20F7-3601-A809468ED187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2" name="Freeform 1112">
              <a:extLst>
                <a:ext uri="{FF2B5EF4-FFF2-40B4-BE49-F238E27FC236}">
                  <a16:creationId xmlns:a16="http://schemas.microsoft.com/office/drawing/2014/main" id="{BC1711C8-716C-E18A-A2B6-F2F12F8ED406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3" name="Freeform 1113">
              <a:extLst>
                <a:ext uri="{FF2B5EF4-FFF2-40B4-BE49-F238E27FC236}">
                  <a16:creationId xmlns:a16="http://schemas.microsoft.com/office/drawing/2014/main" id="{F5498FA0-4269-DACD-8EA0-06FD05CEB6CC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4" name="Freeform 1114">
              <a:extLst>
                <a:ext uri="{FF2B5EF4-FFF2-40B4-BE49-F238E27FC236}">
                  <a16:creationId xmlns:a16="http://schemas.microsoft.com/office/drawing/2014/main" id="{5F0F20E5-D49A-B1F5-0981-1FBA3AD0886E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5" name="Freeform 1116">
              <a:extLst>
                <a:ext uri="{FF2B5EF4-FFF2-40B4-BE49-F238E27FC236}">
                  <a16:creationId xmlns:a16="http://schemas.microsoft.com/office/drawing/2014/main" id="{513892A9-AFDF-314C-9D7A-13F45CE491DA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6" name="Freeform 1118">
              <a:extLst>
                <a:ext uri="{FF2B5EF4-FFF2-40B4-BE49-F238E27FC236}">
                  <a16:creationId xmlns:a16="http://schemas.microsoft.com/office/drawing/2014/main" id="{EAB52988-9366-26FF-72BA-04815534FD39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7" name="Freeform 1120">
              <a:extLst>
                <a:ext uri="{FF2B5EF4-FFF2-40B4-BE49-F238E27FC236}">
                  <a16:creationId xmlns:a16="http://schemas.microsoft.com/office/drawing/2014/main" id="{2E5B45DC-204A-5A9A-1D77-1896E9ECFB8D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8" name="Freeform 1122">
              <a:extLst>
                <a:ext uri="{FF2B5EF4-FFF2-40B4-BE49-F238E27FC236}">
                  <a16:creationId xmlns:a16="http://schemas.microsoft.com/office/drawing/2014/main" id="{104CF296-67BB-EC1C-7850-A1291BE87B59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9" name="Freeform 1123">
              <a:extLst>
                <a:ext uri="{FF2B5EF4-FFF2-40B4-BE49-F238E27FC236}">
                  <a16:creationId xmlns:a16="http://schemas.microsoft.com/office/drawing/2014/main" id="{B52E873A-5018-2544-4A5F-E1AACF668D99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0962F09D-C458-39A2-75F7-BC690C307CC0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141" name="Group 1127">
              <a:extLst>
                <a:ext uri="{FF2B5EF4-FFF2-40B4-BE49-F238E27FC236}">
                  <a16:creationId xmlns:a16="http://schemas.microsoft.com/office/drawing/2014/main" id="{2D501600-E401-9DF1-6780-2A1FDB6B2CC9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154" name="Freeform 1128">
                <a:extLst>
                  <a:ext uri="{FF2B5EF4-FFF2-40B4-BE49-F238E27FC236}">
                    <a16:creationId xmlns:a16="http://schemas.microsoft.com/office/drawing/2014/main" id="{16467873-9700-5C81-5EFB-360510806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155" name="Freeform 1129">
                <a:extLst>
                  <a:ext uri="{FF2B5EF4-FFF2-40B4-BE49-F238E27FC236}">
                    <a16:creationId xmlns:a16="http://schemas.microsoft.com/office/drawing/2014/main" id="{693CB487-AAC6-0CF7-67D3-4E4742BE5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42" name="Freeform 1130">
              <a:extLst>
                <a:ext uri="{FF2B5EF4-FFF2-40B4-BE49-F238E27FC236}">
                  <a16:creationId xmlns:a16="http://schemas.microsoft.com/office/drawing/2014/main" id="{233A6F5B-6A28-25F8-19FA-D581ECB1CA02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3" name="Freeform 1131">
              <a:extLst>
                <a:ext uri="{FF2B5EF4-FFF2-40B4-BE49-F238E27FC236}">
                  <a16:creationId xmlns:a16="http://schemas.microsoft.com/office/drawing/2014/main" id="{769D20DD-90F9-988A-119E-AD6091D92E8B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4" name="Freeform 1132">
              <a:extLst>
                <a:ext uri="{FF2B5EF4-FFF2-40B4-BE49-F238E27FC236}">
                  <a16:creationId xmlns:a16="http://schemas.microsoft.com/office/drawing/2014/main" id="{81D78AB6-8CC5-8880-971C-8CDC8464635E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5" name="Freeform 1133">
              <a:extLst>
                <a:ext uri="{FF2B5EF4-FFF2-40B4-BE49-F238E27FC236}">
                  <a16:creationId xmlns:a16="http://schemas.microsoft.com/office/drawing/2014/main" id="{E034E2BB-4783-0CAA-A37A-E6F95E587330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6" name="Freeform 1134">
              <a:extLst>
                <a:ext uri="{FF2B5EF4-FFF2-40B4-BE49-F238E27FC236}">
                  <a16:creationId xmlns:a16="http://schemas.microsoft.com/office/drawing/2014/main" id="{7DD21D3A-D5EE-5D9B-63F3-FECE32D4D8C3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7" name="Freeform 1135">
              <a:extLst>
                <a:ext uri="{FF2B5EF4-FFF2-40B4-BE49-F238E27FC236}">
                  <a16:creationId xmlns:a16="http://schemas.microsoft.com/office/drawing/2014/main" id="{7F66B84F-43F6-F814-141E-7E1E4DD78417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8" name="Freeform 1136">
              <a:extLst>
                <a:ext uri="{FF2B5EF4-FFF2-40B4-BE49-F238E27FC236}">
                  <a16:creationId xmlns:a16="http://schemas.microsoft.com/office/drawing/2014/main" id="{765E77B8-F5FC-161A-70B4-41A953F60943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9" name="Freeform 1137">
              <a:extLst>
                <a:ext uri="{FF2B5EF4-FFF2-40B4-BE49-F238E27FC236}">
                  <a16:creationId xmlns:a16="http://schemas.microsoft.com/office/drawing/2014/main" id="{DB2570DE-5D91-2AE4-577D-3A52814475C4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0" name="Freeform 1138">
              <a:extLst>
                <a:ext uri="{FF2B5EF4-FFF2-40B4-BE49-F238E27FC236}">
                  <a16:creationId xmlns:a16="http://schemas.microsoft.com/office/drawing/2014/main" id="{A332657B-DB68-2FA9-318F-848C33CD70F2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1" name="Freeform 1139">
              <a:extLst>
                <a:ext uri="{FF2B5EF4-FFF2-40B4-BE49-F238E27FC236}">
                  <a16:creationId xmlns:a16="http://schemas.microsoft.com/office/drawing/2014/main" id="{89DFD120-484C-CBDB-DA6C-D03ADF0238D1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2" name="Freeform 1140">
              <a:extLst>
                <a:ext uri="{FF2B5EF4-FFF2-40B4-BE49-F238E27FC236}">
                  <a16:creationId xmlns:a16="http://schemas.microsoft.com/office/drawing/2014/main" id="{D3D9A0B3-AAAA-025E-CF14-ED9FA6F7F78E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153" name="Freeform 1146">
              <a:extLst>
                <a:ext uri="{FF2B5EF4-FFF2-40B4-BE49-F238E27FC236}">
                  <a16:creationId xmlns:a16="http://schemas.microsoft.com/office/drawing/2014/main" id="{CF3112A0-BA45-DB98-D962-763289735F3A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graphicFrame>
        <p:nvGraphicFramePr>
          <p:cNvPr id="103" name="Chart Placeholder 102">
            <a:extLst>
              <a:ext uri="{FF2B5EF4-FFF2-40B4-BE49-F238E27FC236}">
                <a16:creationId xmlns:a16="http://schemas.microsoft.com/office/drawing/2014/main" id="{C0A69573-AFD2-0E3B-F80B-E1A89D4A6178}"/>
              </a:ext>
            </a:extLst>
          </p:cNvPr>
          <p:cNvGraphicFramePr>
            <a:graphicFrameLocks noGrp="1"/>
          </p:cNvGraphicFramePr>
          <p:nvPr>
            <p:ph type="chart" sz="quarter" idx="14"/>
            <p:extLst>
              <p:ext uri="{D42A27DB-BD31-4B8C-83A1-F6EECF244321}">
                <p14:modId xmlns:p14="http://schemas.microsoft.com/office/powerpoint/2010/main" val="1194027791"/>
              </p:ext>
            </p:extLst>
          </p:nvPr>
        </p:nvGraphicFramePr>
        <p:xfrm>
          <a:off x="495300" y="1025236"/>
          <a:ext cx="11002963" cy="51961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68DC9C25-3DC1-F474-F8AD-36897F2340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sz="2800" noProof="0" dirty="0">
                <a:solidFill>
                  <a:schemeClr val="accent2"/>
                </a:solidFill>
              </a:rPr>
              <a:t>ОТНОШЕНИЕ КЪМ ПРИСЪЕДИНЯВАНЕТО НА БЪЛГАРИЯ </a:t>
            </a:r>
            <a:br>
              <a:rPr lang="bg-BG" sz="2800" noProof="0" dirty="0">
                <a:solidFill>
                  <a:schemeClr val="accent2"/>
                </a:solidFill>
              </a:rPr>
            </a:br>
            <a:r>
              <a:rPr lang="bg-BG" sz="2800" noProof="0" dirty="0">
                <a:solidFill>
                  <a:schemeClr val="accent2"/>
                </a:solidFill>
              </a:rPr>
              <a:t>КЪМ ЕВРОЗОНАТА (%)</a:t>
            </a:r>
            <a:endParaRPr lang="bg-BG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4584B59-36D9-C52F-DA30-1A47DCC5A0D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От 1 януари тази година България се присъедини към еврозоната след като изпълни критериите, като години наред полагаше усилия в тази посока. Одобрявате ли влизането на България в еврозоната</a:t>
            </a:r>
            <a:r>
              <a:rPr lang="ru-RU" noProof="0" dirty="0"/>
              <a:t>?</a:t>
            </a:r>
            <a:endParaRPr lang="bg-BG" noProof="0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277BBA04-6E00-27CE-1A39-2F68794E6638}"/>
              </a:ext>
            </a:extLst>
          </p:cNvPr>
          <p:cNvSpPr txBox="1"/>
          <p:nvPr/>
        </p:nvSpPr>
        <p:spPr>
          <a:xfrm>
            <a:off x="5410271" y="886736"/>
            <a:ext cx="19418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</p:spTree>
    <p:extLst>
      <p:ext uri="{BB962C8B-B14F-4D97-AF65-F5344CB8AC3E}">
        <p14:creationId xmlns:p14="http://schemas.microsoft.com/office/powerpoint/2010/main" val="79196159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C802DB-37C8-D2C1-A1A1-59A8C07340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2">
            <a:extLst>
              <a:ext uri="{FF2B5EF4-FFF2-40B4-BE49-F238E27FC236}">
                <a16:creationId xmlns:a16="http://schemas.microsoft.com/office/drawing/2014/main" id="{4CB64860-0BB7-3435-949E-EC68716F5DCC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7" name="Freeform 1105">
              <a:extLst>
                <a:ext uri="{FF2B5EF4-FFF2-40B4-BE49-F238E27FC236}">
                  <a16:creationId xmlns:a16="http://schemas.microsoft.com/office/drawing/2014/main" id="{BD24AE17-1BC9-9EF2-C0C5-589E8046502F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" name="Freeform 1059">
              <a:extLst>
                <a:ext uri="{FF2B5EF4-FFF2-40B4-BE49-F238E27FC236}">
                  <a16:creationId xmlns:a16="http://schemas.microsoft.com/office/drawing/2014/main" id="{0A731A84-A556-1EF0-8E37-9F7D5D87B1B6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9" name="Freeform 1029">
              <a:extLst>
                <a:ext uri="{FF2B5EF4-FFF2-40B4-BE49-F238E27FC236}">
                  <a16:creationId xmlns:a16="http://schemas.microsoft.com/office/drawing/2014/main" id="{EF096A48-E56D-1227-2D50-ADE12C3C084A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10" name="Group 1032">
              <a:extLst>
                <a:ext uri="{FF2B5EF4-FFF2-40B4-BE49-F238E27FC236}">
                  <a16:creationId xmlns:a16="http://schemas.microsoft.com/office/drawing/2014/main" id="{22025953-1247-E772-676E-6FAA67A3C259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8" name="Freeform 1033">
                <a:extLst>
                  <a:ext uri="{FF2B5EF4-FFF2-40B4-BE49-F238E27FC236}">
                    <a16:creationId xmlns:a16="http://schemas.microsoft.com/office/drawing/2014/main" id="{6BBE288E-7074-0301-CDDB-F69AFE016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9" name="Freeform 1034">
                <a:extLst>
                  <a:ext uri="{FF2B5EF4-FFF2-40B4-BE49-F238E27FC236}">
                    <a16:creationId xmlns:a16="http://schemas.microsoft.com/office/drawing/2014/main" id="{BA8EB00A-6F39-F77C-697C-18E9EF99A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55369EC1-A15D-DA10-BCB2-011A68A87BCD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" name="Freeform 1037">
              <a:extLst>
                <a:ext uri="{FF2B5EF4-FFF2-40B4-BE49-F238E27FC236}">
                  <a16:creationId xmlns:a16="http://schemas.microsoft.com/office/drawing/2014/main" id="{5C5FE2A8-53E5-6D65-5E45-F19186C63CCC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" name="Freeform 1039">
              <a:extLst>
                <a:ext uri="{FF2B5EF4-FFF2-40B4-BE49-F238E27FC236}">
                  <a16:creationId xmlns:a16="http://schemas.microsoft.com/office/drawing/2014/main" id="{9ED06EE1-12BB-DF8B-3261-4854FEA86EB5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" name="Freeform 1040">
              <a:extLst>
                <a:ext uri="{FF2B5EF4-FFF2-40B4-BE49-F238E27FC236}">
                  <a16:creationId xmlns:a16="http://schemas.microsoft.com/office/drawing/2014/main" id="{251BFE22-2604-9F63-07BA-7539C2CAFD43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" name="Freeform 1041">
              <a:extLst>
                <a:ext uri="{FF2B5EF4-FFF2-40B4-BE49-F238E27FC236}">
                  <a16:creationId xmlns:a16="http://schemas.microsoft.com/office/drawing/2014/main" id="{FFDF685A-8A3D-F144-4160-03CFCCC81C09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" name="Freeform 1042">
              <a:extLst>
                <a:ext uri="{FF2B5EF4-FFF2-40B4-BE49-F238E27FC236}">
                  <a16:creationId xmlns:a16="http://schemas.microsoft.com/office/drawing/2014/main" id="{3FAE64F6-7EA3-EA8A-6FBC-890F25145AF4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" name="Freeform 1043">
              <a:extLst>
                <a:ext uri="{FF2B5EF4-FFF2-40B4-BE49-F238E27FC236}">
                  <a16:creationId xmlns:a16="http://schemas.microsoft.com/office/drawing/2014/main" id="{8129F3DF-B90C-150A-3DD4-83F8F4BA90F8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" name="Freeform 1044">
              <a:extLst>
                <a:ext uri="{FF2B5EF4-FFF2-40B4-BE49-F238E27FC236}">
                  <a16:creationId xmlns:a16="http://schemas.microsoft.com/office/drawing/2014/main" id="{B33E98B4-894D-7F5D-266A-5C3833FDB419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9" name="Freeform 1045">
              <a:extLst>
                <a:ext uri="{FF2B5EF4-FFF2-40B4-BE49-F238E27FC236}">
                  <a16:creationId xmlns:a16="http://schemas.microsoft.com/office/drawing/2014/main" id="{4BEB7816-46B6-A426-09FD-0EDBDEFE7135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0" name="Freeform 1046">
              <a:extLst>
                <a:ext uri="{FF2B5EF4-FFF2-40B4-BE49-F238E27FC236}">
                  <a16:creationId xmlns:a16="http://schemas.microsoft.com/office/drawing/2014/main" id="{3DB5A8A7-3AB8-F771-4FF0-2582C88B0618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1" name="Freeform 1047">
              <a:extLst>
                <a:ext uri="{FF2B5EF4-FFF2-40B4-BE49-F238E27FC236}">
                  <a16:creationId xmlns:a16="http://schemas.microsoft.com/office/drawing/2014/main" id="{56781819-689E-E5A4-DC61-79B293C509E7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2" name="Freeform 1048">
              <a:extLst>
                <a:ext uri="{FF2B5EF4-FFF2-40B4-BE49-F238E27FC236}">
                  <a16:creationId xmlns:a16="http://schemas.microsoft.com/office/drawing/2014/main" id="{BD272389-D3E4-1759-5707-119FFA40AD5D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3" name="Freeform 1049">
              <a:extLst>
                <a:ext uri="{FF2B5EF4-FFF2-40B4-BE49-F238E27FC236}">
                  <a16:creationId xmlns:a16="http://schemas.microsoft.com/office/drawing/2014/main" id="{112C3998-C78B-F2C3-6603-F2F1035BA467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4" name="Freeform 1050">
              <a:extLst>
                <a:ext uri="{FF2B5EF4-FFF2-40B4-BE49-F238E27FC236}">
                  <a16:creationId xmlns:a16="http://schemas.microsoft.com/office/drawing/2014/main" id="{B5449326-1A8B-301B-90BC-EFB12E89EFD1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5" name="Freeform 1051">
              <a:extLst>
                <a:ext uri="{FF2B5EF4-FFF2-40B4-BE49-F238E27FC236}">
                  <a16:creationId xmlns:a16="http://schemas.microsoft.com/office/drawing/2014/main" id="{B671E177-42BB-22F9-D256-37FD9D873D93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6" name="Freeform 1053">
              <a:extLst>
                <a:ext uri="{FF2B5EF4-FFF2-40B4-BE49-F238E27FC236}">
                  <a16:creationId xmlns:a16="http://schemas.microsoft.com/office/drawing/2014/main" id="{3A5B6176-D552-8D95-AB8E-60F4A5AA9844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7" name="Freeform 1055">
              <a:extLst>
                <a:ext uri="{FF2B5EF4-FFF2-40B4-BE49-F238E27FC236}">
                  <a16:creationId xmlns:a16="http://schemas.microsoft.com/office/drawing/2014/main" id="{B0FE0B50-A1AE-E314-1C94-F55DC794333D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8" name="Freeform 1057">
              <a:extLst>
                <a:ext uri="{FF2B5EF4-FFF2-40B4-BE49-F238E27FC236}">
                  <a16:creationId xmlns:a16="http://schemas.microsoft.com/office/drawing/2014/main" id="{7835E077-86C8-FD7B-8ED9-5E01CCFDAB67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9" name="Freeform 1061">
              <a:extLst>
                <a:ext uri="{FF2B5EF4-FFF2-40B4-BE49-F238E27FC236}">
                  <a16:creationId xmlns:a16="http://schemas.microsoft.com/office/drawing/2014/main" id="{BE6D9BA0-2ED2-F7D6-4A97-09FAE9B250DA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0" name="Freeform 1062">
              <a:extLst>
                <a:ext uri="{FF2B5EF4-FFF2-40B4-BE49-F238E27FC236}">
                  <a16:creationId xmlns:a16="http://schemas.microsoft.com/office/drawing/2014/main" id="{360DD712-C79B-B275-9626-472C7EE19D9A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1" name="Freeform 1063">
              <a:extLst>
                <a:ext uri="{FF2B5EF4-FFF2-40B4-BE49-F238E27FC236}">
                  <a16:creationId xmlns:a16="http://schemas.microsoft.com/office/drawing/2014/main" id="{275DFD19-09D5-251C-CCC7-AAD26CE66868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2" name="Freeform 1064">
              <a:extLst>
                <a:ext uri="{FF2B5EF4-FFF2-40B4-BE49-F238E27FC236}">
                  <a16:creationId xmlns:a16="http://schemas.microsoft.com/office/drawing/2014/main" id="{8EC2D8D5-3274-87EC-2B90-8F985A6539A0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3" name="Freeform 1065">
              <a:extLst>
                <a:ext uri="{FF2B5EF4-FFF2-40B4-BE49-F238E27FC236}">
                  <a16:creationId xmlns:a16="http://schemas.microsoft.com/office/drawing/2014/main" id="{11E42706-51E1-F5F9-BFFE-101D5B4365FA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4" name="Freeform 1066">
              <a:extLst>
                <a:ext uri="{FF2B5EF4-FFF2-40B4-BE49-F238E27FC236}">
                  <a16:creationId xmlns:a16="http://schemas.microsoft.com/office/drawing/2014/main" id="{369FC2EE-8112-4D4A-AFD8-F8CE6C6BC620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5" name="Freeform 1067">
              <a:extLst>
                <a:ext uri="{FF2B5EF4-FFF2-40B4-BE49-F238E27FC236}">
                  <a16:creationId xmlns:a16="http://schemas.microsoft.com/office/drawing/2014/main" id="{C7812538-B242-D70A-8AB9-3FF2FFD9023B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6" name="Freeform 1069">
              <a:extLst>
                <a:ext uri="{FF2B5EF4-FFF2-40B4-BE49-F238E27FC236}">
                  <a16:creationId xmlns:a16="http://schemas.microsoft.com/office/drawing/2014/main" id="{8D7D7611-B656-E058-CA6E-86A6C280E54A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7" name="Freeform 1070">
              <a:extLst>
                <a:ext uri="{FF2B5EF4-FFF2-40B4-BE49-F238E27FC236}">
                  <a16:creationId xmlns:a16="http://schemas.microsoft.com/office/drawing/2014/main" id="{B2D08948-CF70-0E0F-BBEB-49E83A8F0603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8" name="Freeform 1071">
              <a:extLst>
                <a:ext uri="{FF2B5EF4-FFF2-40B4-BE49-F238E27FC236}">
                  <a16:creationId xmlns:a16="http://schemas.microsoft.com/office/drawing/2014/main" id="{996BD7DA-A58C-9FBF-36A4-57B2A44EDB83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9" name="Freeform 1073">
              <a:extLst>
                <a:ext uri="{FF2B5EF4-FFF2-40B4-BE49-F238E27FC236}">
                  <a16:creationId xmlns:a16="http://schemas.microsoft.com/office/drawing/2014/main" id="{226B4416-0A07-6E1E-AF87-3D5E62521365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0" name="Freeform 1074">
              <a:extLst>
                <a:ext uri="{FF2B5EF4-FFF2-40B4-BE49-F238E27FC236}">
                  <a16:creationId xmlns:a16="http://schemas.microsoft.com/office/drawing/2014/main" id="{8CFA0E78-892F-8DEE-B7F5-028EE759811C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1" name="Freeform 1076">
              <a:extLst>
                <a:ext uri="{FF2B5EF4-FFF2-40B4-BE49-F238E27FC236}">
                  <a16:creationId xmlns:a16="http://schemas.microsoft.com/office/drawing/2014/main" id="{B475DF55-F4A1-A4F3-BC79-4CBD7698533B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2" name="Freeform 1077">
              <a:extLst>
                <a:ext uri="{FF2B5EF4-FFF2-40B4-BE49-F238E27FC236}">
                  <a16:creationId xmlns:a16="http://schemas.microsoft.com/office/drawing/2014/main" id="{02750C23-ADB8-0C21-F8E5-706E3FF05499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3" name="Freeform 1078">
              <a:extLst>
                <a:ext uri="{FF2B5EF4-FFF2-40B4-BE49-F238E27FC236}">
                  <a16:creationId xmlns:a16="http://schemas.microsoft.com/office/drawing/2014/main" id="{CB9B691D-29A6-F716-623D-4EDF7707FAEA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4" name="Freeform 1080">
              <a:extLst>
                <a:ext uri="{FF2B5EF4-FFF2-40B4-BE49-F238E27FC236}">
                  <a16:creationId xmlns:a16="http://schemas.microsoft.com/office/drawing/2014/main" id="{228F16EA-6A62-205A-236B-74DB9CC63D80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5" name="Freeform 1082">
              <a:extLst>
                <a:ext uri="{FF2B5EF4-FFF2-40B4-BE49-F238E27FC236}">
                  <a16:creationId xmlns:a16="http://schemas.microsoft.com/office/drawing/2014/main" id="{421C700C-21E8-F1E9-6D4D-DE8169ED967E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6" name="Freeform 1084">
              <a:extLst>
                <a:ext uri="{FF2B5EF4-FFF2-40B4-BE49-F238E27FC236}">
                  <a16:creationId xmlns:a16="http://schemas.microsoft.com/office/drawing/2014/main" id="{35869000-9571-077E-91A9-47F10B574EA6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7" name="Freeform 1085">
              <a:extLst>
                <a:ext uri="{FF2B5EF4-FFF2-40B4-BE49-F238E27FC236}">
                  <a16:creationId xmlns:a16="http://schemas.microsoft.com/office/drawing/2014/main" id="{57A87E6D-CADC-4F1E-2B2E-A893367C6857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8" name="Freeform 1086">
              <a:extLst>
                <a:ext uri="{FF2B5EF4-FFF2-40B4-BE49-F238E27FC236}">
                  <a16:creationId xmlns:a16="http://schemas.microsoft.com/office/drawing/2014/main" id="{84C149ED-6001-FCBB-0E6B-68615E8FC920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9" name="Freeform 1087">
              <a:extLst>
                <a:ext uri="{FF2B5EF4-FFF2-40B4-BE49-F238E27FC236}">
                  <a16:creationId xmlns:a16="http://schemas.microsoft.com/office/drawing/2014/main" id="{E0B49B8C-77C9-F2C1-731B-911F67F87D59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0" name="Freeform 1088">
              <a:extLst>
                <a:ext uri="{FF2B5EF4-FFF2-40B4-BE49-F238E27FC236}">
                  <a16:creationId xmlns:a16="http://schemas.microsoft.com/office/drawing/2014/main" id="{48682153-AA45-EEE6-0233-26029A96975C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1" name="Freeform 1089">
              <a:extLst>
                <a:ext uri="{FF2B5EF4-FFF2-40B4-BE49-F238E27FC236}">
                  <a16:creationId xmlns:a16="http://schemas.microsoft.com/office/drawing/2014/main" id="{C9DC2693-C3A8-C8FD-88D9-3DD1AD9294E0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2" name="Freeform 1091">
              <a:extLst>
                <a:ext uri="{FF2B5EF4-FFF2-40B4-BE49-F238E27FC236}">
                  <a16:creationId xmlns:a16="http://schemas.microsoft.com/office/drawing/2014/main" id="{6B90ED2F-3DB9-3D93-9BEC-762425732D7D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3" name="Freeform 1093">
              <a:extLst>
                <a:ext uri="{FF2B5EF4-FFF2-40B4-BE49-F238E27FC236}">
                  <a16:creationId xmlns:a16="http://schemas.microsoft.com/office/drawing/2014/main" id="{A8F340E8-3DC0-C363-EEDD-E8B15D5F6CCE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4" name="Freeform 1094">
              <a:extLst>
                <a:ext uri="{FF2B5EF4-FFF2-40B4-BE49-F238E27FC236}">
                  <a16:creationId xmlns:a16="http://schemas.microsoft.com/office/drawing/2014/main" id="{9F2F309B-97FA-F86C-665F-C779E161AABF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5" name="Freeform 1096">
              <a:extLst>
                <a:ext uri="{FF2B5EF4-FFF2-40B4-BE49-F238E27FC236}">
                  <a16:creationId xmlns:a16="http://schemas.microsoft.com/office/drawing/2014/main" id="{0C72B388-703B-AA10-CD7A-1AA0C3CB3FD0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6" name="Freeform 1097">
              <a:extLst>
                <a:ext uri="{FF2B5EF4-FFF2-40B4-BE49-F238E27FC236}">
                  <a16:creationId xmlns:a16="http://schemas.microsoft.com/office/drawing/2014/main" id="{580CAF65-B7F6-DA68-34EA-B2A26180FE00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7" name="Freeform 1099">
              <a:extLst>
                <a:ext uri="{FF2B5EF4-FFF2-40B4-BE49-F238E27FC236}">
                  <a16:creationId xmlns:a16="http://schemas.microsoft.com/office/drawing/2014/main" id="{75814BBB-4E92-F08C-B26C-F6900048EC76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8" name="Freeform 1101">
              <a:extLst>
                <a:ext uri="{FF2B5EF4-FFF2-40B4-BE49-F238E27FC236}">
                  <a16:creationId xmlns:a16="http://schemas.microsoft.com/office/drawing/2014/main" id="{BC5A311E-A660-B1E0-6FBE-E98512A4496B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9" name="Freeform 1103">
              <a:extLst>
                <a:ext uri="{FF2B5EF4-FFF2-40B4-BE49-F238E27FC236}">
                  <a16:creationId xmlns:a16="http://schemas.microsoft.com/office/drawing/2014/main" id="{0EE81A11-B41E-44D9-723D-581C8FE24F02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0" name="Freeform 1107">
              <a:extLst>
                <a:ext uri="{FF2B5EF4-FFF2-40B4-BE49-F238E27FC236}">
                  <a16:creationId xmlns:a16="http://schemas.microsoft.com/office/drawing/2014/main" id="{51823D09-1600-AC54-A2AB-11BD6855387F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1" name="Freeform 1109">
              <a:extLst>
                <a:ext uri="{FF2B5EF4-FFF2-40B4-BE49-F238E27FC236}">
                  <a16:creationId xmlns:a16="http://schemas.microsoft.com/office/drawing/2014/main" id="{DF414B2A-86C8-D207-7051-02227F2B8FCC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2" name="Freeform 1110">
              <a:extLst>
                <a:ext uri="{FF2B5EF4-FFF2-40B4-BE49-F238E27FC236}">
                  <a16:creationId xmlns:a16="http://schemas.microsoft.com/office/drawing/2014/main" id="{67C0EA0B-6A3C-E766-4B48-21F4F1FD0823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3" name="Freeform 1111">
              <a:extLst>
                <a:ext uri="{FF2B5EF4-FFF2-40B4-BE49-F238E27FC236}">
                  <a16:creationId xmlns:a16="http://schemas.microsoft.com/office/drawing/2014/main" id="{69F73686-30C3-1829-7669-17E5B2CE7A6A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4" name="Freeform 1112">
              <a:extLst>
                <a:ext uri="{FF2B5EF4-FFF2-40B4-BE49-F238E27FC236}">
                  <a16:creationId xmlns:a16="http://schemas.microsoft.com/office/drawing/2014/main" id="{C20D975B-8601-833B-CED6-04E9EBA1E324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5" name="Freeform 1113">
              <a:extLst>
                <a:ext uri="{FF2B5EF4-FFF2-40B4-BE49-F238E27FC236}">
                  <a16:creationId xmlns:a16="http://schemas.microsoft.com/office/drawing/2014/main" id="{EC58E349-80FD-F1F1-AB56-FE8B25FC2BFC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6" name="Freeform 1114">
              <a:extLst>
                <a:ext uri="{FF2B5EF4-FFF2-40B4-BE49-F238E27FC236}">
                  <a16:creationId xmlns:a16="http://schemas.microsoft.com/office/drawing/2014/main" id="{14694CD5-4AA5-2549-8E2C-BB6B9BECCA61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7" name="Freeform 1116">
              <a:extLst>
                <a:ext uri="{FF2B5EF4-FFF2-40B4-BE49-F238E27FC236}">
                  <a16:creationId xmlns:a16="http://schemas.microsoft.com/office/drawing/2014/main" id="{12B8FA2D-C050-B167-65BA-7B2EE9EF0121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8" name="Freeform 1118">
              <a:extLst>
                <a:ext uri="{FF2B5EF4-FFF2-40B4-BE49-F238E27FC236}">
                  <a16:creationId xmlns:a16="http://schemas.microsoft.com/office/drawing/2014/main" id="{F8C6148F-3220-AE9D-9D7E-5FD2E1396B4B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9" name="Freeform 1120">
              <a:extLst>
                <a:ext uri="{FF2B5EF4-FFF2-40B4-BE49-F238E27FC236}">
                  <a16:creationId xmlns:a16="http://schemas.microsoft.com/office/drawing/2014/main" id="{4405A6EA-41E5-7C9B-C2A2-F11A019B4A89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0" name="Freeform 1122">
              <a:extLst>
                <a:ext uri="{FF2B5EF4-FFF2-40B4-BE49-F238E27FC236}">
                  <a16:creationId xmlns:a16="http://schemas.microsoft.com/office/drawing/2014/main" id="{DDB02493-9A64-AC63-CCF9-508E8D549429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1" name="Freeform 1123">
              <a:extLst>
                <a:ext uri="{FF2B5EF4-FFF2-40B4-BE49-F238E27FC236}">
                  <a16:creationId xmlns:a16="http://schemas.microsoft.com/office/drawing/2014/main" id="{85F45700-460B-C0E3-001B-596F31B7E7DA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2" name="Freeform 1126">
              <a:extLst>
                <a:ext uri="{FF2B5EF4-FFF2-40B4-BE49-F238E27FC236}">
                  <a16:creationId xmlns:a16="http://schemas.microsoft.com/office/drawing/2014/main" id="{3B55FCDE-B7C6-92E2-AB25-4DBEC72114BD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73" name="Group 1127">
              <a:extLst>
                <a:ext uri="{FF2B5EF4-FFF2-40B4-BE49-F238E27FC236}">
                  <a16:creationId xmlns:a16="http://schemas.microsoft.com/office/drawing/2014/main" id="{669FED00-CBD6-EA5A-D3CD-AFFC645317E4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6" name="Freeform 1128">
                <a:extLst>
                  <a:ext uri="{FF2B5EF4-FFF2-40B4-BE49-F238E27FC236}">
                    <a16:creationId xmlns:a16="http://schemas.microsoft.com/office/drawing/2014/main" id="{4D09AA3C-5DE8-016F-AC8A-214D5E0EA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7" name="Freeform 1129">
                <a:extLst>
                  <a:ext uri="{FF2B5EF4-FFF2-40B4-BE49-F238E27FC236}">
                    <a16:creationId xmlns:a16="http://schemas.microsoft.com/office/drawing/2014/main" id="{17A6CB17-F261-0CC0-54CF-9C1A4D083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74" name="Freeform 1130">
              <a:extLst>
                <a:ext uri="{FF2B5EF4-FFF2-40B4-BE49-F238E27FC236}">
                  <a16:creationId xmlns:a16="http://schemas.microsoft.com/office/drawing/2014/main" id="{F754DB88-6453-75A8-6BDC-0BEB1940E3D0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5" name="Freeform 1131">
              <a:extLst>
                <a:ext uri="{FF2B5EF4-FFF2-40B4-BE49-F238E27FC236}">
                  <a16:creationId xmlns:a16="http://schemas.microsoft.com/office/drawing/2014/main" id="{A524E3AB-E976-B2B7-11F6-C0E256D69E3A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6" name="Freeform 1132">
              <a:extLst>
                <a:ext uri="{FF2B5EF4-FFF2-40B4-BE49-F238E27FC236}">
                  <a16:creationId xmlns:a16="http://schemas.microsoft.com/office/drawing/2014/main" id="{B62EA40A-1FF8-4BCF-EE51-3A27EB844D40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7" name="Freeform 1133">
              <a:extLst>
                <a:ext uri="{FF2B5EF4-FFF2-40B4-BE49-F238E27FC236}">
                  <a16:creationId xmlns:a16="http://schemas.microsoft.com/office/drawing/2014/main" id="{8E7206BD-07FE-C99E-74E3-3E7DF4EA6AA1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8" name="Freeform 1134">
              <a:extLst>
                <a:ext uri="{FF2B5EF4-FFF2-40B4-BE49-F238E27FC236}">
                  <a16:creationId xmlns:a16="http://schemas.microsoft.com/office/drawing/2014/main" id="{4331A393-8CCA-03CC-1351-C2E27B98D2FF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9" name="Freeform 1135">
              <a:extLst>
                <a:ext uri="{FF2B5EF4-FFF2-40B4-BE49-F238E27FC236}">
                  <a16:creationId xmlns:a16="http://schemas.microsoft.com/office/drawing/2014/main" id="{F1D61843-B9C8-0036-4A1D-DF2762C6637D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0" name="Freeform 1136">
              <a:extLst>
                <a:ext uri="{FF2B5EF4-FFF2-40B4-BE49-F238E27FC236}">
                  <a16:creationId xmlns:a16="http://schemas.microsoft.com/office/drawing/2014/main" id="{117B83FA-198C-01B7-7B86-BF92879A0FCF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1" name="Freeform 1137">
              <a:extLst>
                <a:ext uri="{FF2B5EF4-FFF2-40B4-BE49-F238E27FC236}">
                  <a16:creationId xmlns:a16="http://schemas.microsoft.com/office/drawing/2014/main" id="{2984FEE3-531F-6432-D7E3-7DA76D0776A9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2" name="Freeform 1138">
              <a:extLst>
                <a:ext uri="{FF2B5EF4-FFF2-40B4-BE49-F238E27FC236}">
                  <a16:creationId xmlns:a16="http://schemas.microsoft.com/office/drawing/2014/main" id="{45F7FA65-FD21-6A72-AB5E-A9794EB7C9A5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3" name="Freeform 1139">
              <a:extLst>
                <a:ext uri="{FF2B5EF4-FFF2-40B4-BE49-F238E27FC236}">
                  <a16:creationId xmlns:a16="http://schemas.microsoft.com/office/drawing/2014/main" id="{97DE5CF2-8B60-17F1-836D-3FAD5A3FE69A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4" name="Freeform 1140">
              <a:extLst>
                <a:ext uri="{FF2B5EF4-FFF2-40B4-BE49-F238E27FC236}">
                  <a16:creationId xmlns:a16="http://schemas.microsoft.com/office/drawing/2014/main" id="{5549ADCA-E06E-749F-49CE-59C5A6AE728F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85" name="Freeform 1146">
              <a:extLst>
                <a:ext uri="{FF2B5EF4-FFF2-40B4-BE49-F238E27FC236}">
                  <a16:creationId xmlns:a16="http://schemas.microsoft.com/office/drawing/2014/main" id="{3C8D0180-81D3-FEF8-E589-6E234D43BA0E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36388AF-00AB-AECE-57AA-4D34B526BE6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sz="2800" noProof="0" dirty="0">
                <a:solidFill>
                  <a:schemeClr val="accent2"/>
                </a:solidFill>
              </a:rPr>
              <a:t>ОЧАКВАНИЯ ЗА КРАТКОСРОЧНИТЕ ЕФЕКТИ ОТ ВЪВЕЖДАНЕТО НА ЕВРОТО (%)</a:t>
            </a:r>
            <a:endParaRPr lang="bg-BG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2913B54-521D-48BD-E025-B469E03B98A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>
              <a:spcBef>
                <a:spcPts val="0"/>
              </a:spcBef>
            </a:pPr>
            <a:r>
              <a:rPr lang="bg-BG" noProof="0" dirty="0"/>
              <a:t>Според вас какви ще са ефектите от въвеждането на еврото в България? Април 2025</a:t>
            </a:r>
          </a:p>
          <a:p>
            <a:pPr>
              <a:spcBef>
                <a:spcPts val="0"/>
              </a:spcBef>
            </a:pPr>
            <a:r>
              <a:rPr lang="bg-BG" noProof="0" dirty="0"/>
              <a:t>Какви ефекти очаквате да има от въвеждането на еврото в България в краткосрочен план (скоро след въвеждането</a:t>
            </a:r>
            <a:r>
              <a:rPr lang="ru-RU" noProof="0" dirty="0"/>
              <a:t>)?</a:t>
            </a:r>
            <a:endParaRPr lang="bg-BG" noProof="0" dirty="0"/>
          </a:p>
        </p:txBody>
      </p:sp>
      <p:graphicFrame>
        <p:nvGraphicFramePr>
          <p:cNvPr id="99" name="Table 98">
            <a:extLst>
              <a:ext uri="{FF2B5EF4-FFF2-40B4-BE49-F238E27FC236}">
                <a16:creationId xmlns:a16="http://schemas.microsoft.com/office/drawing/2014/main" id="{673EBCCF-6943-2C20-5EB9-B243F5C51784}"/>
              </a:ext>
            </a:extLst>
          </p:cNvPr>
          <p:cNvGraphicFramePr>
            <a:graphicFrameLocks noGrp="1"/>
          </p:cNvGraphicFramePr>
          <p:nvPr/>
        </p:nvGraphicFramePr>
        <p:xfrm>
          <a:off x="869576" y="4809424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00" name="Table 99">
            <a:extLst>
              <a:ext uri="{FF2B5EF4-FFF2-40B4-BE49-F238E27FC236}">
                <a16:creationId xmlns:a16="http://schemas.microsoft.com/office/drawing/2014/main" id="{1ED18C9F-B938-BFDE-B214-E8EC927A34DE}"/>
              </a:ext>
            </a:extLst>
          </p:cNvPr>
          <p:cNvGraphicFramePr>
            <a:graphicFrameLocks noGrp="1"/>
          </p:cNvGraphicFramePr>
          <p:nvPr/>
        </p:nvGraphicFramePr>
        <p:xfrm>
          <a:off x="2658493" y="4795977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01" name="Table 100">
            <a:extLst>
              <a:ext uri="{FF2B5EF4-FFF2-40B4-BE49-F238E27FC236}">
                <a16:creationId xmlns:a16="http://schemas.microsoft.com/office/drawing/2014/main" id="{B86050DF-56CD-0AD3-4EEA-98E40C0D0A12}"/>
              </a:ext>
            </a:extLst>
          </p:cNvPr>
          <p:cNvGraphicFramePr>
            <a:graphicFrameLocks noGrp="1"/>
          </p:cNvGraphicFramePr>
          <p:nvPr/>
        </p:nvGraphicFramePr>
        <p:xfrm>
          <a:off x="4447410" y="4809425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02" name="Table 101">
            <a:extLst>
              <a:ext uri="{FF2B5EF4-FFF2-40B4-BE49-F238E27FC236}">
                <a16:creationId xmlns:a16="http://schemas.microsoft.com/office/drawing/2014/main" id="{D8CE5D0D-CEC5-3D4F-891F-949485E2DED1}"/>
              </a:ext>
            </a:extLst>
          </p:cNvPr>
          <p:cNvGraphicFramePr>
            <a:graphicFrameLocks noGrp="1"/>
          </p:cNvGraphicFramePr>
          <p:nvPr/>
        </p:nvGraphicFramePr>
        <p:xfrm>
          <a:off x="6236327" y="4795978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03" name="Table 102">
            <a:extLst>
              <a:ext uri="{FF2B5EF4-FFF2-40B4-BE49-F238E27FC236}">
                <a16:creationId xmlns:a16="http://schemas.microsoft.com/office/drawing/2014/main" id="{FFD18190-6B79-40A8-AB12-D3611B2AA905}"/>
              </a:ext>
            </a:extLst>
          </p:cNvPr>
          <p:cNvGraphicFramePr>
            <a:graphicFrameLocks noGrp="1"/>
          </p:cNvGraphicFramePr>
          <p:nvPr/>
        </p:nvGraphicFramePr>
        <p:xfrm>
          <a:off x="8025244" y="4863216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04" name="Table 103">
            <a:extLst>
              <a:ext uri="{FF2B5EF4-FFF2-40B4-BE49-F238E27FC236}">
                <a16:creationId xmlns:a16="http://schemas.microsoft.com/office/drawing/2014/main" id="{07AC4A4E-08D5-4556-4E37-EBF13BBC9A98}"/>
              </a:ext>
            </a:extLst>
          </p:cNvPr>
          <p:cNvGraphicFramePr>
            <a:graphicFrameLocks noGrp="1"/>
          </p:cNvGraphicFramePr>
          <p:nvPr/>
        </p:nvGraphicFramePr>
        <p:xfrm>
          <a:off x="9814161" y="4831839"/>
          <a:ext cx="1325706" cy="396240"/>
        </p:xfrm>
        <a:graphic>
          <a:graphicData uri="http://schemas.openxmlformats.org/drawingml/2006/table">
            <a:tbl>
              <a:tblPr>
                <a:tableStyleId>{2D5ABB26-0587-4C30-8999-92F81FD0307C}</a:tableStyleId>
              </a:tblPr>
              <a:tblGrid>
                <a:gridCol w="662853">
                  <a:extLst>
                    <a:ext uri="{9D8B030D-6E8A-4147-A177-3AD203B41FA5}">
                      <a16:colId xmlns:a16="http://schemas.microsoft.com/office/drawing/2014/main" val="1615188587"/>
                    </a:ext>
                  </a:extLst>
                </a:gridCol>
                <a:gridCol w="662853">
                  <a:extLst>
                    <a:ext uri="{9D8B030D-6E8A-4147-A177-3AD203B41FA5}">
                      <a16:colId xmlns:a16="http://schemas.microsoft.com/office/drawing/2014/main" val="3364578441"/>
                    </a:ext>
                  </a:extLst>
                </a:gridCol>
              </a:tblGrid>
              <a:tr h="258875"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Април 2025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Май </a:t>
                      </a:r>
                    </a:p>
                    <a:p>
                      <a:pPr algn="ctr"/>
                      <a:r>
                        <a:rPr lang="bg-BG" sz="1000" b="0" noProof="0" dirty="0">
                          <a:solidFill>
                            <a:schemeClr val="bg1"/>
                          </a:solidFill>
                        </a:rPr>
                        <a:t>2025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29514730"/>
                  </a:ext>
                </a:extLst>
              </a:tr>
            </a:tbl>
          </a:graphicData>
        </a:graphic>
      </p:graphicFrame>
      <p:graphicFrame>
        <p:nvGraphicFramePr>
          <p:cNvPr id="107" name="Chart Placeholder 102">
            <a:extLst>
              <a:ext uri="{FF2B5EF4-FFF2-40B4-BE49-F238E27FC236}">
                <a16:creationId xmlns:a16="http://schemas.microsoft.com/office/drawing/2014/main" id="{7447AB78-DAC7-50B7-94F0-E60EB734A9E1}"/>
              </a:ext>
            </a:extLst>
          </p:cNvPr>
          <p:cNvGraphicFramePr>
            <a:graphicFrameLocks noGrp="1"/>
          </p:cNvGraphicFramePr>
          <p:nvPr>
            <p:ph type="chart" sz="quarter" idx="14"/>
            <p:extLst>
              <p:ext uri="{D42A27DB-BD31-4B8C-83A1-F6EECF244321}">
                <p14:modId xmlns:p14="http://schemas.microsoft.com/office/powerpoint/2010/main" val="321966628"/>
              </p:ext>
            </p:extLst>
          </p:nvPr>
        </p:nvGraphicFramePr>
        <p:xfrm>
          <a:off x="495300" y="1085850"/>
          <a:ext cx="11002963" cy="51355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8F7BE254-39F9-805F-FBD4-6A9981C0B622}"/>
              </a:ext>
            </a:extLst>
          </p:cNvPr>
          <p:cNvSpPr txBox="1"/>
          <p:nvPr/>
        </p:nvSpPr>
        <p:spPr>
          <a:xfrm>
            <a:off x="5197834" y="893455"/>
            <a:ext cx="19418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Широка общественост</a:t>
            </a:r>
          </a:p>
        </p:txBody>
      </p:sp>
    </p:spTree>
    <p:extLst>
      <p:ext uri="{BB962C8B-B14F-4D97-AF65-F5344CB8AC3E}">
        <p14:creationId xmlns:p14="http://schemas.microsoft.com/office/powerpoint/2010/main" val="394747959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7BC64D-5C0D-E2BD-2B77-C232705657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>
            <a:extLst>
              <a:ext uri="{FF2B5EF4-FFF2-40B4-BE49-F238E27FC236}">
                <a16:creationId xmlns:a16="http://schemas.microsoft.com/office/drawing/2014/main" id="{E36B9028-4A2F-9A7C-C488-0DB5D1233AC0}"/>
              </a:ext>
            </a:extLst>
          </p:cNvPr>
          <p:cNvGrpSpPr/>
          <p:nvPr/>
        </p:nvGrpSpPr>
        <p:grpSpPr>
          <a:xfrm>
            <a:off x="2846781" y="1031955"/>
            <a:ext cx="6300000" cy="4968000"/>
            <a:chOff x="1668106" y="795357"/>
            <a:chExt cx="6632931" cy="5267285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6" name="Freeform 1105">
              <a:extLst>
                <a:ext uri="{FF2B5EF4-FFF2-40B4-BE49-F238E27FC236}">
                  <a16:creationId xmlns:a16="http://schemas.microsoft.com/office/drawing/2014/main" id="{7AED1CEF-FB26-9CA9-BCF8-C6EF9BB41DDA}"/>
                </a:ext>
              </a:extLst>
            </p:cNvPr>
            <p:cNvSpPr>
              <a:spLocks/>
            </p:cNvSpPr>
            <p:nvPr>
              <p:custDataLst>
                <p:tags r:id="rId1"/>
              </p:custDataLst>
            </p:nvPr>
          </p:nvSpPr>
          <p:spPr bwMode="auto">
            <a:xfrm>
              <a:off x="6008807" y="5234443"/>
              <a:ext cx="861972" cy="828199"/>
            </a:xfrm>
            <a:custGeom>
              <a:avLst/>
              <a:gdLst>
                <a:gd name="T0" fmla="*/ 526449 w 793"/>
                <a:gd name="T1" fmla="*/ 88154 h 843"/>
                <a:gd name="T2" fmla="*/ 609882 w 793"/>
                <a:gd name="T3" fmla="*/ 55229 h 843"/>
                <a:gd name="T4" fmla="*/ 678038 w 793"/>
                <a:gd name="T5" fmla="*/ 71161 h 843"/>
                <a:gd name="T6" fmla="*/ 779098 w 793"/>
                <a:gd name="T7" fmla="*/ 71161 h 843"/>
                <a:gd name="T8" fmla="*/ 849604 w 793"/>
                <a:gd name="T9" fmla="*/ 26552 h 843"/>
                <a:gd name="T10" fmla="*/ 931862 w 793"/>
                <a:gd name="T11" fmla="*/ 26552 h 843"/>
                <a:gd name="T12" fmla="*/ 900134 w 793"/>
                <a:gd name="T13" fmla="*/ 92403 h 843"/>
                <a:gd name="T14" fmla="*/ 863706 w 793"/>
                <a:gd name="T15" fmla="*/ 180557 h 843"/>
                <a:gd name="T16" fmla="*/ 713292 w 793"/>
                <a:gd name="T17" fmla="*/ 147632 h 843"/>
                <a:gd name="T18" fmla="*/ 643960 w 793"/>
                <a:gd name="T19" fmla="*/ 164625 h 843"/>
                <a:gd name="T20" fmla="*/ 592255 w 793"/>
                <a:gd name="T21" fmla="*/ 195426 h 843"/>
                <a:gd name="T22" fmla="*/ 558177 w 793"/>
                <a:gd name="T23" fmla="*/ 240035 h 843"/>
                <a:gd name="T24" fmla="*/ 592255 w 793"/>
                <a:gd name="T25" fmla="*/ 300574 h 843"/>
                <a:gd name="T26" fmla="*/ 541726 w 793"/>
                <a:gd name="T27" fmla="*/ 287829 h 843"/>
                <a:gd name="T28" fmla="*/ 507647 w 793"/>
                <a:gd name="T29" fmla="*/ 300574 h 843"/>
                <a:gd name="T30" fmla="*/ 491196 w 793"/>
                <a:gd name="T31" fmla="*/ 316506 h 843"/>
                <a:gd name="T32" fmla="*/ 439491 w 793"/>
                <a:gd name="T33" fmla="*/ 287829 h 843"/>
                <a:gd name="T34" fmla="*/ 357233 w 793"/>
                <a:gd name="T35" fmla="*/ 226227 h 843"/>
                <a:gd name="T36" fmla="*/ 357233 w 793"/>
                <a:gd name="T37" fmla="*/ 316506 h 843"/>
                <a:gd name="T38" fmla="*/ 491196 w 793"/>
                <a:gd name="T39" fmla="*/ 423778 h 843"/>
                <a:gd name="T40" fmla="*/ 439491 w 793"/>
                <a:gd name="T41" fmla="*/ 407846 h 843"/>
                <a:gd name="T42" fmla="*/ 405413 w 793"/>
                <a:gd name="T43" fmla="*/ 454579 h 843"/>
                <a:gd name="T44" fmla="*/ 423039 w 793"/>
                <a:gd name="T45" fmla="*/ 516180 h 843"/>
                <a:gd name="T46" fmla="*/ 558177 w 793"/>
                <a:gd name="T47" fmla="*/ 590527 h 843"/>
                <a:gd name="T48" fmla="*/ 575804 w 793"/>
                <a:gd name="T49" fmla="*/ 682930 h 843"/>
                <a:gd name="T50" fmla="*/ 457118 w 793"/>
                <a:gd name="T51" fmla="*/ 682930 h 843"/>
                <a:gd name="T52" fmla="*/ 526449 w 793"/>
                <a:gd name="T53" fmla="*/ 728600 h 843"/>
                <a:gd name="T54" fmla="*/ 423039 w 793"/>
                <a:gd name="T55" fmla="*/ 728600 h 843"/>
                <a:gd name="T56" fmla="*/ 423039 w 793"/>
                <a:gd name="T57" fmla="*/ 788078 h 843"/>
                <a:gd name="T58" fmla="*/ 491196 w 793"/>
                <a:gd name="T59" fmla="*/ 866673 h 843"/>
                <a:gd name="T60" fmla="*/ 388961 w 793"/>
                <a:gd name="T61" fmla="*/ 849680 h 843"/>
                <a:gd name="T62" fmla="*/ 373685 w 793"/>
                <a:gd name="T63" fmla="*/ 895350 h 843"/>
                <a:gd name="T64" fmla="*/ 304353 w 793"/>
                <a:gd name="T65" fmla="*/ 835872 h 843"/>
                <a:gd name="T66" fmla="*/ 270275 w 793"/>
                <a:gd name="T67" fmla="*/ 818879 h 843"/>
                <a:gd name="T68" fmla="*/ 218570 w 793"/>
                <a:gd name="T69" fmla="*/ 818879 h 843"/>
                <a:gd name="T70" fmla="*/ 218570 w 793"/>
                <a:gd name="T71" fmla="*/ 728600 h 843"/>
                <a:gd name="T72" fmla="*/ 151589 w 793"/>
                <a:gd name="T73" fmla="*/ 652129 h 843"/>
                <a:gd name="T74" fmla="*/ 218570 w 793"/>
                <a:gd name="T75" fmla="*/ 621328 h 843"/>
                <a:gd name="T76" fmla="*/ 304353 w 793"/>
                <a:gd name="T77" fmla="*/ 607521 h 843"/>
                <a:gd name="T78" fmla="*/ 373685 w 793"/>
                <a:gd name="T79" fmla="*/ 638322 h 843"/>
                <a:gd name="T80" fmla="*/ 405413 w 793"/>
                <a:gd name="T81" fmla="*/ 607521 h 843"/>
                <a:gd name="T82" fmla="*/ 323155 w 793"/>
                <a:gd name="T83" fmla="*/ 576720 h 843"/>
                <a:gd name="T84" fmla="*/ 202119 w 793"/>
                <a:gd name="T85" fmla="*/ 576720 h 843"/>
                <a:gd name="T86" fmla="*/ 117511 w 793"/>
                <a:gd name="T87" fmla="*/ 561851 h 843"/>
                <a:gd name="T88" fmla="*/ 99884 w 793"/>
                <a:gd name="T89" fmla="*/ 500249 h 843"/>
                <a:gd name="T90" fmla="*/ 136313 w 793"/>
                <a:gd name="T91" fmla="*/ 469448 h 843"/>
                <a:gd name="T92" fmla="*/ 68156 w 793"/>
                <a:gd name="T93" fmla="*/ 440771 h 843"/>
                <a:gd name="T94" fmla="*/ 17627 w 793"/>
                <a:gd name="T95" fmla="*/ 378107 h 843"/>
                <a:gd name="T96" fmla="*/ 83433 w 793"/>
                <a:gd name="T97" fmla="*/ 316506 h 843"/>
                <a:gd name="T98" fmla="*/ 136313 w 793"/>
                <a:gd name="T99" fmla="*/ 240035 h 843"/>
                <a:gd name="T100" fmla="*/ 117511 w 793"/>
                <a:gd name="T101" fmla="*/ 164625 h 843"/>
                <a:gd name="T102" fmla="*/ 202119 w 793"/>
                <a:gd name="T103" fmla="*/ 164625 h 843"/>
                <a:gd name="T104" fmla="*/ 323155 w 793"/>
                <a:gd name="T105" fmla="*/ 133825 h 843"/>
                <a:gd name="T106" fmla="*/ 423039 w 793"/>
                <a:gd name="T107" fmla="*/ 88154 h 8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793" h="843">
                  <a:moveTo>
                    <a:pt x="331" y="83"/>
                  </a:moveTo>
                  <a:lnTo>
                    <a:pt x="360" y="83"/>
                  </a:lnTo>
                  <a:lnTo>
                    <a:pt x="389" y="83"/>
                  </a:lnTo>
                  <a:lnTo>
                    <a:pt x="418" y="83"/>
                  </a:lnTo>
                  <a:lnTo>
                    <a:pt x="448" y="83"/>
                  </a:lnTo>
                  <a:lnTo>
                    <a:pt x="461" y="96"/>
                  </a:lnTo>
                  <a:lnTo>
                    <a:pt x="481" y="83"/>
                  </a:lnTo>
                  <a:lnTo>
                    <a:pt x="477" y="67"/>
                  </a:lnTo>
                  <a:lnTo>
                    <a:pt x="486" y="62"/>
                  </a:lnTo>
                  <a:lnTo>
                    <a:pt x="519" y="52"/>
                  </a:lnTo>
                  <a:lnTo>
                    <a:pt x="533" y="62"/>
                  </a:lnTo>
                  <a:lnTo>
                    <a:pt x="545" y="52"/>
                  </a:lnTo>
                  <a:lnTo>
                    <a:pt x="548" y="52"/>
                  </a:lnTo>
                  <a:lnTo>
                    <a:pt x="562" y="67"/>
                  </a:lnTo>
                  <a:lnTo>
                    <a:pt x="577" y="67"/>
                  </a:lnTo>
                  <a:lnTo>
                    <a:pt x="577" y="83"/>
                  </a:lnTo>
                  <a:lnTo>
                    <a:pt x="607" y="67"/>
                  </a:lnTo>
                  <a:lnTo>
                    <a:pt x="620" y="67"/>
                  </a:lnTo>
                  <a:lnTo>
                    <a:pt x="634" y="67"/>
                  </a:lnTo>
                  <a:lnTo>
                    <a:pt x="663" y="67"/>
                  </a:lnTo>
                  <a:lnTo>
                    <a:pt x="678" y="54"/>
                  </a:lnTo>
                  <a:lnTo>
                    <a:pt x="705" y="54"/>
                  </a:lnTo>
                  <a:lnTo>
                    <a:pt x="735" y="54"/>
                  </a:lnTo>
                  <a:lnTo>
                    <a:pt x="735" y="42"/>
                  </a:lnTo>
                  <a:lnTo>
                    <a:pt x="723" y="25"/>
                  </a:lnTo>
                  <a:lnTo>
                    <a:pt x="723" y="9"/>
                  </a:lnTo>
                  <a:lnTo>
                    <a:pt x="750" y="0"/>
                  </a:lnTo>
                  <a:lnTo>
                    <a:pt x="771" y="9"/>
                  </a:lnTo>
                  <a:lnTo>
                    <a:pt x="779" y="25"/>
                  </a:lnTo>
                  <a:lnTo>
                    <a:pt x="793" y="25"/>
                  </a:lnTo>
                  <a:lnTo>
                    <a:pt x="793" y="40"/>
                  </a:lnTo>
                  <a:lnTo>
                    <a:pt x="793" y="54"/>
                  </a:lnTo>
                  <a:lnTo>
                    <a:pt x="779" y="67"/>
                  </a:lnTo>
                  <a:lnTo>
                    <a:pt x="787" y="83"/>
                  </a:lnTo>
                  <a:lnTo>
                    <a:pt x="766" y="87"/>
                  </a:lnTo>
                  <a:lnTo>
                    <a:pt x="771" y="96"/>
                  </a:lnTo>
                  <a:lnTo>
                    <a:pt x="764" y="126"/>
                  </a:lnTo>
                  <a:lnTo>
                    <a:pt x="750" y="139"/>
                  </a:lnTo>
                  <a:lnTo>
                    <a:pt x="750" y="155"/>
                  </a:lnTo>
                  <a:lnTo>
                    <a:pt x="735" y="170"/>
                  </a:lnTo>
                  <a:lnTo>
                    <a:pt x="721" y="170"/>
                  </a:lnTo>
                  <a:lnTo>
                    <a:pt x="705" y="155"/>
                  </a:lnTo>
                  <a:lnTo>
                    <a:pt x="663" y="155"/>
                  </a:lnTo>
                  <a:lnTo>
                    <a:pt x="634" y="139"/>
                  </a:lnTo>
                  <a:lnTo>
                    <a:pt x="607" y="139"/>
                  </a:lnTo>
                  <a:lnTo>
                    <a:pt x="591" y="139"/>
                  </a:lnTo>
                  <a:lnTo>
                    <a:pt x="607" y="155"/>
                  </a:lnTo>
                  <a:lnTo>
                    <a:pt x="591" y="170"/>
                  </a:lnTo>
                  <a:lnTo>
                    <a:pt x="562" y="170"/>
                  </a:lnTo>
                  <a:lnTo>
                    <a:pt x="548" y="155"/>
                  </a:lnTo>
                  <a:lnTo>
                    <a:pt x="533" y="139"/>
                  </a:lnTo>
                  <a:lnTo>
                    <a:pt x="519" y="155"/>
                  </a:lnTo>
                  <a:lnTo>
                    <a:pt x="519" y="170"/>
                  </a:lnTo>
                  <a:lnTo>
                    <a:pt x="519" y="184"/>
                  </a:lnTo>
                  <a:lnTo>
                    <a:pt x="504" y="184"/>
                  </a:lnTo>
                  <a:lnTo>
                    <a:pt x="461" y="184"/>
                  </a:lnTo>
                  <a:lnTo>
                    <a:pt x="448" y="184"/>
                  </a:lnTo>
                  <a:lnTo>
                    <a:pt x="448" y="197"/>
                  </a:lnTo>
                  <a:lnTo>
                    <a:pt x="461" y="213"/>
                  </a:lnTo>
                  <a:lnTo>
                    <a:pt x="475" y="226"/>
                  </a:lnTo>
                  <a:lnTo>
                    <a:pt x="504" y="242"/>
                  </a:lnTo>
                  <a:lnTo>
                    <a:pt x="533" y="256"/>
                  </a:lnTo>
                  <a:lnTo>
                    <a:pt x="548" y="256"/>
                  </a:lnTo>
                  <a:lnTo>
                    <a:pt x="533" y="271"/>
                  </a:lnTo>
                  <a:lnTo>
                    <a:pt x="504" y="283"/>
                  </a:lnTo>
                  <a:lnTo>
                    <a:pt x="475" y="283"/>
                  </a:lnTo>
                  <a:lnTo>
                    <a:pt x="475" y="256"/>
                  </a:lnTo>
                  <a:lnTo>
                    <a:pt x="461" y="256"/>
                  </a:lnTo>
                  <a:lnTo>
                    <a:pt x="448" y="256"/>
                  </a:lnTo>
                  <a:lnTo>
                    <a:pt x="461" y="271"/>
                  </a:lnTo>
                  <a:lnTo>
                    <a:pt x="475" y="298"/>
                  </a:lnTo>
                  <a:lnTo>
                    <a:pt x="490" y="298"/>
                  </a:lnTo>
                  <a:lnTo>
                    <a:pt x="490" y="312"/>
                  </a:lnTo>
                  <a:lnTo>
                    <a:pt x="448" y="298"/>
                  </a:lnTo>
                  <a:lnTo>
                    <a:pt x="432" y="283"/>
                  </a:lnTo>
                  <a:lnTo>
                    <a:pt x="418" y="271"/>
                  </a:lnTo>
                  <a:lnTo>
                    <a:pt x="403" y="256"/>
                  </a:lnTo>
                  <a:lnTo>
                    <a:pt x="403" y="271"/>
                  </a:lnTo>
                  <a:lnTo>
                    <a:pt x="403" y="283"/>
                  </a:lnTo>
                  <a:lnTo>
                    <a:pt x="418" y="298"/>
                  </a:lnTo>
                  <a:lnTo>
                    <a:pt x="448" y="312"/>
                  </a:lnTo>
                  <a:lnTo>
                    <a:pt x="448" y="327"/>
                  </a:lnTo>
                  <a:lnTo>
                    <a:pt x="418" y="312"/>
                  </a:lnTo>
                  <a:lnTo>
                    <a:pt x="389" y="298"/>
                  </a:lnTo>
                  <a:lnTo>
                    <a:pt x="374" y="271"/>
                  </a:lnTo>
                  <a:lnTo>
                    <a:pt x="360" y="242"/>
                  </a:lnTo>
                  <a:lnTo>
                    <a:pt x="345" y="226"/>
                  </a:lnTo>
                  <a:lnTo>
                    <a:pt x="345" y="197"/>
                  </a:lnTo>
                  <a:lnTo>
                    <a:pt x="331" y="197"/>
                  </a:lnTo>
                  <a:lnTo>
                    <a:pt x="304" y="213"/>
                  </a:lnTo>
                  <a:lnTo>
                    <a:pt x="289" y="226"/>
                  </a:lnTo>
                  <a:lnTo>
                    <a:pt x="304" y="242"/>
                  </a:lnTo>
                  <a:lnTo>
                    <a:pt x="304" y="256"/>
                  </a:lnTo>
                  <a:lnTo>
                    <a:pt x="304" y="271"/>
                  </a:lnTo>
                  <a:lnTo>
                    <a:pt x="304" y="298"/>
                  </a:lnTo>
                  <a:lnTo>
                    <a:pt x="318" y="312"/>
                  </a:lnTo>
                  <a:lnTo>
                    <a:pt x="345" y="327"/>
                  </a:lnTo>
                  <a:lnTo>
                    <a:pt x="360" y="356"/>
                  </a:lnTo>
                  <a:lnTo>
                    <a:pt x="403" y="399"/>
                  </a:lnTo>
                  <a:lnTo>
                    <a:pt x="418" y="399"/>
                  </a:lnTo>
                  <a:lnTo>
                    <a:pt x="403" y="428"/>
                  </a:lnTo>
                  <a:lnTo>
                    <a:pt x="389" y="428"/>
                  </a:lnTo>
                  <a:lnTo>
                    <a:pt x="389" y="415"/>
                  </a:lnTo>
                  <a:lnTo>
                    <a:pt x="389" y="399"/>
                  </a:lnTo>
                  <a:lnTo>
                    <a:pt x="374" y="384"/>
                  </a:lnTo>
                  <a:lnTo>
                    <a:pt x="345" y="384"/>
                  </a:lnTo>
                  <a:lnTo>
                    <a:pt x="331" y="384"/>
                  </a:lnTo>
                  <a:lnTo>
                    <a:pt x="318" y="399"/>
                  </a:lnTo>
                  <a:lnTo>
                    <a:pt x="331" y="428"/>
                  </a:lnTo>
                  <a:lnTo>
                    <a:pt x="345" y="428"/>
                  </a:lnTo>
                  <a:lnTo>
                    <a:pt x="345" y="442"/>
                  </a:lnTo>
                  <a:lnTo>
                    <a:pt x="331" y="457"/>
                  </a:lnTo>
                  <a:lnTo>
                    <a:pt x="318" y="471"/>
                  </a:lnTo>
                  <a:lnTo>
                    <a:pt x="331" y="486"/>
                  </a:lnTo>
                  <a:lnTo>
                    <a:pt x="360" y="486"/>
                  </a:lnTo>
                  <a:lnTo>
                    <a:pt x="389" y="500"/>
                  </a:lnTo>
                  <a:lnTo>
                    <a:pt x="418" y="513"/>
                  </a:lnTo>
                  <a:lnTo>
                    <a:pt x="432" y="513"/>
                  </a:lnTo>
                  <a:lnTo>
                    <a:pt x="448" y="543"/>
                  </a:lnTo>
                  <a:lnTo>
                    <a:pt x="475" y="556"/>
                  </a:lnTo>
                  <a:lnTo>
                    <a:pt x="490" y="556"/>
                  </a:lnTo>
                  <a:lnTo>
                    <a:pt x="490" y="585"/>
                  </a:lnTo>
                  <a:lnTo>
                    <a:pt x="490" y="614"/>
                  </a:lnTo>
                  <a:lnTo>
                    <a:pt x="490" y="628"/>
                  </a:lnTo>
                  <a:lnTo>
                    <a:pt x="490" y="643"/>
                  </a:lnTo>
                  <a:lnTo>
                    <a:pt x="461" y="628"/>
                  </a:lnTo>
                  <a:lnTo>
                    <a:pt x="448" y="601"/>
                  </a:lnTo>
                  <a:lnTo>
                    <a:pt x="432" y="601"/>
                  </a:lnTo>
                  <a:lnTo>
                    <a:pt x="403" y="628"/>
                  </a:lnTo>
                  <a:lnTo>
                    <a:pt x="389" y="643"/>
                  </a:lnTo>
                  <a:lnTo>
                    <a:pt x="389" y="657"/>
                  </a:lnTo>
                  <a:lnTo>
                    <a:pt x="403" y="672"/>
                  </a:lnTo>
                  <a:lnTo>
                    <a:pt x="418" y="672"/>
                  </a:lnTo>
                  <a:lnTo>
                    <a:pt x="448" y="657"/>
                  </a:lnTo>
                  <a:lnTo>
                    <a:pt x="448" y="686"/>
                  </a:lnTo>
                  <a:lnTo>
                    <a:pt x="418" y="702"/>
                  </a:lnTo>
                  <a:lnTo>
                    <a:pt x="389" y="715"/>
                  </a:lnTo>
                  <a:lnTo>
                    <a:pt x="374" y="715"/>
                  </a:lnTo>
                  <a:lnTo>
                    <a:pt x="360" y="702"/>
                  </a:lnTo>
                  <a:lnTo>
                    <a:pt x="360" y="686"/>
                  </a:lnTo>
                  <a:lnTo>
                    <a:pt x="345" y="672"/>
                  </a:lnTo>
                  <a:lnTo>
                    <a:pt x="331" y="672"/>
                  </a:lnTo>
                  <a:lnTo>
                    <a:pt x="331" y="702"/>
                  </a:lnTo>
                  <a:lnTo>
                    <a:pt x="345" y="715"/>
                  </a:lnTo>
                  <a:lnTo>
                    <a:pt x="360" y="742"/>
                  </a:lnTo>
                  <a:lnTo>
                    <a:pt x="374" y="742"/>
                  </a:lnTo>
                  <a:lnTo>
                    <a:pt x="374" y="771"/>
                  </a:lnTo>
                  <a:lnTo>
                    <a:pt x="389" y="787"/>
                  </a:lnTo>
                  <a:lnTo>
                    <a:pt x="389" y="800"/>
                  </a:lnTo>
                  <a:lnTo>
                    <a:pt x="418" y="816"/>
                  </a:lnTo>
                  <a:lnTo>
                    <a:pt x="418" y="830"/>
                  </a:lnTo>
                  <a:lnTo>
                    <a:pt x="360" y="830"/>
                  </a:lnTo>
                  <a:lnTo>
                    <a:pt x="345" y="830"/>
                  </a:lnTo>
                  <a:lnTo>
                    <a:pt x="345" y="800"/>
                  </a:lnTo>
                  <a:lnTo>
                    <a:pt x="331" y="800"/>
                  </a:lnTo>
                  <a:lnTo>
                    <a:pt x="331" y="771"/>
                  </a:lnTo>
                  <a:lnTo>
                    <a:pt x="318" y="787"/>
                  </a:lnTo>
                  <a:lnTo>
                    <a:pt x="318" y="800"/>
                  </a:lnTo>
                  <a:lnTo>
                    <a:pt x="318" y="816"/>
                  </a:lnTo>
                  <a:lnTo>
                    <a:pt x="318" y="843"/>
                  </a:lnTo>
                  <a:lnTo>
                    <a:pt x="304" y="843"/>
                  </a:lnTo>
                  <a:lnTo>
                    <a:pt x="289" y="816"/>
                  </a:lnTo>
                  <a:lnTo>
                    <a:pt x="275" y="816"/>
                  </a:lnTo>
                  <a:lnTo>
                    <a:pt x="259" y="800"/>
                  </a:lnTo>
                  <a:lnTo>
                    <a:pt x="259" y="787"/>
                  </a:lnTo>
                  <a:lnTo>
                    <a:pt x="259" y="771"/>
                  </a:lnTo>
                  <a:lnTo>
                    <a:pt x="259" y="758"/>
                  </a:lnTo>
                  <a:lnTo>
                    <a:pt x="246" y="742"/>
                  </a:lnTo>
                  <a:lnTo>
                    <a:pt x="230" y="758"/>
                  </a:lnTo>
                  <a:lnTo>
                    <a:pt x="230" y="771"/>
                  </a:lnTo>
                  <a:lnTo>
                    <a:pt x="246" y="787"/>
                  </a:lnTo>
                  <a:lnTo>
                    <a:pt x="230" y="800"/>
                  </a:lnTo>
                  <a:lnTo>
                    <a:pt x="215" y="800"/>
                  </a:lnTo>
                  <a:lnTo>
                    <a:pt x="201" y="800"/>
                  </a:lnTo>
                  <a:lnTo>
                    <a:pt x="186" y="771"/>
                  </a:lnTo>
                  <a:lnTo>
                    <a:pt x="186" y="758"/>
                  </a:lnTo>
                  <a:lnTo>
                    <a:pt x="186" y="742"/>
                  </a:lnTo>
                  <a:lnTo>
                    <a:pt x="172" y="731"/>
                  </a:lnTo>
                  <a:lnTo>
                    <a:pt x="186" y="715"/>
                  </a:lnTo>
                  <a:lnTo>
                    <a:pt x="186" y="686"/>
                  </a:lnTo>
                  <a:lnTo>
                    <a:pt x="186" y="672"/>
                  </a:lnTo>
                  <a:lnTo>
                    <a:pt x="172" y="657"/>
                  </a:lnTo>
                  <a:lnTo>
                    <a:pt x="159" y="643"/>
                  </a:lnTo>
                  <a:lnTo>
                    <a:pt x="143" y="643"/>
                  </a:lnTo>
                  <a:lnTo>
                    <a:pt x="129" y="614"/>
                  </a:lnTo>
                  <a:lnTo>
                    <a:pt x="129" y="601"/>
                  </a:lnTo>
                  <a:lnTo>
                    <a:pt x="143" y="585"/>
                  </a:lnTo>
                  <a:lnTo>
                    <a:pt x="159" y="585"/>
                  </a:lnTo>
                  <a:lnTo>
                    <a:pt x="172" y="585"/>
                  </a:lnTo>
                  <a:lnTo>
                    <a:pt x="186" y="585"/>
                  </a:lnTo>
                  <a:lnTo>
                    <a:pt x="201" y="585"/>
                  </a:lnTo>
                  <a:lnTo>
                    <a:pt x="215" y="572"/>
                  </a:lnTo>
                  <a:lnTo>
                    <a:pt x="230" y="572"/>
                  </a:lnTo>
                  <a:lnTo>
                    <a:pt x="246" y="572"/>
                  </a:lnTo>
                  <a:lnTo>
                    <a:pt x="259" y="572"/>
                  </a:lnTo>
                  <a:lnTo>
                    <a:pt x="275" y="572"/>
                  </a:lnTo>
                  <a:lnTo>
                    <a:pt x="275" y="585"/>
                  </a:lnTo>
                  <a:lnTo>
                    <a:pt x="304" y="572"/>
                  </a:lnTo>
                  <a:lnTo>
                    <a:pt x="318" y="585"/>
                  </a:lnTo>
                  <a:lnTo>
                    <a:pt x="318" y="601"/>
                  </a:lnTo>
                  <a:lnTo>
                    <a:pt x="331" y="614"/>
                  </a:lnTo>
                  <a:lnTo>
                    <a:pt x="345" y="601"/>
                  </a:lnTo>
                  <a:lnTo>
                    <a:pt x="360" y="601"/>
                  </a:lnTo>
                  <a:lnTo>
                    <a:pt x="374" y="585"/>
                  </a:lnTo>
                  <a:lnTo>
                    <a:pt x="345" y="572"/>
                  </a:lnTo>
                  <a:lnTo>
                    <a:pt x="331" y="556"/>
                  </a:lnTo>
                  <a:lnTo>
                    <a:pt x="318" y="543"/>
                  </a:lnTo>
                  <a:lnTo>
                    <a:pt x="289" y="543"/>
                  </a:lnTo>
                  <a:lnTo>
                    <a:pt x="289" y="556"/>
                  </a:lnTo>
                  <a:lnTo>
                    <a:pt x="275" y="543"/>
                  </a:lnTo>
                  <a:lnTo>
                    <a:pt x="259" y="529"/>
                  </a:lnTo>
                  <a:lnTo>
                    <a:pt x="230" y="529"/>
                  </a:lnTo>
                  <a:lnTo>
                    <a:pt x="215" y="529"/>
                  </a:lnTo>
                  <a:lnTo>
                    <a:pt x="201" y="529"/>
                  </a:lnTo>
                  <a:lnTo>
                    <a:pt x="172" y="543"/>
                  </a:lnTo>
                  <a:lnTo>
                    <a:pt x="172" y="529"/>
                  </a:lnTo>
                  <a:lnTo>
                    <a:pt x="159" y="529"/>
                  </a:lnTo>
                  <a:lnTo>
                    <a:pt x="143" y="529"/>
                  </a:lnTo>
                  <a:lnTo>
                    <a:pt x="129" y="543"/>
                  </a:lnTo>
                  <a:lnTo>
                    <a:pt x="100" y="529"/>
                  </a:lnTo>
                  <a:lnTo>
                    <a:pt x="85" y="529"/>
                  </a:lnTo>
                  <a:lnTo>
                    <a:pt x="85" y="513"/>
                  </a:lnTo>
                  <a:lnTo>
                    <a:pt x="85" y="500"/>
                  </a:lnTo>
                  <a:lnTo>
                    <a:pt x="71" y="486"/>
                  </a:lnTo>
                  <a:lnTo>
                    <a:pt x="85" y="471"/>
                  </a:lnTo>
                  <a:lnTo>
                    <a:pt x="100" y="471"/>
                  </a:lnTo>
                  <a:lnTo>
                    <a:pt x="129" y="471"/>
                  </a:lnTo>
                  <a:lnTo>
                    <a:pt x="129" y="457"/>
                  </a:lnTo>
                  <a:lnTo>
                    <a:pt x="129" y="442"/>
                  </a:lnTo>
                  <a:lnTo>
                    <a:pt x="116" y="442"/>
                  </a:lnTo>
                  <a:lnTo>
                    <a:pt x="100" y="442"/>
                  </a:lnTo>
                  <a:lnTo>
                    <a:pt x="85" y="442"/>
                  </a:lnTo>
                  <a:lnTo>
                    <a:pt x="71" y="457"/>
                  </a:lnTo>
                  <a:lnTo>
                    <a:pt x="58" y="442"/>
                  </a:lnTo>
                  <a:lnTo>
                    <a:pt x="58" y="415"/>
                  </a:lnTo>
                  <a:lnTo>
                    <a:pt x="58" y="399"/>
                  </a:lnTo>
                  <a:lnTo>
                    <a:pt x="29" y="399"/>
                  </a:lnTo>
                  <a:lnTo>
                    <a:pt x="15" y="384"/>
                  </a:lnTo>
                  <a:lnTo>
                    <a:pt x="0" y="356"/>
                  </a:lnTo>
                  <a:lnTo>
                    <a:pt x="15" y="356"/>
                  </a:lnTo>
                  <a:lnTo>
                    <a:pt x="15" y="341"/>
                  </a:lnTo>
                  <a:lnTo>
                    <a:pt x="15" y="327"/>
                  </a:lnTo>
                  <a:lnTo>
                    <a:pt x="29" y="312"/>
                  </a:lnTo>
                  <a:lnTo>
                    <a:pt x="44" y="312"/>
                  </a:lnTo>
                  <a:lnTo>
                    <a:pt x="71" y="298"/>
                  </a:lnTo>
                  <a:lnTo>
                    <a:pt x="58" y="283"/>
                  </a:lnTo>
                  <a:lnTo>
                    <a:pt x="71" y="283"/>
                  </a:lnTo>
                  <a:lnTo>
                    <a:pt x="85" y="271"/>
                  </a:lnTo>
                  <a:lnTo>
                    <a:pt x="100" y="242"/>
                  </a:lnTo>
                  <a:lnTo>
                    <a:pt x="116" y="226"/>
                  </a:lnTo>
                  <a:lnTo>
                    <a:pt x="116" y="213"/>
                  </a:lnTo>
                  <a:lnTo>
                    <a:pt x="116" y="197"/>
                  </a:lnTo>
                  <a:lnTo>
                    <a:pt x="100" y="184"/>
                  </a:lnTo>
                  <a:lnTo>
                    <a:pt x="85" y="170"/>
                  </a:lnTo>
                  <a:lnTo>
                    <a:pt x="100" y="155"/>
                  </a:lnTo>
                  <a:lnTo>
                    <a:pt x="116" y="155"/>
                  </a:lnTo>
                  <a:lnTo>
                    <a:pt x="116" y="139"/>
                  </a:lnTo>
                  <a:lnTo>
                    <a:pt x="129" y="155"/>
                  </a:lnTo>
                  <a:lnTo>
                    <a:pt x="159" y="155"/>
                  </a:lnTo>
                  <a:lnTo>
                    <a:pt x="172" y="155"/>
                  </a:lnTo>
                  <a:lnTo>
                    <a:pt x="201" y="139"/>
                  </a:lnTo>
                  <a:lnTo>
                    <a:pt x="230" y="139"/>
                  </a:lnTo>
                  <a:lnTo>
                    <a:pt x="246" y="126"/>
                  </a:lnTo>
                  <a:lnTo>
                    <a:pt x="259" y="112"/>
                  </a:lnTo>
                  <a:lnTo>
                    <a:pt x="275" y="126"/>
                  </a:lnTo>
                  <a:lnTo>
                    <a:pt x="289" y="126"/>
                  </a:lnTo>
                  <a:lnTo>
                    <a:pt x="304" y="126"/>
                  </a:lnTo>
                  <a:lnTo>
                    <a:pt x="318" y="112"/>
                  </a:lnTo>
                  <a:lnTo>
                    <a:pt x="331" y="96"/>
                  </a:lnTo>
                  <a:lnTo>
                    <a:pt x="360" y="83"/>
                  </a:lnTo>
                  <a:lnTo>
                    <a:pt x="331" y="8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" name="Freeform 1059">
              <a:extLst>
                <a:ext uri="{FF2B5EF4-FFF2-40B4-BE49-F238E27FC236}">
                  <a16:creationId xmlns:a16="http://schemas.microsoft.com/office/drawing/2014/main" id="{E77FDB61-C78D-C646-92EF-921B3CCC31D6}"/>
                </a:ext>
              </a:extLst>
            </p:cNvPr>
            <p:cNvSpPr>
              <a:spLocks/>
            </p:cNvSpPr>
            <p:nvPr>
              <p:custDataLst>
                <p:tags r:id="rId2"/>
              </p:custDataLst>
            </p:nvPr>
          </p:nvSpPr>
          <p:spPr bwMode="auto">
            <a:xfrm>
              <a:off x="4910415" y="5766019"/>
              <a:ext cx="440531" cy="254039"/>
            </a:xfrm>
            <a:custGeom>
              <a:avLst/>
              <a:gdLst>
                <a:gd name="T0" fmla="*/ 476250 w 403"/>
                <a:gd name="T1" fmla="*/ 13838 h 258"/>
                <a:gd name="T2" fmla="*/ 476250 w 403"/>
                <a:gd name="T3" fmla="*/ 30870 h 258"/>
                <a:gd name="T4" fmla="*/ 476250 w 403"/>
                <a:gd name="T5" fmla="*/ 44708 h 258"/>
                <a:gd name="T6" fmla="*/ 460887 w 403"/>
                <a:gd name="T7" fmla="*/ 75578 h 258"/>
                <a:gd name="T8" fmla="*/ 444342 w 403"/>
                <a:gd name="T9" fmla="*/ 75578 h 258"/>
                <a:gd name="T10" fmla="*/ 426616 w 403"/>
                <a:gd name="T11" fmla="*/ 90481 h 258"/>
                <a:gd name="T12" fmla="*/ 426616 w 403"/>
                <a:gd name="T13" fmla="*/ 106448 h 258"/>
                <a:gd name="T14" fmla="*/ 426616 w 403"/>
                <a:gd name="T15" fmla="*/ 121351 h 258"/>
                <a:gd name="T16" fmla="*/ 426616 w 403"/>
                <a:gd name="T17" fmla="*/ 136254 h 258"/>
                <a:gd name="T18" fmla="*/ 410071 w 403"/>
                <a:gd name="T19" fmla="*/ 152221 h 258"/>
                <a:gd name="T20" fmla="*/ 410071 w 403"/>
                <a:gd name="T21" fmla="*/ 167124 h 258"/>
                <a:gd name="T22" fmla="*/ 410071 w 403"/>
                <a:gd name="T23" fmla="*/ 183091 h 258"/>
                <a:gd name="T24" fmla="*/ 426616 w 403"/>
                <a:gd name="T25" fmla="*/ 183091 h 258"/>
                <a:gd name="T26" fmla="*/ 410071 w 403"/>
                <a:gd name="T27" fmla="*/ 197994 h 258"/>
                <a:gd name="T28" fmla="*/ 426616 w 403"/>
                <a:gd name="T29" fmla="*/ 197994 h 258"/>
                <a:gd name="T30" fmla="*/ 426616 w 403"/>
                <a:gd name="T31" fmla="*/ 228864 h 258"/>
                <a:gd name="T32" fmla="*/ 392345 w 403"/>
                <a:gd name="T33" fmla="*/ 242702 h 258"/>
                <a:gd name="T34" fmla="*/ 392345 w 403"/>
                <a:gd name="T35" fmla="*/ 274637 h 258"/>
                <a:gd name="T36" fmla="*/ 356892 w 403"/>
                <a:gd name="T37" fmla="*/ 259734 h 258"/>
                <a:gd name="T38" fmla="*/ 341529 w 403"/>
                <a:gd name="T39" fmla="*/ 274637 h 258"/>
                <a:gd name="T40" fmla="*/ 307258 w 403"/>
                <a:gd name="T41" fmla="*/ 259734 h 258"/>
                <a:gd name="T42" fmla="*/ 288350 w 403"/>
                <a:gd name="T43" fmla="*/ 228864 h 258"/>
                <a:gd name="T44" fmla="*/ 288350 w 403"/>
                <a:gd name="T45" fmla="*/ 211832 h 258"/>
                <a:gd name="T46" fmla="*/ 254079 w 403"/>
                <a:gd name="T47" fmla="*/ 197994 h 258"/>
                <a:gd name="T48" fmla="*/ 222171 w 403"/>
                <a:gd name="T49" fmla="*/ 197994 h 258"/>
                <a:gd name="T50" fmla="*/ 205627 w 403"/>
                <a:gd name="T51" fmla="*/ 183091 h 258"/>
                <a:gd name="T52" fmla="*/ 171355 w 403"/>
                <a:gd name="T53" fmla="*/ 183091 h 258"/>
                <a:gd name="T54" fmla="*/ 153629 w 403"/>
                <a:gd name="T55" fmla="*/ 152221 h 258"/>
                <a:gd name="T56" fmla="*/ 137084 w 403"/>
                <a:gd name="T57" fmla="*/ 136254 h 258"/>
                <a:gd name="T58" fmla="*/ 87450 w 403"/>
                <a:gd name="T59" fmla="*/ 121351 h 258"/>
                <a:gd name="T60" fmla="*/ 68542 w 403"/>
                <a:gd name="T61" fmla="*/ 106448 h 258"/>
                <a:gd name="T62" fmla="*/ 53179 w 403"/>
                <a:gd name="T63" fmla="*/ 106448 h 258"/>
                <a:gd name="T64" fmla="*/ 16545 w 403"/>
                <a:gd name="T65" fmla="*/ 90481 h 258"/>
                <a:gd name="T66" fmla="*/ 0 w 403"/>
                <a:gd name="T67" fmla="*/ 75578 h 258"/>
                <a:gd name="T68" fmla="*/ 0 w 403"/>
                <a:gd name="T69" fmla="*/ 61740 h 258"/>
                <a:gd name="T70" fmla="*/ 16545 w 403"/>
                <a:gd name="T71" fmla="*/ 44708 h 258"/>
                <a:gd name="T72" fmla="*/ 16545 w 403"/>
                <a:gd name="T73" fmla="*/ 13838 h 258"/>
                <a:gd name="T74" fmla="*/ 34271 w 403"/>
                <a:gd name="T75" fmla="*/ 13838 h 258"/>
                <a:gd name="T76" fmla="*/ 53179 w 403"/>
                <a:gd name="T77" fmla="*/ 0 h 258"/>
                <a:gd name="T78" fmla="*/ 68542 w 403"/>
                <a:gd name="T79" fmla="*/ 13838 h 258"/>
                <a:gd name="T80" fmla="*/ 68542 w 403"/>
                <a:gd name="T81" fmla="*/ 30870 h 258"/>
                <a:gd name="T82" fmla="*/ 102813 w 403"/>
                <a:gd name="T83" fmla="*/ 13838 h 258"/>
                <a:gd name="T84" fmla="*/ 137084 w 403"/>
                <a:gd name="T85" fmla="*/ 13838 h 258"/>
                <a:gd name="T86" fmla="*/ 153629 w 403"/>
                <a:gd name="T87" fmla="*/ 30870 h 258"/>
                <a:gd name="T88" fmla="*/ 187900 w 403"/>
                <a:gd name="T89" fmla="*/ 44708 h 258"/>
                <a:gd name="T90" fmla="*/ 222171 w 403"/>
                <a:gd name="T91" fmla="*/ 61740 h 258"/>
                <a:gd name="T92" fmla="*/ 254079 w 403"/>
                <a:gd name="T93" fmla="*/ 61740 h 258"/>
                <a:gd name="T94" fmla="*/ 288350 w 403"/>
                <a:gd name="T95" fmla="*/ 44708 h 258"/>
                <a:gd name="T96" fmla="*/ 307258 w 403"/>
                <a:gd name="T97" fmla="*/ 44708 h 258"/>
                <a:gd name="T98" fmla="*/ 322621 w 403"/>
                <a:gd name="T99" fmla="*/ 44708 h 258"/>
                <a:gd name="T100" fmla="*/ 341529 w 403"/>
                <a:gd name="T101" fmla="*/ 44708 h 258"/>
                <a:gd name="T102" fmla="*/ 356892 w 403"/>
                <a:gd name="T103" fmla="*/ 30870 h 258"/>
                <a:gd name="T104" fmla="*/ 375800 w 403"/>
                <a:gd name="T105" fmla="*/ 30870 h 258"/>
                <a:gd name="T106" fmla="*/ 392345 w 403"/>
                <a:gd name="T107" fmla="*/ 44708 h 258"/>
                <a:gd name="T108" fmla="*/ 410071 w 403"/>
                <a:gd name="T109" fmla="*/ 30870 h 258"/>
                <a:gd name="T110" fmla="*/ 444342 w 403"/>
                <a:gd name="T111" fmla="*/ 30870 h 258"/>
                <a:gd name="T112" fmla="*/ 476250 w 403"/>
                <a:gd name="T113" fmla="*/ 13838 h 258"/>
                <a:gd name="T114" fmla="*/ 476250 w 403"/>
                <a:gd name="T115" fmla="*/ 13838 h 258"/>
                <a:gd name="T116" fmla="*/ 476250 w 403"/>
                <a:gd name="T117" fmla="*/ 13838 h 25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403" h="258">
                  <a:moveTo>
                    <a:pt x="403" y="13"/>
                  </a:moveTo>
                  <a:lnTo>
                    <a:pt x="403" y="29"/>
                  </a:lnTo>
                  <a:lnTo>
                    <a:pt x="403" y="42"/>
                  </a:lnTo>
                  <a:lnTo>
                    <a:pt x="390" y="71"/>
                  </a:lnTo>
                  <a:lnTo>
                    <a:pt x="376" y="71"/>
                  </a:lnTo>
                  <a:lnTo>
                    <a:pt x="361" y="85"/>
                  </a:lnTo>
                  <a:lnTo>
                    <a:pt x="361" y="100"/>
                  </a:lnTo>
                  <a:lnTo>
                    <a:pt x="361" y="114"/>
                  </a:lnTo>
                  <a:lnTo>
                    <a:pt x="361" y="128"/>
                  </a:lnTo>
                  <a:lnTo>
                    <a:pt x="347" y="143"/>
                  </a:lnTo>
                  <a:lnTo>
                    <a:pt x="347" y="157"/>
                  </a:lnTo>
                  <a:lnTo>
                    <a:pt x="347" y="172"/>
                  </a:lnTo>
                  <a:lnTo>
                    <a:pt x="361" y="172"/>
                  </a:lnTo>
                  <a:lnTo>
                    <a:pt x="347" y="186"/>
                  </a:lnTo>
                  <a:lnTo>
                    <a:pt x="361" y="186"/>
                  </a:lnTo>
                  <a:lnTo>
                    <a:pt x="361" y="215"/>
                  </a:lnTo>
                  <a:lnTo>
                    <a:pt x="332" y="228"/>
                  </a:lnTo>
                  <a:lnTo>
                    <a:pt x="332" y="258"/>
                  </a:lnTo>
                  <a:lnTo>
                    <a:pt x="302" y="244"/>
                  </a:lnTo>
                  <a:lnTo>
                    <a:pt x="289" y="258"/>
                  </a:lnTo>
                  <a:lnTo>
                    <a:pt x="260" y="244"/>
                  </a:lnTo>
                  <a:lnTo>
                    <a:pt x="244" y="215"/>
                  </a:lnTo>
                  <a:lnTo>
                    <a:pt x="244" y="199"/>
                  </a:lnTo>
                  <a:lnTo>
                    <a:pt x="215" y="186"/>
                  </a:lnTo>
                  <a:lnTo>
                    <a:pt x="188" y="186"/>
                  </a:lnTo>
                  <a:lnTo>
                    <a:pt x="174" y="172"/>
                  </a:lnTo>
                  <a:lnTo>
                    <a:pt x="145" y="172"/>
                  </a:lnTo>
                  <a:lnTo>
                    <a:pt x="130" y="143"/>
                  </a:lnTo>
                  <a:lnTo>
                    <a:pt x="116" y="128"/>
                  </a:lnTo>
                  <a:lnTo>
                    <a:pt x="74" y="114"/>
                  </a:lnTo>
                  <a:lnTo>
                    <a:pt x="58" y="100"/>
                  </a:lnTo>
                  <a:lnTo>
                    <a:pt x="45" y="100"/>
                  </a:lnTo>
                  <a:lnTo>
                    <a:pt x="14" y="85"/>
                  </a:lnTo>
                  <a:lnTo>
                    <a:pt x="0" y="71"/>
                  </a:lnTo>
                  <a:lnTo>
                    <a:pt x="0" y="58"/>
                  </a:lnTo>
                  <a:lnTo>
                    <a:pt x="14" y="42"/>
                  </a:lnTo>
                  <a:lnTo>
                    <a:pt x="14" y="13"/>
                  </a:lnTo>
                  <a:lnTo>
                    <a:pt x="29" y="13"/>
                  </a:lnTo>
                  <a:lnTo>
                    <a:pt x="45" y="0"/>
                  </a:lnTo>
                  <a:lnTo>
                    <a:pt x="58" y="13"/>
                  </a:lnTo>
                  <a:lnTo>
                    <a:pt x="58" y="29"/>
                  </a:lnTo>
                  <a:lnTo>
                    <a:pt x="87" y="13"/>
                  </a:lnTo>
                  <a:lnTo>
                    <a:pt x="116" y="13"/>
                  </a:lnTo>
                  <a:lnTo>
                    <a:pt x="130" y="29"/>
                  </a:lnTo>
                  <a:lnTo>
                    <a:pt x="159" y="42"/>
                  </a:lnTo>
                  <a:lnTo>
                    <a:pt x="188" y="58"/>
                  </a:lnTo>
                  <a:lnTo>
                    <a:pt x="215" y="58"/>
                  </a:lnTo>
                  <a:lnTo>
                    <a:pt x="244" y="42"/>
                  </a:lnTo>
                  <a:lnTo>
                    <a:pt x="260" y="42"/>
                  </a:lnTo>
                  <a:lnTo>
                    <a:pt x="273" y="42"/>
                  </a:lnTo>
                  <a:lnTo>
                    <a:pt x="289" y="42"/>
                  </a:lnTo>
                  <a:lnTo>
                    <a:pt x="302" y="29"/>
                  </a:lnTo>
                  <a:lnTo>
                    <a:pt x="318" y="29"/>
                  </a:lnTo>
                  <a:lnTo>
                    <a:pt x="332" y="42"/>
                  </a:lnTo>
                  <a:lnTo>
                    <a:pt x="347" y="29"/>
                  </a:lnTo>
                  <a:lnTo>
                    <a:pt x="376" y="29"/>
                  </a:lnTo>
                  <a:lnTo>
                    <a:pt x="403" y="1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" name="Freeform 1029">
              <a:extLst>
                <a:ext uri="{FF2B5EF4-FFF2-40B4-BE49-F238E27FC236}">
                  <a16:creationId xmlns:a16="http://schemas.microsoft.com/office/drawing/2014/main" id="{D8AF9E38-02C7-ECC9-8B99-F2B57F5282C3}"/>
                </a:ext>
              </a:extLst>
            </p:cNvPr>
            <p:cNvSpPr>
              <a:spLocks/>
            </p:cNvSpPr>
            <p:nvPr>
              <p:custDataLst>
                <p:tags r:id="rId3"/>
              </p:custDataLst>
            </p:nvPr>
          </p:nvSpPr>
          <p:spPr bwMode="auto">
            <a:xfrm>
              <a:off x="4651970" y="795357"/>
              <a:ext cx="2001480" cy="1935401"/>
            </a:xfrm>
            <a:custGeom>
              <a:avLst/>
              <a:gdLst>
                <a:gd name="T0" fmla="*/ 629672 w 1835"/>
                <a:gd name="T1" fmla="*/ 1925237 h 1966"/>
                <a:gd name="T2" fmla="*/ 748768 w 1835"/>
                <a:gd name="T3" fmla="*/ 1789012 h 1966"/>
                <a:gd name="T4" fmla="*/ 785322 w 1835"/>
                <a:gd name="T5" fmla="*/ 1588932 h 1966"/>
                <a:gd name="T6" fmla="*/ 766455 w 1835"/>
                <a:gd name="T7" fmla="*/ 1435680 h 1966"/>
                <a:gd name="T8" fmla="*/ 785322 w 1835"/>
                <a:gd name="T9" fmla="*/ 1237728 h 1966"/>
                <a:gd name="T10" fmla="*/ 938613 w 1835"/>
                <a:gd name="T11" fmla="*/ 1193030 h 1966"/>
                <a:gd name="T12" fmla="*/ 970450 w 1835"/>
                <a:gd name="T13" fmla="*/ 1039777 h 1966"/>
                <a:gd name="T14" fmla="*/ 1056529 w 1835"/>
                <a:gd name="T15" fmla="*/ 839697 h 1966"/>
                <a:gd name="T16" fmla="*/ 1192133 w 1835"/>
                <a:gd name="T17" fmla="*/ 686444 h 1966"/>
                <a:gd name="T18" fmla="*/ 1277032 w 1835"/>
                <a:gd name="T19" fmla="*/ 534256 h 1966"/>
                <a:gd name="T20" fmla="*/ 1394948 w 1835"/>
                <a:gd name="T21" fmla="*/ 488493 h 1966"/>
                <a:gd name="T22" fmla="*/ 1496356 w 1835"/>
                <a:gd name="T23" fmla="*/ 336305 h 1966"/>
                <a:gd name="T24" fmla="*/ 1633139 w 1835"/>
                <a:gd name="T25" fmla="*/ 426766 h 1966"/>
                <a:gd name="T26" fmla="*/ 1805297 w 1835"/>
                <a:gd name="T27" fmla="*/ 381003 h 1966"/>
                <a:gd name="T28" fmla="*/ 1889017 w 1835"/>
                <a:gd name="T29" fmla="*/ 213915 h 1966"/>
                <a:gd name="T30" fmla="*/ 2042308 w 1835"/>
                <a:gd name="T31" fmla="*/ 259678 h 1966"/>
                <a:gd name="T32" fmla="*/ 2042308 w 1835"/>
                <a:gd name="T33" fmla="*/ 365039 h 1966"/>
                <a:gd name="T34" fmla="*/ 2109521 w 1835"/>
                <a:gd name="T35" fmla="*/ 197951 h 1966"/>
                <a:gd name="T36" fmla="*/ 2124850 w 1835"/>
                <a:gd name="T37" fmla="*/ 90462 h 1966"/>
                <a:gd name="T38" fmla="*/ 1971559 w 1835"/>
                <a:gd name="T39" fmla="*/ 90462 h 1966"/>
                <a:gd name="T40" fmla="*/ 1905526 w 1835"/>
                <a:gd name="T41" fmla="*/ 30863 h 1966"/>
                <a:gd name="T42" fmla="*/ 1837134 w 1835"/>
                <a:gd name="T43" fmla="*/ 59598 h 1966"/>
                <a:gd name="T44" fmla="*/ 1768743 w 1835"/>
                <a:gd name="T45" fmla="*/ 152188 h 1966"/>
                <a:gd name="T46" fmla="*/ 1818268 w 1835"/>
                <a:gd name="T47" fmla="*/ 0 h 1966"/>
                <a:gd name="T48" fmla="*/ 1683843 w 1835"/>
                <a:gd name="T49" fmla="*/ 74498 h 1966"/>
                <a:gd name="T50" fmla="*/ 1617810 w 1835"/>
                <a:gd name="T51" fmla="*/ 167088 h 1966"/>
                <a:gd name="T52" fmla="*/ 1514044 w 1835"/>
                <a:gd name="T53" fmla="*/ 197951 h 1966"/>
                <a:gd name="T54" fmla="*/ 1445652 w 1835"/>
                <a:gd name="T55" fmla="*/ 259678 h 1966"/>
                <a:gd name="T56" fmla="*/ 1377261 w 1835"/>
                <a:gd name="T57" fmla="*/ 305441 h 1966"/>
                <a:gd name="T58" fmla="*/ 1292361 w 1835"/>
                <a:gd name="T59" fmla="*/ 381003 h 1966"/>
                <a:gd name="T60" fmla="*/ 1207462 w 1835"/>
                <a:gd name="T61" fmla="*/ 488493 h 1966"/>
                <a:gd name="T62" fmla="*/ 1173266 w 1835"/>
                <a:gd name="T63" fmla="*/ 519356 h 1966"/>
                <a:gd name="T64" fmla="*/ 1139070 w 1835"/>
                <a:gd name="T65" fmla="*/ 565119 h 1966"/>
                <a:gd name="T66" fmla="*/ 1123741 w 1835"/>
                <a:gd name="T67" fmla="*/ 595983 h 1966"/>
                <a:gd name="T68" fmla="*/ 1070679 w 1835"/>
                <a:gd name="T69" fmla="*/ 670481 h 1966"/>
                <a:gd name="T70" fmla="*/ 951584 w 1835"/>
                <a:gd name="T71" fmla="*/ 732207 h 1966"/>
                <a:gd name="T72" fmla="*/ 951584 w 1835"/>
                <a:gd name="T73" fmla="*/ 824797 h 1966"/>
                <a:gd name="T74" fmla="*/ 848997 w 1835"/>
                <a:gd name="T75" fmla="*/ 901424 h 1966"/>
                <a:gd name="T76" fmla="*/ 832488 w 1835"/>
                <a:gd name="T77" fmla="*/ 961022 h 1966"/>
                <a:gd name="T78" fmla="*/ 782963 w 1835"/>
                <a:gd name="T79" fmla="*/ 1068512 h 1966"/>
                <a:gd name="T80" fmla="*/ 679197 w 1835"/>
                <a:gd name="T81" fmla="*/ 1099375 h 1966"/>
                <a:gd name="T82" fmla="*/ 578968 w 1835"/>
                <a:gd name="T83" fmla="*/ 1193030 h 1966"/>
                <a:gd name="T84" fmla="*/ 459873 w 1835"/>
                <a:gd name="T85" fmla="*/ 1252628 h 1966"/>
                <a:gd name="T86" fmla="*/ 391482 w 1835"/>
                <a:gd name="T87" fmla="*/ 1298391 h 1966"/>
                <a:gd name="T88" fmla="*/ 288895 w 1835"/>
                <a:gd name="T89" fmla="*/ 1329254 h 1966"/>
                <a:gd name="T90" fmla="*/ 203995 w 1835"/>
                <a:gd name="T91" fmla="*/ 1373953 h 1966"/>
                <a:gd name="T92" fmla="*/ 135604 w 1835"/>
                <a:gd name="T93" fmla="*/ 1419716 h 1966"/>
                <a:gd name="T94" fmla="*/ 101408 w 1835"/>
                <a:gd name="T95" fmla="*/ 1498471 h 1966"/>
                <a:gd name="T96" fmla="*/ 67212 w 1835"/>
                <a:gd name="T97" fmla="*/ 1541041 h 1966"/>
                <a:gd name="T98" fmla="*/ 50704 w 1835"/>
                <a:gd name="T99" fmla="*/ 1650659 h 1966"/>
                <a:gd name="T100" fmla="*/ 153291 w 1835"/>
                <a:gd name="T101" fmla="*/ 1696422 h 1966"/>
                <a:gd name="T102" fmla="*/ 50704 w 1835"/>
                <a:gd name="T103" fmla="*/ 1789012 h 1966"/>
                <a:gd name="T104" fmla="*/ 84900 w 1835"/>
                <a:gd name="T105" fmla="*/ 1848611 h 1966"/>
                <a:gd name="T106" fmla="*/ 34196 w 1835"/>
                <a:gd name="T107" fmla="*/ 1971000 h 1966"/>
                <a:gd name="T108" fmla="*/ 185128 w 1835"/>
                <a:gd name="T109" fmla="*/ 2092325 h 1966"/>
                <a:gd name="T110" fmla="*/ 391482 w 1835"/>
                <a:gd name="T111" fmla="*/ 2001863 h 1966"/>
                <a:gd name="T112" fmla="*/ 525906 w 1835"/>
                <a:gd name="T113" fmla="*/ 1925237 h 1966"/>
                <a:gd name="T114" fmla="*/ 578968 w 1835"/>
                <a:gd name="T115" fmla="*/ 1863510 h 19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835" h="1966">
                  <a:moveTo>
                    <a:pt x="507" y="1838"/>
                  </a:moveTo>
                  <a:lnTo>
                    <a:pt x="520" y="1838"/>
                  </a:lnTo>
                  <a:lnTo>
                    <a:pt x="520" y="1852"/>
                  </a:lnTo>
                  <a:lnTo>
                    <a:pt x="534" y="1867"/>
                  </a:lnTo>
                  <a:lnTo>
                    <a:pt x="549" y="1852"/>
                  </a:lnTo>
                  <a:lnTo>
                    <a:pt x="549" y="1838"/>
                  </a:lnTo>
                  <a:lnTo>
                    <a:pt x="549" y="1823"/>
                  </a:lnTo>
                  <a:lnTo>
                    <a:pt x="534" y="1809"/>
                  </a:lnTo>
                  <a:lnTo>
                    <a:pt x="563" y="1780"/>
                  </a:lnTo>
                  <a:lnTo>
                    <a:pt x="563" y="1766"/>
                  </a:lnTo>
                  <a:lnTo>
                    <a:pt x="578" y="1751"/>
                  </a:lnTo>
                  <a:lnTo>
                    <a:pt x="578" y="1737"/>
                  </a:lnTo>
                  <a:lnTo>
                    <a:pt x="592" y="1722"/>
                  </a:lnTo>
                  <a:lnTo>
                    <a:pt x="607" y="1722"/>
                  </a:lnTo>
                  <a:lnTo>
                    <a:pt x="621" y="1722"/>
                  </a:lnTo>
                  <a:lnTo>
                    <a:pt x="635" y="1681"/>
                  </a:lnTo>
                  <a:lnTo>
                    <a:pt x="635" y="1636"/>
                  </a:lnTo>
                  <a:lnTo>
                    <a:pt x="635" y="1623"/>
                  </a:lnTo>
                  <a:lnTo>
                    <a:pt x="635" y="1607"/>
                  </a:lnTo>
                  <a:lnTo>
                    <a:pt x="621" y="1580"/>
                  </a:lnTo>
                  <a:lnTo>
                    <a:pt x="621" y="1565"/>
                  </a:lnTo>
                  <a:lnTo>
                    <a:pt x="666" y="1536"/>
                  </a:lnTo>
                  <a:lnTo>
                    <a:pt x="666" y="1522"/>
                  </a:lnTo>
                  <a:lnTo>
                    <a:pt x="666" y="1493"/>
                  </a:lnTo>
                  <a:lnTo>
                    <a:pt x="666" y="1477"/>
                  </a:lnTo>
                  <a:lnTo>
                    <a:pt x="650" y="1464"/>
                  </a:lnTo>
                  <a:lnTo>
                    <a:pt x="635" y="1448"/>
                  </a:lnTo>
                  <a:lnTo>
                    <a:pt x="635" y="1435"/>
                  </a:lnTo>
                  <a:lnTo>
                    <a:pt x="635" y="1421"/>
                  </a:lnTo>
                  <a:lnTo>
                    <a:pt x="650" y="1392"/>
                  </a:lnTo>
                  <a:lnTo>
                    <a:pt x="650" y="1379"/>
                  </a:lnTo>
                  <a:lnTo>
                    <a:pt x="650" y="1349"/>
                  </a:lnTo>
                  <a:lnTo>
                    <a:pt x="635" y="1334"/>
                  </a:lnTo>
                  <a:lnTo>
                    <a:pt x="635" y="1320"/>
                  </a:lnTo>
                  <a:lnTo>
                    <a:pt x="635" y="1291"/>
                  </a:lnTo>
                  <a:lnTo>
                    <a:pt x="650" y="1278"/>
                  </a:lnTo>
                  <a:lnTo>
                    <a:pt x="650" y="1249"/>
                  </a:lnTo>
                  <a:lnTo>
                    <a:pt x="650" y="1220"/>
                  </a:lnTo>
                  <a:lnTo>
                    <a:pt x="650" y="1190"/>
                  </a:lnTo>
                  <a:lnTo>
                    <a:pt x="666" y="1163"/>
                  </a:lnTo>
                  <a:lnTo>
                    <a:pt x="679" y="1148"/>
                  </a:lnTo>
                  <a:lnTo>
                    <a:pt x="708" y="1134"/>
                  </a:lnTo>
                  <a:lnTo>
                    <a:pt x="708" y="1148"/>
                  </a:lnTo>
                  <a:lnTo>
                    <a:pt x="722" y="1148"/>
                  </a:lnTo>
                  <a:lnTo>
                    <a:pt x="737" y="1134"/>
                  </a:lnTo>
                  <a:lnTo>
                    <a:pt x="751" y="1121"/>
                  </a:lnTo>
                  <a:lnTo>
                    <a:pt x="766" y="1121"/>
                  </a:lnTo>
                  <a:lnTo>
                    <a:pt x="796" y="1121"/>
                  </a:lnTo>
                  <a:lnTo>
                    <a:pt x="809" y="1105"/>
                  </a:lnTo>
                  <a:lnTo>
                    <a:pt x="796" y="1076"/>
                  </a:lnTo>
                  <a:lnTo>
                    <a:pt x="796" y="1062"/>
                  </a:lnTo>
                  <a:lnTo>
                    <a:pt x="796" y="1047"/>
                  </a:lnTo>
                  <a:lnTo>
                    <a:pt x="780" y="1020"/>
                  </a:lnTo>
                  <a:lnTo>
                    <a:pt x="796" y="1004"/>
                  </a:lnTo>
                  <a:lnTo>
                    <a:pt x="823" y="991"/>
                  </a:lnTo>
                  <a:lnTo>
                    <a:pt x="823" y="977"/>
                  </a:lnTo>
                  <a:lnTo>
                    <a:pt x="838" y="932"/>
                  </a:lnTo>
                  <a:lnTo>
                    <a:pt x="838" y="919"/>
                  </a:lnTo>
                  <a:lnTo>
                    <a:pt x="838" y="903"/>
                  </a:lnTo>
                  <a:lnTo>
                    <a:pt x="838" y="874"/>
                  </a:lnTo>
                  <a:lnTo>
                    <a:pt x="852" y="861"/>
                  </a:lnTo>
                  <a:lnTo>
                    <a:pt x="865" y="832"/>
                  </a:lnTo>
                  <a:lnTo>
                    <a:pt x="865" y="803"/>
                  </a:lnTo>
                  <a:lnTo>
                    <a:pt x="896" y="789"/>
                  </a:lnTo>
                  <a:lnTo>
                    <a:pt x="924" y="775"/>
                  </a:lnTo>
                  <a:lnTo>
                    <a:pt x="937" y="762"/>
                  </a:lnTo>
                  <a:lnTo>
                    <a:pt x="937" y="748"/>
                  </a:lnTo>
                  <a:lnTo>
                    <a:pt x="937" y="717"/>
                  </a:lnTo>
                  <a:lnTo>
                    <a:pt x="966" y="704"/>
                  </a:lnTo>
                  <a:lnTo>
                    <a:pt x="995" y="675"/>
                  </a:lnTo>
                  <a:lnTo>
                    <a:pt x="995" y="659"/>
                  </a:lnTo>
                  <a:lnTo>
                    <a:pt x="1011" y="645"/>
                  </a:lnTo>
                  <a:lnTo>
                    <a:pt x="995" y="616"/>
                  </a:lnTo>
                  <a:lnTo>
                    <a:pt x="982" y="603"/>
                  </a:lnTo>
                  <a:lnTo>
                    <a:pt x="995" y="587"/>
                  </a:lnTo>
                  <a:lnTo>
                    <a:pt x="1011" y="574"/>
                  </a:lnTo>
                  <a:lnTo>
                    <a:pt x="1053" y="545"/>
                  </a:lnTo>
                  <a:lnTo>
                    <a:pt x="1053" y="531"/>
                  </a:lnTo>
                  <a:lnTo>
                    <a:pt x="1069" y="502"/>
                  </a:lnTo>
                  <a:lnTo>
                    <a:pt x="1083" y="502"/>
                  </a:lnTo>
                  <a:lnTo>
                    <a:pt x="1112" y="516"/>
                  </a:lnTo>
                  <a:lnTo>
                    <a:pt x="1125" y="516"/>
                  </a:lnTo>
                  <a:lnTo>
                    <a:pt x="1125" y="502"/>
                  </a:lnTo>
                  <a:lnTo>
                    <a:pt x="1125" y="473"/>
                  </a:lnTo>
                  <a:lnTo>
                    <a:pt x="1154" y="459"/>
                  </a:lnTo>
                  <a:lnTo>
                    <a:pt x="1168" y="473"/>
                  </a:lnTo>
                  <a:lnTo>
                    <a:pt x="1183" y="473"/>
                  </a:lnTo>
                  <a:lnTo>
                    <a:pt x="1183" y="459"/>
                  </a:lnTo>
                  <a:lnTo>
                    <a:pt x="1197" y="415"/>
                  </a:lnTo>
                  <a:lnTo>
                    <a:pt x="1226" y="430"/>
                  </a:lnTo>
                  <a:lnTo>
                    <a:pt x="1226" y="415"/>
                  </a:lnTo>
                  <a:lnTo>
                    <a:pt x="1226" y="388"/>
                  </a:lnTo>
                  <a:lnTo>
                    <a:pt x="1226" y="372"/>
                  </a:lnTo>
                  <a:lnTo>
                    <a:pt x="1255" y="372"/>
                  </a:lnTo>
                  <a:lnTo>
                    <a:pt x="1255" y="343"/>
                  </a:lnTo>
                  <a:lnTo>
                    <a:pt x="1269" y="316"/>
                  </a:lnTo>
                  <a:lnTo>
                    <a:pt x="1284" y="316"/>
                  </a:lnTo>
                  <a:lnTo>
                    <a:pt x="1298" y="329"/>
                  </a:lnTo>
                  <a:lnTo>
                    <a:pt x="1329" y="343"/>
                  </a:lnTo>
                  <a:lnTo>
                    <a:pt x="1329" y="358"/>
                  </a:lnTo>
                  <a:lnTo>
                    <a:pt x="1342" y="388"/>
                  </a:lnTo>
                  <a:lnTo>
                    <a:pt x="1358" y="388"/>
                  </a:lnTo>
                  <a:lnTo>
                    <a:pt x="1372" y="388"/>
                  </a:lnTo>
                  <a:lnTo>
                    <a:pt x="1385" y="401"/>
                  </a:lnTo>
                  <a:lnTo>
                    <a:pt x="1430" y="401"/>
                  </a:lnTo>
                  <a:lnTo>
                    <a:pt x="1443" y="388"/>
                  </a:lnTo>
                  <a:lnTo>
                    <a:pt x="1457" y="388"/>
                  </a:lnTo>
                  <a:lnTo>
                    <a:pt x="1472" y="415"/>
                  </a:lnTo>
                  <a:lnTo>
                    <a:pt x="1501" y="401"/>
                  </a:lnTo>
                  <a:lnTo>
                    <a:pt x="1515" y="401"/>
                  </a:lnTo>
                  <a:lnTo>
                    <a:pt x="1515" y="388"/>
                  </a:lnTo>
                  <a:lnTo>
                    <a:pt x="1531" y="358"/>
                  </a:lnTo>
                  <a:lnTo>
                    <a:pt x="1544" y="343"/>
                  </a:lnTo>
                  <a:lnTo>
                    <a:pt x="1544" y="329"/>
                  </a:lnTo>
                  <a:lnTo>
                    <a:pt x="1544" y="316"/>
                  </a:lnTo>
                  <a:lnTo>
                    <a:pt x="1544" y="302"/>
                  </a:lnTo>
                  <a:lnTo>
                    <a:pt x="1558" y="273"/>
                  </a:lnTo>
                  <a:lnTo>
                    <a:pt x="1558" y="215"/>
                  </a:lnTo>
                  <a:lnTo>
                    <a:pt x="1573" y="201"/>
                  </a:lnTo>
                  <a:lnTo>
                    <a:pt x="1602" y="201"/>
                  </a:lnTo>
                  <a:lnTo>
                    <a:pt x="1631" y="186"/>
                  </a:lnTo>
                  <a:lnTo>
                    <a:pt x="1645" y="172"/>
                  </a:lnTo>
                  <a:lnTo>
                    <a:pt x="1661" y="172"/>
                  </a:lnTo>
                  <a:lnTo>
                    <a:pt x="1645" y="201"/>
                  </a:lnTo>
                  <a:lnTo>
                    <a:pt x="1690" y="215"/>
                  </a:lnTo>
                  <a:lnTo>
                    <a:pt x="1703" y="215"/>
                  </a:lnTo>
                  <a:lnTo>
                    <a:pt x="1717" y="229"/>
                  </a:lnTo>
                  <a:lnTo>
                    <a:pt x="1732" y="244"/>
                  </a:lnTo>
                  <a:lnTo>
                    <a:pt x="1732" y="258"/>
                  </a:lnTo>
                  <a:lnTo>
                    <a:pt x="1717" y="273"/>
                  </a:lnTo>
                  <a:lnTo>
                    <a:pt x="1717" y="302"/>
                  </a:lnTo>
                  <a:lnTo>
                    <a:pt x="1717" y="316"/>
                  </a:lnTo>
                  <a:lnTo>
                    <a:pt x="1717" y="329"/>
                  </a:lnTo>
                  <a:lnTo>
                    <a:pt x="1717" y="343"/>
                  </a:lnTo>
                  <a:lnTo>
                    <a:pt x="1732" y="343"/>
                  </a:lnTo>
                  <a:lnTo>
                    <a:pt x="1738" y="293"/>
                  </a:lnTo>
                  <a:lnTo>
                    <a:pt x="1757" y="260"/>
                  </a:lnTo>
                  <a:lnTo>
                    <a:pt x="1789" y="240"/>
                  </a:lnTo>
                  <a:lnTo>
                    <a:pt x="1821" y="234"/>
                  </a:lnTo>
                  <a:lnTo>
                    <a:pt x="1835" y="184"/>
                  </a:lnTo>
                  <a:lnTo>
                    <a:pt x="1831" y="186"/>
                  </a:lnTo>
                  <a:lnTo>
                    <a:pt x="1802" y="186"/>
                  </a:lnTo>
                  <a:lnTo>
                    <a:pt x="1789" y="186"/>
                  </a:lnTo>
                  <a:lnTo>
                    <a:pt x="1802" y="172"/>
                  </a:lnTo>
                  <a:lnTo>
                    <a:pt x="1802" y="143"/>
                  </a:lnTo>
                  <a:lnTo>
                    <a:pt x="1789" y="128"/>
                  </a:lnTo>
                  <a:lnTo>
                    <a:pt x="1802" y="128"/>
                  </a:lnTo>
                  <a:lnTo>
                    <a:pt x="1818" y="114"/>
                  </a:lnTo>
                  <a:lnTo>
                    <a:pt x="1818" y="99"/>
                  </a:lnTo>
                  <a:lnTo>
                    <a:pt x="1818" y="85"/>
                  </a:lnTo>
                  <a:lnTo>
                    <a:pt x="1802" y="85"/>
                  </a:lnTo>
                  <a:lnTo>
                    <a:pt x="1802" y="70"/>
                  </a:lnTo>
                  <a:lnTo>
                    <a:pt x="1773" y="70"/>
                  </a:lnTo>
                  <a:lnTo>
                    <a:pt x="1746" y="85"/>
                  </a:lnTo>
                  <a:lnTo>
                    <a:pt x="1746" y="56"/>
                  </a:lnTo>
                  <a:lnTo>
                    <a:pt x="1717" y="56"/>
                  </a:lnTo>
                  <a:lnTo>
                    <a:pt x="1701" y="42"/>
                  </a:lnTo>
                  <a:lnTo>
                    <a:pt x="1672" y="70"/>
                  </a:lnTo>
                  <a:lnTo>
                    <a:pt x="1672" y="85"/>
                  </a:lnTo>
                  <a:lnTo>
                    <a:pt x="1661" y="99"/>
                  </a:lnTo>
                  <a:lnTo>
                    <a:pt x="1645" y="70"/>
                  </a:lnTo>
                  <a:lnTo>
                    <a:pt x="1645" y="56"/>
                  </a:lnTo>
                  <a:lnTo>
                    <a:pt x="1661" y="42"/>
                  </a:lnTo>
                  <a:lnTo>
                    <a:pt x="1661" y="29"/>
                  </a:lnTo>
                  <a:lnTo>
                    <a:pt x="1661" y="0"/>
                  </a:lnTo>
                  <a:lnTo>
                    <a:pt x="1645" y="0"/>
                  </a:lnTo>
                  <a:lnTo>
                    <a:pt x="1616" y="29"/>
                  </a:lnTo>
                  <a:lnTo>
                    <a:pt x="1616" y="42"/>
                  </a:lnTo>
                  <a:lnTo>
                    <a:pt x="1587" y="56"/>
                  </a:lnTo>
                  <a:lnTo>
                    <a:pt x="1587" y="99"/>
                  </a:lnTo>
                  <a:lnTo>
                    <a:pt x="1587" y="114"/>
                  </a:lnTo>
                  <a:lnTo>
                    <a:pt x="1571" y="99"/>
                  </a:lnTo>
                  <a:lnTo>
                    <a:pt x="1571" y="85"/>
                  </a:lnTo>
                  <a:lnTo>
                    <a:pt x="1558" y="70"/>
                  </a:lnTo>
                  <a:lnTo>
                    <a:pt x="1558" y="56"/>
                  </a:lnTo>
                  <a:lnTo>
                    <a:pt x="1558" y="42"/>
                  </a:lnTo>
                  <a:lnTo>
                    <a:pt x="1558" y="29"/>
                  </a:lnTo>
                  <a:lnTo>
                    <a:pt x="1542" y="29"/>
                  </a:lnTo>
                  <a:lnTo>
                    <a:pt x="1542" y="42"/>
                  </a:lnTo>
                  <a:lnTo>
                    <a:pt x="1542" y="56"/>
                  </a:lnTo>
                  <a:lnTo>
                    <a:pt x="1529" y="85"/>
                  </a:lnTo>
                  <a:lnTo>
                    <a:pt x="1513" y="114"/>
                  </a:lnTo>
                  <a:lnTo>
                    <a:pt x="1500" y="143"/>
                  </a:lnTo>
                  <a:lnTo>
                    <a:pt x="1500" y="128"/>
                  </a:lnTo>
                  <a:lnTo>
                    <a:pt x="1500" y="114"/>
                  </a:lnTo>
                  <a:lnTo>
                    <a:pt x="1500" y="85"/>
                  </a:lnTo>
                  <a:lnTo>
                    <a:pt x="1529" y="70"/>
                  </a:lnTo>
                  <a:lnTo>
                    <a:pt x="1529" y="56"/>
                  </a:lnTo>
                  <a:lnTo>
                    <a:pt x="1542" y="29"/>
                  </a:lnTo>
                  <a:lnTo>
                    <a:pt x="1558" y="15"/>
                  </a:lnTo>
                  <a:lnTo>
                    <a:pt x="1542" y="0"/>
                  </a:lnTo>
                  <a:lnTo>
                    <a:pt x="1500" y="29"/>
                  </a:lnTo>
                  <a:lnTo>
                    <a:pt x="1484" y="15"/>
                  </a:lnTo>
                  <a:lnTo>
                    <a:pt x="1472" y="29"/>
                  </a:lnTo>
                  <a:lnTo>
                    <a:pt x="1472" y="42"/>
                  </a:lnTo>
                  <a:lnTo>
                    <a:pt x="1500" y="56"/>
                  </a:lnTo>
                  <a:lnTo>
                    <a:pt x="1457" y="70"/>
                  </a:lnTo>
                  <a:lnTo>
                    <a:pt x="1441" y="56"/>
                  </a:lnTo>
                  <a:lnTo>
                    <a:pt x="1428" y="70"/>
                  </a:lnTo>
                  <a:lnTo>
                    <a:pt x="1428" y="99"/>
                  </a:lnTo>
                  <a:lnTo>
                    <a:pt x="1414" y="99"/>
                  </a:lnTo>
                  <a:lnTo>
                    <a:pt x="1428" y="114"/>
                  </a:lnTo>
                  <a:lnTo>
                    <a:pt x="1399" y="143"/>
                  </a:lnTo>
                  <a:lnTo>
                    <a:pt x="1385" y="114"/>
                  </a:lnTo>
                  <a:lnTo>
                    <a:pt x="1372" y="128"/>
                  </a:lnTo>
                  <a:lnTo>
                    <a:pt x="1372" y="143"/>
                  </a:lnTo>
                  <a:lnTo>
                    <a:pt x="1372" y="157"/>
                  </a:lnTo>
                  <a:lnTo>
                    <a:pt x="1356" y="172"/>
                  </a:lnTo>
                  <a:lnTo>
                    <a:pt x="1342" y="157"/>
                  </a:lnTo>
                  <a:lnTo>
                    <a:pt x="1327" y="157"/>
                  </a:lnTo>
                  <a:lnTo>
                    <a:pt x="1327" y="172"/>
                  </a:lnTo>
                  <a:lnTo>
                    <a:pt x="1313" y="157"/>
                  </a:lnTo>
                  <a:lnTo>
                    <a:pt x="1298" y="157"/>
                  </a:lnTo>
                  <a:lnTo>
                    <a:pt x="1284" y="172"/>
                  </a:lnTo>
                  <a:lnTo>
                    <a:pt x="1284" y="186"/>
                  </a:lnTo>
                  <a:lnTo>
                    <a:pt x="1269" y="186"/>
                  </a:lnTo>
                  <a:lnTo>
                    <a:pt x="1255" y="201"/>
                  </a:lnTo>
                  <a:lnTo>
                    <a:pt x="1255" y="229"/>
                  </a:lnTo>
                  <a:lnTo>
                    <a:pt x="1269" y="244"/>
                  </a:lnTo>
                  <a:lnTo>
                    <a:pt x="1269" y="273"/>
                  </a:lnTo>
                  <a:lnTo>
                    <a:pt x="1255" y="258"/>
                  </a:lnTo>
                  <a:lnTo>
                    <a:pt x="1240" y="244"/>
                  </a:lnTo>
                  <a:lnTo>
                    <a:pt x="1226" y="244"/>
                  </a:lnTo>
                  <a:lnTo>
                    <a:pt x="1211" y="273"/>
                  </a:lnTo>
                  <a:lnTo>
                    <a:pt x="1197" y="244"/>
                  </a:lnTo>
                  <a:lnTo>
                    <a:pt x="1183" y="258"/>
                  </a:lnTo>
                  <a:lnTo>
                    <a:pt x="1183" y="287"/>
                  </a:lnTo>
                  <a:lnTo>
                    <a:pt x="1197" y="316"/>
                  </a:lnTo>
                  <a:lnTo>
                    <a:pt x="1197" y="329"/>
                  </a:lnTo>
                  <a:lnTo>
                    <a:pt x="1183" y="316"/>
                  </a:lnTo>
                  <a:lnTo>
                    <a:pt x="1168" y="287"/>
                  </a:lnTo>
                  <a:lnTo>
                    <a:pt x="1168" y="316"/>
                  </a:lnTo>
                  <a:lnTo>
                    <a:pt x="1154" y="343"/>
                  </a:lnTo>
                  <a:lnTo>
                    <a:pt x="1139" y="329"/>
                  </a:lnTo>
                  <a:lnTo>
                    <a:pt x="1139" y="302"/>
                  </a:lnTo>
                  <a:lnTo>
                    <a:pt x="1125" y="316"/>
                  </a:lnTo>
                  <a:lnTo>
                    <a:pt x="1125" y="358"/>
                  </a:lnTo>
                  <a:lnTo>
                    <a:pt x="1110" y="358"/>
                  </a:lnTo>
                  <a:lnTo>
                    <a:pt x="1096" y="358"/>
                  </a:lnTo>
                  <a:lnTo>
                    <a:pt x="1083" y="372"/>
                  </a:lnTo>
                  <a:lnTo>
                    <a:pt x="1096" y="388"/>
                  </a:lnTo>
                  <a:lnTo>
                    <a:pt x="1083" y="401"/>
                  </a:lnTo>
                  <a:lnTo>
                    <a:pt x="1067" y="415"/>
                  </a:lnTo>
                  <a:lnTo>
                    <a:pt x="1067" y="430"/>
                  </a:lnTo>
                  <a:lnTo>
                    <a:pt x="1083" y="444"/>
                  </a:lnTo>
                  <a:lnTo>
                    <a:pt x="1067" y="459"/>
                  </a:lnTo>
                  <a:lnTo>
                    <a:pt x="1024" y="459"/>
                  </a:lnTo>
                  <a:lnTo>
                    <a:pt x="1024" y="444"/>
                  </a:lnTo>
                  <a:lnTo>
                    <a:pt x="1009" y="459"/>
                  </a:lnTo>
                  <a:lnTo>
                    <a:pt x="1009" y="473"/>
                  </a:lnTo>
                  <a:lnTo>
                    <a:pt x="1009" y="502"/>
                  </a:lnTo>
                  <a:lnTo>
                    <a:pt x="1009" y="516"/>
                  </a:lnTo>
                  <a:lnTo>
                    <a:pt x="995" y="545"/>
                  </a:lnTo>
                  <a:lnTo>
                    <a:pt x="995" y="516"/>
                  </a:lnTo>
                  <a:lnTo>
                    <a:pt x="995" y="488"/>
                  </a:lnTo>
                  <a:lnTo>
                    <a:pt x="995" y="473"/>
                  </a:lnTo>
                  <a:lnTo>
                    <a:pt x="982" y="488"/>
                  </a:lnTo>
                  <a:lnTo>
                    <a:pt x="966" y="488"/>
                  </a:lnTo>
                  <a:lnTo>
                    <a:pt x="953" y="488"/>
                  </a:lnTo>
                  <a:lnTo>
                    <a:pt x="937" y="502"/>
                  </a:lnTo>
                  <a:lnTo>
                    <a:pt x="953" y="502"/>
                  </a:lnTo>
                  <a:lnTo>
                    <a:pt x="966" y="516"/>
                  </a:lnTo>
                  <a:lnTo>
                    <a:pt x="966" y="531"/>
                  </a:lnTo>
                  <a:lnTo>
                    <a:pt x="953" y="516"/>
                  </a:lnTo>
                  <a:lnTo>
                    <a:pt x="937" y="531"/>
                  </a:lnTo>
                  <a:lnTo>
                    <a:pt x="922" y="516"/>
                  </a:lnTo>
                  <a:lnTo>
                    <a:pt x="908" y="516"/>
                  </a:lnTo>
                  <a:lnTo>
                    <a:pt x="908" y="545"/>
                  </a:lnTo>
                  <a:lnTo>
                    <a:pt x="894" y="560"/>
                  </a:lnTo>
                  <a:lnTo>
                    <a:pt x="937" y="545"/>
                  </a:lnTo>
                  <a:lnTo>
                    <a:pt x="953" y="560"/>
                  </a:lnTo>
                  <a:lnTo>
                    <a:pt x="953" y="574"/>
                  </a:lnTo>
                  <a:lnTo>
                    <a:pt x="922" y="574"/>
                  </a:lnTo>
                  <a:lnTo>
                    <a:pt x="908" y="574"/>
                  </a:lnTo>
                  <a:lnTo>
                    <a:pt x="894" y="587"/>
                  </a:lnTo>
                  <a:lnTo>
                    <a:pt x="894" y="603"/>
                  </a:lnTo>
                  <a:lnTo>
                    <a:pt x="922" y="603"/>
                  </a:lnTo>
                  <a:lnTo>
                    <a:pt x="922" y="630"/>
                  </a:lnTo>
                  <a:lnTo>
                    <a:pt x="908" y="630"/>
                  </a:lnTo>
                  <a:lnTo>
                    <a:pt x="894" y="630"/>
                  </a:lnTo>
                  <a:lnTo>
                    <a:pt x="879" y="645"/>
                  </a:lnTo>
                  <a:lnTo>
                    <a:pt x="865" y="659"/>
                  </a:lnTo>
                  <a:lnTo>
                    <a:pt x="836" y="645"/>
                  </a:lnTo>
                  <a:lnTo>
                    <a:pt x="823" y="659"/>
                  </a:lnTo>
                  <a:lnTo>
                    <a:pt x="823" y="675"/>
                  </a:lnTo>
                  <a:lnTo>
                    <a:pt x="823" y="688"/>
                  </a:lnTo>
                  <a:lnTo>
                    <a:pt x="807" y="688"/>
                  </a:lnTo>
                  <a:lnTo>
                    <a:pt x="794" y="704"/>
                  </a:lnTo>
                  <a:lnTo>
                    <a:pt x="807" y="717"/>
                  </a:lnTo>
                  <a:lnTo>
                    <a:pt x="794" y="733"/>
                  </a:lnTo>
                  <a:lnTo>
                    <a:pt x="765" y="733"/>
                  </a:lnTo>
                  <a:lnTo>
                    <a:pt x="778" y="748"/>
                  </a:lnTo>
                  <a:lnTo>
                    <a:pt x="794" y="762"/>
                  </a:lnTo>
                  <a:lnTo>
                    <a:pt x="807" y="748"/>
                  </a:lnTo>
                  <a:lnTo>
                    <a:pt x="807" y="775"/>
                  </a:lnTo>
                  <a:lnTo>
                    <a:pt x="778" y="775"/>
                  </a:lnTo>
                  <a:lnTo>
                    <a:pt x="765" y="775"/>
                  </a:lnTo>
                  <a:lnTo>
                    <a:pt x="765" y="789"/>
                  </a:lnTo>
                  <a:lnTo>
                    <a:pt x="778" y="803"/>
                  </a:lnTo>
                  <a:lnTo>
                    <a:pt x="765" y="818"/>
                  </a:lnTo>
                  <a:lnTo>
                    <a:pt x="749" y="818"/>
                  </a:lnTo>
                  <a:lnTo>
                    <a:pt x="735" y="832"/>
                  </a:lnTo>
                  <a:lnTo>
                    <a:pt x="720" y="847"/>
                  </a:lnTo>
                  <a:lnTo>
                    <a:pt x="735" y="861"/>
                  </a:lnTo>
                  <a:lnTo>
                    <a:pt x="735" y="874"/>
                  </a:lnTo>
                  <a:lnTo>
                    <a:pt x="720" y="890"/>
                  </a:lnTo>
                  <a:lnTo>
                    <a:pt x="706" y="874"/>
                  </a:lnTo>
                  <a:lnTo>
                    <a:pt x="706" y="861"/>
                  </a:lnTo>
                  <a:lnTo>
                    <a:pt x="693" y="890"/>
                  </a:lnTo>
                  <a:lnTo>
                    <a:pt x="693" y="903"/>
                  </a:lnTo>
                  <a:lnTo>
                    <a:pt x="706" y="903"/>
                  </a:lnTo>
                  <a:lnTo>
                    <a:pt x="706" y="932"/>
                  </a:lnTo>
                  <a:lnTo>
                    <a:pt x="693" y="948"/>
                  </a:lnTo>
                  <a:lnTo>
                    <a:pt x="677" y="948"/>
                  </a:lnTo>
                  <a:lnTo>
                    <a:pt x="677" y="977"/>
                  </a:lnTo>
                  <a:lnTo>
                    <a:pt x="664" y="991"/>
                  </a:lnTo>
                  <a:lnTo>
                    <a:pt x="648" y="991"/>
                  </a:lnTo>
                  <a:lnTo>
                    <a:pt x="648" y="1004"/>
                  </a:lnTo>
                  <a:lnTo>
                    <a:pt x="664" y="1004"/>
                  </a:lnTo>
                  <a:lnTo>
                    <a:pt x="664" y="1020"/>
                  </a:lnTo>
                  <a:lnTo>
                    <a:pt x="664" y="1033"/>
                  </a:lnTo>
                  <a:lnTo>
                    <a:pt x="648" y="1047"/>
                  </a:lnTo>
                  <a:lnTo>
                    <a:pt x="619" y="1033"/>
                  </a:lnTo>
                  <a:lnTo>
                    <a:pt x="619" y="1020"/>
                  </a:lnTo>
                  <a:lnTo>
                    <a:pt x="605" y="1004"/>
                  </a:lnTo>
                  <a:lnTo>
                    <a:pt x="590" y="1020"/>
                  </a:lnTo>
                  <a:lnTo>
                    <a:pt x="576" y="1033"/>
                  </a:lnTo>
                  <a:lnTo>
                    <a:pt x="563" y="1033"/>
                  </a:lnTo>
                  <a:lnTo>
                    <a:pt x="547" y="1033"/>
                  </a:lnTo>
                  <a:lnTo>
                    <a:pt x="547" y="1062"/>
                  </a:lnTo>
                  <a:lnTo>
                    <a:pt x="532" y="1076"/>
                  </a:lnTo>
                  <a:lnTo>
                    <a:pt x="520" y="1105"/>
                  </a:lnTo>
                  <a:lnTo>
                    <a:pt x="505" y="1105"/>
                  </a:lnTo>
                  <a:lnTo>
                    <a:pt x="491" y="1105"/>
                  </a:lnTo>
                  <a:lnTo>
                    <a:pt x="491" y="1121"/>
                  </a:lnTo>
                  <a:lnTo>
                    <a:pt x="491" y="1148"/>
                  </a:lnTo>
                  <a:lnTo>
                    <a:pt x="476" y="1134"/>
                  </a:lnTo>
                  <a:lnTo>
                    <a:pt x="462" y="1148"/>
                  </a:lnTo>
                  <a:lnTo>
                    <a:pt x="446" y="1163"/>
                  </a:lnTo>
                  <a:lnTo>
                    <a:pt x="433" y="1148"/>
                  </a:lnTo>
                  <a:lnTo>
                    <a:pt x="419" y="1163"/>
                  </a:lnTo>
                  <a:lnTo>
                    <a:pt x="404" y="1177"/>
                  </a:lnTo>
                  <a:lnTo>
                    <a:pt x="390" y="1177"/>
                  </a:lnTo>
                  <a:lnTo>
                    <a:pt x="390" y="1206"/>
                  </a:lnTo>
                  <a:lnTo>
                    <a:pt x="375" y="1190"/>
                  </a:lnTo>
                  <a:lnTo>
                    <a:pt x="361" y="1190"/>
                  </a:lnTo>
                  <a:lnTo>
                    <a:pt x="375" y="1206"/>
                  </a:lnTo>
                  <a:lnTo>
                    <a:pt x="375" y="1220"/>
                  </a:lnTo>
                  <a:lnTo>
                    <a:pt x="361" y="1220"/>
                  </a:lnTo>
                  <a:lnTo>
                    <a:pt x="346" y="1206"/>
                  </a:lnTo>
                  <a:lnTo>
                    <a:pt x="332" y="1220"/>
                  </a:lnTo>
                  <a:lnTo>
                    <a:pt x="317" y="1220"/>
                  </a:lnTo>
                  <a:lnTo>
                    <a:pt x="303" y="1220"/>
                  </a:lnTo>
                  <a:lnTo>
                    <a:pt x="287" y="1220"/>
                  </a:lnTo>
                  <a:lnTo>
                    <a:pt x="287" y="1233"/>
                  </a:lnTo>
                  <a:lnTo>
                    <a:pt x="303" y="1262"/>
                  </a:lnTo>
                  <a:lnTo>
                    <a:pt x="287" y="1262"/>
                  </a:lnTo>
                  <a:lnTo>
                    <a:pt x="274" y="1262"/>
                  </a:lnTo>
                  <a:lnTo>
                    <a:pt x="245" y="1249"/>
                  </a:lnTo>
                  <a:lnTo>
                    <a:pt x="231" y="1249"/>
                  </a:lnTo>
                  <a:lnTo>
                    <a:pt x="218" y="1262"/>
                  </a:lnTo>
                  <a:lnTo>
                    <a:pt x="231" y="1278"/>
                  </a:lnTo>
                  <a:lnTo>
                    <a:pt x="231" y="1291"/>
                  </a:lnTo>
                  <a:lnTo>
                    <a:pt x="218" y="1291"/>
                  </a:lnTo>
                  <a:lnTo>
                    <a:pt x="187" y="1291"/>
                  </a:lnTo>
                  <a:lnTo>
                    <a:pt x="173" y="1320"/>
                  </a:lnTo>
                  <a:lnTo>
                    <a:pt x="173" y="1291"/>
                  </a:lnTo>
                  <a:lnTo>
                    <a:pt x="157" y="1291"/>
                  </a:lnTo>
                  <a:lnTo>
                    <a:pt x="144" y="1307"/>
                  </a:lnTo>
                  <a:lnTo>
                    <a:pt x="130" y="1291"/>
                  </a:lnTo>
                  <a:lnTo>
                    <a:pt x="115" y="1291"/>
                  </a:lnTo>
                  <a:lnTo>
                    <a:pt x="101" y="1291"/>
                  </a:lnTo>
                  <a:lnTo>
                    <a:pt x="101" y="1307"/>
                  </a:lnTo>
                  <a:lnTo>
                    <a:pt x="101" y="1320"/>
                  </a:lnTo>
                  <a:lnTo>
                    <a:pt x="115" y="1334"/>
                  </a:lnTo>
                  <a:lnTo>
                    <a:pt x="130" y="1334"/>
                  </a:lnTo>
                  <a:lnTo>
                    <a:pt x="130" y="1349"/>
                  </a:lnTo>
                  <a:lnTo>
                    <a:pt x="115" y="1349"/>
                  </a:lnTo>
                  <a:lnTo>
                    <a:pt x="101" y="1363"/>
                  </a:lnTo>
                  <a:lnTo>
                    <a:pt x="72" y="1363"/>
                  </a:lnTo>
                  <a:lnTo>
                    <a:pt x="72" y="1379"/>
                  </a:lnTo>
                  <a:lnTo>
                    <a:pt x="86" y="1392"/>
                  </a:lnTo>
                  <a:lnTo>
                    <a:pt x="86" y="1408"/>
                  </a:lnTo>
                  <a:lnTo>
                    <a:pt x="57" y="1392"/>
                  </a:lnTo>
                  <a:lnTo>
                    <a:pt x="57" y="1408"/>
                  </a:lnTo>
                  <a:lnTo>
                    <a:pt x="57" y="1421"/>
                  </a:lnTo>
                  <a:lnTo>
                    <a:pt x="72" y="1448"/>
                  </a:lnTo>
                  <a:lnTo>
                    <a:pt x="101" y="1448"/>
                  </a:lnTo>
                  <a:lnTo>
                    <a:pt x="101" y="1464"/>
                  </a:lnTo>
                  <a:lnTo>
                    <a:pt x="86" y="1464"/>
                  </a:lnTo>
                  <a:lnTo>
                    <a:pt x="57" y="1448"/>
                  </a:lnTo>
                  <a:lnTo>
                    <a:pt x="57" y="1464"/>
                  </a:lnTo>
                  <a:lnTo>
                    <a:pt x="57" y="1477"/>
                  </a:lnTo>
                  <a:lnTo>
                    <a:pt x="72" y="1507"/>
                  </a:lnTo>
                  <a:lnTo>
                    <a:pt x="86" y="1522"/>
                  </a:lnTo>
                  <a:lnTo>
                    <a:pt x="72" y="1536"/>
                  </a:lnTo>
                  <a:lnTo>
                    <a:pt x="57" y="1522"/>
                  </a:lnTo>
                  <a:lnTo>
                    <a:pt x="43" y="1536"/>
                  </a:lnTo>
                  <a:lnTo>
                    <a:pt x="43" y="1551"/>
                  </a:lnTo>
                  <a:lnTo>
                    <a:pt x="72" y="1565"/>
                  </a:lnTo>
                  <a:lnTo>
                    <a:pt x="57" y="1565"/>
                  </a:lnTo>
                  <a:lnTo>
                    <a:pt x="43" y="1565"/>
                  </a:lnTo>
                  <a:lnTo>
                    <a:pt x="43" y="1580"/>
                  </a:lnTo>
                  <a:lnTo>
                    <a:pt x="57" y="1594"/>
                  </a:lnTo>
                  <a:lnTo>
                    <a:pt x="72" y="1607"/>
                  </a:lnTo>
                  <a:lnTo>
                    <a:pt x="101" y="1607"/>
                  </a:lnTo>
                  <a:lnTo>
                    <a:pt x="130" y="1594"/>
                  </a:lnTo>
                  <a:lnTo>
                    <a:pt x="101" y="1623"/>
                  </a:lnTo>
                  <a:lnTo>
                    <a:pt x="86" y="1636"/>
                  </a:lnTo>
                  <a:lnTo>
                    <a:pt x="72" y="1652"/>
                  </a:lnTo>
                  <a:lnTo>
                    <a:pt x="101" y="1681"/>
                  </a:lnTo>
                  <a:lnTo>
                    <a:pt x="86" y="1681"/>
                  </a:lnTo>
                  <a:lnTo>
                    <a:pt x="72" y="1681"/>
                  </a:lnTo>
                  <a:lnTo>
                    <a:pt x="57" y="1693"/>
                  </a:lnTo>
                  <a:lnTo>
                    <a:pt x="43" y="1681"/>
                  </a:lnTo>
                  <a:lnTo>
                    <a:pt x="29" y="1681"/>
                  </a:lnTo>
                  <a:lnTo>
                    <a:pt x="14" y="1708"/>
                  </a:lnTo>
                  <a:lnTo>
                    <a:pt x="14" y="1722"/>
                  </a:lnTo>
                  <a:lnTo>
                    <a:pt x="0" y="1751"/>
                  </a:lnTo>
                  <a:lnTo>
                    <a:pt x="14" y="1766"/>
                  </a:lnTo>
                  <a:lnTo>
                    <a:pt x="43" y="1722"/>
                  </a:lnTo>
                  <a:lnTo>
                    <a:pt x="72" y="1722"/>
                  </a:lnTo>
                  <a:lnTo>
                    <a:pt x="72" y="1737"/>
                  </a:lnTo>
                  <a:lnTo>
                    <a:pt x="72" y="1766"/>
                  </a:lnTo>
                  <a:lnTo>
                    <a:pt x="57" y="1766"/>
                  </a:lnTo>
                  <a:lnTo>
                    <a:pt x="57" y="1795"/>
                  </a:lnTo>
                  <a:lnTo>
                    <a:pt x="43" y="1809"/>
                  </a:lnTo>
                  <a:lnTo>
                    <a:pt x="43" y="1795"/>
                  </a:lnTo>
                  <a:lnTo>
                    <a:pt x="29" y="1809"/>
                  </a:lnTo>
                  <a:lnTo>
                    <a:pt x="29" y="1823"/>
                  </a:lnTo>
                  <a:lnTo>
                    <a:pt x="29" y="1852"/>
                  </a:lnTo>
                  <a:lnTo>
                    <a:pt x="29" y="1867"/>
                  </a:lnTo>
                  <a:lnTo>
                    <a:pt x="57" y="1894"/>
                  </a:lnTo>
                  <a:lnTo>
                    <a:pt x="101" y="1910"/>
                  </a:lnTo>
                  <a:lnTo>
                    <a:pt x="72" y="1937"/>
                  </a:lnTo>
                  <a:lnTo>
                    <a:pt x="101" y="1953"/>
                  </a:lnTo>
                  <a:lnTo>
                    <a:pt x="115" y="1937"/>
                  </a:lnTo>
                  <a:lnTo>
                    <a:pt x="115" y="1966"/>
                  </a:lnTo>
                  <a:lnTo>
                    <a:pt x="157" y="1966"/>
                  </a:lnTo>
                  <a:lnTo>
                    <a:pt x="187" y="1966"/>
                  </a:lnTo>
                  <a:lnTo>
                    <a:pt x="218" y="1953"/>
                  </a:lnTo>
                  <a:lnTo>
                    <a:pt x="218" y="1966"/>
                  </a:lnTo>
                  <a:lnTo>
                    <a:pt x="245" y="1953"/>
                  </a:lnTo>
                  <a:lnTo>
                    <a:pt x="260" y="1937"/>
                  </a:lnTo>
                  <a:lnTo>
                    <a:pt x="274" y="1910"/>
                  </a:lnTo>
                  <a:lnTo>
                    <a:pt x="287" y="1894"/>
                  </a:lnTo>
                  <a:lnTo>
                    <a:pt x="332" y="1881"/>
                  </a:lnTo>
                  <a:lnTo>
                    <a:pt x="332" y="1867"/>
                  </a:lnTo>
                  <a:lnTo>
                    <a:pt x="346" y="1852"/>
                  </a:lnTo>
                  <a:lnTo>
                    <a:pt x="375" y="1852"/>
                  </a:lnTo>
                  <a:lnTo>
                    <a:pt x="375" y="1867"/>
                  </a:lnTo>
                  <a:lnTo>
                    <a:pt x="390" y="1881"/>
                  </a:lnTo>
                  <a:lnTo>
                    <a:pt x="419" y="1867"/>
                  </a:lnTo>
                  <a:lnTo>
                    <a:pt x="419" y="1838"/>
                  </a:lnTo>
                  <a:lnTo>
                    <a:pt x="446" y="1809"/>
                  </a:lnTo>
                  <a:lnTo>
                    <a:pt x="446" y="1780"/>
                  </a:lnTo>
                  <a:lnTo>
                    <a:pt x="433" y="1766"/>
                  </a:lnTo>
                  <a:lnTo>
                    <a:pt x="462" y="1737"/>
                  </a:lnTo>
                  <a:lnTo>
                    <a:pt x="476" y="1722"/>
                  </a:lnTo>
                  <a:lnTo>
                    <a:pt x="491" y="1708"/>
                  </a:lnTo>
                  <a:lnTo>
                    <a:pt x="505" y="1708"/>
                  </a:lnTo>
                  <a:lnTo>
                    <a:pt x="505" y="1737"/>
                  </a:lnTo>
                  <a:lnTo>
                    <a:pt x="491" y="1751"/>
                  </a:lnTo>
                  <a:lnTo>
                    <a:pt x="476" y="1751"/>
                  </a:lnTo>
                  <a:lnTo>
                    <a:pt x="476" y="1780"/>
                  </a:lnTo>
                  <a:lnTo>
                    <a:pt x="491" y="1780"/>
                  </a:lnTo>
                  <a:lnTo>
                    <a:pt x="532" y="1809"/>
                  </a:lnTo>
                  <a:lnTo>
                    <a:pt x="507" y="183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9" name="Group 1032">
              <a:extLst>
                <a:ext uri="{FF2B5EF4-FFF2-40B4-BE49-F238E27FC236}">
                  <a16:creationId xmlns:a16="http://schemas.microsoft.com/office/drawing/2014/main" id="{ACEDB793-EB22-EFD0-CA8B-E37277136DD9}"/>
                </a:ext>
              </a:extLst>
            </p:cNvPr>
            <p:cNvGrpSpPr>
              <a:grpSpLocks/>
            </p:cNvGrpSpPr>
            <p:nvPr>
              <p:custDataLst>
                <p:tags r:id="rId4"/>
              </p:custDataLst>
            </p:nvPr>
          </p:nvGrpSpPr>
          <p:grpSpPr bwMode="auto">
            <a:xfrm>
              <a:off x="5343605" y="3224153"/>
              <a:ext cx="1114545" cy="944206"/>
              <a:chOff x="3047" y="1990"/>
              <a:chExt cx="894" cy="757"/>
            </a:xfrm>
            <a:grpFill/>
          </p:grpSpPr>
          <p:sp>
            <p:nvSpPr>
              <p:cNvPr id="88" name="Freeform 1033">
                <a:extLst>
                  <a:ext uri="{FF2B5EF4-FFF2-40B4-BE49-F238E27FC236}">
                    <a16:creationId xmlns:a16="http://schemas.microsoft.com/office/drawing/2014/main" id="{7E7D966F-29B3-4938-0C55-C29965836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990"/>
                <a:ext cx="894" cy="757"/>
              </a:xfrm>
              <a:custGeom>
                <a:avLst/>
                <a:gdLst>
                  <a:gd name="T0" fmla="*/ 63 w 1022"/>
                  <a:gd name="T1" fmla="*/ 207 h 958"/>
                  <a:gd name="T2" fmla="*/ 77 w 1022"/>
                  <a:gd name="T3" fmla="*/ 150 h 958"/>
                  <a:gd name="T4" fmla="*/ 153 w 1022"/>
                  <a:gd name="T5" fmla="*/ 138 h 958"/>
                  <a:gd name="T6" fmla="*/ 191 w 1022"/>
                  <a:gd name="T7" fmla="*/ 117 h 958"/>
                  <a:gd name="T8" fmla="*/ 241 w 1022"/>
                  <a:gd name="T9" fmla="*/ 94 h 958"/>
                  <a:gd name="T10" fmla="*/ 278 w 1022"/>
                  <a:gd name="T11" fmla="*/ 71 h 958"/>
                  <a:gd name="T12" fmla="*/ 341 w 1022"/>
                  <a:gd name="T13" fmla="*/ 60 h 958"/>
                  <a:gd name="T14" fmla="*/ 390 w 1022"/>
                  <a:gd name="T15" fmla="*/ 94 h 958"/>
                  <a:gd name="T16" fmla="*/ 444 w 1022"/>
                  <a:gd name="T17" fmla="*/ 117 h 958"/>
                  <a:gd name="T18" fmla="*/ 492 w 1022"/>
                  <a:gd name="T19" fmla="*/ 127 h 958"/>
                  <a:gd name="T20" fmla="*/ 506 w 1022"/>
                  <a:gd name="T21" fmla="*/ 94 h 958"/>
                  <a:gd name="T22" fmla="*/ 520 w 1022"/>
                  <a:gd name="T23" fmla="*/ 48 h 958"/>
                  <a:gd name="T24" fmla="*/ 556 w 1022"/>
                  <a:gd name="T25" fmla="*/ 37 h 958"/>
                  <a:gd name="T26" fmla="*/ 608 w 1022"/>
                  <a:gd name="T27" fmla="*/ 16 h 958"/>
                  <a:gd name="T28" fmla="*/ 626 w 1022"/>
                  <a:gd name="T29" fmla="*/ 0 h 958"/>
                  <a:gd name="T30" fmla="*/ 657 w 1022"/>
                  <a:gd name="T31" fmla="*/ 23 h 958"/>
                  <a:gd name="T32" fmla="*/ 742 w 1022"/>
                  <a:gd name="T33" fmla="*/ 8 h 958"/>
                  <a:gd name="T34" fmla="*/ 753 w 1022"/>
                  <a:gd name="T35" fmla="*/ 73 h 958"/>
                  <a:gd name="T36" fmla="*/ 776 w 1022"/>
                  <a:gd name="T37" fmla="*/ 100 h 958"/>
                  <a:gd name="T38" fmla="*/ 827 w 1022"/>
                  <a:gd name="T39" fmla="*/ 166 h 958"/>
                  <a:gd name="T40" fmla="*/ 863 w 1022"/>
                  <a:gd name="T41" fmla="*/ 241 h 958"/>
                  <a:gd name="T42" fmla="*/ 816 w 1022"/>
                  <a:gd name="T43" fmla="*/ 348 h 958"/>
                  <a:gd name="T44" fmla="*/ 840 w 1022"/>
                  <a:gd name="T45" fmla="*/ 409 h 958"/>
                  <a:gd name="T46" fmla="*/ 835 w 1022"/>
                  <a:gd name="T47" fmla="*/ 465 h 958"/>
                  <a:gd name="T48" fmla="*/ 876 w 1022"/>
                  <a:gd name="T49" fmla="*/ 523 h 958"/>
                  <a:gd name="T50" fmla="*/ 886 w 1022"/>
                  <a:gd name="T51" fmla="*/ 582 h 958"/>
                  <a:gd name="T52" fmla="*/ 813 w 1022"/>
                  <a:gd name="T53" fmla="*/ 621 h 958"/>
                  <a:gd name="T54" fmla="*/ 772 w 1022"/>
                  <a:gd name="T55" fmla="*/ 672 h 958"/>
                  <a:gd name="T56" fmla="*/ 762 w 1022"/>
                  <a:gd name="T57" fmla="*/ 729 h 958"/>
                  <a:gd name="T58" fmla="*/ 733 w 1022"/>
                  <a:gd name="T59" fmla="*/ 740 h 958"/>
                  <a:gd name="T60" fmla="*/ 682 w 1022"/>
                  <a:gd name="T61" fmla="*/ 717 h 958"/>
                  <a:gd name="T62" fmla="*/ 633 w 1022"/>
                  <a:gd name="T63" fmla="*/ 695 h 958"/>
                  <a:gd name="T64" fmla="*/ 583 w 1022"/>
                  <a:gd name="T65" fmla="*/ 684 h 958"/>
                  <a:gd name="T66" fmla="*/ 520 w 1022"/>
                  <a:gd name="T67" fmla="*/ 695 h 958"/>
                  <a:gd name="T68" fmla="*/ 492 w 1022"/>
                  <a:gd name="T69" fmla="*/ 684 h 958"/>
                  <a:gd name="T70" fmla="*/ 444 w 1022"/>
                  <a:gd name="T71" fmla="*/ 695 h 958"/>
                  <a:gd name="T72" fmla="*/ 381 w 1022"/>
                  <a:gd name="T73" fmla="*/ 661 h 958"/>
                  <a:gd name="T74" fmla="*/ 292 w 1022"/>
                  <a:gd name="T75" fmla="*/ 604 h 958"/>
                  <a:gd name="T76" fmla="*/ 227 w 1022"/>
                  <a:gd name="T77" fmla="*/ 604 h 958"/>
                  <a:gd name="T78" fmla="*/ 216 w 1022"/>
                  <a:gd name="T79" fmla="*/ 638 h 958"/>
                  <a:gd name="T80" fmla="*/ 177 w 1022"/>
                  <a:gd name="T81" fmla="*/ 593 h 958"/>
                  <a:gd name="T82" fmla="*/ 128 w 1022"/>
                  <a:gd name="T83" fmla="*/ 559 h 958"/>
                  <a:gd name="T84" fmla="*/ 88 w 1022"/>
                  <a:gd name="T85" fmla="*/ 537 h 958"/>
                  <a:gd name="T86" fmla="*/ 58 w 1022"/>
                  <a:gd name="T87" fmla="*/ 504 h 958"/>
                  <a:gd name="T88" fmla="*/ 63 w 1022"/>
                  <a:gd name="T89" fmla="*/ 457 h 958"/>
                  <a:gd name="T90" fmla="*/ 52 w 1022"/>
                  <a:gd name="T91" fmla="*/ 401 h 958"/>
                  <a:gd name="T92" fmla="*/ 39 w 1022"/>
                  <a:gd name="T93" fmla="*/ 344 h 958"/>
                  <a:gd name="T94" fmla="*/ 25 w 1022"/>
                  <a:gd name="T95" fmla="*/ 310 h 958"/>
                  <a:gd name="T96" fmla="*/ 25 w 1022"/>
                  <a:gd name="T97" fmla="*/ 251 h 958"/>
                  <a:gd name="T98" fmla="*/ 25 w 1022"/>
                  <a:gd name="T99" fmla="*/ 207 h 95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022" h="958">
                    <a:moveTo>
                      <a:pt x="31" y="241"/>
                    </a:moveTo>
                    <a:lnTo>
                      <a:pt x="47" y="260"/>
                    </a:lnTo>
                    <a:lnTo>
                      <a:pt x="70" y="260"/>
                    </a:lnTo>
                    <a:lnTo>
                      <a:pt x="72" y="262"/>
                    </a:lnTo>
                    <a:lnTo>
                      <a:pt x="72" y="247"/>
                    </a:lnTo>
                    <a:lnTo>
                      <a:pt x="59" y="233"/>
                    </a:lnTo>
                    <a:lnTo>
                      <a:pt x="72" y="220"/>
                    </a:lnTo>
                    <a:lnTo>
                      <a:pt x="88" y="190"/>
                    </a:lnTo>
                    <a:lnTo>
                      <a:pt x="117" y="175"/>
                    </a:lnTo>
                    <a:lnTo>
                      <a:pt x="130" y="175"/>
                    </a:lnTo>
                    <a:lnTo>
                      <a:pt x="159" y="175"/>
                    </a:lnTo>
                    <a:lnTo>
                      <a:pt x="175" y="175"/>
                    </a:lnTo>
                    <a:lnTo>
                      <a:pt x="175" y="161"/>
                    </a:lnTo>
                    <a:lnTo>
                      <a:pt x="188" y="161"/>
                    </a:lnTo>
                    <a:lnTo>
                      <a:pt x="202" y="148"/>
                    </a:lnTo>
                    <a:lnTo>
                      <a:pt x="218" y="148"/>
                    </a:lnTo>
                    <a:lnTo>
                      <a:pt x="231" y="134"/>
                    </a:lnTo>
                    <a:lnTo>
                      <a:pt x="247" y="119"/>
                    </a:lnTo>
                    <a:lnTo>
                      <a:pt x="260" y="103"/>
                    </a:lnTo>
                    <a:lnTo>
                      <a:pt x="276" y="119"/>
                    </a:lnTo>
                    <a:lnTo>
                      <a:pt x="289" y="103"/>
                    </a:lnTo>
                    <a:lnTo>
                      <a:pt x="305" y="103"/>
                    </a:lnTo>
                    <a:lnTo>
                      <a:pt x="305" y="90"/>
                    </a:lnTo>
                    <a:lnTo>
                      <a:pt x="318" y="90"/>
                    </a:lnTo>
                    <a:lnTo>
                      <a:pt x="334" y="76"/>
                    </a:lnTo>
                    <a:lnTo>
                      <a:pt x="361" y="90"/>
                    </a:lnTo>
                    <a:lnTo>
                      <a:pt x="377" y="90"/>
                    </a:lnTo>
                    <a:lnTo>
                      <a:pt x="390" y="76"/>
                    </a:lnTo>
                    <a:lnTo>
                      <a:pt x="435" y="76"/>
                    </a:lnTo>
                    <a:lnTo>
                      <a:pt x="435" y="90"/>
                    </a:lnTo>
                    <a:lnTo>
                      <a:pt x="446" y="103"/>
                    </a:lnTo>
                    <a:lnTo>
                      <a:pt x="446" y="119"/>
                    </a:lnTo>
                    <a:lnTo>
                      <a:pt x="446" y="134"/>
                    </a:lnTo>
                    <a:lnTo>
                      <a:pt x="446" y="148"/>
                    </a:lnTo>
                    <a:lnTo>
                      <a:pt x="462" y="161"/>
                    </a:lnTo>
                    <a:lnTo>
                      <a:pt x="507" y="148"/>
                    </a:lnTo>
                    <a:lnTo>
                      <a:pt x="520" y="148"/>
                    </a:lnTo>
                    <a:lnTo>
                      <a:pt x="520" y="161"/>
                    </a:lnTo>
                    <a:lnTo>
                      <a:pt x="536" y="161"/>
                    </a:lnTo>
                    <a:lnTo>
                      <a:pt x="563" y="161"/>
                    </a:lnTo>
                    <a:lnTo>
                      <a:pt x="563" y="148"/>
                    </a:lnTo>
                    <a:lnTo>
                      <a:pt x="563" y="134"/>
                    </a:lnTo>
                    <a:lnTo>
                      <a:pt x="563" y="119"/>
                    </a:lnTo>
                    <a:lnTo>
                      <a:pt x="578" y="119"/>
                    </a:lnTo>
                    <a:lnTo>
                      <a:pt x="594" y="103"/>
                    </a:lnTo>
                    <a:lnTo>
                      <a:pt x="594" y="90"/>
                    </a:lnTo>
                    <a:lnTo>
                      <a:pt x="567" y="82"/>
                    </a:lnTo>
                    <a:lnTo>
                      <a:pt x="594" y="61"/>
                    </a:lnTo>
                    <a:lnTo>
                      <a:pt x="594" y="47"/>
                    </a:lnTo>
                    <a:lnTo>
                      <a:pt x="636" y="20"/>
                    </a:lnTo>
                    <a:lnTo>
                      <a:pt x="636" y="33"/>
                    </a:lnTo>
                    <a:lnTo>
                      <a:pt x="636" y="47"/>
                    </a:lnTo>
                    <a:lnTo>
                      <a:pt x="636" y="61"/>
                    </a:lnTo>
                    <a:lnTo>
                      <a:pt x="666" y="61"/>
                    </a:lnTo>
                    <a:lnTo>
                      <a:pt x="679" y="47"/>
                    </a:lnTo>
                    <a:lnTo>
                      <a:pt x="695" y="20"/>
                    </a:lnTo>
                    <a:lnTo>
                      <a:pt x="679" y="20"/>
                    </a:lnTo>
                    <a:lnTo>
                      <a:pt x="679" y="4"/>
                    </a:lnTo>
                    <a:lnTo>
                      <a:pt x="695" y="4"/>
                    </a:lnTo>
                    <a:lnTo>
                      <a:pt x="716" y="0"/>
                    </a:lnTo>
                    <a:lnTo>
                      <a:pt x="726" y="18"/>
                    </a:lnTo>
                    <a:lnTo>
                      <a:pt x="730" y="29"/>
                    </a:lnTo>
                    <a:lnTo>
                      <a:pt x="735" y="29"/>
                    </a:lnTo>
                    <a:lnTo>
                      <a:pt x="751" y="29"/>
                    </a:lnTo>
                    <a:lnTo>
                      <a:pt x="780" y="29"/>
                    </a:lnTo>
                    <a:lnTo>
                      <a:pt x="797" y="8"/>
                    </a:lnTo>
                    <a:lnTo>
                      <a:pt x="821" y="2"/>
                    </a:lnTo>
                    <a:lnTo>
                      <a:pt x="848" y="10"/>
                    </a:lnTo>
                    <a:lnTo>
                      <a:pt x="856" y="35"/>
                    </a:lnTo>
                    <a:lnTo>
                      <a:pt x="861" y="45"/>
                    </a:lnTo>
                    <a:lnTo>
                      <a:pt x="865" y="72"/>
                    </a:lnTo>
                    <a:lnTo>
                      <a:pt x="861" y="92"/>
                    </a:lnTo>
                    <a:lnTo>
                      <a:pt x="856" y="93"/>
                    </a:lnTo>
                    <a:lnTo>
                      <a:pt x="871" y="93"/>
                    </a:lnTo>
                    <a:lnTo>
                      <a:pt x="861" y="111"/>
                    </a:lnTo>
                    <a:lnTo>
                      <a:pt x="887" y="126"/>
                    </a:lnTo>
                    <a:lnTo>
                      <a:pt x="908" y="134"/>
                    </a:lnTo>
                    <a:lnTo>
                      <a:pt x="939" y="157"/>
                    </a:lnTo>
                    <a:lnTo>
                      <a:pt x="939" y="189"/>
                    </a:lnTo>
                    <a:lnTo>
                      <a:pt x="945" y="210"/>
                    </a:lnTo>
                    <a:lnTo>
                      <a:pt x="955" y="220"/>
                    </a:lnTo>
                    <a:lnTo>
                      <a:pt x="955" y="262"/>
                    </a:lnTo>
                    <a:lnTo>
                      <a:pt x="962" y="272"/>
                    </a:lnTo>
                    <a:lnTo>
                      <a:pt x="987" y="305"/>
                    </a:lnTo>
                    <a:lnTo>
                      <a:pt x="995" y="334"/>
                    </a:lnTo>
                    <a:lnTo>
                      <a:pt x="995" y="381"/>
                    </a:lnTo>
                    <a:lnTo>
                      <a:pt x="986" y="406"/>
                    </a:lnTo>
                    <a:lnTo>
                      <a:pt x="933" y="441"/>
                    </a:lnTo>
                    <a:lnTo>
                      <a:pt x="945" y="460"/>
                    </a:lnTo>
                    <a:lnTo>
                      <a:pt x="970" y="466"/>
                    </a:lnTo>
                    <a:lnTo>
                      <a:pt x="960" y="508"/>
                    </a:lnTo>
                    <a:lnTo>
                      <a:pt x="960" y="518"/>
                    </a:lnTo>
                    <a:lnTo>
                      <a:pt x="964" y="524"/>
                    </a:lnTo>
                    <a:lnTo>
                      <a:pt x="955" y="565"/>
                    </a:lnTo>
                    <a:lnTo>
                      <a:pt x="962" y="576"/>
                    </a:lnTo>
                    <a:lnTo>
                      <a:pt x="955" y="588"/>
                    </a:lnTo>
                    <a:lnTo>
                      <a:pt x="974" y="604"/>
                    </a:lnTo>
                    <a:lnTo>
                      <a:pt x="986" y="623"/>
                    </a:lnTo>
                    <a:lnTo>
                      <a:pt x="1013" y="658"/>
                    </a:lnTo>
                    <a:lnTo>
                      <a:pt x="1001" y="662"/>
                    </a:lnTo>
                    <a:lnTo>
                      <a:pt x="1001" y="681"/>
                    </a:lnTo>
                    <a:lnTo>
                      <a:pt x="1013" y="687"/>
                    </a:lnTo>
                    <a:lnTo>
                      <a:pt x="1022" y="706"/>
                    </a:lnTo>
                    <a:lnTo>
                      <a:pt x="1013" y="737"/>
                    </a:lnTo>
                    <a:lnTo>
                      <a:pt x="995" y="749"/>
                    </a:lnTo>
                    <a:lnTo>
                      <a:pt x="966" y="745"/>
                    </a:lnTo>
                    <a:lnTo>
                      <a:pt x="937" y="770"/>
                    </a:lnTo>
                    <a:lnTo>
                      <a:pt x="929" y="786"/>
                    </a:lnTo>
                    <a:lnTo>
                      <a:pt x="916" y="811"/>
                    </a:lnTo>
                    <a:lnTo>
                      <a:pt x="900" y="815"/>
                    </a:lnTo>
                    <a:lnTo>
                      <a:pt x="889" y="832"/>
                    </a:lnTo>
                    <a:lnTo>
                      <a:pt x="883" y="850"/>
                    </a:lnTo>
                    <a:lnTo>
                      <a:pt x="877" y="881"/>
                    </a:lnTo>
                    <a:lnTo>
                      <a:pt x="877" y="894"/>
                    </a:lnTo>
                    <a:lnTo>
                      <a:pt x="877" y="910"/>
                    </a:lnTo>
                    <a:lnTo>
                      <a:pt x="871" y="922"/>
                    </a:lnTo>
                    <a:lnTo>
                      <a:pt x="871" y="937"/>
                    </a:lnTo>
                    <a:lnTo>
                      <a:pt x="856" y="958"/>
                    </a:lnTo>
                    <a:lnTo>
                      <a:pt x="852" y="937"/>
                    </a:lnTo>
                    <a:lnTo>
                      <a:pt x="838" y="937"/>
                    </a:lnTo>
                    <a:lnTo>
                      <a:pt x="823" y="937"/>
                    </a:lnTo>
                    <a:lnTo>
                      <a:pt x="809" y="937"/>
                    </a:lnTo>
                    <a:lnTo>
                      <a:pt x="794" y="924"/>
                    </a:lnTo>
                    <a:lnTo>
                      <a:pt x="780" y="908"/>
                    </a:lnTo>
                    <a:lnTo>
                      <a:pt x="764" y="894"/>
                    </a:lnTo>
                    <a:lnTo>
                      <a:pt x="751" y="894"/>
                    </a:lnTo>
                    <a:lnTo>
                      <a:pt x="735" y="865"/>
                    </a:lnTo>
                    <a:lnTo>
                      <a:pt x="724" y="879"/>
                    </a:lnTo>
                    <a:lnTo>
                      <a:pt x="708" y="894"/>
                    </a:lnTo>
                    <a:lnTo>
                      <a:pt x="666" y="908"/>
                    </a:lnTo>
                    <a:lnTo>
                      <a:pt x="666" y="894"/>
                    </a:lnTo>
                    <a:lnTo>
                      <a:pt x="666" y="865"/>
                    </a:lnTo>
                    <a:lnTo>
                      <a:pt x="650" y="879"/>
                    </a:lnTo>
                    <a:lnTo>
                      <a:pt x="636" y="879"/>
                    </a:lnTo>
                    <a:lnTo>
                      <a:pt x="621" y="865"/>
                    </a:lnTo>
                    <a:lnTo>
                      <a:pt x="594" y="879"/>
                    </a:lnTo>
                    <a:lnTo>
                      <a:pt x="594" y="894"/>
                    </a:lnTo>
                    <a:lnTo>
                      <a:pt x="578" y="908"/>
                    </a:lnTo>
                    <a:lnTo>
                      <a:pt x="578" y="879"/>
                    </a:lnTo>
                    <a:lnTo>
                      <a:pt x="563" y="865"/>
                    </a:lnTo>
                    <a:lnTo>
                      <a:pt x="549" y="879"/>
                    </a:lnTo>
                    <a:lnTo>
                      <a:pt x="536" y="879"/>
                    </a:lnTo>
                    <a:lnTo>
                      <a:pt x="520" y="894"/>
                    </a:lnTo>
                    <a:lnTo>
                      <a:pt x="507" y="879"/>
                    </a:lnTo>
                    <a:lnTo>
                      <a:pt x="477" y="879"/>
                    </a:lnTo>
                    <a:lnTo>
                      <a:pt x="462" y="865"/>
                    </a:lnTo>
                    <a:lnTo>
                      <a:pt x="446" y="852"/>
                    </a:lnTo>
                    <a:lnTo>
                      <a:pt x="435" y="836"/>
                    </a:lnTo>
                    <a:lnTo>
                      <a:pt x="406" y="836"/>
                    </a:lnTo>
                    <a:lnTo>
                      <a:pt x="377" y="823"/>
                    </a:lnTo>
                    <a:lnTo>
                      <a:pt x="361" y="807"/>
                    </a:lnTo>
                    <a:lnTo>
                      <a:pt x="334" y="764"/>
                    </a:lnTo>
                    <a:lnTo>
                      <a:pt x="318" y="778"/>
                    </a:lnTo>
                    <a:lnTo>
                      <a:pt x="305" y="764"/>
                    </a:lnTo>
                    <a:lnTo>
                      <a:pt x="276" y="764"/>
                    </a:lnTo>
                    <a:lnTo>
                      <a:pt x="260" y="764"/>
                    </a:lnTo>
                    <a:lnTo>
                      <a:pt x="276" y="778"/>
                    </a:lnTo>
                    <a:lnTo>
                      <a:pt x="260" y="778"/>
                    </a:lnTo>
                    <a:lnTo>
                      <a:pt x="247" y="794"/>
                    </a:lnTo>
                    <a:lnTo>
                      <a:pt x="247" y="807"/>
                    </a:lnTo>
                    <a:lnTo>
                      <a:pt x="231" y="778"/>
                    </a:lnTo>
                    <a:lnTo>
                      <a:pt x="218" y="764"/>
                    </a:lnTo>
                    <a:lnTo>
                      <a:pt x="188" y="764"/>
                    </a:lnTo>
                    <a:lnTo>
                      <a:pt x="202" y="751"/>
                    </a:lnTo>
                    <a:lnTo>
                      <a:pt x="218" y="735"/>
                    </a:lnTo>
                    <a:lnTo>
                      <a:pt x="202" y="722"/>
                    </a:lnTo>
                    <a:lnTo>
                      <a:pt x="175" y="722"/>
                    </a:lnTo>
                    <a:lnTo>
                      <a:pt x="146" y="708"/>
                    </a:lnTo>
                    <a:lnTo>
                      <a:pt x="130" y="708"/>
                    </a:lnTo>
                    <a:lnTo>
                      <a:pt x="117" y="693"/>
                    </a:lnTo>
                    <a:lnTo>
                      <a:pt x="101" y="693"/>
                    </a:lnTo>
                    <a:lnTo>
                      <a:pt x="101" y="679"/>
                    </a:lnTo>
                    <a:lnTo>
                      <a:pt x="101" y="664"/>
                    </a:lnTo>
                    <a:lnTo>
                      <a:pt x="101" y="636"/>
                    </a:lnTo>
                    <a:lnTo>
                      <a:pt x="88" y="636"/>
                    </a:lnTo>
                    <a:lnTo>
                      <a:pt x="66" y="638"/>
                    </a:lnTo>
                    <a:lnTo>
                      <a:pt x="59" y="650"/>
                    </a:lnTo>
                    <a:lnTo>
                      <a:pt x="59" y="636"/>
                    </a:lnTo>
                    <a:lnTo>
                      <a:pt x="59" y="592"/>
                    </a:lnTo>
                    <a:lnTo>
                      <a:pt x="72" y="578"/>
                    </a:lnTo>
                    <a:lnTo>
                      <a:pt x="59" y="578"/>
                    </a:lnTo>
                    <a:lnTo>
                      <a:pt x="59" y="563"/>
                    </a:lnTo>
                    <a:lnTo>
                      <a:pt x="59" y="549"/>
                    </a:lnTo>
                    <a:lnTo>
                      <a:pt x="59" y="507"/>
                    </a:lnTo>
                    <a:lnTo>
                      <a:pt x="59" y="493"/>
                    </a:lnTo>
                    <a:lnTo>
                      <a:pt x="45" y="464"/>
                    </a:lnTo>
                    <a:lnTo>
                      <a:pt x="45" y="448"/>
                    </a:lnTo>
                    <a:lnTo>
                      <a:pt x="45" y="435"/>
                    </a:lnTo>
                    <a:lnTo>
                      <a:pt x="59" y="419"/>
                    </a:lnTo>
                    <a:lnTo>
                      <a:pt x="45" y="419"/>
                    </a:lnTo>
                    <a:lnTo>
                      <a:pt x="29" y="406"/>
                    </a:lnTo>
                    <a:lnTo>
                      <a:pt x="29" y="392"/>
                    </a:lnTo>
                    <a:lnTo>
                      <a:pt x="16" y="379"/>
                    </a:lnTo>
                    <a:lnTo>
                      <a:pt x="0" y="348"/>
                    </a:lnTo>
                    <a:lnTo>
                      <a:pt x="16" y="334"/>
                    </a:lnTo>
                    <a:lnTo>
                      <a:pt x="29" y="318"/>
                    </a:lnTo>
                    <a:lnTo>
                      <a:pt x="29" y="305"/>
                    </a:lnTo>
                    <a:lnTo>
                      <a:pt x="29" y="291"/>
                    </a:lnTo>
                    <a:lnTo>
                      <a:pt x="29" y="278"/>
                    </a:lnTo>
                    <a:lnTo>
                      <a:pt x="29" y="262"/>
                    </a:lnTo>
                    <a:lnTo>
                      <a:pt x="31" y="241"/>
                    </a:lnTo>
                  </a:path>
                </a:pathLst>
              </a:custGeom>
              <a:grpFill/>
              <a:ln w="3175" cmpd="sng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9" name="Freeform 1034">
                <a:extLst>
                  <a:ext uri="{FF2B5EF4-FFF2-40B4-BE49-F238E27FC236}">
                    <a16:creationId xmlns:a16="http://schemas.microsoft.com/office/drawing/2014/main" id="{7DDE61F2-B39E-9D8A-47CD-548C4B899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5" y="2036"/>
                <a:ext cx="162" cy="31"/>
              </a:xfrm>
              <a:custGeom>
                <a:avLst/>
                <a:gdLst>
                  <a:gd name="T0" fmla="*/ 0 w 162"/>
                  <a:gd name="T1" fmla="*/ 0 h 31"/>
                  <a:gd name="T2" fmla="*/ 13 w 162"/>
                  <a:gd name="T3" fmla="*/ 10 h 31"/>
                  <a:gd name="T4" fmla="*/ 42 w 162"/>
                  <a:gd name="T5" fmla="*/ 27 h 31"/>
                  <a:gd name="T6" fmla="*/ 87 w 162"/>
                  <a:gd name="T7" fmla="*/ 31 h 31"/>
                  <a:gd name="T8" fmla="*/ 162 w 162"/>
                  <a:gd name="T9" fmla="*/ 24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2" h="31">
                    <a:moveTo>
                      <a:pt x="0" y="0"/>
                    </a:moveTo>
                    <a:lnTo>
                      <a:pt x="13" y="10"/>
                    </a:lnTo>
                    <a:lnTo>
                      <a:pt x="42" y="27"/>
                    </a:lnTo>
                    <a:lnTo>
                      <a:pt x="87" y="31"/>
                    </a:lnTo>
                    <a:lnTo>
                      <a:pt x="162" y="24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11" name="Freeform 1035">
              <a:extLst>
                <a:ext uri="{FF2B5EF4-FFF2-40B4-BE49-F238E27FC236}">
                  <a16:creationId xmlns:a16="http://schemas.microsoft.com/office/drawing/2014/main" id="{1CD8619A-1BF7-FE3E-1736-8E77E8BB9D1C}"/>
                </a:ext>
              </a:extLst>
            </p:cNvPr>
            <p:cNvSpPr>
              <a:spLocks/>
            </p:cNvSpPr>
            <p:nvPr>
              <p:custDataLst>
                <p:tags r:id="rId5"/>
              </p:custDataLst>
            </p:nvPr>
          </p:nvSpPr>
          <p:spPr bwMode="auto">
            <a:xfrm>
              <a:off x="6165929" y="2701388"/>
              <a:ext cx="140970" cy="83701"/>
            </a:xfrm>
            <a:custGeom>
              <a:avLst/>
              <a:gdLst>
                <a:gd name="T0" fmla="*/ 50409 w 130"/>
                <a:gd name="T1" fmla="*/ 90488 h 85"/>
                <a:gd name="T2" fmla="*/ 67994 w 130"/>
                <a:gd name="T3" fmla="*/ 74520 h 85"/>
                <a:gd name="T4" fmla="*/ 67994 w 130"/>
                <a:gd name="T5" fmla="*/ 59616 h 85"/>
                <a:gd name="T6" fmla="*/ 101991 w 130"/>
                <a:gd name="T7" fmla="*/ 59616 h 85"/>
                <a:gd name="T8" fmla="*/ 116058 w 130"/>
                <a:gd name="T9" fmla="*/ 59616 h 85"/>
                <a:gd name="T10" fmla="*/ 116058 w 130"/>
                <a:gd name="T11" fmla="*/ 47905 h 85"/>
                <a:gd name="T12" fmla="*/ 133643 w 130"/>
                <a:gd name="T13" fmla="*/ 30872 h 85"/>
                <a:gd name="T14" fmla="*/ 152400 w 130"/>
                <a:gd name="T15" fmla="*/ 12775 h 85"/>
                <a:gd name="T16" fmla="*/ 116058 w 130"/>
                <a:gd name="T17" fmla="*/ 0 h 85"/>
                <a:gd name="T18" fmla="*/ 67994 w 130"/>
                <a:gd name="T19" fmla="*/ 30872 h 85"/>
                <a:gd name="T20" fmla="*/ 50409 w 130"/>
                <a:gd name="T21" fmla="*/ 0 h 85"/>
                <a:gd name="T22" fmla="*/ 33997 w 130"/>
                <a:gd name="T23" fmla="*/ 12775 h 85"/>
                <a:gd name="T24" fmla="*/ 33997 w 130"/>
                <a:gd name="T25" fmla="*/ 30872 h 85"/>
                <a:gd name="T26" fmla="*/ 33997 w 130"/>
                <a:gd name="T27" fmla="*/ 47905 h 85"/>
                <a:gd name="T28" fmla="*/ 0 w 130"/>
                <a:gd name="T29" fmla="*/ 59616 h 85"/>
                <a:gd name="T30" fmla="*/ 16412 w 130"/>
                <a:gd name="T31" fmla="*/ 59616 h 85"/>
                <a:gd name="T32" fmla="*/ 33997 w 130"/>
                <a:gd name="T33" fmla="*/ 59616 h 85"/>
                <a:gd name="T34" fmla="*/ 50409 w 130"/>
                <a:gd name="T35" fmla="*/ 74520 h 85"/>
                <a:gd name="T36" fmla="*/ 50409 w 130"/>
                <a:gd name="T37" fmla="*/ 90488 h 85"/>
                <a:gd name="T38" fmla="*/ 50409 w 130"/>
                <a:gd name="T39" fmla="*/ 90488 h 8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30" h="85">
                  <a:moveTo>
                    <a:pt x="43" y="85"/>
                  </a:moveTo>
                  <a:lnTo>
                    <a:pt x="58" y="70"/>
                  </a:lnTo>
                  <a:lnTo>
                    <a:pt x="58" y="56"/>
                  </a:lnTo>
                  <a:lnTo>
                    <a:pt x="87" y="56"/>
                  </a:lnTo>
                  <a:lnTo>
                    <a:pt x="99" y="56"/>
                  </a:lnTo>
                  <a:lnTo>
                    <a:pt x="99" y="45"/>
                  </a:lnTo>
                  <a:lnTo>
                    <a:pt x="114" y="29"/>
                  </a:lnTo>
                  <a:lnTo>
                    <a:pt x="130" y="12"/>
                  </a:lnTo>
                  <a:lnTo>
                    <a:pt x="99" y="0"/>
                  </a:lnTo>
                  <a:lnTo>
                    <a:pt x="58" y="29"/>
                  </a:lnTo>
                  <a:lnTo>
                    <a:pt x="43" y="0"/>
                  </a:lnTo>
                  <a:lnTo>
                    <a:pt x="29" y="12"/>
                  </a:lnTo>
                  <a:lnTo>
                    <a:pt x="29" y="29"/>
                  </a:lnTo>
                  <a:lnTo>
                    <a:pt x="29" y="45"/>
                  </a:lnTo>
                  <a:lnTo>
                    <a:pt x="0" y="56"/>
                  </a:lnTo>
                  <a:lnTo>
                    <a:pt x="14" y="56"/>
                  </a:lnTo>
                  <a:lnTo>
                    <a:pt x="29" y="56"/>
                  </a:lnTo>
                  <a:lnTo>
                    <a:pt x="43" y="70"/>
                  </a:lnTo>
                  <a:lnTo>
                    <a:pt x="43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2" name="Freeform 1037">
              <a:extLst>
                <a:ext uri="{FF2B5EF4-FFF2-40B4-BE49-F238E27FC236}">
                  <a16:creationId xmlns:a16="http://schemas.microsoft.com/office/drawing/2014/main" id="{32856B64-70C0-3B46-F6CD-FA6E3F94E0AF}"/>
                </a:ext>
              </a:extLst>
            </p:cNvPr>
            <p:cNvSpPr>
              <a:spLocks/>
            </p:cNvSpPr>
            <p:nvPr>
              <p:custDataLst>
                <p:tags r:id="rId6"/>
              </p:custDataLst>
            </p:nvPr>
          </p:nvSpPr>
          <p:spPr bwMode="auto">
            <a:xfrm>
              <a:off x="6215857" y="2627967"/>
              <a:ext cx="57270" cy="57270"/>
            </a:xfrm>
            <a:custGeom>
              <a:avLst/>
              <a:gdLst>
                <a:gd name="T0" fmla="*/ 32062 w 56"/>
                <a:gd name="T1" fmla="*/ 61913 h 57"/>
                <a:gd name="T2" fmla="*/ 32062 w 56"/>
                <a:gd name="T3" fmla="*/ 31500 h 57"/>
                <a:gd name="T4" fmla="*/ 16584 w 56"/>
                <a:gd name="T5" fmla="*/ 31500 h 57"/>
                <a:gd name="T6" fmla="*/ 0 w 56"/>
                <a:gd name="T7" fmla="*/ 31500 h 57"/>
                <a:gd name="T8" fmla="*/ 0 w 56"/>
                <a:gd name="T9" fmla="*/ 17379 h 57"/>
                <a:gd name="T10" fmla="*/ 16584 w 56"/>
                <a:gd name="T11" fmla="*/ 17379 h 57"/>
                <a:gd name="T12" fmla="*/ 32062 w 56"/>
                <a:gd name="T13" fmla="*/ 0 h 57"/>
                <a:gd name="T14" fmla="*/ 61913 w 56"/>
                <a:gd name="T15" fmla="*/ 17379 h 57"/>
                <a:gd name="T16" fmla="*/ 61913 w 56"/>
                <a:gd name="T17" fmla="*/ 31500 h 57"/>
                <a:gd name="T18" fmla="*/ 48646 w 56"/>
                <a:gd name="T19" fmla="*/ 46706 h 57"/>
                <a:gd name="T20" fmla="*/ 32062 w 56"/>
                <a:gd name="T21" fmla="*/ 61913 h 57"/>
                <a:gd name="T22" fmla="*/ 32062 w 56"/>
                <a:gd name="T23" fmla="*/ 61913 h 5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57">
                  <a:moveTo>
                    <a:pt x="29" y="57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29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9" y="0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44" y="43"/>
                  </a:lnTo>
                  <a:lnTo>
                    <a:pt x="29" y="5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3" name="Freeform 1039">
              <a:extLst>
                <a:ext uri="{FF2B5EF4-FFF2-40B4-BE49-F238E27FC236}">
                  <a16:creationId xmlns:a16="http://schemas.microsoft.com/office/drawing/2014/main" id="{BFA24B11-768D-FFA5-6F3C-512CA78BF1FD}"/>
                </a:ext>
              </a:extLst>
            </p:cNvPr>
            <p:cNvSpPr>
              <a:spLocks/>
            </p:cNvSpPr>
            <p:nvPr>
              <p:custDataLst>
                <p:tags r:id="rId7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w 458"/>
                <a:gd name="T89" fmla="*/ 41275 h 4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  <a:lnTo>
                    <a:pt x="0" y="3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4" name="Freeform 1040">
              <a:extLst>
                <a:ext uri="{FF2B5EF4-FFF2-40B4-BE49-F238E27FC236}">
                  <a16:creationId xmlns:a16="http://schemas.microsoft.com/office/drawing/2014/main" id="{3919B789-B636-87E5-740E-907B3B935DF5}"/>
                </a:ext>
              </a:extLst>
            </p:cNvPr>
            <p:cNvSpPr>
              <a:spLocks/>
            </p:cNvSpPr>
            <p:nvPr>
              <p:custDataLst>
                <p:tags r:id="rId8"/>
              </p:custDataLst>
            </p:nvPr>
          </p:nvSpPr>
          <p:spPr bwMode="auto">
            <a:xfrm>
              <a:off x="6757710" y="4200664"/>
              <a:ext cx="499269" cy="472837"/>
            </a:xfrm>
            <a:custGeom>
              <a:avLst/>
              <a:gdLst>
                <a:gd name="T0" fmla="*/ 20034 w 458"/>
                <a:gd name="T1" fmla="*/ 74083 h 483"/>
                <a:gd name="T2" fmla="*/ 34176 w 458"/>
                <a:gd name="T3" fmla="*/ 119592 h 483"/>
                <a:gd name="T4" fmla="*/ 68353 w 458"/>
                <a:gd name="T5" fmla="*/ 148167 h 483"/>
                <a:gd name="T6" fmla="*/ 119028 w 458"/>
                <a:gd name="T7" fmla="*/ 165100 h 483"/>
                <a:gd name="T8" fmla="*/ 134348 w 458"/>
                <a:gd name="T9" fmla="*/ 195792 h 483"/>
                <a:gd name="T10" fmla="*/ 187380 w 458"/>
                <a:gd name="T11" fmla="*/ 209550 h 483"/>
                <a:gd name="T12" fmla="*/ 203879 w 458"/>
                <a:gd name="T13" fmla="*/ 255058 h 483"/>
                <a:gd name="T14" fmla="*/ 221557 w 458"/>
                <a:gd name="T15" fmla="*/ 316442 h 483"/>
                <a:gd name="T16" fmla="*/ 203879 w 458"/>
                <a:gd name="T17" fmla="*/ 359833 h 483"/>
                <a:gd name="T18" fmla="*/ 221557 w 458"/>
                <a:gd name="T19" fmla="*/ 390525 h 483"/>
                <a:gd name="T20" fmla="*/ 203879 w 458"/>
                <a:gd name="T21" fmla="*/ 421217 h 483"/>
                <a:gd name="T22" fmla="*/ 203879 w 458"/>
                <a:gd name="T23" fmla="*/ 480483 h 483"/>
                <a:gd name="T24" fmla="*/ 235699 w 458"/>
                <a:gd name="T25" fmla="*/ 495300 h 483"/>
                <a:gd name="T26" fmla="*/ 269875 w 458"/>
                <a:gd name="T27" fmla="*/ 511175 h 483"/>
                <a:gd name="T28" fmla="*/ 320550 w 458"/>
                <a:gd name="T29" fmla="*/ 511175 h 483"/>
                <a:gd name="T30" fmla="*/ 354727 w 458"/>
                <a:gd name="T31" fmla="*/ 480483 h 483"/>
                <a:gd name="T32" fmla="*/ 386546 w 458"/>
                <a:gd name="T33" fmla="*/ 480483 h 483"/>
                <a:gd name="T34" fmla="*/ 404223 w 458"/>
                <a:gd name="T35" fmla="*/ 495300 h 483"/>
                <a:gd name="T36" fmla="*/ 423079 w 458"/>
                <a:gd name="T37" fmla="*/ 466725 h 483"/>
                <a:gd name="T38" fmla="*/ 404223 w 458"/>
                <a:gd name="T39" fmla="*/ 436033 h 483"/>
                <a:gd name="T40" fmla="*/ 423079 w 458"/>
                <a:gd name="T41" fmla="*/ 404283 h 483"/>
                <a:gd name="T42" fmla="*/ 438400 w 458"/>
                <a:gd name="T43" fmla="*/ 421217 h 483"/>
                <a:gd name="T44" fmla="*/ 489075 w 458"/>
                <a:gd name="T45" fmla="*/ 404283 h 483"/>
                <a:gd name="T46" fmla="*/ 523251 w 458"/>
                <a:gd name="T47" fmla="*/ 390525 h 483"/>
                <a:gd name="T48" fmla="*/ 539750 w 458"/>
                <a:gd name="T49" fmla="*/ 359833 h 483"/>
                <a:gd name="T50" fmla="*/ 505574 w 458"/>
                <a:gd name="T51" fmla="*/ 342900 h 483"/>
                <a:gd name="T52" fmla="*/ 472576 w 458"/>
                <a:gd name="T53" fmla="*/ 316442 h 483"/>
                <a:gd name="T54" fmla="*/ 489075 w 458"/>
                <a:gd name="T55" fmla="*/ 301625 h 483"/>
                <a:gd name="T56" fmla="*/ 457255 w 458"/>
                <a:gd name="T57" fmla="*/ 270933 h 483"/>
                <a:gd name="T58" fmla="*/ 440757 w 458"/>
                <a:gd name="T59" fmla="*/ 238125 h 483"/>
                <a:gd name="T60" fmla="*/ 423079 w 458"/>
                <a:gd name="T61" fmla="*/ 226483 h 483"/>
                <a:gd name="T62" fmla="*/ 406580 w 458"/>
                <a:gd name="T63" fmla="*/ 195792 h 483"/>
                <a:gd name="T64" fmla="*/ 372404 w 458"/>
                <a:gd name="T65" fmla="*/ 165100 h 483"/>
                <a:gd name="T66" fmla="*/ 357084 w 458"/>
                <a:gd name="T67" fmla="*/ 148167 h 483"/>
                <a:gd name="T68" fmla="*/ 357084 w 458"/>
                <a:gd name="T69" fmla="*/ 88900 h 483"/>
                <a:gd name="T70" fmla="*/ 340585 w 458"/>
                <a:gd name="T71" fmla="*/ 74083 h 483"/>
                <a:gd name="T72" fmla="*/ 304051 w 458"/>
                <a:gd name="T73" fmla="*/ 43392 h 483"/>
                <a:gd name="T74" fmla="*/ 274589 w 458"/>
                <a:gd name="T75" fmla="*/ 43392 h 483"/>
                <a:gd name="T76" fmla="*/ 238056 w 458"/>
                <a:gd name="T77" fmla="*/ 27517 h 483"/>
                <a:gd name="T78" fmla="*/ 206236 w 458"/>
                <a:gd name="T79" fmla="*/ 27517 h 483"/>
                <a:gd name="T80" fmla="*/ 153204 w 458"/>
                <a:gd name="T81" fmla="*/ 12700 h 483"/>
                <a:gd name="T82" fmla="*/ 104886 w 458"/>
                <a:gd name="T83" fmla="*/ 0 h 483"/>
                <a:gd name="T84" fmla="*/ 70710 w 458"/>
                <a:gd name="T85" fmla="*/ 27517 h 483"/>
                <a:gd name="T86" fmla="*/ 2357 w 458"/>
                <a:gd name="T87" fmla="*/ 43392 h 48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58" h="483">
                  <a:moveTo>
                    <a:pt x="0" y="39"/>
                  </a:moveTo>
                  <a:lnTo>
                    <a:pt x="17" y="70"/>
                  </a:lnTo>
                  <a:lnTo>
                    <a:pt x="29" y="70"/>
                  </a:lnTo>
                  <a:lnTo>
                    <a:pt x="29" y="113"/>
                  </a:lnTo>
                  <a:lnTo>
                    <a:pt x="43" y="126"/>
                  </a:lnTo>
                  <a:lnTo>
                    <a:pt x="58" y="140"/>
                  </a:lnTo>
                  <a:lnTo>
                    <a:pt x="87" y="156"/>
                  </a:lnTo>
                  <a:lnTo>
                    <a:pt x="101" y="156"/>
                  </a:lnTo>
                  <a:lnTo>
                    <a:pt x="101" y="169"/>
                  </a:lnTo>
                  <a:lnTo>
                    <a:pt x="114" y="185"/>
                  </a:lnTo>
                  <a:lnTo>
                    <a:pt x="128" y="185"/>
                  </a:lnTo>
                  <a:lnTo>
                    <a:pt x="159" y="198"/>
                  </a:lnTo>
                  <a:lnTo>
                    <a:pt x="159" y="214"/>
                  </a:lnTo>
                  <a:lnTo>
                    <a:pt x="173" y="241"/>
                  </a:lnTo>
                  <a:lnTo>
                    <a:pt x="173" y="270"/>
                  </a:lnTo>
                  <a:lnTo>
                    <a:pt x="188" y="299"/>
                  </a:lnTo>
                  <a:lnTo>
                    <a:pt x="188" y="324"/>
                  </a:lnTo>
                  <a:lnTo>
                    <a:pt x="173" y="340"/>
                  </a:lnTo>
                  <a:lnTo>
                    <a:pt x="173" y="353"/>
                  </a:lnTo>
                  <a:lnTo>
                    <a:pt x="188" y="369"/>
                  </a:lnTo>
                  <a:lnTo>
                    <a:pt x="173" y="382"/>
                  </a:lnTo>
                  <a:lnTo>
                    <a:pt x="173" y="398"/>
                  </a:lnTo>
                  <a:lnTo>
                    <a:pt x="173" y="427"/>
                  </a:lnTo>
                  <a:lnTo>
                    <a:pt x="173" y="454"/>
                  </a:lnTo>
                  <a:lnTo>
                    <a:pt x="173" y="468"/>
                  </a:lnTo>
                  <a:lnTo>
                    <a:pt x="200" y="468"/>
                  </a:lnTo>
                  <a:lnTo>
                    <a:pt x="215" y="483"/>
                  </a:lnTo>
                  <a:lnTo>
                    <a:pt x="229" y="483"/>
                  </a:lnTo>
                  <a:lnTo>
                    <a:pt x="244" y="483"/>
                  </a:lnTo>
                  <a:lnTo>
                    <a:pt x="272" y="483"/>
                  </a:lnTo>
                  <a:lnTo>
                    <a:pt x="287" y="468"/>
                  </a:lnTo>
                  <a:lnTo>
                    <a:pt x="301" y="454"/>
                  </a:lnTo>
                  <a:lnTo>
                    <a:pt x="314" y="441"/>
                  </a:lnTo>
                  <a:lnTo>
                    <a:pt x="328" y="454"/>
                  </a:lnTo>
                  <a:lnTo>
                    <a:pt x="343" y="454"/>
                  </a:lnTo>
                  <a:lnTo>
                    <a:pt x="343" y="468"/>
                  </a:lnTo>
                  <a:lnTo>
                    <a:pt x="359" y="468"/>
                  </a:lnTo>
                  <a:lnTo>
                    <a:pt x="359" y="441"/>
                  </a:lnTo>
                  <a:lnTo>
                    <a:pt x="359" y="427"/>
                  </a:lnTo>
                  <a:lnTo>
                    <a:pt x="343" y="412"/>
                  </a:lnTo>
                  <a:lnTo>
                    <a:pt x="343" y="398"/>
                  </a:lnTo>
                  <a:lnTo>
                    <a:pt x="359" y="382"/>
                  </a:lnTo>
                  <a:lnTo>
                    <a:pt x="372" y="382"/>
                  </a:lnTo>
                  <a:lnTo>
                    <a:pt x="372" y="398"/>
                  </a:lnTo>
                  <a:lnTo>
                    <a:pt x="386" y="382"/>
                  </a:lnTo>
                  <a:lnTo>
                    <a:pt x="415" y="382"/>
                  </a:lnTo>
                  <a:lnTo>
                    <a:pt x="429" y="369"/>
                  </a:lnTo>
                  <a:lnTo>
                    <a:pt x="444" y="369"/>
                  </a:lnTo>
                  <a:lnTo>
                    <a:pt x="458" y="369"/>
                  </a:lnTo>
                  <a:lnTo>
                    <a:pt x="458" y="340"/>
                  </a:lnTo>
                  <a:lnTo>
                    <a:pt x="444" y="324"/>
                  </a:lnTo>
                  <a:lnTo>
                    <a:pt x="429" y="324"/>
                  </a:lnTo>
                  <a:lnTo>
                    <a:pt x="401" y="313"/>
                  </a:lnTo>
                  <a:lnTo>
                    <a:pt x="401" y="299"/>
                  </a:lnTo>
                  <a:lnTo>
                    <a:pt x="415" y="299"/>
                  </a:lnTo>
                  <a:lnTo>
                    <a:pt x="415" y="285"/>
                  </a:lnTo>
                  <a:lnTo>
                    <a:pt x="403" y="270"/>
                  </a:lnTo>
                  <a:lnTo>
                    <a:pt x="388" y="256"/>
                  </a:lnTo>
                  <a:lnTo>
                    <a:pt x="374" y="241"/>
                  </a:lnTo>
                  <a:lnTo>
                    <a:pt x="374" y="225"/>
                  </a:lnTo>
                  <a:lnTo>
                    <a:pt x="374" y="214"/>
                  </a:lnTo>
                  <a:lnTo>
                    <a:pt x="359" y="214"/>
                  </a:lnTo>
                  <a:lnTo>
                    <a:pt x="345" y="214"/>
                  </a:lnTo>
                  <a:lnTo>
                    <a:pt x="345" y="185"/>
                  </a:lnTo>
                  <a:lnTo>
                    <a:pt x="330" y="156"/>
                  </a:lnTo>
                  <a:lnTo>
                    <a:pt x="316" y="156"/>
                  </a:lnTo>
                  <a:lnTo>
                    <a:pt x="303" y="156"/>
                  </a:lnTo>
                  <a:lnTo>
                    <a:pt x="303" y="140"/>
                  </a:lnTo>
                  <a:lnTo>
                    <a:pt x="303" y="113"/>
                  </a:lnTo>
                  <a:lnTo>
                    <a:pt x="303" y="84"/>
                  </a:lnTo>
                  <a:lnTo>
                    <a:pt x="289" y="84"/>
                  </a:lnTo>
                  <a:lnTo>
                    <a:pt x="289" y="70"/>
                  </a:lnTo>
                  <a:lnTo>
                    <a:pt x="289" y="55"/>
                  </a:lnTo>
                  <a:lnTo>
                    <a:pt x="258" y="41"/>
                  </a:lnTo>
                  <a:lnTo>
                    <a:pt x="258" y="55"/>
                  </a:lnTo>
                  <a:lnTo>
                    <a:pt x="233" y="41"/>
                  </a:lnTo>
                  <a:lnTo>
                    <a:pt x="217" y="26"/>
                  </a:lnTo>
                  <a:lnTo>
                    <a:pt x="202" y="26"/>
                  </a:lnTo>
                  <a:lnTo>
                    <a:pt x="190" y="41"/>
                  </a:lnTo>
                  <a:lnTo>
                    <a:pt x="175" y="26"/>
                  </a:lnTo>
                  <a:lnTo>
                    <a:pt x="161" y="12"/>
                  </a:lnTo>
                  <a:lnTo>
                    <a:pt x="130" y="12"/>
                  </a:lnTo>
                  <a:lnTo>
                    <a:pt x="130" y="0"/>
                  </a:lnTo>
                  <a:lnTo>
                    <a:pt x="89" y="0"/>
                  </a:lnTo>
                  <a:lnTo>
                    <a:pt x="74" y="12"/>
                  </a:lnTo>
                  <a:lnTo>
                    <a:pt x="60" y="26"/>
                  </a:lnTo>
                  <a:lnTo>
                    <a:pt x="17" y="41"/>
                  </a:lnTo>
                  <a:lnTo>
                    <a:pt x="2" y="4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5" name="Freeform 1041">
              <a:extLst>
                <a:ext uri="{FF2B5EF4-FFF2-40B4-BE49-F238E27FC236}">
                  <a16:creationId xmlns:a16="http://schemas.microsoft.com/office/drawing/2014/main" id="{E06C2E54-937E-36D8-C522-21DF25EDFDED}"/>
                </a:ext>
              </a:extLst>
            </p:cNvPr>
            <p:cNvSpPr>
              <a:spLocks/>
            </p:cNvSpPr>
            <p:nvPr>
              <p:custDataLst>
                <p:tags r:id="rId9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1120601 w 1486"/>
                <a:gd name="T121" fmla="*/ 306052 h 1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  <a:lnTo>
                    <a:pt x="951" y="2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6" name="Freeform 1042">
              <a:extLst>
                <a:ext uri="{FF2B5EF4-FFF2-40B4-BE49-F238E27FC236}">
                  <a16:creationId xmlns:a16="http://schemas.microsoft.com/office/drawing/2014/main" id="{FA93BCCC-C904-4F64-F2B9-C26CFD2EE083}"/>
                </a:ext>
              </a:extLst>
            </p:cNvPr>
            <p:cNvSpPr>
              <a:spLocks/>
            </p:cNvSpPr>
            <p:nvPr>
              <p:custDataLst>
                <p:tags r:id="rId10"/>
              </p:custDataLst>
            </p:nvPr>
          </p:nvSpPr>
          <p:spPr bwMode="auto">
            <a:xfrm>
              <a:off x="2176185" y="4410650"/>
              <a:ext cx="1619686" cy="1232020"/>
            </a:xfrm>
            <a:custGeom>
              <a:avLst/>
              <a:gdLst>
                <a:gd name="T0" fmla="*/ 1019263 w 1486"/>
                <a:gd name="T1" fmla="*/ 277260 h 1249"/>
                <a:gd name="T2" fmla="*/ 919105 w 1486"/>
                <a:gd name="T3" fmla="*/ 243135 h 1249"/>
                <a:gd name="T4" fmla="*/ 797736 w 1486"/>
                <a:gd name="T5" fmla="*/ 198347 h 1249"/>
                <a:gd name="T6" fmla="*/ 715252 w 1486"/>
                <a:gd name="T7" fmla="*/ 167422 h 1249"/>
                <a:gd name="T8" fmla="*/ 595061 w 1486"/>
                <a:gd name="T9" fmla="*/ 121568 h 1249"/>
                <a:gd name="T10" fmla="*/ 493724 w 1486"/>
                <a:gd name="T11" fmla="*/ 90643 h 1249"/>
                <a:gd name="T12" fmla="*/ 391209 w 1486"/>
                <a:gd name="T13" fmla="*/ 30925 h 1249"/>
                <a:gd name="T14" fmla="*/ 322865 w 1486"/>
                <a:gd name="T15" fmla="*/ 0 h 1249"/>
                <a:gd name="T16" fmla="*/ 288693 w 1486"/>
                <a:gd name="T17" fmla="*/ 30925 h 1249"/>
                <a:gd name="T18" fmla="*/ 220349 w 1486"/>
                <a:gd name="T19" fmla="*/ 30925 h 1249"/>
                <a:gd name="T20" fmla="*/ 137866 w 1486"/>
                <a:gd name="T21" fmla="*/ 44788 h 1249"/>
                <a:gd name="T22" fmla="*/ 153184 w 1486"/>
                <a:gd name="T23" fmla="*/ 90643 h 1249"/>
                <a:gd name="T24" fmla="*/ 137866 w 1486"/>
                <a:gd name="T25" fmla="*/ 106638 h 1249"/>
                <a:gd name="T26" fmla="*/ 137866 w 1486"/>
                <a:gd name="T27" fmla="*/ 167422 h 1249"/>
                <a:gd name="T28" fmla="*/ 103694 w 1486"/>
                <a:gd name="T29" fmla="*/ 198347 h 1249"/>
                <a:gd name="T30" fmla="*/ 187356 w 1486"/>
                <a:gd name="T31" fmla="*/ 229272 h 1249"/>
                <a:gd name="T32" fmla="*/ 220349 w 1486"/>
                <a:gd name="T33" fmla="*/ 277260 h 1249"/>
                <a:gd name="T34" fmla="*/ 306368 w 1486"/>
                <a:gd name="T35" fmla="*/ 308185 h 1249"/>
                <a:gd name="T36" fmla="*/ 357037 w 1486"/>
                <a:gd name="T37" fmla="*/ 319915 h 1249"/>
                <a:gd name="T38" fmla="*/ 391209 w 1486"/>
                <a:gd name="T39" fmla="*/ 367902 h 1249"/>
                <a:gd name="T40" fmla="*/ 407705 w 1486"/>
                <a:gd name="T41" fmla="*/ 412690 h 1249"/>
                <a:gd name="T42" fmla="*/ 357037 w 1486"/>
                <a:gd name="T43" fmla="*/ 444682 h 1249"/>
                <a:gd name="T44" fmla="*/ 306368 w 1486"/>
                <a:gd name="T45" fmla="*/ 489470 h 1249"/>
                <a:gd name="T46" fmla="*/ 272196 w 1486"/>
                <a:gd name="T47" fmla="*/ 566250 h 1249"/>
                <a:gd name="T48" fmla="*/ 238025 w 1486"/>
                <a:gd name="T49" fmla="*/ 612104 h 1249"/>
                <a:gd name="T50" fmla="*/ 172038 w 1486"/>
                <a:gd name="T51" fmla="*/ 687817 h 1249"/>
                <a:gd name="T52" fmla="*/ 153184 w 1486"/>
                <a:gd name="T53" fmla="*/ 750734 h 1249"/>
                <a:gd name="T54" fmla="*/ 119012 w 1486"/>
                <a:gd name="T55" fmla="*/ 826447 h 1249"/>
                <a:gd name="T56" fmla="*/ 84840 w 1486"/>
                <a:gd name="T57" fmla="*/ 889364 h 1249"/>
                <a:gd name="T58" fmla="*/ 69522 w 1486"/>
                <a:gd name="T59" fmla="*/ 934152 h 1249"/>
                <a:gd name="T60" fmla="*/ 16497 w 1486"/>
                <a:gd name="T61" fmla="*/ 965077 h 1249"/>
                <a:gd name="T62" fmla="*/ 35350 w 1486"/>
                <a:gd name="T63" fmla="*/ 1039724 h 1249"/>
                <a:gd name="T64" fmla="*/ 119012 w 1486"/>
                <a:gd name="T65" fmla="*/ 1118636 h 1249"/>
                <a:gd name="T66" fmla="*/ 153184 w 1486"/>
                <a:gd name="T67" fmla="*/ 1163424 h 1249"/>
                <a:gd name="T68" fmla="*/ 119012 w 1486"/>
                <a:gd name="T69" fmla="*/ 1257266 h 1249"/>
                <a:gd name="T70" fmla="*/ 203853 w 1486"/>
                <a:gd name="T71" fmla="*/ 1299921 h 1249"/>
                <a:gd name="T72" fmla="*/ 306368 w 1486"/>
                <a:gd name="T73" fmla="*/ 1257266 h 1249"/>
                <a:gd name="T74" fmla="*/ 441877 w 1486"/>
                <a:gd name="T75" fmla="*/ 1257266 h 1249"/>
                <a:gd name="T76" fmla="*/ 595061 w 1486"/>
                <a:gd name="T77" fmla="*/ 1299921 h 1249"/>
                <a:gd name="T78" fmla="*/ 715252 w 1486"/>
                <a:gd name="T79" fmla="*/ 1314851 h 1249"/>
                <a:gd name="T80" fmla="*/ 765920 w 1486"/>
                <a:gd name="T81" fmla="*/ 1299921 h 1249"/>
                <a:gd name="T82" fmla="*/ 850761 w 1486"/>
                <a:gd name="T83" fmla="*/ 1240204 h 1249"/>
                <a:gd name="T84" fmla="*/ 985092 w 1486"/>
                <a:gd name="T85" fmla="*/ 1226341 h 1249"/>
                <a:gd name="T86" fmla="*/ 1038117 w 1486"/>
                <a:gd name="T87" fmla="*/ 1147429 h 1249"/>
                <a:gd name="T88" fmla="*/ 1138276 w 1486"/>
                <a:gd name="T89" fmla="*/ 1085578 h 1249"/>
                <a:gd name="T90" fmla="*/ 1122957 w 1486"/>
                <a:gd name="T91" fmla="*/ 996002 h 1249"/>
                <a:gd name="T92" fmla="*/ 1223116 w 1486"/>
                <a:gd name="T93" fmla="*/ 889364 h 1249"/>
                <a:gd name="T94" fmla="*/ 1344485 w 1486"/>
                <a:gd name="T95" fmla="*/ 810451 h 1249"/>
                <a:gd name="T96" fmla="*/ 1359803 w 1486"/>
                <a:gd name="T97" fmla="*/ 781659 h 1249"/>
                <a:gd name="T98" fmla="*/ 1495312 w 1486"/>
                <a:gd name="T99" fmla="*/ 764597 h 1249"/>
                <a:gd name="T100" fmla="*/ 1597828 w 1486"/>
                <a:gd name="T101" fmla="*/ 750734 h 1249"/>
                <a:gd name="T102" fmla="*/ 1700343 w 1486"/>
                <a:gd name="T103" fmla="*/ 719809 h 1249"/>
                <a:gd name="T104" fmla="*/ 1751012 w 1486"/>
                <a:gd name="T105" fmla="*/ 643029 h 1249"/>
                <a:gd name="T106" fmla="*/ 1700343 w 1486"/>
                <a:gd name="T107" fmla="*/ 597175 h 1249"/>
                <a:gd name="T108" fmla="*/ 1597828 w 1486"/>
                <a:gd name="T109" fmla="*/ 583312 h 1249"/>
                <a:gd name="T110" fmla="*/ 1512987 w 1486"/>
                <a:gd name="T111" fmla="*/ 551320 h 1249"/>
                <a:gd name="T112" fmla="*/ 1444644 w 1486"/>
                <a:gd name="T113" fmla="*/ 506532 h 1249"/>
                <a:gd name="T114" fmla="*/ 1344485 w 1486"/>
                <a:gd name="T115" fmla="*/ 475607 h 1249"/>
                <a:gd name="T116" fmla="*/ 1223116 w 1486"/>
                <a:gd name="T117" fmla="*/ 398827 h 1249"/>
                <a:gd name="T118" fmla="*/ 1154772 w 1486"/>
                <a:gd name="T119" fmla="*/ 350840 h 124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486" h="1249">
                  <a:moveTo>
                    <a:pt x="951" y="287"/>
                  </a:moveTo>
                  <a:lnTo>
                    <a:pt x="937" y="289"/>
                  </a:lnTo>
                  <a:lnTo>
                    <a:pt x="922" y="273"/>
                  </a:lnTo>
                  <a:lnTo>
                    <a:pt x="895" y="273"/>
                  </a:lnTo>
                  <a:lnTo>
                    <a:pt x="865" y="260"/>
                  </a:lnTo>
                  <a:lnTo>
                    <a:pt x="852" y="244"/>
                  </a:lnTo>
                  <a:lnTo>
                    <a:pt x="836" y="244"/>
                  </a:lnTo>
                  <a:lnTo>
                    <a:pt x="823" y="244"/>
                  </a:lnTo>
                  <a:lnTo>
                    <a:pt x="794" y="244"/>
                  </a:lnTo>
                  <a:lnTo>
                    <a:pt x="780" y="228"/>
                  </a:lnTo>
                  <a:lnTo>
                    <a:pt x="765" y="201"/>
                  </a:lnTo>
                  <a:lnTo>
                    <a:pt x="735" y="201"/>
                  </a:lnTo>
                  <a:lnTo>
                    <a:pt x="722" y="186"/>
                  </a:lnTo>
                  <a:lnTo>
                    <a:pt x="708" y="186"/>
                  </a:lnTo>
                  <a:lnTo>
                    <a:pt x="677" y="186"/>
                  </a:lnTo>
                  <a:lnTo>
                    <a:pt x="664" y="186"/>
                  </a:lnTo>
                  <a:lnTo>
                    <a:pt x="650" y="172"/>
                  </a:lnTo>
                  <a:lnTo>
                    <a:pt x="635" y="172"/>
                  </a:lnTo>
                  <a:lnTo>
                    <a:pt x="621" y="172"/>
                  </a:lnTo>
                  <a:lnTo>
                    <a:pt x="607" y="157"/>
                  </a:lnTo>
                  <a:lnTo>
                    <a:pt x="592" y="143"/>
                  </a:lnTo>
                  <a:lnTo>
                    <a:pt x="578" y="143"/>
                  </a:lnTo>
                  <a:lnTo>
                    <a:pt x="549" y="130"/>
                  </a:lnTo>
                  <a:lnTo>
                    <a:pt x="534" y="130"/>
                  </a:lnTo>
                  <a:lnTo>
                    <a:pt x="505" y="114"/>
                  </a:lnTo>
                  <a:lnTo>
                    <a:pt x="505" y="100"/>
                  </a:lnTo>
                  <a:lnTo>
                    <a:pt x="476" y="100"/>
                  </a:lnTo>
                  <a:lnTo>
                    <a:pt x="462" y="85"/>
                  </a:lnTo>
                  <a:lnTo>
                    <a:pt x="447" y="85"/>
                  </a:lnTo>
                  <a:lnTo>
                    <a:pt x="419" y="85"/>
                  </a:lnTo>
                  <a:lnTo>
                    <a:pt x="404" y="71"/>
                  </a:lnTo>
                  <a:lnTo>
                    <a:pt x="388" y="58"/>
                  </a:lnTo>
                  <a:lnTo>
                    <a:pt x="361" y="71"/>
                  </a:lnTo>
                  <a:lnTo>
                    <a:pt x="346" y="42"/>
                  </a:lnTo>
                  <a:lnTo>
                    <a:pt x="332" y="29"/>
                  </a:lnTo>
                  <a:lnTo>
                    <a:pt x="332" y="15"/>
                  </a:lnTo>
                  <a:lnTo>
                    <a:pt x="332" y="0"/>
                  </a:lnTo>
                  <a:lnTo>
                    <a:pt x="303" y="15"/>
                  </a:lnTo>
                  <a:lnTo>
                    <a:pt x="289" y="15"/>
                  </a:lnTo>
                  <a:lnTo>
                    <a:pt x="274" y="0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31" y="15"/>
                  </a:lnTo>
                  <a:lnTo>
                    <a:pt x="245" y="29"/>
                  </a:lnTo>
                  <a:lnTo>
                    <a:pt x="231" y="42"/>
                  </a:lnTo>
                  <a:lnTo>
                    <a:pt x="216" y="58"/>
                  </a:lnTo>
                  <a:lnTo>
                    <a:pt x="216" y="42"/>
                  </a:lnTo>
                  <a:lnTo>
                    <a:pt x="202" y="29"/>
                  </a:lnTo>
                  <a:lnTo>
                    <a:pt x="187" y="29"/>
                  </a:lnTo>
                  <a:lnTo>
                    <a:pt x="173" y="29"/>
                  </a:lnTo>
                  <a:lnTo>
                    <a:pt x="159" y="15"/>
                  </a:lnTo>
                  <a:lnTo>
                    <a:pt x="146" y="42"/>
                  </a:lnTo>
                  <a:lnTo>
                    <a:pt x="130" y="29"/>
                  </a:lnTo>
                  <a:lnTo>
                    <a:pt x="117" y="42"/>
                  </a:lnTo>
                  <a:lnTo>
                    <a:pt x="101" y="58"/>
                  </a:lnTo>
                  <a:lnTo>
                    <a:pt x="117" y="71"/>
                  </a:lnTo>
                  <a:lnTo>
                    <a:pt x="117" y="85"/>
                  </a:lnTo>
                  <a:lnTo>
                    <a:pt x="130" y="71"/>
                  </a:lnTo>
                  <a:lnTo>
                    <a:pt x="130" y="85"/>
                  </a:lnTo>
                  <a:lnTo>
                    <a:pt x="117" y="100"/>
                  </a:lnTo>
                  <a:lnTo>
                    <a:pt x="101" y="100"/>
                  </a:lnTo>
                  <a:lnTo>
                    <a:pt x="101" y="114"/>
                  </a:lnTo>
                  <a:lnTo>
                    <a:pt x="117" y="114"/>
                  </a:lnTo>
                  <a:lnTo>
                    <a:pt x="117" y="100"/>
                  </a:lnTo>
                  <a:lnTo>
                    <a:pt x="146" y="100"/>
                  </a:lnTo>
                  <a:lnTo>
                    <a:pt x="146" y="114"/>
                  </a:lnTo>
                  <a:lnTo>
                    <a:pt x="130" y="130"/>
                  </a:lnTo>
                  <a:lnTo>
                    <a:pt x="130" y="143"/>
                  </a:lnTo>
                  <a:lnTo>
                    <a:pt x="117" y="157"/>
                  </a:lnTo>
                  <a:lnTo>
                    <a:pt x="130" y="157"/>
                  </a:lnTo>
                  <a:lnTo>
                    <a:pt x="130" y="172"/>
                  </a:lnTo>
                  <a:lnTo>
                    <a:pt x="117" y="186"/>
                  </a:lnTo>
                  <a:lnTo>
                    <a:pt x="101" y="172"/>
                  </a:lnTo>
                  <a:lnTo>
                    <a:pt x="88" y="186"/>
                  </a:lnTo>
                  <a:lnTo>
                    <a:pt x="88" y="215"/>
                  </a:lnTo>
                  <a:lnTo>
                    <a:pt x="117" y="215"/>
                  </a:lnTo>
                  <a:lnTo>
                    <a:pt x="130" y="215"/>
                  </a:lnTo>
                  <a:lnTo>
                    <a:pt x="130" y="201"/>
                  </a:lnTo>
                  <a:lnTo>
                    <a:pt x="159" y="215"/>
                  </a:lnTo>
                  <a:lnTo>
                    <a:pt x="173" y="215"/>
                  </a:lnTo>
                  <a:lnTo>
                    <a:pt x="173" y="228"/>
                  </a:lnTo>
                  <a:lnTo>
                    <a:pt x="173" y="244"/>
                  </a:lnTo>
                  <a:lnTo>
                    <a:pt x="173" y="260"/>
                  </a:lnTo>
                  <a:lnTo>
                    <a:pt x="187" y="260"/>
                  </a:lnTo>
                  <a:lnTo>
                    <a:pt x="202" y="260"/>
                  </a:lnTo>
                  <a:lnTo>
                    <a:pt x="216" y="260"/>
                  </a:lnTo>
                  <a:lnTo>
                    <a:pt x="231" y="273"/>
                  </a:lnTo>
                  <a:lnTo>
                    <a:pt x="245" y="273"/>
                  </a:lnTo>
                  <a:lnTo>
                    <a:pt x="260" y="289"/>
                  </a:lnTo>
                  <a:lnTo>
                    <a:pt x="274" y="300"/>
                  </a:lnTo>
                  <a:lnTo>
                    <a:pt x="274" y="289"/>
                  </a:lnTo>
                  <a:lnTo>
                    <a:pt x="289" y="289"/>
                  </a:lnTo>
                  <a:lnTo>
                    <a:pt x="303" y="289"/>
                  </a:lnTo>
                  <a:lnTo>
                    <a:pt x="303" y="300"/>
                  </a:lnTo>
                  <a:lnTo>
                    <a:pt x="317" y="300"/>
                  </a:lnTo>
                  <a:lnTo>
                    <a:pt x="332" y="300"/>
                  </a:lnTo>
                  <a:lnTo>
                    <a:pt x="346" y="316"/>
                  </a:lnTo>
                  <a:lnTo>
                    <a:pt x="332" y="329"/>
                  </a:lnTo>
                  <a:lnTo>
                    <a:pt x="332" y="345"/>
                  </a:lnTo>
                  <a:lnTo>
                    <a:pt x="332" y="358"/>
                  </a:lnTo>
                  <a:lnTo>
                    <a:pt x="346" y="358"/>
                  </a:lnTo>
                  <a:lnTo>
                    <a:pt x="361" y="374"/>
                  </a:lnTo>
                  <a:lnTo>
                    <a:pt x="361" y="387"/>
                  </a:lnTo>
                  <a:lnTo>
                    <a:pt x="346" y="387"/>
                  </a:lnTo>
                  <a:lnTo>
                    <a:pt x="346" y="401"/>
                  </a:lnTo>
                  <a:lnTo>
                    <a:pt x="332" y="401"/>
                  </a:lnTo>
                  <a:lnTo>
                    <a:pt x="317" y="401"/>
                  </a:lnTo>
                  <a:lnTo>
                    <a:pt x="317" y="417"/>
                  </a:lnTo>
                  <a:lnTo>
                    <a:pt x="303" y="417"/>
                  </a:lnTo>
                  <a:lnTo>
                    <a:pt x="289" y="417"/>
                  </a:lnTo>
                  <a:lnTo>
                    <a:pt x="289" y="430"/>
                  </a:lnTo>
                  <a:lnTo>
                    <a:pt x="274" y="430"/>
                  </a:lnTo>
                  <a:lnTo>
                    <a:pt x="260" y="446"/>
                  </a:lnTo>
                  <a:lnTo>
                    <a:pt x="260" y="459"/>
                  </a:lnTo>
                  <a:lnTo>
                    <a:pt x="245" y="475"/>
                  </a:lnTo>
                  <a:lnTo>
                    <a:pt x="245" y="486"/>
                  </a:lnTo>
                  <a:lnTo>
                    <a:pt x="231" y="502"/>
                  </a:lnTo>
                  <a:lnTo>
                    <a:pt x="231" y="517"/>
                  </a:lnTo>
                  <a:lnTo>
                    <a:pt x="231" y="531"/>
                  </a:lnTo>
                  <a:lnTo>
                    <a:pt x="231" y="547"/>
                  </a:lnTo>
                  <a:lnTo>
                    <a:pt x="231" y="560"/>
                  </a:lnTo>
                  <a:lnTo>
                    <a:pt x="216" y="560"/>
                  </a:lnTo>
                  <a:lnTo>
                    <a:pt x="202" y="560"/>
                  </a:lnTo>
                  <a:lnTo>
                    <a:pt x="202" y="574"/>
                  </a:lnTo>
                  <a:lnTo>
                    <a:pt x="173" y="603"/>
                  </a:lnTo>
                  <a:lnTo>
                    <a:pt x="173" y="618"/>
                  </a:lnTo>
                  <a:lnTo>
                    <a:pt x="159" y="632"/>
                  </a:lnTo>
                  <a:lnTo>
                    <a:pt x="159" y="645"/>
                  </a:lnTo>
                  <a:lnTo>
                    <a:pt x="146" y="645"/>
                  </a:lnTo>
                  <a:lnTo>
                    <a:pt x="117" y="632"/>
                  </a:lnTo>
                  <a:lnTo>
                    <a:pt x="117" y="661"/>
                  </a:lnTo>
                  <a:lnTo>
                    <a:pt x="117" y="675"/>
                  </a:lnTo>
                  <a:lnTo>
                    <a:pt x="117" y="690"/>
                  </a:lnTo>
                  <a:lnTo>
                    <a:pt x="130" y="704"/>
                  </a:lnTo>
                  <a:lnTo>
                    <a:pt x="130" y="717"/>
                  </a:lnTo>
                  <a:lnTo>
                    <a:pt x="130" y="733"/>
                  </a:lnTo>
                  <a:lnTo>
                    <a:pt x="117" y="746"/>
                  </a:lnTo>
                  <a:lnTo>
                    <a:pt x="101" y="760"/>
                  </a:lnTo>
                  <a:lnTo>
                    <a:pt x="101" y="775"/>
                  </a:lnTo>
                  <a:lnTo>
                    <a:pt x="88" y="775"/>
                  </a:lnTo>
                  <a:lnTo>
                    <a:pt x="72" y="789"/>
                  </a:lnTo>
                  <a:lnTo>
                    <a:pt x="72" y="804"/>
                  </a:lnTo>
                  <a:lnTo>
                    <a:pt x="59" y="818"/>
                  </a:lnTo>
                  <a:lnTo>
                    <a:pt x="72" y="834"/>
                  </a:lnTo>
                  <a:lnTo>
                    <a:pt x="88" y="834"/>
                  </a:lnTo>
                  <a:lnTo>
                    <a:pt x="88" y="847"/>
                  </a:lnTo>
                  <a:lnTo>
                    <a:pt x="88" y="861"/>
                  </a:lnTo>
                  <a:lnTo>
                    <a:pt x="72" y="861"/>
                  </a:lnTo>
                  <a:lnTo>
                    <a:pt x="59" y="876"/>
                  </a:lnTo>
                  <a:lnTo>
                    <a:pt x="43" y="876"/>
                  </a:lnTo>
                  <a:lnTo>
                    <a:pt x="30" y="876"/>
                  </a:lnTo>
                  <a:lnTo>
                    <a:pt x="30" y="890"/>
                  </a:lnTo>
                  <a:lnTo>
                    <a:pt x="14" y="890"/>
                  </a:lnTo>
                  <a:lnTo>
                    <a:pt x="14" y="905"/>
                  </a:lnTo>
                  <a:lnTo>
                    <a:pt x="0" y="919"/>
                  </a:lnTo>
                  <a:lnTo>
                    <a:pt x="0" y="946"/>
                  </a:lnTo>
                  <a:lnTo>
                    <a:pt x="0" y="975"/>
                  </a:lnTo>
                  <a:lnTo>
                    <a:pt x="14" y="975"/>
                  </a:lnTo>
                  <a:lnTo>
                    <a:pt x="30" y="975"/>
                  </a:lnTo>
                  <a:lnTo>
                    <a:pt x="43" y="991"/>
                  </a:lnTo>
                  <a:lnTo>
                    <a:pt x="59" y="1004"/>
                  </a:lnTo>
                  <a:lnTo>
                    <a:pt x="72" y="1018"/>
                  </a:lnTo>
                  <a:lnTo>
                    <a:pt x="72" y="1033"/>
                  </a:lnTo>
                  <a:lnTo>
                    <a:pt x="101" y="1049"/>
                  </a:lnTo>
                  <a:lnTo>
                    <a:pt x="117" y="1062"/>
                  </a:lnTo>
                  <a:lnTo>
                    <a:pt x="117" y="1076"/>
                  </a:lnTo>
                  <a:lnTo>
                    <a:pt x="101" y="1091"/>
                  </a:lnTo>
                  <a:lnTo>
                    <a:pt x="117" y="1091"/>
                  </a:lnTo>
                  <a:lnTo>
                    <a:pt x="130" y="1091"/>
                  </a:lnTo>
                  <a:lnTo>
                    <a:pt x="117" y="1121"/>
                  </a:lnTo>
                  <a:lnTo>
                    <a:pt x="117" y="1134"/>
                  </a:lnTo>
                  <a:lnTo>
                    <a:pt x="88" y="1134"/>
                  </a:lnTo>
                  <a:lnTo>
                    <a:pt x="101" y="1150"/>
                  </a:lnTo>
                  <a:lnTo>
                    <a:pt x="101" y="1179"/>
                  </a:lnTo>
                  <a:lnTo>
                    <a:pt x="117" y="1192"/>
                  </a:lnTo>
                  <a:lnTo>
                    <a:pt x="130" y="1192"/>
                  </a:lnTo>
                  <a:lnTo>
                    <a:pt x="146" y="1206"/>
                  </a:lnTo>
                  <a:lnTo>
                    <a:pt x="159" y="1233"/>
                  </a:lnTo>
                  <a:lnTo>
                    <a:pt x="173" y="1219"/>
                  </a:lnTo>
                  <a:lnTo>
                    <a:pt x="173" y="1206"/>
                  </a:lnTo>
                  <a:lnTo>
                    <a:pt x="202" y="1192"/>
                  </a:lnTo>
                  <a:lnTo>
                    <a:pt x="231" y="1192"/>
                  </a:lnTo>
                  <a:lnTo>
                    <a:pt x="245" y="1179"/>
                  </a:lnTo>
                  <a:lnTo>
                    <a:pt x="260" y="1179"/>
                  </a:lnTo>
                  <a:lnTo>
                    <a:pt x="289" y="1192"/>
                  </a:lnTo>
                  <a:lnTo>
                    <a:pt x="303" y="1192"/>
                  </a:lnTo>
                  <a:lnTo>
                    <a:pt x="317" y="1163"/>
                  </a:lnTo>
                  <a:lnTo>
                    <a:pt x="346" y="1163"/>
                  </a:lnTo>
                  <a:lnTo>
                    <a:pt x="375" y="1179"/>
                  </a:lnTo>
                  <a:lnTo>
                    <a:pt x="388" y="1192"/>
                  </a:lnTo>
                  <a:lnTo>
                    <a:pt x="419" y="1192"/>
                  </a:lnTo>
                  <a:lnTo>
                    <a:pt x="433" y="1219"/>
                  </a:lnTo>
                  <a:lnTo>
                    <a:pt x="462" y="1219"/>
                  </a:lnTo>
                  <a:lnTo>
                    <a:pt x="505" y="1219"/>
                  </a:lnTo>
                  <a:lnTo>
                    <a:pt x="520" y="1219"/>
                  </a:lnTo>
                  <a:lnTo>
                    <a:pt x="549" y="1233"/>
                  </a:lnTo>
                  <a:lnTo>
                    <a:pt x="563" y="1219"/>
                  </a:lnTo>
                  <a:lnTo>
                    <a:pt x="592" y="1219"/>
                  </a:lnTo>
                  <a:lnTo>
                    <a:pt x="607" y="1233"/>
                  </a:lnTo>
                  <a:lnTo>
                    <a:pt x="621" y="1233"/>
                  </a:lnTo>
                  <a:lnTo>
                    <a:pt x="621" y="1249"/>
                  </a:lnTo>
                  <a:lnTo>
                    <a:pt x="635" y="1249"/>
                  </a:lnTo>
                  <a:lnTo>
                    <a:pt x="650" y="1233"/>
                  </a:lnTo>
                  <a:lnTo>
                    <a:pt x="650" y="1219"/>
                  </a:lnTo>
                  <a:lnTo>
                    <a:pt x="650" y="1206"/>
                  </a:lnTo>
                  <a:lnTo>
                    <a:pt x="677" y="1192"/>
                  </a:lnTo>
                  <a:lnTo>
                    <a:pt x="677" y="1179"/>
                  </a:lnTo>
                  <a:lnTo>
                    <a:pt x="708" y="1179"/>
                  </a:lnTo>
                  <a:lnTo>
                    <a:pt x="722" y="1163"/>
                  </a:lnTo>
                  <a:lnTo>
                    <a:pt x="751" y="1163"/>
                  </a:lnTo>
                  <a:lnTo>
                    <a:pt x="765" y="1163"/>
                  </a:lnTo>
                  <a:lnTo>
                    <a:pt x="794" y="1179"/>
                  </a:lnTo>
                  <a:lnTo>
                    <a:pt x="809" y="1163"/>
                  </a:lnTo>
                  <a:lnTo>
                    <a:pt x="836" y="1150"/>
                  </a:lnTo>
                  <a:lnTo>
                    <a:pt x="836" y="1121"/>
                  </a:lnTo>
                  <a:lnTo>
                    <a:pt x="852" y="1107"/>
                  </a:lnTo>
                  <a:lnTo>
                    <a:pt x="865" y="1107"/>
                  </a:lnTo>
                  <a:lnTo>
                    <a:pt x="881" y="1091"/>
                  </a:lnTo>
                  <a:lnTo>
                    <a:pt x="881" y="1076"/>
                  </a:lnTo>
                  <a:lnTo>
                    <a:pt x="910" y="1062"/>
                  </a:lnTo>
                  <a:lnTo>
                    <a:pt x="922" y="1062"/>
                  </a:lnTo>
                  <a:lnTo>
                    <a:pt x="953" y="1062"/>
                  </a:lnTo>
                  <a:lnTo>
                    <a:pt x="980" y="1033"/>
                  </a:lnTo>
                  <a:lnTo>
                    <a:pt x="966" y="1018"/>
                  </a:lnTo>
                  <a:lnTo>
                    <a:pt x="966" y="1004"/>
                  </a:lnTo>
                  <a:lnTo>
                    <a:pt x="953" y="991"/>
                  </a:lnTo>
                  <a:lnTo>
                    <a:pt x="953" y="975"/>
                  </a:lnTo>
                  <a:lnTo>
                    <a:pt x="953" y="962"/>
                  </a:lnTo>
                  <a:lnTo>
                    <a:pt x="953" y="934"/>
                  </a:lnTo>
                  <a:lnTo>
                    <a:pt x="953" y="905"/>
                  </a:lnTo>
                  <a:lnTo>
                    <a:pt x="966" y="890"/>
                  </a:lnTo>
                  <a:lnTo>
                    <a:pt x="980" y="876"/>
                  </a:lnTo>
                  <a:lnTo>
                    <a:pt x="1009" y="861"/>
                  </a:lnTo>
                  <a:lnTo>
                    <a:pt x="1038" y="834"/>
                  </a:lnTo>
                  <a:lnTo>
                    <a:pt x="1054" y="834"/>
                  </a:lnTo>
                  <a:lnTo>
                    <a:pt x="1069" y="818"/>
                  </a:lnTo>
                  <a:lnTo>
                    <a:pt x="1098" y="789"/>
                  </a:lnTo>
                  <a:lnTo>
                    <a:pt x="1110" y="775"/>
                  </a:lnTo>
                  <a:lnTo>
                    <a:pt x="1141" y="760"/>
                  </a:lnTo>
                  <a:lnTo>
                    <a:pt x="1154" y="760"/>
                  </a:lnTo>
                  <a:lnTo>
                    <a:pt x="1141" y="760"/>
                  </a:lnTo>
                  <a:lnTo>
                    <a:pt x="1141" y="746"/>
                  </a:lnTo>
                  <a:lnTo>
                    <a:pt x="1154" y="746"/>
                  </a:lnTo>
                  <a:lnTo>
                    <a:pt x="1154" y="733"/>
                  </a:lnTo>
                  <a:lnTo>
                    <a:pt x="1170" y="717"/>
                  </a:lnTo>
                  <a:lnTo>
                    <a:pt x="1183" y="717"/>
                  </a:lnTo>
                  <a:lnTo>
                    <a:pt x="1211" y="717"/>
                  </a:lnTo>
                  <a:lnTo>
                    <a:pt x="1240" y="717"/>
                  </a:lnTo>
                  <a:lnTo>
                    <a:pt x="1269" y="717"/>
                  </a:lnTo>
                  <a:lnTo>
                    <a:pt x="1284" y="717"/>
                  </a:lnTo>
                  <a:lnTo>
                    <a:pt x="1298" y="717"/>
                  </a:lnTo>
                  <a:lnTo>
                    <a:pt x="1313" y="717"/>
                  </a:lnTo>
                  <a:lnTo>
                    <a:pt x="1341" y="704"/>
                  </a:lnTo>
                  <a:lnTo>
                    <a:pt x="1356" y="704"/>
                  </a:lnTo>
                  <a:lnTo>
                    <a:pt x="1370" y="690"/>
                  </a:lnTo>
                  <a:lnTo>
                    <a:pt x="1399" y="690"/>
                  </a:lnTo>
                  <a:lnTo>
                    <a:pt x="1414" y="690"/>
                  </a:lnTo>
                  <a:lnTo>
                    <a:pt x="1428" y="675"/>
                  </a:lnTo>
                  <a:lnTo>
                    <a:pt x="1443" y="675"/>
                  </a:lnTo>
                  <a:lnTo>
                    <a:pt x="1457" y="661"/>
                  </a:lnTo>
                  <a:lnTo>
                    <a:pt x="1472" y="645"/>
                  </a:lnTo>
                  <a:lnTo>
                    <a:pt x="1472" y="632"/>
                  </a:lnTo>
                  <a:lnTo>
                    <a:pt x="1486" y="618"/>
                  </a:lnTo>
                  <a:lnTo>
                    <a:pt x="1486" y="603"/>
                  </a:lnTo>
                  <a:lnTo>
                    <a:pt x="1486" y="574"/>
                  </a:lnTo>
                  <a:lnTo>
                    <a:pt x="1478" y="564"/>
                  </a:lnTo>
                  <a:lnTo>
                    <a:pt x="1472" y="574"/>
                  </a:lnTo>
                  <a:lnTo>
                    <a:pt x="1457" y="574"/>
                  </a:lnTo>
                  <a:lnTo>
                    <a:pt x="1443" y="560"/>
                  </a:lnTo>
                  <a:lnTo>
                    <a:pt x="1428" y="574"/>
                  </a:lnTo>
                  <a:lnTo>
                    <a:pt x="1414" y="560"/>
                  </a:lnTo>
                  <a:lnTo>
                    <a:pt x="1385" y="560"/>
                  </a:lnTo>
                  <a:lnTo>
                    <a:pt x="1370" y="560"/>
                  </a:lnTo>
                  <a:lnTo>
                    <a:pt x="1356" y="547"/>
                  </a:lnTo>
                  <a:lnTo>
                    <a:pt x="1341" y="531"/>
                  </a:lnTo>
                  <a:lnTo>
                    <a:pt x="1327" y="531"/>
                  </a:lnTo>
                  <a:lnTo>
                    <a:pt x="1313" y="531"/>
                  </a:lnTo>
                  <a:lnTo>
                    <a:pt x="1298" y="531"/>
                  </a:lnTo>
                  <a:lnTo>
                    <a:pt x="1284" y="517"/>
                  </a:lnTo>
                  <a:lnTo>
                    <a:pt x="1288" y="498"/>
                  </a:lnTo>
                  <a:lnTo>
                    <a:pt x="1277" y="486"/>
                  </a:lnTo>
                  <a:lnTo>
                    <a:pt x="1265" y="473"/>
                  </a:lnTo>
                  <a:lnTo>
                    <a:pt x="1244" y="459"/>
                  </a:lnTo>
                  <a:lnTo>
                    <a:pt x="1226" y="475"/>
                  </a:lnTo>
                  <a:lnTo>
                    <a:pt x="1197" y="475"/>
                  </a:lnTo>
                  <a:lnTo>
                    <a:pt x="1197" y="459"/>
                  </a:lnTo>
                  <a:lnTo>
                    <a:pt x="1183" y="459"/>
                  </a:lnTo>
                  <a:lnTo>
                    <a:pt x="1154" y="446"/>
                  </a:lnTo>
                  <a:lnTo>
                    <a:pt x="1141" y="446"/>
                  </a:lnTo>
                  <a:lnTo>
                    <a:pt x="1110" y="430"/>
                  </a:lnTo>
                  <a:lnTo>
                    <a:pt x="1110" y="417"/>
                  </a:lnTo>
                  <a:lnTo>
                    <a:pt x="1083" y="401"/>
                  </a:lnTo>
                  <a:lnTo>
                    <a:pt x="1069" y="401"/>
                  </a:lnTo>
                  <a:lnTo>
                    <a:pt x="1038" y="374"/>
                  </a:lnTo>
                  <a:lnTo>
                    <a:pt x="1024" y="374"/>
                  </a:lnTo>
                  <a:lnTo>
                    <a:pt x="1009" y="358"/>
                  </a:lnTo>
                  <a:lnTo>
                    <a:pt x="995" y="345"/>
                  </a:lnTo>
                  <a:lnTo>
                    <a:pt x="980" y="345"/>
                  </a:lnTo>
                  <a:lnTo>
                    <a:pt x="980" y="329"/>
                  </a:lnTo>
                  <a:lnTo>
                    <a:pt x="980" y="316"/>
                  </a:lnTo>
                  <a:lnTo>
                    <a:pt x="966" y="300"/>
                  </a:lnTo>
                  <a:lnTo>
                    <a:pt x="953" y="28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7" name="Freeform 1043">
              <a:extLst>
                <a:ext uri="{FF2B5EF4-FFF2-40B4-BE49-F238E27FC236}">
                  <a16:creationId xmlns:a16="http://schemas.microsoft.com/office/drawing/2014/main" id="{CFFB3454-ED73-F71A-A7B0-577394F0972F}"/>
                </a:ext>
              </a:extLst>
            </p:cNvPr>
            <p:cNvSpPr>
              <a:spLocks/>
            </p:cNvSpPr>
            <p:nvPr>
              <p:custDataLst>
                <p:tags r:id="rId11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255607 w 562"/>
                <a:gd name="T97" fmla="*/ 822780 h 7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8" name="Freeform 1044">
              <a:extLst>
                <a:ext uri="{FF2B5EF4-FFF2-40B4-BE49-F238E27FC236}">
                  <a16:creationId xmlns:a16="http://schemas.microsoft.com/office/drawing/2014/main" id="{CD00FFEB-3BC1-733C-A51B-D23132442FA4}"/>
                </a:ext>
              </a:extLst>
            </p:cNvPr>
            <p:cNvSpPr>
              <a:spLocks/>
            </p:cNvSpPr>
            <p:nvPr>
              <p:custDataLst>
                <p:tags r:id="rId12"/>
              </p:custDataLst>
            </p:nvPr>
          </p:nvSpPr>
          <p:spPr bwMode="auto">
            <a:xfrm>
              <a:off x="1957387" y="4607420"/>
              <a:ext cx="612339" cy="776804"/>
            </a:xfrm>
            <a:custGeom>
              <a:avLst/>
              <a:gdLst>
                <a:gd name="T0" fmla="*/ 187288 w 562"/>
                <a:gd name="T1" fmla="*/ 839788 h 790"/>
                <a:gd name="T2" fmla="*/ 153129 w 562"/>
                <a:gd name="T3" fmla="*/ 822780 h 790"/>
                <a:gd name="T4" fmla="*/ 85988 w 562"/>
                <a:gd name="T5" fmla="*/ 794078 h 790"/>
                <a:gd name="T6" fmla="*/ 49472 w 562"/>
                <a:gd name="T7" fmla="*/ 763250 h 790"/>
                <a:gd name="T8" fmla="*/ 0 w 562"/>
                <a:gd name="T9" fmla="*/ 777070 h 790"/>
                <a:gd name="T10" fmla="*/ 34160 w 562"/>
                <a:gd name="T11" fmla="*/ 717540 h 790"/>
                <a:gd name="T12" fmla="*/ 68319 w 562"/>
                <a:gd name="T13" fmla="*/ 686713 h 790"/>
                <a:gd name="T14" fmla="*/ 68319 w 562"/>
                <a:gd name="T15" fmla="*/ 625057 h 790"/>
                <a:gd name="T16" fmla="*/ 102479 w 562"/>
                <a:gd name="T17" fmla="*/ 579347 h 790"/>
                <a:gd name="T18" fmla="*/ 118969 w 562"/>
                <a:gd name="T19" fmla="*/ 517692 h 790"/>
                <a:gd name="T20" fmla="*/ 49472 w 562"/>
                <a:gd name="T21" fmla="*/ 503873 h 790"/>
                <a:gd name="T22" fmla="*/ 68319 w 562"/>
                <a:gd name="T23" fmla="*/ 458163 h 790"/>
                <a:gd name="T24" fmla="*/ 85988 w 562"/>
                <a:gd name="T25" fmla="*/ 412453 h 790"/>
                <a:gd name="T26" fmla="*/ 134282 w 562"/>
                <a:gd name="T27" fmla="*/ 381625 h 790"/>
                <a:gd name="T28" fmla="*/ 187288 w 562"/>
                <a:gd name="T29" fmla="*/ 335915 h 790"/>
                <a:gd name="T30" fmla="*/ 221448 w 562"/>
                <a:gd name="T31" fmla="*/ 289142 h 790"/>
                <a:gd name="T32" fmla="*/ 255607 w 562"/>
                <a:gd name="T33" fmla="*/ 212605 h 790"/>
                <a:gd name="T34" fmla="*/ 289767 w 562"/>
                <a:gd name="T35" fmla="*/ 153075 h 790"/>
                <a:gd name="T36" fmla="*/ 321571 w 562"/>
                <a:gd name="T37" fmla="*/ 91420 h 790"/>
                <a:gd name="T38" fmla="*/ 340417 w 562"/>
                <a:gd name="T39" fmla="*/ 45710 h 790"/>
                <a:gd name="T40" fmla="*/ 374577 w 562"/>
                <a:gd name="T41" fmla="*/ 14882 h 790"/>
                <a:gd name="T42" fmla="*/ 424049 w 562"/>
                <a:gd name="T43" fmla="*/ 14882 h 790"/>
                <a:gd name="T44" fmla="*/ 440540 w 562"/>
                <a:gd name="T45" fmla="*/ 45710 h 790"/>
                <a:gd name="T46" fmla="*/ 474700 w 562"/>
                <a:gd name="T47" fmla="*/ 60592 h 790"/>
                <a:gd name="T48" fmla="*/ 527706 w 562"/>
                <a:gd name="T49" fmla="*/ 76538 h 790"/>
                <a:gd name="T50" fmla="*/ 559509 w 562"/>
                <a:gd name="T51" fmla="*/ 91420 h 790"/>
                <a:gd name="T52" fmla="*/ 596025 w 562"/>
                <a:gd name="T53" fmla="*/ 105239 h 790"/>
                <a:gd name="T54" fmla="*/ 644319 w 562"/>
                <a:gd name="T55" fmla="*/ 122248 h 790"/>
                <a:gd name="T56" fmla="*/ 630184 w 562"/>
                <a:gd name="T57" fmla="*/ 166895 h 790"/>
                <a:gd name="T58" fmla="*/ 661988 w 562"/>
                <a:gd name="T59" fmla="*/ 198785 h 790"/>
                <a:gd name="T60" fmla="*/ 630184 w 562"/>
                <a:gd name="T61" fmla="*/ 212605 h 790"/>
                <a:gd name="T62" fmla="*/ 596025 w 562"/>
                <a:gd name="T63" fmla="*/ 229613 h 790"/>
                <a:gd name="T64" fmla="*/ 559509 w 562"/>
                <a:gd name="T65" fmla="*/ 245558 h 790"/>
                <a:gd name="T66" fmla="*/ 527706 w 562"/>
                <a:gd name="T67" fmla="*/ 289142 h 790"/>
                <a:gd name="T68" fmla="*/ 508859 w 562"/>
                <a:gd name="T69" fmla="*/ 335915 h 790"/>
                <a:gd name="T70" fmla="*/ 508859 w 562"/>
                <a:gd name="T71" fmla="*/ 381625 h 790"/>
                <a:gd name="T72" fmla="*/ 474700 w 562"/>
                <a:gd name="T73" fmla="*/ 396507 h 790"/>
                <a:gd name="T74" fmla="*/ 424049 w 562"/>
                <a:gd name="T75" fmla="*/ 458163 h 790"/>
                <a:gd name="T76" fmla="*/ 374577 w 562"/>
                <a:gd name="T77" fmla="*/ 458163 h 790"/>
                <a:gd name="T78" fmla="*/ 374577 w 562"/>
                <a:gd name="T79" fmla="*/ 517692 h 790"/>
                <a:gd name="T80" fmla="*/ 389890 w 562"/>
                <a:gd name="T81" fmla="*/ 565528 h 790"/>
                <a:gd name="T82" fmla="*/ 355730 w 562"/>
                <a:gd name="T83" fmla="*/ 610175 h 790"/>
                <a:gd name="T84" fmla="*/ 321571 w 562"/>
                <a:gd name="T85" fmla="*/ 642066 h 790"/>
                <a:gd name="T86" fmla="*/ 340417 w 562"/>
                <a:gd name="T87" fmla="*/ 672893 h 790"/>
                <a:gd name="T88" fmla="*/ 321571 w 562"/>
                <a:gd name="T89" fmla="*/ 701595 h 790"/>
                <a:gd name="T90" fmla="*/ 270920 w 562"/>
                <a:gd name="T91" fmla="*/ 717540 h 790"/>
                <a:gd name="T92" fmla="*/ 255607 w 562"/>
                <a:gd name="T93" fmla="*/ 746242 h 790"/>
                <a:gd name="T94" fmla="*/ 239117 w 562"/>
                <a:gd name="T95" fmla="*/ 822780 h 79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562" h="790">
                  <a:moveTo>
                    <a:pt x="217" y="774"/>
                  </a:moveTo>
                  <a:lnTo>
                    <a:pt x="172" y="790"/>
                  </a:lnTo>
                  <a:lnTo>
                    <a:pt x="159" y="790"/>
                  </a:lnTo>
                  <a:lnTo>
                    <a:pt x="159" y="774"/>
                  </a:lnTo>
                  <a:lnTo>
                    <a:pt x="145" y="790"/>
                  </a:lnTo>
                  <a:lnTo>
                    <a:pt x="130" y="774"/>
                  </a:lnTo>
                  <a:lnTo>
                    <a:pt x="101" y="761"/>
                  </a:lnTo>
                  <a:lnTo>
                    <a:pt x="87" y="747"/>
                  </a:lnTo>
                  <a:lnTo>
                    <a:pt x="73" y="747"/>
                  </a:lnTo>
                  <a:lnTo>
                    <a:pt x="58" y="747"/>
                  </a:lnTo>
                  <a:lnTo>
                    <a:pt x="58" y="731"/>
                  </a:lnTo>
                  <a:lnTo>
                    <a:pt x="42" y="718"/>
                  </a:lnTo>
                  <a:lnTo>
                    <a:pt x="29" y="731"/>
                  </a:lnTo>
                  <a:lnTo>
                    <a:pt x="13" y="731"/>
                  </a:lnTo>
                  <a:lnTo>
                    <a:pt x="0" y="731"/>
                  </a:lnTo>
                  <a:lnTo>
                    <a:pt x="0" y="718"/>
                  </a:lnTo>
                  <a:lnTo>
                    <a:pt x="13" y="702"/>
                  </a:lnTo>
                  <a:lnTo>
                    <a:pt x="29" y="675"/>
                  </a:lnTo>
                  <a:lnTo>
                    <a:pt x="29" y="660"/>
                  </a:lnTo>
                  <a:lnTo>
                    <a:pt x="42" y="646"/>
                  </a:lnTo>
                  <a:lnTo>
                    <a:pt x="58" y="646"/>
                  </a:lnTo>
                  <a:lnTo>
                    <a:pt x="58" y="633"/>
                  </a:lnTo>
                  <a:lnTo>
                    <a:pt x="73" y="604"/>
                  </a:lnTo>
                  <a:lnTo>
                    <a:pt x="58" y="588"/>
                  </a:lnTo>
                  <a:lnTo>
                    <a:pt x="73" y="574"/>
                  </a:lnTo>
                  <a:lnTo>
                    <a:pt x="73" y="559"/>
                  </a:lnTo>
                  <a:lnTo>
                    <a:pt x="87" y="545"/>
                  </a:lnTo>
                  <a:lnTo>
                    <a:pt x="101" y="532"/>
                  </a:lnTo>
                  <a:lnTo>
                    <a:pt x="101" y="516"/>
                  </a:lnTo>
                  <a:lnTo>
                    <a:pt x="101" y="487"/>
                  </a:lnTo>
                  <a:lnTo>
                    <a:pt x="87" y="487"/>
                  </a:lnTo>
                  <a:lnTo>
                    <a:pt x="73" y="474"/>
                  </a:lnTo>
                  <a:lnTo>
                    <a:pt x="42" y="474"/>
                  </a:lnTo>
                  <a:lnTo>
                    <a:pt x="42" y="460"/>
                  </a:lnTo>
                  <a:lnTo>
                    <a:pt x="42" y="444"/>
                  </a:lnTo>
                  <a:lnTo>
                    <a:pt x="58" y="431"/>
                  </a:lnTo>
                  <a:lnTo>
                    <a:pt x="73" y="417"/>
                  </a:lnTo>
                  <a:lnTo>
                    <a:pt x="73" y="402"/>
                  </a:lnTo>
                  <a:lnTo>
                    <a:pt x="73" y="388"/>
                  </a:lnTo>
                  <a:lnTo>
                    <a:pt x="73" y="373"/>
                  </a:lnTo>
                  <a:lnTo>
                    <a:pt x="87" y="359"/>
                  </a:lnTo>
                  <a:lnTo>
                    <a:pt x="114" y="359"/>
                  </a:lnTo>
                  <a:lnTo>
                    <a:pt x="130" y="359"/>
                  </a:lnTo>
                  <a:lnTo>
                    <a:pt x="145" y="330"/>
                  </a:lnTo>
                  <a:lnTo>
                    <a:pt x="159" y="316"/>
                  </a:lnTo>
                  <a:lnTo>
                    <a:pt x="159" y="301"/>
                  </a:lnTo>
                  <a:lnTo>
                    <a:pt x="172" y="287"/>
                  </a:lnTo>
                  <a:lnTo>
                    <a:pt x="188" y="272"/>
                  </a:lnTo>
                  <a:lnTo>
                    <a:pt x="203" y="245"/>
                  </a:lnTo>
                  <a:lnTo>
                    <a:pt x="217" y="231"/>
                  </a:lnTo>
                  <a:lnTo>
                    <a:pt x="217" y="200"/>
                  </a:lnTo>
                  <a:lnTo>
                    <a:pt x="230" y="187"/>
                  </a:lnTo>
                  <a:lnTo>
                    <a:pt x="246" y="173"/>
                  </a:lnTo>
                  <a:lnTo>
                    <a:pt x="246" y="144"/>
                  </a:lnTo>
                  <a:lnTo>
                    <a:pt x="260" y="128"/>
                  </a:lnTo>
                  <a:lnTo>
                    <a:pt x="273" y="115"/>
                  </a:lnTo>
                  <a:lnTo>
                    <a:pt x="273" y="86"/>
                  </a:lnTo>
                  <a:lnTo>
                    <a:pt x="273" y="72"/>
                  </a:lnTo>
                  <a:lnTo>
                    <a:pt x="289" y="57"/>
                  </a:lnTo>
                  <a:lnTo>
                    <a:pt x="289" y="43"/>
                  </a:lnTo>
                  <a:lnTo>
                    <a:pt x="289" y="28"/>
                  </a:lnTo>
                  <a:lnTo>
                    <a:pt x="289" y="14"/>
                  </a:lnTo>
                  <a:lnTo>
                    <a:pt x="318" y="14"/>
                  </a:lnTo>
                  <a:lnTo>
                    <a:pt x="331" y="14"/>
                  </a:lnTo>
                  <a:lnTo>
                    <a:pt x="331" y="0"/>
                  </a:lnTo>
                  <a:lnTo>
                    <a:pt x="360" y="14"/>
                  </a:lnTo>
                  <a:lnTo>
                    <a:pt x="374" y="14"/>
                  </a:lnTo>
                  <a:lnTo>
                    <a:pt x="374" y="28"/>
                  </a:lnTo>
                  <a:lnTo>
                    <a:pt x="374" y="43"/>
                  </a:lnTo>
                  <a:lnTo>
                    <a:pt x="374" y="57"/>
                  </a:lnTo>
                  <a:lnTo>
                    <a:pt x="390" y="57"/>
                  </a:lnTo>
                  <a:lnTo>
                    <a:pt x="403" y="57"/>
                  </a:lnTo>
                  <a:lnTo>
                    <a:pt x="419" y="57"/>
                  </a:lnTo>
                  <a:lnTo>
                    <a:pt x="432" y="72"/>
                  </a:lnTo>
                  <a:lnTo>
                    <a:pt x="448" y="72"/>
                  </a:lnTo>
                  <a:lnTo>
                    <a:pt x="461" y="86"/>
                  </a:lnTo>
                  <a:lnTo>
                    <a:pt x="475" y="99"/>
                  </a:lnTo>
                  <a:lnTo>
                    <a:pt x="475" y="86"/>
                  </a:lnTo>
                  <a:lnTo>
                    <a:pt x="490" y="86"/>
                  </a:lnTo>
                  <a:lnTo>
                    <a:pt x="506" y="86"/>
                  </a:lnTo>
                  <a:lnTo>
                    <a:pt x="506" y="99"/>
                  </a:lnTo>
                  <a:lnTo>
                    <a:pt x="519" y="99"/>
                  </a:lnTo>
                  <a:lnTo>
                    <a:pt x="535" y="99"/>
                  </a:lnTo>
                  <a:lnTo>
                    <a:pt x="547" y="115"/>
                  </a:lnTo>
                  <a:lnTo>
                    <a:pt x="535" y="128"/>
                  </a:lnTo>
                  <a:lnTo>
                    <a:pt x="535" y="144"/>
                  </a:lnTo>
                  <a:lnTo>
                    <a:pt x="535" y="157"/>
                  </a:lnTo>
                  <a:lnTo>
                    <a:pt x="547" y="157"/>
                  </a:lnTo>
                  <a:lnTo>
                    <a:pt x="562" y="173"/>
                  </a:lnTo>
                  <a:lnTo>
                    <a:pt x="562" y="187"/>
                  </a:lnTo>
                  <a:lnTo>
                    <a:pt x="547" y="187"/>
                  </a:lnTo>
                  <a:lnTo>
                    <a:pt x="547" y="200"/>
                  </a:lnTo>
                  <a:lnTo>
                    <a:pt x="535" y="200"/>
                  </a:lnTo>
                  <a:lnTo>
                    <a:pt x="519" y="200"/>
                  </a:lnTo>
                  <a:lnTo>
                    <a:pt x="519" y="216"/>
                  </a:lnTo>
                  <a:lnTo>
                    <a:pt x="506" y="216"/>
                  </a:lnTo>
                  <a:lnTo>
                    <a:pt x="490" y="216"/>
                  </a:lnTo>
                  <a:lnTo>
                    <a:pt x="490" y="231"/>
                  </a:lnTo>
                  <a:lnTo>
                    <a:pt x="475" y="231"/>
                  </a:lnTo>
                  <a:lnTo>
                    <a:pt x="461" y="245"/>
                  </a:lnTo>
                  <a:lnTo>
                    <a:pt x="461" y="258"/>
                  </a:lnTo>
                  <a:lnTo>
                    <a:pt x="448" y="272"/>
                  </a:lnTo>
                  <a:lnTo>
                    <a:pt x="448" y="287"/>
                  </a:lnTo>
                  <a:lnTo>
                    <a:pt x="432" y="301"/>
                  </a:lnTo>
                  <a:lnTo>
                    <a:pt x="432" y="316"/>
                  </a:lnTo>
                  <a:lnTo>
                    <a:pt x="432" y="330"/>
                  </a:lnTo>
                  <a:lnTo>
                    <a:pt x="432" y="346"/>
                  </a:lnTo>
                  <a:lnTo>
                    <a:pt x="432" y="359"/>
                  </a:lnTo>
                  <a:lnTo>
                    <a:pt x="419" y="359"/>
                  </a:lnTo>
                  <a:lnTo>
                    <a:pt x="403" y="359"/>
                  </a:lnTo>
                  <a:lnTo>
                    <a:pt x="403" y="373"/>
                  </a:lnTo>
                  <a:lnTo>
                    <a:pt x="374" y="402"/>
                  </a:lnTo>
                  <a:lnTo>
                    <a:pt x="374" y="417"/>
                  </a:lnTo>
                  <a:lnTo>
                    <a:pt x="360" y="431"/>
                  </a:lnTo>
                  <a:lnTo>
                    <a:pt x="360" y="444"/>
                  </a:lnTo>
                  <a:lnTo>
                    <a:pt x="347" y="444"/>
                  </a:lnTo>
                  <a:lnTo>
                    <a:pt x="318" y="431"/>
                  </a:lnTo>
                  <a:lnTo>
                    <a:pt x="318" y="460"/>
                  </a:lnTo>
                  <a:lnTo>
                    <a:pt x="318" y="474"/>
                  </a:lnTo>
                  <a:lnTo>
                    <a:pt x="318" y="487"/>
                  </a:lnTo>
                  <a:lnTo>
                    <a:pt x="331" y="503"/>
                  </a:lnTo>
                  <a:lnTo>
                    <a:pt x="331" y="516"/>
                  </a:lnTo>
                  <a:lnTo>
                    <a:pt x="331" y="532"/>
                  </a:lnTo>
                  <a:lnTo>
                    <a:pt x="318" y="545"/>
                  </a:lnTo>
                  <a:lnTo>
                    <a:pt x="302" y="559"/>
                  </a:lnTo>
                  <a:lnTo>
                    <a:pt x="302" y="574"/>
                  </a:lnTo>
                  <a:lnTo>
                    <a:pt x="289" y="574"/>
                  </a:lnTo>
                  <a:lnTo>
                    <a:pt x="273" y="588"/>
                  </a:lnTo>
                  <a:lnTo>
                    <a:pt x="273" y="604"/>
                  </a:lnTo>
                  <a:lnTo>
                    <a:pt x="260" y="617"/>
                  </a:lnTo>
                  <a:lnTo>
                    <a:pt x="273" y="633"/>
                  </a:lnTo>
                  <a:lnTo>
                    <a:pt x="289" y="633"/>
                  </a:lnTo>
                  <a:lnTo>
                    <a:pt x="289" y="646"/>
                  </a:lnTo>
                  <a:lnTo>
                    <a:pt x="289" y="660"/>
                  </a:lnTo>
                  <a:lnTo>
                    <a:pt x="273" y="660"/>
                  </a:lnTo>
                  <a:lnTo>
                    <a:pt x="260" y="675"/>
                  </a:lnTo>
                  <a:lnTo>
                    <a:pt x="246" y="675"/>
                  </a:lnTo>
                  <a:lnTo>
                    <a:pt x="230" y="675"/>
                  </a:lnTo>
                  <a:lnTo>
                    <a:pt x="230" y="689"/>
                  </a:lnTo>
                  <a:lnTo>
                    <a:pt x="217" y="689"/>
                  </a:lnTo>
                  <a:lnTo>
                    <a:pt x="217" y="702"/>
                  </a:lnTo>
                  <a:lnTo>
                    <a:pt x="203" y="718"/>
                  </a:lnTo>
                  <a:lnTo>
                    <a:pt x="203" y="747"/>
                  </a:lnTo>
                  <a:lnTo>
                    <a:pt x="203" y="774"/>
                  </a:lnTo>
                  <a:lnTo>
                    <a:pt x="217" y="77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19" name="Freeform 1045">
              <a:extLst>
                <a:ext uri="{FF2B5EF4-FFF2-40B4-BE49-F238E27FC236}">
                  <a16:creationId xmlns:a16="http://schemas.microsoft.com/office/drawing/2014/main" id="{2A325C21-DD62-2E38-56F7-88F7942674E3}"/>
                </a:ext>
              </a:extLst>
            </p:cNvPr>
            <p:cNvSpPr>
              <a:spLocks/>
            </p:cNvSpPr>
            <p:nvPr>
              <p:custDataLst>
                <p:tags r:id="rId13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85285 w 130"/>
                <a:gd name="T47" fmla="*/ 92075 h 8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0" name="Freeform 1046">
              <a:extLst>
                <a:ext uri="{FF2B5EF4-FFF2-40B4-BE49-F238E27FC236}">
                  <a16:creationId xmlns:a16="http://schemas.microsoft.com/office/drawing/2014/main" id="{7E520A05-FE67-FE8C-79F9-852D72ADCF5D}"/>
                </a:ext>
              </a:extLst>
            </p:cNvPr>
            <p:cNvSpPr>
              <a:spLocks/>
            </p:cNvSpPr>
            <p:nvPr>
              <p:custDataLst>
                <p:tags r:id="rId14"/>
              </p:custDataLst>
            </p:nvPr>
          </p:nvSpPr>
          <p:spPr bwMode="auto">
            <a:xfrm>
              <a:off x="3591759" y="5347514"/>
              <a:ext cx="142438" cy="85169"/>
            </a:xfrm>
            <a:custGeom>
              <a:avLst/>
              <a:gdLst>
                <a:gd name="T0" fmla="*/ 85285 w 130"/>
                <a:gd name="T1" fmla="*/ 92075 h 87"/>
                <a:gd name="T2" fmla="*/ 85285 w 130"/>
                <a:gd name="T3" fmla="*/ 78317 h 87"/>
                <a:gd name="T4" fmla="*/ 68702 w 130"/>
                <a:gd name="T5" fmla="*/ 78317 h 87"/>
                <a:gd name="T6" fmla="*/ 49750 w 130"/>
                <a:gd name="T7" fmla="*/ 46567 h 87"/>
                <a:gd name="T8" fmla="*/ 34351 w 130"/>
                <a:gd name="T9" fmla="*/ 46567 h 87"/>
                <a:gd name="T10" fmla="*/ 0 w 130"/>
                <a:gd name="T11" fmla="*/ 46567 h 87"/>
                <a:gd name="T12" fmla="*/ 0 w 130"/>
                <a:gd name="T13" fmla="*/ 30692 h 87"/>
                <a:gd name="T14" fmla="*/ 15399 w 130"/>
                <a:gd name="T15" fmla="*/ 30692 h 87"/>
                <a:gd name="T16" fmla="*/ 34351 w 130"/>
                <a:gd name="T17" fmla="*/ 30692 h 87"/>
                <a:gd name="T18" fmla="*/ 68702 w 130"/>
                <a:gd name="T19" fmla="*/ 30692 h 87"/>
                <a:gd name="T20" fmla="*/ 68702 w 130"/>
                <a:gd name="T21" fmla="*/ 15875 h 87"/>
                <a:gd name="T22" fmla="*/ 85285 w 130"/>
                <a:gd name="T23" fmla="*/ 0 h 87"/>
                <a:gd name="T24" fmla="*/ 100684 w 130"/>
                <a:gd name="T25" fmla="*/ 15875 h 87"/>
                <a:gd name="T26" fmla="*/ 100684 w 130"/>
                <a:gd name="T27" fmla="*/ 30692 h 87"/>
                <a:gd name="T28" fmla="*/ 119636 w 130"/>
                <a:gd name="T29" fmla="*/ 46567 h 87"/>
                <a:gd name="T30" fmla="*/ 135035 w 130"/>
                <a:gd name="T31" fmla="*/ 46567 h 87"/>
                <a:gd name="T32" fmla="*/ 153987 w 130"/>
                <a:gd name="T33" fmla="*/ 46567 h 87"/>
                <a:gd name="T34" fmla="*/ 135035 w 130"/>
                <a:gd name="T35" fmla="*/ 61383 h 87"/>
                <a:gd name="T36" fmla="*/ 119636 w 130"/>
                <a:gd name="T37" fmla="*/ 61383 h 87"/>
                <a:gd name="T38" fmla="*/ 119636 w 130"/>
                <a:gd name="T39" fmla="*/ 78317 h 87"/>
                <a:gd name="T40" fmla="*/ 100684 w 130"/>
                <a:gd name="T41" fmla="*/ 92075 h 87"/>
                <a:gd name="T42" fmla="*/ 85285 w 130"/>
                <a:gd name="T43" fmla="*/ 92075 h 87"/>
                <a:gd name="T44" fmla="*/ 85285 w 130"/>
                <a:gd name="T45" fmla="*/ 92075 h 8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0" h="87">
                  <a:moveTo>
                    <a:pt x="72" y="87"/>
                  </a:moveTo>
                  <a:lnTo>
                    <a:pt x="72" y="74"/>
                  </a:lnTo>
                  <a:lnTo>
                    <a:pt x="58" y="74"/>
                  </a:lnTo>
                  <a:lnTo>
                    <a:pt x="42" y="44"/>
                  </a:lnTo>
                  <a:lnTo>
                    <a:pt x="29" y="44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3" y="29"/>
                  </a:lnTo>
                  <a:lnTo>
                    <a:pt x="29" y="29"/>
                  </a:lnTo>
                  <a:lnTo>
                    <a:pt x="58" y="29"/>
                  </a:lnTo>
                  <a:lnTo>
                    <a:pt x="58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85" y="29"/>
                  </a:lnTo>
                  <a:lnTo>
                    <a:pt x="101" y="44"/>
                  </a:lnTo>
                  <a:lnTo>
                    <a:pt x="114" y="44"/>
                  </a:lnTo>
                  <a:lnTo>
                    <a:pt x="130" y="44"/>
                  </a:lnTo>
                  <a:lnTo>
                    <a:pt x="114" y="58"/>
                  </a:lnTo>
                  <a:lnTo>
                    <a:pt x="101" y="58"/>
                  </a:lnTo>
                  <a:lnTo>
                    <a:pt x="101" y="74"/>
                  </a:lnTo>
                  <a:lnTo>
                    <a:pt x="85" y="87"/>
                  </a:lnTo>
                  <a:lnTo>
                    <a:pt x="72" y="87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1" name="Freeform 1047">
              <a:extLst>
                <a:ext uri="{FF2B5EF4-FFF2-40B4-BE49-F238E27FC236}">
                  <a16:creationId xmlns:a16="http://schemas.microsoft.com/office/drawing/2014/main" id="{94AE29EA-7A17-A9FE-AC32-8C078267248D}"/>
                </a:ext>
              </a:extLst>
            </p:cNvPr>
            <p:cNvSpPr>
              <a:spLocks/>
            </p:cNvSpPr>
            <p:nvPr>
              <p:custDataLst>
                <p:tags r:id="rId15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55426 w 58"/>
                <a:gd name="T27" fmla="*/ 49213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2" name="Freeform 1048">
              <a:extLst>
                <a:ext uri="{FF2B5EF4-FFF2-40B4-BE49-F238E27FC236}">
                  <a16:creationId xmlns:a16="http://schemas.microsoft.com/office/drawing/2014/main" id="{B388CD22-32E2-2261-2EC7-2AAC9875C155}"/>
                </a:ext>
              </a:extLst>
            </p:cNvPr>
            <p:cNvSpPr>
              <a:spLocks/>
            </p:cNvSpPr>
            <p:nvPr>
              <p:custDataLst>
                <p:tags r:id="rId16"/>
              </p:custDataLst>
            </p:nvPr>
          </p:nvSpPr>
          <p:spPr bwMode="auto">
            <a:xfrm>
              <a:off x="3795871" y="5347514"/>
              <a:ext cx="66080" cy="45522"/>
            </a:xfrm>
            <a:custGeom>
              <a:avLst/>
              <a:gdLst>
                <a:gd name="T0" fmla="*/ 55426 w 58"/>
                <a:gd name="T1" fmla="*/ 49213 h 44"/>
                <a:gd name="T2" fmla="*/ 35719 w 58"/>
                <a:gd name="T3" fmla="*/ 32436 h 44"/>
                <a:gd name="T4" fmla="*/ 18475 w 58"/>
                <a:gd name="T5" fmla="*/ 32436 h 44"/>
                <a:gd name="T6" fmla="*/ 0 w 58"/>
                <a:gd name="T7" fmla="*/ 16777 h 44"/>
                <a:gd name="T8" fmla="*/ 0 w 58"/>
                <a:gd name="T9" fmla="*/ 0 h 44"/>
                <a:gd name="T10" fmla="*/ 18475 w 58"/>
                <a:gd name="T11" fmla="*/ 0 h 44"/>
                <a:gd name="T12" fmla="*/ 35719 w 58"/>
                <a:gd name="T13" fmla="*/ 16777 h 44"/>
                <a:gd name="T14" fmla="*/ 55426 w 58"/>
                <a:gd name="T15" fmla="*/ 16777 h 44"/>
                <a:gd name="T16" fmla="*/ 71438 w 58"/>
                <a:gd name="T17" fmla="*/ 16777 h 44"/>
                <a:gd name="T18" fmla="*/ 71438 w 58"/>
                <a:gd name="T19" fmla="*/ 32436 h 44"/>
                <a:gd name="T20" fmla="*/ 71438 w 58"/>
                <a:gd name="T21" fmla="*/ 49213 h 44"/>
                <a:gd name="T22" fmla="*/ 55426 w 58"/>
                <a:gd name="T23" fmla="*/ 49213 h 44"/>
                <a:gd name="T24" fmla="*/ 55426 w 58"/>
                <a:gd name="T25" fmla="*/ 49213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4">
                  <a:moveTo>
                    <a:pt x="45" y="44"/>
                  </a:moveTo>
                  <a:lnTo>
                    <a:pt x="29" y="29"/>
                  </a:lnTo>
                  <a:lnTo>
                    <a:pt x="15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15"/>
                  </a:lnTo>
                  <a:lnTo>
                    <a:pt x="45" y="15"/>
                  </a:lnTo>
                  <a:lnTo>
                    <a:pt x="58" y="15"/>
                  </a:lnTo>
                  <a:lnTo>
                    <a:pt x="58" y="29"/>
                  </a:lnTo>
                  <a:lnTo>
                    <a:pt x="58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3" name="Freeform 1049">
              <a:extLst>
                <a:ext uri="{FF2B5EF4-FFF2-40B4-BE49-F238E27FC236}">
                  <a16:creationId xmlns:a16="http://schemas.microsoft.com/office/drawing/2014/main" id="{E873B83F-A26F-F873-D478-DD0CEBBBDE37}"/>
                </a:ext>
              </a:extLst>
            </p:cNvPr>
            <p:cNvSpPr>
              <a:spLocks/>
            </p:cNvSpPr>
            <p:nvPr>
              <p:custDataLst>
                <p:tags r:id="rId17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34925 w 58"/>
                <a:gd name="T25" fmla="*/ 31049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4" name="Freeform 1050">
              <a:extLst>
                <a:ext uri="{FF2B5EF4-FFF2-40B4-BE49-F238E27FC236}">
                  <a16:creationId xmlns:a16="http://schemas.microsoft.com/office/drawing/2014/main" id="{80C2A6FB-7B0A-6768-680E-B634AD8B5ABC}"/>
                </a:ext>
              </a:extLst>
            </p:cNvPr>
            <p:cNvSpPr>
              <a:spLocks/>
            </p:cNvSpPr>
            <p:nvPr>
              <p:custDataLst>
                <p:tags r:id="rId18"/>
              </p:custDataLst>
            </p:nvPr>
          </p:nvSpPr>
          <p:spPr bwMode="auto">
            <a:xfrm>
              <a:off x="3386177" y="5432682"/>
              <a:ext cx="64611" cy="42585"/>
            </a:xfrm>
            <a:custGeom>
              <a:avLst/>
              <a:gdLst>
                <a:gd name="T0" fmla="*/ 34925 w 58"/>
                <a:gd name="T1" fmla="*/ 31049 h 43"/>
                <a:gd name="T2" fmla="*/ 50581 w 58"/>
                <a:gd name="T3" fmla="*/ 31049 h 43"/>
                <a:gd name="T4" fmla="*/ 50581 w 58"/>
                <a:gd name="T5" fmla="*/ 14989 h 43"/>
                <a:gd name="T6" fmla="*/ 69850 w 58"/>
                <a:gd name="T7" fmla="*/ 0 h 43"/>
                <a:gd name="T8" fmla="*/ 50581 w 58"/>
                <a:gd name="T9" fmla="*/ 0 h 43"/>
                <a:gd name="T10" fmla="*/ 34925 w 58"/>
                <a:gd name="T11" fmla="*/ 0 h 43"/>
                <a:gd name="T12" fmla="*/ 34925 w 58"/>
                <a:gd name="T13" fmla="*/ 14989 h 43"/>
                <a:gd name="T14" fmla="*/ 0 w 58"/>
                <a:gd name="T15" fmla="*/ 14989 h 43"/>
                <a:gd name="T16" fmla="*/ 0 w 58"/>
                <a:gd name="T17" fmla="*/ 31049 h 43"/>
                <a:gd name="T18" fmla="*/ 0 w 58"/>
                <a:gd name="T19" fmla="*/ 46038 h 43"/>
                <a:gd name="T20" fmla="*/ 34925 w 58"/>
                <a:gd name="T21" fmla="*/ 31049 h 43"/>
                <a:gd name="T22" fmla="*/ 34925 w 58"/>
                <a:gd name="T23" fmla="*/ 31049 h 4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8" h="43">
                  <a:moveTo>
                    <a:pt x="29" y="29"/>
                  </a:moveTo>
                  <a:lnTo>
                    <a:pt x="42" y="29"/>
                  </a:lnTo>
                  <a:lnTo>
                    <a:pt x="42" y="14"/>
                  </a:lnTo>
                  <a:lnTo>
                    <a:pt x="58" y="0"/>
                  </a:lnTo>
                  <a:lnTo>
                    <a:pt x="42" y="0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0" y="14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5" name="Freeform 1051">
              <a:extLst>
                <a:ext uri="{FF2B5EF4-FFF2-40B4-BE49-F238E27FC236}">
                  <a16:creationId xmlns:a16="http://schemas.microsoft.com/office/drawing/2014/main" id="{E18F29A6-A637-D65C-B49A-22B4FD3EDDF6}"/>
                </a:ext>
              </a:extLst>
            </p:cNvPr>
            <p:cNvSpPr>
              <a:spLocks/>
            </p:cNvSpPr>
            <p:nvPr>
              <p:custDataLst>
                <p:tags r:id="rId19"/>
              </p:custDataLst>
            </p:nvPr>
          </p:nvSpPr>
          <p:spPr bwMode="auto">
            <a:xfrm>
              <a:off x="2757686" y="2777748"/>
              <a:ext cx="580032" cy="496332"/>
            </a:xfrm>
            <a:custGeom>
              <a:avLst/>
              <a:gdLst>
                <a:gd name="T0" fmla="*/ 610591 w 533"/>
                <a:gd name="T1" fmla="*/ 259770 h 504"/>
                <a:gd name="T2" fmla="*/ 592944 w 533"/>
                <a:gd name="T3" fmla="*/ 290645 h 504"/>
                <a:gd name="T4" fmla="*/ 576474 w 533"/>
                <a:gd name="T5" fmla="*/ 352394 h 504"/>
                <a:gd name="T6" fmla="*/ 561179 w 533"/>
                <a:gd name="T7" fmla="*/ 398173 h 504"/>
                <a:gd name="T8" fmla="*/ 561179 w 533"/>
                <a:gd name="T9" fmla="*/ 443952 h 504"/>
                <a:gd name="T10" fmla="*/ 527061 w 533"/>
                <a:gd name="T11" fmla="*/ 474826 h 504"/>
                <a:gd name="T12" fmla="*/ 492944 w 533"/>
                <a:gd name="T13" fmla="*/ 505701 h 504"/>
                <a:gd name="T14" fmla="*/ 408237 w 533"/>
                <a:gd name="T15" fmla="*/ 505701 h 504"/>
                <a:gd name="T16" fmla="*/ 321178 w 533"/>
                <a:gd name="T17" fmla="*/ 505701 h 504"/>
                <a:gd name="T18" fmla="*/ 287060 w 533"/>
                <a:gd name="T19" fmla="*/ 505701 h 504"/>
                <a:gd name="T20" fmla="*/ 252942 w 533"/>
                <a:gd name="T21" fmla="*/ 536575 h 504"/>
                <a:gd name="T22" fmla="*/ 187060 w 533"/>
                <a:gd name="T23" fmla="*/ 536575 h 504"/>
                <a:gd name="T24" fmla="*/ 118824 w 533"/>
                <a:gd name="T25" fmla="*/ 519541 h 504"/>
                <a:gd name="T26" fmla="*/ 83530 w 533"/>
                <a:gd name="T27" fmla="*/ 505701 h 504"/>
                <a:gd name="T28" fmla="*/ 83530 w 533"/>
                <a:gd name="T29" fmla="*/ 505701 h 504"/>
                <a:gd name="T30" fmla="*/ 51765 w 533"/>
                <a:gd name="T31" fmla="*/ 490796 h 504"/>
                <a:gd name="T32" fmla="*/ 51765 w 533"/>
                <a:gd name="T33" fmla="*/ 459921 h 504"/>
                <a:gd name="T34" fmla="*/ 68236 w 533"/>
                <a:gd name="T35" fmla="*/ 459921 h 504"/>
                <a:gd name="T36" fmla="*/ 15294 w 533"/>
                <a:gd name="T37" fmla="*/ 459921 h 504"/>
                <a:gd name="T38" fmla="*/ 34118 w 533"/>
                <a:gd name="T39" fmla="*/ 412013 h 504"/>
                <a:gd name="T40" fmla="*/ 83530 w 533"/>
                <a:gd name="T41" fmla="*/ 412013 h 504"/>
                <a:gd name="T42" fmla="*/ 15294 w 533"/>
                <a:gd name="T43" fmla="*/ 398173 h 504"/>
                <a:gd name="T44" fmla="*/ 51765 w 533"/>
                <a:gd name="T45" fmla="*/ 367298 h 504"/>
                <a:gd name="T46" fmla="*/ 134118 w 533"/>
                <a:gd name="T47" fmla="*/ 352394 h 504"/>
                <a:gd name="T48" fmla="*/ 204707 w 533"/>
                <a:gd name="T49" fmla="*/ 367298 h 504"/>
                <a:gd name="T50" fmla="*/ 187060 w 533"/>
                <a:gd name="T51" fmla="*/ 352394 h 504"/>
                <a:gd name="T52" fmla="*/ 118824 w 533"/>
                <a:gd name="T53" fmla="*/ 352394 h 504"/>
                <a:gd name="T54" fmla="*/ 168236 w 533"/>
                <a:gd name="T55" fmla="*/ 307679 h 504"/>
                <a:gd name="T56" fmla="*/ 252942 w 533"/>
                <a:gd name="T57" fmla="*/ 275740 h 504"/>
                <a:gd name="T58" fmla="*/ 204707 w 533"/>
                <a:gd name="T59" fmla="*/ 259770 h 504"/>
                <a:gd name="T60" fmla="*/ 168236 w 533"/>
                <a:gd name="T61" fmla="*/ 244866 h 504"/>
                <a:gd name="T62" fmla="*/ 168236 w 533"/>
                <a:gd name="T63" fmla="*/ 185246 h 504"/>
                <a:gd name="T64" fmla="*/ 221178 w 533"/>
                <a:gd name="T65" fmla="*/ 152243 h 504"/>
                <a:gd name="T66" fmla="*/ 221178 w 533"/>
                <a:gd name="T67" fmla="*/ 138402 h 504"/>
                <a:gd name="T68" fmla="*/ 221178 w 533"/>
                <a:gd name="T69" fmla="*/ 108593 h 504"/>
                <a:gd name="T70" fmla="*/ 287060 w 533"/>
                <a:gd name="T71" fmla="*/ 92623 h 504"/>
                <a:gd name="T72" fmla="*/ 340002 w 533"/>
                <a:gd name="T73" fmla="*/ 138402 h 504"/>
                <a:gd name="T74" fmla="*/ 389414 w 533"/>
                <a:gd name="T75" fmla="*/ 123497 h 504"/>
                <a:gd name="T76" fmla="*/ 440002 w 533"/>
                <a:gd name="T77" fmla="*/ 92623 h 504"/>
                <a:gd name="T78" fmla="*/ 374120 w 533"/>
                <a:gd name="T79" fmla="*/ 61749 h 504"/>
                <a:gd name="T80" fmla="*/ 458826 w 533"/>
                <a:gd name="T81" fmla="*/ 30874 h 504"/>
                <a:gd name="T82" fmla="*/ 492944 w 533"/>
                <a:gd name="T83" fmla="*/ 15969 h 504"/>
                <a:gd name="T84" fmla="*/ 561179 w 533"/>
                <a:gd name="T85" fmla="*/ 15969 h 504"/>
                <a:gd name="T86" fmla="*/ 592944 w 533"/>
                <a:gd name="T87" fmla="*/ 0 h 504"/>
                <a:gd name="T88" fmla="*/ 610591 w 533"/>
                <a:gd name="T89" fmla="*/ 46844 h 504"/>
                <a:gd name="T90" fmla="*/ 592944 w 533"/>
                <a:gd name="T91" fmla="*/ 61749 h 504"/>
                <a:gd name="T92" fmla="*/ 527061 w 533"/>
                <a:gd name="T93" fmla="*/ 75589 h 504"/>
                <a:gd name="T94" fmla="*/ 492944 w 533"/>
                <a:gd name="T95" fmla="*/ 123497 h 504"/>
                <a:gd name="T96" fmla="*/ 458826 w 533"/>
                <a:gd name="T97" fmla="*/ 123497 h 504"/>
                <a:gd name="T98" fmla="*/ 474120 w 533"/>
                <a:gd name="T99" fmla="*/ 169277 h 504"/>
                <a:gd name="T100" fmla="*/ 527061 w 533"/>
                <a:gd name="T101" fmla="*/ 185246 h 504"/>
                <a:gd name="T102" fmla="*/ 592944 w 533"/>
                <a:gd name="T103" fmla="*/ 200151 h 504"/>
                <a:gd name="T104" fmla="*/ 627062 w 533"/>
                <a:gd name="T105" fmla="*/ 259770 h 50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533" h="504">
                  <a:moveTo>
                    <a:pt x="533" y="244"/>
                  </a:moveTo>
                  <a:lnTo>
                    <a:pt x="519" y="259"/>
                  </a:lnTo>
                  <a:lnTo>
                    <a:pt x="519" y="244"/>
                  </a:lnTo>
                  <a:lnTo>
                    <a:pt x="504" y="244"/>
                  </a:lnTo>
                  <a:lnTo>
                    <a:pt x="519" y="259"/>
                  </a:lnTo>
                  <a:lnTo>
                    <a:pt x="504" y="273"/>
                  </a:lnTo>
                  <a:lnTo>
                    <a:pt x="504" y="289"/>
                  </a:lnTo>
                  <a:lnTo>
                    <a:pt x="504" y="316"/>
                  </a:lnTo>
                  <a:lnTo>
                    <a:pt x="490" y="331"/>
                  </a:lnTo>
                  <a:lnTo>
                    <a:pt x="490" y="345"/>
                  </a:lnTo>
                  <a:lnTo>
                    <a:pt x="490" y="360"/>
                  </a:lnTo>
                  <a:lnTo>
                    <a:pt x="477" y="374"/>
                  </a:lnTo>
                  <a:lnTo>
                    <a:pt x="477" y="387"/>
                  </a:lnTo>
                  <a:lnTo>
                    <a:pt x="477" y="403"/>
                  </a:lnTo>
                  <a:lnTo>
                    <a:pt x="477" y="417"/>
                  </a:lnTo>
                  <a:lnTo>
                    <a:pt x="461" y="417"/>
                  </a:lnTo>
                  <a:lnTo>
                    <a:pt x="461" y="432"/>
                  </a:lnTo>
                  <a:lnTo>
                    <a:pt x="448" y="446"/>
                  </a:lnTo>
                  <a:lnTo>
                    <a:pt x="432" y="446"/>
                  </a:lnTo>
                  <a:lnTo>
                    <a:pt x="432" y="461"/>
                  </a:lnTo>
                  <a:lnTo>
                    <a:pt x="419" y="475"/>
                  </a:lnTo>
                  <a:lnTo>
                    <a:pt x="390" y="488"/>
                  </a:lnTo>
                  <a:lnTo>
                    <a:pt x="374" y="475"/>
                  </a:lnTo>
                  <a:lnTo>
                    <a:pt x="347" y="475"/>
                  </a:lnTo>
                  <a:lnTo>
                    <a:pt x="318" y="475"/>
                  </a:lnTo>
                  <a:lnTo>
                    <a:pt x="289" y="475"/>
                  </a:lnTo>
                  <a:lnTo>
                    <a:pt x="273" y="475"/>
                  </a:lnTo>
                  <a:lnTo>
                    <a:pt x="260" y="488"/>
                  </a:lnTo>
                  <a:lnTo>
                    <a:pt x="244" y="488"/>
                  </a:lnTo>
                  <a:lnTo>
                    <a:pt x="244" y="475"/>
                  </a:lnTo>
                  <a:lnTo>
                    <a:pt x="231" y="488"/>
                  </a:lnTo>
                  <a:lnTo>
                    <a:pt x="215" y="488"/>
                  </a:lnTo>
                  <a:lnTo>
                    <a:pt x="215" y="504"/>
                  </a:lnTo>
                  <a:lnTo>
                    <a:pt x="188" y="504"/>
                  </a:lnTo>
                  <a:lnTo>
                    <a:pt x="174" y="488"/>
                  </a:lnTo>
                  <a:lnTo>
                    <a:pt x="159" y="504"/>
                  </a:lnTo>
                  <a:lnTo>
                    <a:pt x="130" y="504"/>
                  </a:lnTo>
                  <a:lnTo>
                    <a:pt x="114" y="488"/>
                  </a:lnTo>
                  <a:lnTo>
                    <a:pt x="101" y="488"/>
                  </a:lnTo>
                  <a:lnTo>
                    <a:pt x="71" y="504"/>
                  </a:lnTo>
                  <a:lnTo>
                    <a:pt x="71" y="488"/>
                  </a:lnTo>
                  <a:lnTo>
                    <a:pt x="71" y="475"/>
                  </a:lnTo>
                  <a:lnTo>
                    <a:pt x="29" y="488"/>
                  </a:lnTo>
                  <a:lnTo>
                    <a:pt x="44" y="488"/>
                  </a:lnTo>
                  <a:lnTo>
                    <a:pt x="71" y="475"/>
                  </a:lnTo>
                  <a:lnTo>
                    <a:pt x="29" y="475"/>
                  </a:lnTo>
                  <a:lnTo>
                    <a:pt x="58" y="461"/>
                  </a:lnTo>
                  <a:lnTo>
                    <a:pt x="44" y="461"/>
                  </a:lnTo>
                  <a:lnTo>
                    <a:pt x="29" y="461"/>
                  </a:lnTo>
                  <a:lnTo>
                    <a:pt x="29" y="446"/>
                  </a:lnTo>
                  <a:lnTo>
                    <a:pt x="44" y="432"/>
                  </a:lnTo>
                  <a:lnTo>
                    <a:pt x="58" y="432"/>
                  </a:lnTo>
                  <a:lnTo>
                    <a:pt x="71" y="432"/>
                  </a:lnTo>
                  <a:lnTo>
                    <a:pt x="58" y="432"/>
                  </a:lnTo>
                  <a:lnTo>
                    <a:pt x="44" y="432"/>
                  </a:lnTo>
                  <a:lnTo>
                    <a:pt x="29" y="417"/>
                  </a:lnTo>
                  <a:lnTo>
                    <a:pt x="13" y="432"/>
                  </a:lnTo>
                  <a:lnTo>
                    <a:pt x="0" y="417"/>
                  </a:lnTo>
                  <a:lnTo>
                    <a:pt x="13" y="403"/>
                  </a:lnTo>
                  <a:lnTo>
                    <a:pt x="29" y="387"/>
                  </a:lnTo>
                  <a:lnTo>
                    <a:pt x="44" y="387"/>
                  </a:lnTo>
                  <a:lnTo>
                    <a:pt x="58" y="387"/>
                  </a:lnTo>
                  <a:lnTo>
                    <a:pt x="71" y="387"/>
                  </a:lnTo>
                  <a:lnTo>
                    <a:pt x="58" y="374"/>
                  </a:lnTo>
                  <a:lnTo>
                    <a:pt x="29" y="374"/>
                  </a:lnTo>
                  <a:lnTo>
                    <a:pt x="13" y="374"/>
                  </a:lnTo>
                  <a:lnTo>
                    <a:pt x="13" y="360"/>
                  </a:lnTo>
                  <a:lnTo>
                    <a:pt x="29" y="345"/>
                  </a:lnTo>
                  <a:lnTo>
                    <a:pt x="44" y="345"/>
                  </a:lnTo>
                  <a:lnTo>
                    <a:pt x="85" y="345"/>
                  </a:lnTo>
                  <a:lnTo>
                    <a:pt x="85" y="331"/>
                  </a:lnTo>
                  <a:lnTo>
                    <a:pt x="114" y="331"/>
                  </a:lnTo>
                  <a:lnTo>
                    <a:pt x="130" y="331"/>
                  </a:lnTo>
                  <a:lnTo>
                    <a:pt x="143" y="345"/>
                  </a:lnTo>
                  <a:lnTo>
                    <a:pt x="174" y="345"/>
                  </a:lnTo>
                  <a:lnTo>
                    <a:pt x="188" y="345"/>
                  </a:lnTo>
                  <a:lnTo>
                    <a:pt x="174" y="331"/>
                  </a:lnTo>
                  <a:lnTo>
                    <a:pt x="159" y="331"/>
                  </a:lnTo>
                  <a:lnTo>
                    <a:pt x="143" y="331"/>
                  </a:lnTo>
                  <a:lnTo>
                    <a:pt x="130" y="316"/>
                  </a:lnTo>
                  <a:lnTo>
                    <a:pt x="101" y="331"/>
                  </a:lnTo>
                  <a:lnTo>
                    <a:pt x="85" y="316"/>
                  </a:lnTo>
                  <a:lnTo>
                    <a:pt x="114" y="316"/>
                  </a:lnTo>
                  <a:lnTo>
                    <a:pt x="143" y="289"/>
                  </a:lnTo>
                  <a:lnTo>
                    <a:pt x="188" y="273"/>
                  </a:lnTo>
                  <a:lnTo>
                    <a:pt x="201" y="273"/>
                  </a:lnTo>
                  <a:lnTo>
                    <a:pt x="215" y="259"/>
                  </a:lnTo>
                  <a:lnTo>
                    <a:pt x="215" y="244"/>
                  </a:lnTo>
                  <a:lnTo>
                    <a:pt x="201" y="244"/>
                  </a:lnTo>
                  <a:lnTo>
                    <a:pt x="174" y="244"/>
                  </a:lnTo>
                  <a:lnTo>
                    <a:pt x="159" y="259"/>
                  </a:lnTo>
                  <a:lnTo>
                    <a:pt x="159" y="230"/>
                  </a:lnTo>
                  <a:lnTo>
                    <a:pt x="143" y="230"/>
                  </a:lnTo>
                  <a:lnTo>
                    <a:pt x="143" y="217"/>
                  </a:lnTo>
                  <a:lnTo>
                    <a:pt x="130" y="188"/>
                  </a:lnTo>
                  <a:lnTo>
                    <a:pt x="143" y="174"/>
                  </a:lnTo>
                  <a:lnTo>
                    <a:pt x="159" y="174"/>
                  </a:lnTo>
                  <a:lnTo>
                    <a:pt x="174" y="159"/>
                  </a:lnTo>
                  <a:lnTo>
                    <a:pt x="188" y="143"/>
                  </a:lnTo>
                  <a:lnTo>
                    <a:pt x="201" y="143"/>
                  </a:lnTo>
                  <a:lnTo>
                    <a:pt x="188" y="143"/>
                  </a:lnTo>
                  <a:lnTo>
                    <a:pt x="188" y="130"/>
                  </a:lnTo>
                  <a:lnTo>
                    <a:pt x="188" y="116"/>
                  </a:lnTo>
                  <a:lnTo>
                    <a:pt x="174" y="102"/>
                  </a:lnTo>
                  <a:lnTo>
                    <a:pt x="188" y="102"/>
                  </a:lnTo>
                  <a:lnTo>
                    <a:pt x="201" y="71"/>
                  </a:lnTo>
                  <a:lnTo>
                    <a:pt x="231" y="71"/>
                  </a:lnTo>
                  <a:lnTo>
                    <a:pt x="244" y="87"/>
                  </a:lnTo>
                  <a:lnTo>
                    <a:pt x="260" y="102"/>
                  </a:lnTo>
                  <a:lnTo>
                    <a:pt x="260" y="116"/>
                  </a:lnTo>
                  <a:lnTo>
                    <a:pt x="289" y="130"/>
                  </a:lnTo>
                  <a:lnTo>
                    <a:pt x="302" y="143"/>
                  </a:lnTo>
                  <a:lnTo>
                    <a:pt x="331" y="130"/>
                  </a:lnTo>
                  <a:lnTo>
                    <a:pt x="331" y="116"/>
                  </a:lnTo>
                  <a:lnTo>
                    <a:pt x="331" y="102"/>
                  </a:lnTo>
                  <a:lnTo>
                    <a:pt x="360" y="102"/>
                  </a:lnTo>
                  <a:lnTo>
                    <a:pt x="374" y="87"/>
                  </a:lnTo>
                  <a:lnTo>
                    <a:pt x="360" y="87"/>
                  </a:lnTo>
                  <a:lnTo>
                    <a:pt x="331" y="71"/>
                  </a:lnTo>
                  <a:lnTo>
                    <a:pt x="318" y="58"/>
                  </a:lnTo>
                  <a:lnTo>
                    <a:pt x="360" y="44"/>
                  </a:lnTo>
                  <a:lnTo>
                    <a:pt x="374" y="29"/>
                  </a:lnTo>
                  <a:lnTo>
                    <a:pt x="390" y="29"/>
                  </a:lnTo>
                  <a:lnTo>
                    <a:pt x="374" y="29"/>
                  </a:lnTo>
                  <a:lnTo>
                    <a:pt x="390" y="15"/>
                  </a:lnTo>
                  <a:lnTo>
                    <a:pt x="419" y="15"/>
                  </a:lnTo>
                  <a:lnTo>
                    <a:pt x="432" y="0"/>
                  </a:lnTo>
                  <a:lnTo>
                    <a:pt x="461" y="15"/>
                  </a:lnTo>
                  <a:lnTo>
                    <a:pt x="477" y="15"/>
                  </a:lnTo>
                  <a:lnTo>
                    <a:pt x="490" y="15"/>
                  </a:lnTo>
                  <a:lnTo>
                    <a:pt x="504" y="15"/>
                  </a:lnTo>
                  <a:lnTo>
                    <a:pt x="504" y="0"/>
                  </a:lnTo>
                  <a:lnTo>
                    <a:pt x="519" y="15"/>
                  </a:lnTo>
                  <a:lnTo>
                    <a:pt x="533" y="29"/>
                  </a:lnTo>
                  <a:lnTo>
                    <a:pt x="519" y="44"/>
                  </a:lnTo>
                  <a:lnTo>
                    <a:pt x="504" y="44"/>
                  </a:lnTo>
                  <a:lnTo>
                    <a:pt x="490" y="44"/>
                  </a:lnTo>
                  <a:lnTo>
                    <a:pt x="504" y="58"/>
                  </a:lnTo>
                  <a:lnTo>
                    <a:pt x="490" y="58"/>
                  </a:lnTo>
                  <a:lnTo>
                    <a:pt x="461" y="58"/>
                  </a:lnTo>
                  <a:lnTo>
                    <a:pt x="448" y="71"/>
                  </a:lnTo>
                  <a:lnTo>
                    <a:pt x="432" y="87"/>
                  </a:lnTo>
                  <a:lnTo>
                    <a:pt x="432" y="102"/>
                  </a:lnTo>
                  <a:lnTo>
                    <a:pt x="419" y="116"/>
                  </a:lnTo>
                  <a:lnTo>
                    <a:pt x="403" y="102"/>
                  </a:lnTo>
                  <a:lnTo>
                    <a:pt x="390" y="102"/>
                  </a:lnTo>
                  <a:lnTo>
                    <a:pt x="390" y="116"/>
                  </a:lnTo>
                  <a:lnTo>
                    <a:pt x="374" y="130"/>
                  </a:lnTo>
                  <a:lnTo>
                    <a:pt x="390" y="143"/>
                  </a:lnTo>
                  <a:lnTo>
                    <a:pt x="403" y="159"/>
                  </a:lnTo>
                  <a:lnTo>
                    <a:pt x="419" y="174"/>
                  </a:lnTo>
                  <a:lnTo>
                    <a:pt x="432" y="188"/>
                  </a:lnTo>
                  <a:lnTo>
                    <a:pt x="448" y="174"/>
                  </a:lnTo>
                  <a:lnTo>
                    <a:pt x="461" y="174"/>
                  </a:lnTo>
                  <a:lnTo>
                    <a:pt x="477" y="174"/>
                  </a:lnTo>
                  <a:lnTo>
                    <a:pt x="504" y="188"/>
                  </a:lnTo>
                  <a:lnTo>
                    <a:pt x="504" y="201"/>
                  </a:lnTo>
                  <a:lnTo>
                    <a:pt x="519" y="217"/>
                  </a:lnTo>
                  <a:lnTo>
                    <a:pt x="533" y="2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6" name="Freeform 1053">
              <a:extLst>
                <a:ext uri="{FF2B5EF4-FFF2-40B4-BE49-F238E27FC236}">
                  <a16:creationId xmlns:a16="http://schemas.microsoft.com/office/drawing/2014/main" id="{832F837F-34A7-05A7-68E3-B4988B9862CB}"/>
                </a:ext>
              </a:extLst>
            </p:cNvPr>
            <p:cNvSpPr>
              <a:spLocks/>
            </p:cNvSpPr>
            <p:nvPr>
              <p:custDataLst>
                <p:tags r:id="rId20"/>
              </p:custDataLst>
            </p:nvPr>
          </p:nvSpPr>
          <p:spPr bwMode="auto">
            <a:xfrm>
              <a:off x="3162976" y="2823270"/>
              <a:ext cx="267256" cy="196771"/>
            </a:xfrm>
            <a:custGeom>
              <a:avLst/>
              <a:gdLst>
                <a:gd name="T0" fmla="*/ 153935 w 244"/>
                <a:gd name="T1" fmla="*/ 14743 h 202"/>
                <a:gd name="T2" fmla="*/ 136174 w 244"/>
                <a:gd name="T3" fmla="*/ 14743 h 202"/>
                <a:gd name="T4" fmla="*/ 100650 w 244"/>
                <a:gd name="T5" fmla="*/ 14743 h 202"/>
                <a:gd name="T6" fmla="*/ 85257 w 244"/>
                <a:gd name="T7" fmla="*/ 30540 h 202"/>
                <a:gd name="T8" fmla="*/ 68679 w 244"/>
                <a:gd name="T9" fmla="*/ 45283 h 202"/>
                <a:gd name="T10" fmla="*/ 68679 w 244"/>
                <a:gd name="T11" fmla="*/ 61079 h 202"/>
                <a:gd name="T12" fmla="*/ 50917 w 244"/>
                <a:gd name="T13" fmla="*/ 75823 h 202"/>
                <a:gd name="T14" fmla="*/ 31971 w 244"/>
                <a:gd name="T15" fmla="*/ 61079 h 202"/>
                <a:gd name="T16" fmla="*/ 16578 w 244"/>
                <a:gd name="T17" fmla="*/ 61079 h 202"/>
                <a:gd name="T18" fmla="*/ 16578 w 244"/>
                <a:gd name="T19" fmla="*/ 75823 h 202"/>
                <a:gd name="T20" fmla="*/ 0 w 244"/>
                <a:gd name="T21" fmla="*/ 91619 h 202"/>
                <a:gd name="T22" fmla="*/ 16578 w 244"/>
                <a:gd name="T23" fmla="*/ 106363 h 202"/>
                <a:gd name="T24" fmla="*/ 31971 w 244"/>
                <a:gd name="T25" fmla="*/ 121106 h 202"/>
                <a:gd name="T26" fmla="*/ 50917 w 244"/>
                <a:gd name="T27" fmla="*/ 136902 h 202"/>
                <a:gd name="T28" fmla="*/ 68679 w 244"/>
                <a:gd name="T29" fmla="*/ 151646 h 202"/>
                <a:gd name="T30" fmla="*/ 85257 w 244"/>
                <a:gd name="T31" fmla="*/ 136902 h 202"/>
                <a:gd name="T32" fmla="*/ 100650 w 244"/>
                <a:gd name="T33" fmla="*/ 136902 h 202"/>
                <a:gd name="T34" fmla="*/ 119596 w 244"/>
                <a:gd name="T35" fmla="*/ 136902 h 202"/>
                <a:gd name="T36" fmla="*/ 153935 w 244"/>
                <a:gd name="T37" fmla="*/ 151646 h 202"/>
                <a:gd name="T38" fmla="*/ 153935 w 244"/>
                <a:gd name="T39" fmla="*/ 167442 h 202"/>
                <a:gd name="T40" fmla="*/ 170513 w 244"/>
                <a:gd name="T41" fmla="*/ 182185 h 202"/>
                <a:gd name="T42" fmla="*/ 188275 w 244"/>
                <a:gd name="T43" fmla="*/ 212725 h 202"/>
                <a:gd name="T44" fmla="*/ 204853 w 244"/>
                <a:gd name="T45" fmla="*/ 197982 h 202"/>
                <a:gd name="T46" fmla="*/ 220246 w 244"/>
                <a:gd name="T47" fmla="*/ 182185 h 202"/>
                <a:gd name="T48" fmla="*/ 239192 w 244"/>
                <a:gd name="T49" fmla="*/ 182185 h 202"/>
                <a:gd name="T50" fmla="*/ 254586 w 244"/>
                <a:gd name="T51" fmla="*/ 182185 h 202"/>
                <a:gd name="T52" fmla="*/ 254586 w 244"/>
                <a:gd name="T53" fmla="*/ 151646 h 202"/>
                <a:gd name="T54" fmla="*/ 273531 w 244"/>
                <a:gd name="T55" fmla="*/ 136902 h 202"/>
                <a:gd name="T56" fmla="*/ 273531 w 244"/>
                <a:gd name="T57" fmla="*/ 151646 h 202"/>
                <a:gd name="T58" fmla="*/ 273531 w 244"/>
                <a:gd name="T59" fmla="*/ 167442 h 202"/>
                <a:gd name="T60" fmla="*/ 288925 w 244"/>
                <a:gd name="T61" fmla="*/ 167442 h 202"/>
                <a:gd name="T62" fmla="*/ 288925 w 244"/>
                <a:gd name="T63" fmla="*/ 151646 h 202"/>
                <a:gd name="T64" fmla="*/ 288925 w 244"/>
                <a:gd name="T65" fmla="*/ 136902 h 202"/>
                <a:gd name="T66" fmla="*/ 273531 w 244"/>
                <a:gd name="T67" fmla="*/ 121106 h 202"/>
                <a:gd name="T68" fmla="*/ 254586 w 244"/>
                <a:gd name="T69" fmla="*/ 136902 h 202"/>
                <a:gd name="T70" fmla="*/ 239192 w 244"/>
                <a:gd name="T71" fmla="*/ 121106 h 202"/>
                <a:gd name="T72" fmla="*/ 254586 w 244"/>
                <a:gd name="T73" fmla="*/ 106363 h 202"/>
                <a:gd name="T74" fmla="*/ 273531 w 244"/>
                <a:gd name="T75" fmla="*/ 106363 h 202"/>
                <a:gd name="T76" fmla="*/ 273531 w 244"/>
                <a:gd name="T77" fmla="*/ 91619 h 202"/>
                <a:gd name="T78" fmla="*/ 273531 w 244"/>
                <a:gd name="T79" fmla="*/ 75823 h 202"/>
                <a:gd name="T80" fmla="*/ 254586 w 244"/>
                <a:gd name="T81" fmla="*/ 45283 h 202"/>
                <a:gd name="T82" fmla="*/ 254586 w 244"/>
                <a:gd name="T83" fmla="*/ 30540 h 202"/>
                <a:gd name="T84" fmla="*/ 254586 w 244"/>
                <a:gd name="T85" fmla="*/ 14743 h 202"/>
                <a:gd name="T86" fmla="*/ 239192 w 244"/>
                <a:gd name="T87" fmla="*/ 14743 h 202"/>
                <a:gd name="T88" fmla="*/ 220246 w 244"/>
                <a:gd name="T89" fmla="*/ 14743 h 202"/>
                <a:gd name="T90" fmla="*/ 204853 w 244"/>
                <a:gd name="T91" fmla="*/ 14743 h 202"/>
                <a:gd name="T92" fmla="*/ 204853 w 244"/>
                <a:gd name="T93" fmla="*/ 0 h 202"/>
                <a:gd name="T94" fmla="*/ 188275 w 244"/>
                <a:gd name="T95" fmla="*/ 0 h 202"/>
                <a:gd name="T96" fmla="*/ 170513 w 244"/>
                <a:gd name="T97" fmla="*/ 14743 h 202"/>
                <a:gd name="T98" fmla="*/ 153935 w 244"/>
                <a:gd name="T99" fmla="*/ 14743 h 202"/>
                <a:gd name="T100" fmla="*/ 153935 w 244"/>
                <a:gd name="T101" fmla="*/ 14743 h 2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244" h="202">
                  <a:moveTo>
                    <a:pt x="130" y="14"/>
                  </a:moveTo>
                  <a:lnTo>
                    <a:pt x="115" y="14"/>
                  </a:lnTo>
                  <a:lnTo>
                    <a:pt x="85" y="14"/>
                  </a:lnTo>
                  <a:lnTo>
                    <a:pt x="72" y="29"/>
                  </a:lnTo>
                  <a:lnTo>
                    <a:pt x="58" y="43"/>
                  </a:lnTo>
                  <a:lnTo>
                    <a:pt x="58" y="58"/>
                  </a:lnTo>
                  <a:lnTo>
                    <a:pt x="43" y="72"/>
                  </a:lnTo>
                  <a:lnTo>
                    <a:pt x="27" y="58"/>
                  </a:lnTo>
                  <a:lnTo>
                    <a:pt x="14" y="58"/>
                  </a:lnTo>
                  <a:lnTo>
                    <a:pt x="14" y="72"/>
                  </a:lnTo>
                  <a:lnTo>
                    <a:pt x="0" y="87"/>
                  </a:lnTo>
                  <a:lnTo>
                    <a:pt x="14" y="101"/>
                  </a:lnTo>
                  <a:lnTo>
                    <a:pt x="27" y="115"/>
                  </a:lnTo>
                  <a:lnTo>
                    <a:pt x="43" y="130"/>
                  </a:lnTo>
                  <a:lnTo>
                    <a:pt x="58" y="144"/>
                  </a:lnTo>
                  <a:lnTo>
                    <a:pt x="72" y="130"/>
                  </a:lnTo>
                  <a:lnTo>
                    <a:pt x="85" y="130"/>
                  </a:lnTo>
                  <a:lnTo>
                    <a:pt x="101" y="130"/>
                  </a:lnTo>
                  <a:lnTo>
                    <a:pt x="130" y="144"/>
                  </a:lnTo>
                  <a:lnTo>
                    <a:pt x="130" y="159"/>
                  </a:lnTo>
                  <a:lnTo>
                    <a:pt x="144" y="173"/>
                  </a:lnTo>
                  <a:lnTo>
                    <a:pt x="159" y="202"/>
                  </a:lnTo>
                  <a:lnTo>
                    <a:pt x="173" y="188"/>
                  </a:lnTo>
                  <a:lnTo>
                    <a:pt x="186" y="173"/>
                  </a:lnTo>
                  <a:lnTo>
                    <a:pt x="202" y="173"/>
                  </a:lnTo>
                  <a:lnTo>
                    <a:pt x="215" y="173"/>
                  </a:lnTo>
                  <a:lnTo>
                    <a:pt x="215" y="144"/>
                  </a:lnTo>
                  <a:lnTo>
                    <a:pt x="231" y="130"/>
                  </a:lnTo>
                  <a:lnTo>
                    <a:pt x="231" y="144"/>
                  </a:lnTo>
                  <a:lnTo>
                    <a:pt x="231" y="159"/>
                  </a:lnTo>
                  <a:lnTo>
                    <a:pt x="244" y="159"/>
                  </a:lnTo>
                  <a:lnTo>
                    <a:pt x="244" y="144"/>
                  </a:lnTo>
                  <a:lnTo>
                    <a:pt x="244" y="130"/>
                  </a:lnTo>
                  <a:lnTo>
                    <a:pt x="231" y="115"/>
                  </a:lnTo>
                  <a:lnTo>
                    <a:pt x="215" y="130"/>
                  </a:lnTo>
                  <a:lnTo>
                    <a:pt x="202" y="115"/>
                  </a:lnTo>
                  <a:lnTo>
                    <a:pt x="215" y="101"/>
                  </a:lnTo>
                  <a:lnTo>
                    <a:pt x="231" y="101"/>
                  </a:lnTo>
                  <a:lnTo>
                    <a:pt x="231" y="87"/>
                  </a:lnTo>
                  <a:lnTo>
                    <a:pt x="231" y="72"/>
                  </a:lnTo>
                  <a:lnTo>
                    <a:pt x="215" y="43"/>
                  </a:lnTo>
                  <a:lnTo>
                    <a:pt x="215" y="29"/>
                  </a:lnTo>
                  <a:lnTo>
                    <a:pt x="215" y="14"/>
                  </a:lnTo>
                  <a:lnTo>
                    <a:pt x="202" y="14"/>
                  </a:lnTo>
                  <a:lnTo>
                    <a:pt x="186" y="14"/>
                  </a:lnTo>
                  <a:lnTo>
                    <a:pt x="173" y="14"/>
                  </a:lnTo>
                  <a:lnTo>
                    <a:pt x="173" y="0"/>
                  </a:lnTo>
                  <a:lnTo>
                    <a:pt x="159" y="0"/>
                  </a:lnTo>
                  <a:lnTo>
                    <a:pt x="144" y="14"/>
                  </a:lnTo>
                  <a:lnTo>
                    <a:pt x="130" y="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7" name="Freeform 1055">
              <a:extLst>
                <a:ext uri="{FF2B5EF4-FFF2-40B4-BE49-F238E27FC236}">
                  <a16:creationId xmlns:a16="http://schemas.microsoft.com/office/drawing/2014/main" id="{79A62C8F-CDAF-78F2-55BD-53903ACEB802}"/>
                </a:ext>
              </a:extLst>
            </p:cNvPr>
            <p:cNvSpPr>
              <a:spLocks/>
            </p:cNvSpPr>
            <p:nvPr>
              <p:custDataLst>
                <p:tags r:id="rId21"/>
              </p:custDataLst>
            </p:nvPr>
          </p:nvSpPr>
          <p:spPr bwMode="auto">
            <a:xfrm>
              <a:off x="4493379" y="5050888"/>
              <a:ext cx="121880" cy="205581"/>
            </a:xfrm>
            <a:custGeom>
              <a:avLst/>
              <a:gdLst>
                <a:gd name="T0" fmla="*/ 44320 w 110"/>
                <a:gd name="T1" fmla="*/ 207291 h 208"/>
                <a:gd name="T2" fmla="*/ 34737 w 110"/>
                <a:gd name="T3" fmla="*/ 203017 h 208"/>
                <a:gd name="T4" fmla="*/ 22759 w 110"/>
                <a:gd name="T5" fmla="*/ 191263 h 208"/>
                <a:gd name="T6" fmla="*/ 22759 w 110"/>
                <a:gd name="T7" fmla="*/ 174167 h 208"/>
                <a:gd name="T8" fmla="*/ 11978 w 110"/>
                <a:gd name="T9" fmla="*/ 160276 h 208"/>
                <a:gd name="T10" fmla="*/ 0 w 110"/>
                <a:gd name="T11" fmla="*/ 145317 h 208"/>
                <a:gd name="T12" fmla="*/ 11978 w 110"/>
                <a:gd name="T13" fmla="*/ 134632 h 208"/>
                <a:gd name="T14" fmla="*/ 11978 w 110"/>
                <a:gd name="T15" fmla="*/ 129290 h 208"/>
                <a:gd name="T16" fmla="*/ 11978 w 110"/>
                <a:gd name="T17" fmla="*/ 114331 h 208"/>
                <a:gd name="T18" fmla="*/ 4791 w 110"/>
                <a:gd name="T19" fmla="*/ 101508 h 208"/>
                <a:gd name="T20" fmla="*/ 0 w 110"/>
                <a:gd name="T21" fmla="*/ 83344 h 208"/>
                <a:gd name="T22" fmla="*/ 4791 w 110"/>
                <a:gd name="T23" fmla="*/ 66248 h 208"/>
                <a:gd name="T24" fmla="*/ 0 w 110"/>
                <a:gd name="T25" fmla="*/ 54494 h 208"/>
                <a:gd name="T26" fmla="*/ 11978 w 110"/>
                <a:gd name="T27" fmla="*/ 43809 h 208"/>
                <a:gd name="T28" fmla="*/ 27550 w 110"/>
                <a:gd name="T29" fmla="*/ 27781 h 208"/>
                <a:gd name="T30" fmla="*/ 46716 w 110"/>
                <a:gd name="T31" fmla="*/ 19233 h 208"/>
                <a:gd name="T32" fmla="*/ 53903 w 110"/>
                <a:gd name="T33" fmla="*/ 10685 h 208"/>
                <a:gd name="T34" fmla="*/ 62287 w 110"/>
                <a:gd name="T35" fmla="*/ 6411 h 208"/>
                <a:gd name="T36" fmla="*/ 81453 w 110"/>
                <a:gd name="T37" fmla="*/ 6411 h 208"/>
                <a:gd name="T38" fmla="*/ 97025 w 110"/>
                <a:gd name="T39" fmla="*/ 0 h 208"/>
                <a:gd name="T40" fmla="*/ 113794 w 110"/>
                <a:gd name="T41" fmla="*/ 4274 h 208"/>
                <a:gd name="T42" fmla="*/ 118586 w 110"/>
                <a:gd name="T43" fmla="*/ 0 h 208"/>
                <a:gd name="T44" fmla="*/ 125773 w 110"/>
                <a:gd name="T45" fmla="*/ 6411 h 208"/>
                <a:gd name="T46" fmla="*/ 131762 w 110"/>
                <a:gd name="T47" fmla="*/ 23507 h 208"/>
                <a:gd name="T48" fmla="*/ 131762 w 110"/>
                <a:gd name="T49" fmla="*/ 37398 h 208"/>
                <a:gd name="T50" fmla="*/ 131762 w 110"/>
                <a:gd name="T51" fmla="*/ 54494 h 208"/>
                <a:gd name="T52" fmla="*/ 131762 w 110"/>
                <a:gd name="T53" fmla="*/ 85481 h 208"/>
                <a:gd name="T54" fmla="*/ 116190 w 110"/>
                <a:gd name="T55" fmla="*/ 99371 h 208"/>
                <a:gd name="T56" fmla="*/ 97025 w 110"/>
                <a:gd name="T57" fmla="*/ 114331 h 208"/>
                <a:gd name="T58" fmla="*/ 97025 w 110"/>
                <a:gd name="T59" fmla="*/ 129290 h 208"/>
                <a:gd name="T60" fmla="*/ 97025 w 110"/>
                <a:gd name="T61" fmla="*/ 145317 h 208"/>
                <a:gd name="T62" fmla="*/ 81453 w 110"/>
                <a:gd name="T63" fmla="*/ 176304 h 208"/>
                <a:gd name="T64" fmla="*/ 81453 w 110"/>
                <a:gd name="T65" fmla="*/ 191263 h 208"/>
                <a:gd name="T66" fmla="*/ 62287 w 110"/>
                <a:gd name="T67" fmla="*/ 207291 h 208"/>
                <a:gd name="T68" fmla="*/ 62287 w 110"/>
                <a:gd name="T69" fmla="*/ 222250 h 208"/>
                <a:gd name="T70" fmla="*/ 46716 w 110"/>
                <a:gd name="T71" fmla="*/ 207291 h 208"/>
                <a:gd name="T72" fmla="*/ 46716 w 110"/>
                <a:gd name="T73" fmla="*/ 207291 h 208"/>
                <a:gd name="T74" fmla="*/ 44320 w 110"/>
                <a:gd name="T75" fmla="*/ 207291 h 20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10" h="208">
                  <a:moveTo>
                    <a:pt x="37" y="194"/>
                  </a:moveTo>
                  <a:lnTo>
                    <a:pt x="29" y="190"/>
                  </a:lnTo>
                  <a:lnTo>
                    <a:pt x="19" y="179"/>
                  </a:lnTo>
                  <a:lnTo>
                    <a:pt x="19" y="163"/>
                  </a:lnTo>
                  <a:lnTo>
                    <a:pt x="10" y="150"/>
                  </a:lnTo>
                  <a:lnTo>
                    <a:pt x="0" y="136"/>
                  </a:lnTo>
                  <a:lnTo>
                    <a:pt x="10" y="126"/>
                  </a:lnTo>
                  <a:lnTo>
                    <a:pt x="10" y="121"/>
                  </a:lnTo>
                  <a:lnTo>
                    <a:pt x="10" y="107"/>
                  </a:lnTo>
                  <a:lnTo>
                    <a:pt x="4" y="95"/>
                  </a:lnTo>
                  <a:lnTo>
                    <a:pt x="0" y="78"/>
                  </a:lnTo>
                  <a:lnTo>
                    <a:pt x="4" y="62"/>
                  </a:lnTo>
                  <a:lnTo>
                    <a:pt x="0" y="51"/>
                  </a:lnTo>
                  <a:lnTo>
                    <a:pt x="10" y="41"/>
                  </a:lnTo>
                  <a:lnTo>
                    <a:pt x="23" y="26"/>
                  </a:lnTo>
                  <a:lnTo>
                    <a:pt x="39" y="18"/>
                  </a:lnTo>
                  <a:lnTo>
                    <a:pt x="45" y="10"/>
                  </a:lnTo>
                  <a:lnTo>
                    <a:pt x="52" y="6"/>
                  </a:lnTo>
                  <a:lnTo>
                    <a:pt x="68" y="6"/>
                  </a:lnTo>
                  <a:lnTo>
                    <a:pt x="81" y="0"/>
                  </a:lnTo>
                  <a:lnTo>
                    <a:pt x="95" y="4"/>
                  </a:lnTo>
                  <a:lnTo>
                    <a:pt x="99" y="0"/>
                  </a:lnTo>
                  <a:lnTo>
                    <a:pt x="105" y="6"/>
                  </a:lnTo>
                  <a:lnTo>
                    <a:pt x="110" y="22"/>
                  </a:lnTo>
                  <a:lnTo>
                    <a:pt x="110" y="35"/>
                  </a:lnTo>
                  <a:lnTo>
                    <a:pt x="110" y="51"/>
                  </a:lnTo>
                  <a:lnTo>
                    <a:pt x="110" y="80"/>
                  </a:lnTo>
                  <a:lnTo>
                    <a:pt x="97" y="93"/>
                  </a:lnTo>
                  <a:lnTo>
                    <a:pt x="81" y="107"/>
                  </a:lnTo>
                  <a:lnTo>
                    <a:pt x="81" y="121"/>
                  </a:lnTo>
                  <a:lnTo>
                    <a:pt x="81" y="136"/>
                  </a:lnTo>
                  <a:lnTo>
                    <a:pt x="68" y="165"/>
                  </a:lnTo>
                  <a:lnTo>
                    <a:pt x="68" y="179"/>
                  </a:lnTo>
                  <a:lnTo>
                    <a:pt x="52" y="194"/>
                  </a:lnTo>
                  <a:lnTo>
                    <a:pt x="52" y="208"/>
                  </a:lnTo>
                  <a:lnTo>
                    <a:pt x="39" y="194"/>
                  </a:lnTo>
                  <a:lnTo>
                    <a:pt x="37" y="19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8" name="Freeform 1057">
              <a:extLst>
                <a:ext uri="{FF2B5EF4-FFF2-40B4-BE49-F238E27FC236}">
                  <a16:creationId xmlns:a16="http://schemas.microsoft.com/office/drawing/2014/main" id="{99B16C67-60E7-7F7B-7BD3-D2FC2E8632B8}"/>
                </a:ext>
              </a:extLst>
            </p:cNvPr>
            <p:cNvSpPr>
              <a:spLocks/>
            </p:cNvSpPr>
            <p:nvPr>
              <p:custDataLst>
                <p:tags r:id="rId22"/>
              </p:custDataLst>
            </p:nvPr>
          </p:nvSpPr>
          <p:spPr bwMode="auto">
            <a:xfrm>
              <a:off x="4377373" y="5271154"/>
              <a:ext cx="221735" cy="336273"/>
            </a:xfrm>
            <a:custGeom>
              <a:avLst/>
              <a:gdLst>
                <a:gd name="T0" fmla="*/ 34077 w 204"/>
                <a:gd name="T1" fmla="*/ 60237 h 344"/>
                <a:gd name="T2" fmla="*/ 84605 w 204"/>
                <a:gd name="T3" fmla="*/ 45442 h 344"/>
                <a:gd name="T4" fmla="*/ 118681 w 204"/>
                <a:gd name="T5" fmla="*/ 28534 h 344"/>
                <a:gd name="T6" fmla="*/ 152758 w 204"/>
                <a:gd name="T7" fmla="*/ 28534 h 344"/>
                <a:gd name="T8" fmla="*/ 171559 w 204"/>
                <a:gd name="T9" fmla="*/ 14795 h 344"/>
                <a:gd name="T10" fmla="*/ 186835 w 204"/>
                <a:gd name="T11" fmla="*/ 14795 h 344"/>
                <a:gd name="T12" fmla="*/ 220912 w 204"/>
                <a:gd name="T13" fmla="*/ 45442 h 344"/>
                <a:gd name="T14" fmla="*/ 220912 w 204"/>
                <a:gd name="T15" fmla="*/ 60237 h 344"/>
                <a:gd name="T16" fmla="*/ 239713 w 204"/>
                <a:gd name="T17" fmla="*/ 73976 h 344"/>
                <a:gd name="T18" fmla="*/ 220912 w 204"/>
                <a:gd name="T19" fmla="*/ 121532 h 344"/>
                <a:gd name="T20" fmla="*/ 239713 w 204"/>
                <a:gd name="T21" fmla="*/ 135270 h 344"/>
                <a:gd name="T22" fmla="*/ 205636 w 204"/>
                <a:gd name="T23" fmla="*/ 150065 h 344"/>
                <a:gd name="T24" fmla="*/ 205636 w 204"/>
                <a:gd name="T25" fmla="*/ 180712 h 344"/>
                <a:gd name="T26" fmla="*/ 205636 w 204"/>
                <a:gd name="T27" fmla="*/ 211359 h 344"/>
                <a:gd name="T28" fmla="*/ 186835 w 204"/>
                <a:gd name="T29" fmla="*/ 256802 h 344"/>
                <a:gd name="T30" fmla="*/ 186835 w 204"/>
                <a:gd name="T31" fmla="*/ 318096 h 344"/>
                <a:gd name="T32" fmla="*/ 171559 w 204"/>
                <a:gd name="T33" fmla="*/ 348743 h 344"/>
                <a:gd name="T34" fmla="*/ 137482 w 204"/>
                <a:gd name="T35" fmla="*/ 333948 h 344"/>
                <a:gd name="T36" fmla="*/ 84605 w 204"/>
                <a:gd name="T37" fmla="*/ 333948 h 344"/>
                <a:gd name="T38" fmla="*/ 84605 w 204"/>
                <a:gd name="T39" fmla="*/ 363538 h 344"/>
                <a:gd name="T40" fmla="*/ 50528 w 204"/>
                <a:gd name="T41" fmla="*/ 363538 h 344"/>
                <a:gd name="T42" fmla="*/ 18801 w 204"/>
                <a:gd name="T43" fmla="*/ 333948 h 344"/>
                <a:gd name="T44" fmla="*/ 0 w 204"/>
                <a:gd name="T45" fmla="*/ 303301 h 344"/>
                <a:gd name="T46" fmla="*/ 0 w 204"/>
                <a:gd name="T47" fmla="*/ 256802 h 344"/>
                <a:gd name="T48" fmla="*/ 34077 w 204"/>
                <a:gd name="T49" fmla="*/ 242006 h 344"/>
                <a:gd name="T50" fmla="*/ 34077 w 204"/>
                <a:gd name="T51" fmla="*/ 211359 h 344"/>
                <a:gd name="T52" fmla="*/ 68154 w 204"/>
                <a:gd name="T53" fmla="*/ 180712 h 344"/>
                <a:gd name="T54" fmla="*/ 18801 w 204"/>
                <a:gd name="T55" fmla="*/ 180712 h 344"/>
                <a:gd name="T56" fmla="*/ 18801 w 204"/>
                <a:gd name="T57" fmla="*/ 135270 h 344"/>
                <a:gd name="T58" fmla="*/ 0 w 204"/>
                <a:gd name="T59" fmla="*/ 90885 h 344"/>
                <a:gd name="T60" fmla="*/ 18801 w 204"/>
                <a:gd name="T61" fmla="*/ 60237 h 344"/>
                <a:gd name="T62" fmla="*/ 18801 w 204"/>
                <a:gd name="T63" fmla="*/ 45442 h 34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4" h="344">
                  <a:moveTo>
                    <a:pt x="16" y="43"/>
                  </a:moveTo>
                  <a:lnTo>
                    <a:pt x="29" y="57"/>
                  </a:lnTo>
                  <a:lnTo>
                    <a:pt x="43" y="43"/>
                  </a:lnTo>
                  <a:lnTo>
                    <a:pt x="72" y="43"/>
                  </a:lnTo>
                  <a:lnTo>
                    <a:pt x="88" y="43"/>
                  </a:lnTo>
                  <a:lnTo>
                    <a:pt x="101" y="27"/>
                  </a:lnTo>
                  <a:lnTo>
                    <a:pt x="117" y="27"/>
                  </a:lnTo>
                  <a:lnTo>
                    <a:pt x="130" y="27"/>
                  </a:lnTo>
                  <a:lnTo>
                    <a:pt x="130" y="14"/>
                  </a:lnTo>
                  <a:lnTo>
                    <a:pt x="146" y="14"/>
                  </a:lnTo>
                  <a:lnTo>
                    <a:pt x="159" y="0"/>
                  </a:lnTo>
                  <a:lnTo>
                    <a:pt x="159" y="14"/>
                  </a:lnTo>
                  <a:lnTo>
                    <a:pt x="175" y="27"/>
                  </a:lnTo>
                  <a:lnTo>
                    <a:pt x="188" y="43"/>
                  </a:lnTo>
                  <a:lnTo>
                    <a:pt x="175" y="43"/>
                  </a:lnTo>
                  <a:lnTo>
                    <a:pt x="188" y="57"/>
                  </a:lnTo>
                  <a:lnTo>
                    <a:pt x="188" y="70"/>
                  </a:lnTo>
                  <a:lnTo>
                    <a:pt x="204" y="70"/>
                  </a:lnTo>
                  <a:lnTo>
                    <a:pt x="204" y="86"/>
                  </a:lnTo>
                  <a:lnTo>
                    <a:pt x="188" y="115"/>
                  </a:lnTo>
                  <a:lnTo>
                    <a:pt x="204" y="115"/>
                  </a:lnTo>
                  <a:lnTo>
                    <a:pt x="204" y="128"/>
                  </a:lnTo>
                  <a:lnTo>
                    <a:pt x="188" y="142"/>
                  </a:lnTo>
                  <a:lnTo>
                    <a:pt x="175" y="142"/>
                  </a:lnTo>
                  <a:lnTo>
                    <a:pt x="175" y="157"/>
                  </a:lnTo>
                  <a:lnTo>
                    <a:pt x="175" y="171"/>
                  </a:lnTo>
                  <a:lnTo>
                    <a:pt x="175" y="186"/>
                  </a:lnTo>
                  <a:lnTo>
                    <a:pt x="175" y="200"/>
                  </a:lnTo>
                  <a:lnTo>
                    <a:pt x="175" y="214"/>
                  </a:lnTo>
                  <a:lnTo>
                    <a:pt x="159" y="243"/>
                  </a:lnTo>
                  <a:lnTo>
                    <a:pt x="159" y="272"/>
                  </a:lnTo>
                  <a:lnTo>
                    <a:pt x="159" y="301"/>
                  </a:lnTo>
                  <a:lnTo>
                    <a:pt x="159" y="316"/>
                  </a:lnTo>
                  <a:lnTo>
                    <a:pt x="146" y="330"/>
                  </a:lnTo>
                  <a:lnTo>
                    <a:pt x="130" y="316"/>
                  </a:lnTo>
                  <a:lnTo>
                    <a:pt x="117" y="316"/>
                  </a:lnTo>
                  <a:lnTo>
                    <a:pt x="88" y="301"/>
                  </a:lnTo>
                  <a:lnTo>
                    <a:pt x="72" y="316"/>
                  </a:lnTo>
                  <a:lnTo>
                    <a:pt x="72" y="330"/>
                  </a:lnTo>
                  <a:lnTo>
                    <a:pt x="72" y="344"/>
                  </a:lnTo>
                  <a:lnTo>
                    <a:pt x="58" y="344"/>
                  </a:lnTo>
                  <a:lnTo>
                    <a:pt x="43" y="344"/>
                  </a:lnTo>
                  <a:lnTo>
                    <a:pt x="16" y="330"/>
                  </a:lnTo>
                  <a:lnTo>
                    <a:pt x="16" y="316"/>
                  </a:lnTo>
                  <a:lnTo>
                    <a:pt x="16" y="301"/>
                  </a:lnTo>
                  <a:lnTo>
                    <a:pt x="0" y="287"/>
                  </a:lnTo>
                  <a:lnTo>
                    <a:pt x="16" y="258"/>
                  </a:lnTo>
                  <a:lnTo>
                    <a:pt x="0" y="243"/>
                  </a:lnTo>
                  <a:lnTo>
                    <a:pt x="16" y="243"/>
                  </a:lnTo>
                  <a:lnTo>
                    <a:pt x="29" y="229"/>
                  </a:lnTo>
                  <a:lnTo>
                    <a:pt x="29" y="214"/>
                  </a:lnTo>
                  <a:lnTo>
                    <a:pt x="29" y="200"/>
                  </a:lnTo>
                  <a:lnTo>
                    <a:pt x="43" y="186"/>
                  </a:lnTo>
                  <a:lnTo>
                    <a:pt x="58" y="171"/>
                  </a:lnTo>
                  <a:lnTo>
                    <a:pt x="29" y="171"/>
                  </a:lnTo>
                  <a:lnTo>
                    <a:pt x="16" y="171"/>
                  </a:lnTo>
                  <a:lnTo>
                    <a:pt x="16" y="142"/>
                  </a:lnTo>
                  <a:lnTo>
                    <a:pt x="16" y="128"/>
                  </a:lnTo>
                  <a:lnTo>
                    <a:pt x="0" y="99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16" y="57"/>
                  </a:lnTo>
                  <a:lnTo>
                    <a:pt x="16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29" name="Freeform 1061">
              <a:extLst>
                <a:ext uri="{FF2B5EF4-FFF2-40B4-BE49-F238E27FC236}">
                  <a16:creationId xmlns:a16="http://schemas.microsoft.com/office/drawing/2014/main" id="{616169E2-2B3B-FE3F-43D2-E8BC170C06B7}"/>
                </a:ext>
              </a:extLst>
            </p:cNvPr>
            <p:cNvSpPr>
              <a:spLocks/>
            </p:cNvSpPr>
            <p:nvPr>
              <p:custDataLst>
                <p:tags r:id="rId23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0" name="Freeform 1062">
              <a:extLst>
                <a:ext uri="{FF2B5EF4-FFF2-40B4-BE49-F238E27FC236}">
                  <a16:creationId xmlns:a16="http://schemas.microsoft.com/office/drawing/2014/main" id="{19865841-5235-FE16-723C-5A8FA5F0F918}"/>
                </a:ext>
              </a:extLst>
            </p:cNvPr>
            <p:cNvSpPr>
              <a:spLocks/>
            </p:cNvSpPr>
            <p:nvPr>
              <p:custDataLst>
                <p:tags r:id="rId24"/>
              </p:custDataLst>
            </p:nvPr>
          </p:nvSpPr>
          <p:spPr bwMode="auto">
            <a:xfrm>
              <a:off x="3447852" y="3149263"/>
              <a:ext cx="51395" cy="30837"/>
            </a:xfrm>
            <a:custGeom>
              <a:avLst/>
              <a:gdLst>
                <a:gd name="T0" fmla="*/ 35807 w 45"/>
                <a:gd name="T1" fmla="*/ 33337 h 29"/>
                <a:gd name="T2" fmla="*/ 18521 w 45"/>
                <a:gd name="T3" fmla="*/ 33337 h 29"/>
                <a:gd name="T4" fmla="*/ 0 w 45"/>
                <a:gd name="T5" fmla="*/ 33337 h 29"/>
                <a:gd name="T6" fmla="*/ 0 w 45"/>
                <a:gd name="T7" fmla="*/ 0 h 29"/>
                <a:gd name="T8" fmla="*/ 18521 w 45"/>
                <a:gd name="T9" fmla="*/ 0 h 29"/>
                <a:gd name="T10" fmla="*/ 35807 w 45"/>
                <a:gd name="T11" fmla="*/ 0 h 29"/>
                <a:gd name="T12" fmla="*/ 55562 w 45"/>
                <a:gd name="T13" fmla="*/ 17243 h 29"/>
                <a:gd name="T14" fmla="*/ 35807 w 45"/>
                <a:gd name="T15" fmla="*/ 33337 h 29"/>
                <a:gd name="T16" fmla="*/ 35807 w 45"/>
                <a:gd name="T17" fmla="*/ 33337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9">
                  <a:moveTo>
                    <a:pt x="29" y="29"/>
                  </a:moveTo>
                  <a:lnTo>
                    <a:pt x="15" y="29"/>
                  </a:lnTo>
                  <a:lnTo>
                    <a:pt x="0" y="29"/>
                  </a:lnTo>
                  <a:lnTo>
                    <a:pt x="0" y="0"/>
                  </a:lnTo>
                  <a:lnTo>
                    <a:pt x="15" y="0"/>
                  </a:lnTo>
                  <a:lnTo>
                    <a:pt x="29" y="0"/>
                  </a:lnTo>
                  <a:lnTo>
                    <a:pt x="45" y="15"/>
                  </a:lnTo>
                  <a:lnTo>
                    <a:pt x="29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1" name="Freeform 1063">
              <a:extLst>
                <a:ext uri="{FF2B5EF4-FFF2-40B4-BE49-F238E27FC236}">
                  <a16:creationId xmlns:a16="http://schemas.microsoft.com/office/drawing/2014/main" id="{93D47E09-352C-5125-FB56-73D91A67AF37}"/>
                </a:ext>
              </a:extLst>
            </p:cNvPr>
            <p:cNvSpPr>
              <a:spLocks/>
            </p:cNvSpPr>
            <p:nvPr>
              <p:custDataLst>
                <p:tags r:id="rId25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w 43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2" name="Freeform 1064">
              <a:extLst>
                <a:ext uri="{FF2B5EF4-FFF2-40B4-BE49-F238E27FC236}">
                  <a16:creationId xmlns:a16="http://schemas.microsoft.com/office/drawing/2014/main" id="{5F2B5C0D-9980-6041-5AAD-640E134982EF}"/>
                </a:ext>
              </a:extLst>
            </p:cNvPr>
            <p:cNvSpPr>
              <a:spLocks/>
            </p:cNvSpPr>
            <p:nvPr>
              <p:custDataLst>
                <p:tags r:id="rId26"/>
              </p:custDataLst>
            </p:nvPr>
          </p:nvSpPr>
          <p:spPr bwMode="auto">
            <a:xfrm>
              <a:off x="3616722" y="3630910"/>
              <a:ext cx="44053" cy="14684"/>
            </a:xfrm>
            <a:custGeom>
              <a:avLst/>
              <a:gdLst>
                <a:gd name="T0" fmla="*/ 0 w 43"/>
                <a:gd name="T1" fmla="*/ 0 h 14"/>
                <a:gd name="T2" fmla="*/ 32119 w 43"/>
                <a:gd name="T3" fmla="*/ 0 h 14"/>
                <a:gd name="T4" fmla="*/ 47625 w 43"/>
                <a:gd name="T5" fmla="*/ 0 h 14"/>
                <a:gd name="T6" fmla="*/ 47625 w 43"/>
                <a:gd name="T7" fmla="*/ 15875 h 14"/>
                <a:gd name="T8" fmla="*/ 32119 w 43"/>
                <a:gd name="T9" fmla="*/ 15875 h 14"/>
                <a:gd name="T10" fmla="*/ 15506 w 43"/>
                <a:gd name="T11" fmla="*/ 15875 h 14"/>
                <a:gd name="T12" fmla="*/ 0 w 43"/>
                <a:gd name="T13" fmla="*/ 0 h 14"/>
                <a:gd name="T14" fmla="*/ 0 w 43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4">
                  <a:moveTo>
                    <a:pt x="0" y="0"/>
                  </a:moveTo>
                  <a:lnTo>
                    <a:pt x="29" y="0"/>
                  </a:lnTo>
                  <a:lnTo>
                    <a:pt x="43" y="0"/>
                  </a:lnTo>
                  <a:lnTo>
                    <a:pt x="43" y="14"/>
                  </a:lnTo>
                  <a:lnTo>
                    <a:pt x="29" y="14"/>
                  </a:ln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3" name="Freeform 1065">
              <a:extLst>
                <a:ext uri="{FF2B5EF4-FFF2-40B4-BE49-F238E27FC236}">
                  <a16:creationId xmlns:a16="http://schemas.microsoft.com/office/drawing/2014/main" id="{F3972258-0A65-9053-6610-172AD5A46C5C}"/>
                </a:ext>
              </a:extLst>
            </p:cNvPr>
            <p:cNvSpPr>
              <a:spLocks/>
            </p:cNvSpPr>
            <p:nvPr>
              <p:custDataLst>
                <p:tags r:id="rId27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4" name="Freeform 1066">
              <a:extLst>
                <a:ext uri="{FF2B5EF4-FFF2-40B4-BE49-F238E27FC236}">
                  <a16:creationId xmlns:a16="http://schemas.microsoft.com/office/drawing/2014/main" id="{BA82A936-A4CA-A233-4DB1-556887D6DECC}"/>
                </a:ext>
              </a:extLst>
            </p:cNvPr>
            <p:cNvSpPr>
              <a:spLocks/>
            </p:cNvSpPr>
            <p:nvPr>
              <p:custDataLst>
                <p:tags r:id="rId28"/>
              </p:custDataLst>
            </p:nvPr>
          </p:nvSpPr>
          <p:spPr bwMode="auto">
            <a:xfrm>
              <a:off x="3499247" y="3009760"/>
              <a:ext cx="44053" cy="41116"/>
            </a:xfrm>
            <a:custGeom>
              <a:avLst/>
              <a:gdLst>
                <a:gd name="T0" fmla="*/ 0 w 42"/>
                <a:gd name="T1" fmla="*/ 29978 h 43"/>
                <a:gd name="T2" fmla="*/ 14741 w 42"/>
                <a:gd name="T3" fmla="*/ 14472 h 43"/>
                <a:gd name="T4" fmla="*/ 32884 w 42"/>
                <a:gd name="T5" fmla="*/ 0 h 43"/>
                <a:gd name="T6" fmla="*/ 47625 w 42"/>
                <a:gd name="T7" fmla="*/ 14472 h 43"/>
                <a:gd name="T8" fmla="*/ 47625 w 42"/>
                <a:gd name="T9" fmla="*/ 29978 h 43"/>
                <a:gd name="T10" fmla="*/ 14741 w 42"/>
                <a:gd name="T11" fmla="*/ 44450 h 43"/>
                <a:gd name="T12" fmla="*/ 0 w 42"/>
                <a:gd name="T13" fmla="*/ 29978 h 43"/>
                <a:gd name="T14" fmla="*/ 0 w 42"/>
                <a:gd name="T15" fmla="*/ 29978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2" h="43">
                  <a:moveTo>
                    <a:pt x="0" y="29"/>
                  </a:moveTo>
                  <a:lnTo>
                    <a:pt x="13" y="14"/>
                  </a:lnTo>
                  <a:lnTo>
                    <a:pt x="29" y="0"/>
                  </a:lnTo>
                  <a:lnTo>
                    <a:pt x="42" y="14"/>
                  </a:lnTo>
                  <a:lnTo>
                    <a:pt x="42" y="29"/>
                  </a:lnTo>
                  <a:lnTo>
                    <a:pt x="13" y="43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5" name="Freeform 1067">
              <a:extLst>
                <a:ext uri="{FF2B5EF4-FFF2-40B4-BE49-F238E27FC236}">
                  <a16:creationId xmlns:a16="http://schemas.microsoft.com/office/drawing/2014/main" id="{82C5E172-9E23-45B2-C538-8FF56781E82A}"/>
                </a:ext>
              </a:extLst>
            </p:cNvPr>
            <p:cNvSpPr>
              <a:spLocks/>
            </p:cNvSpPr>
            <p:nvPr>
              <p:custDataLst>
                <p:tags r:id="rId29"/>
              </p:custDataLst>
            </p:nvPr>
          </p:nvSpPr>
          <p:spPr bwMode="auto">
            <a:xfrm>
              <a:off x="3149758" y="2873196"/>
              <a:ext cx="911900" cy="791487"/>
            </a:xfrm>
            <a:custGeom>
              <a:avLst/>
              <a:gdLst>
                <a:gd name="T0" fmla="*/ 83826 w 835"/>
                <a:gd name="T1" fmla="*/ 734337 h 804"/>
                <a:gd name="T2" fmla="*/ 185361 w 835"/>
                <a:gd name="T3" fmla="*/ 672610 h 804"/>
                <a:gd name="T4" fmla="*/ 219600 w 835"/>
                <a:gd name="T5" fmla="*/ 657710 h 804"/>
                <a:gd name="T6" fmla="*/ 269187 w 835"/>
                <a:gd name="T7" fmla="*/ 672610 h 804"/>
                <a:gd name="T8" fmla="*/ 338845 w 835"/>
                <a:gd name="T9" fmla="*/ 686445 h 804"/>
                <a:gd name="T10" fmla="*/ 404961 w 835"/>
                <a:gd name="T11" fmla="*/ 657710 h 804"/>
                <a:gd name="T12" fmla="*/ 473438 w 835"/>
                <a:gd name="T13" fmla="*/ 624718 h 804"/>
                <a:gd name="T14" fmla="*/ 439200 w 835"/>
                <a:gd name="T15" fmla="*/ 613012 h 804"/>
                <a:gd name="T16" fmla="*/ 422671 w 835"/>
                <a:gd name="T17" fmla="*/ 550220 h 804"/>
                <a:gd name="T18" fmla="*/ 459271 w 835"/>
                <a:gd name="T19" fmla="*/ 505522 h 804"/>
                <a:gd name="T20" fmla="*/ 491148 w 835"/>
                <a:gd name="T21" fmla="*/ 443795 h 804"/>
                <a:gd name="T22" fmla="*/ 491148 w 835"/>
                <a:gd name="T23" fmla="*/ 383132 h 804"/>
                <a:gd name="T24" fmla="*/ 541916 w 835"/>
                <a:gd name="T25" fmla="*/ 367168 h 804"/>
                <a:gd name="T26" fmla="*/ 507677 w 835"/>
                <a:gd name="T27" fmla="*/ 336305 h 804"/>
                <a:gd name="T28" fmla="*/ 541916 w 835"/>
                <a:gd name="T29" fmla="*/ 290542 h 804"/>
                <a:gd name="T30" fmla="*/ 592683 w 835"/>
                <a:gd name="T31" fmla="*/ 259679 h 804"/>
                <a:gd name="T32" fmla="*/ 526567 w 835"/>
                <a:gd name="T33" fmla="*/ 242650 h 804"/>
                <a:gd name="T34" fmla="*/ 526567 w 835"/>
                <a:gd name="T35" fmla="*/ 183052 h 804"/>
                <a:gd name="T36" fmla="*/ 560806 w 835"/>
                <a:gd name="T37" fmla="*/ 108554 h 804"/>
                <a:gd name="T38" fmla="*/ 610393 w 835"/>
                <a:gd name="T39" fmla="*/ 92590 h 804"/>
                <a:gd name="T40" fmla="*/ 661161 w 835"/>
                <a:gd name="T41" fmla="*/ 75562 h 804"/>
                <a:gd name="T42" fmla="*/ 695399 w 835"/>
                <a:gd name="T43" fmla="*/ 44699 h 804"/>
                <a:gd name="T44" fmla="*/ 729638 w 835"/>
                <a:gd name="T45" fmla="*/ 30863 h 804"/>
                <a:gd name="T46" fmla="*/ 795754 w 835"/>
                <a:gd name="T47" fmla="*/ 44699 h 804"/>
                <a:gd name="T48" fmla="*/ 795754 w 835"/>
                <a:gd name="T49" fmla="*/ 123454 h 804"/>
                <a:gd name="T50" fmla="*/ 780406 w 835"/>
                <a:gd name="T51" fmla="*/ 197952 h 804"/>
                <a:gd name="T52" fmla="*/ 832354 w 835"/>
                <a:gd name="T53" fmla="*/ 228815 h 804"/>
                <a:gd name="T54" fmla="*/ 848883 w 835"/>
                <a:gd name="T55" fmla="*/ 290542 h 804"/>
                <a:gd name="T56" fmla="*/ 814645 w 835"/>
                <a:gd name="T57" fmla="*/ 367168 h 804"/>
                <a:gd name="T58" fmla="*/ 848883 w 835"/>
                <a:gd name="T59" fmla="*/ 398032 h 804"/>
                <a:gd name="T60" fmla="*/ 867774 w 835"/>
                <a:gd name="T61" fmla="*/ 457630 h 804"/>
                <a:gd name="T62" fmla="*/ 814645 w 835"/>
                <a:gd name="T63" fmla="*/ 505522 h 804"/>
                <a:gd name="T64" fmla="*/ 848883 w 835"/>
                <a:gd name="T65" fmla="*/ 534257 h 804"/>
                <a:gd name="T66" fmla="*/ 933890 w 835"/>
                <a:gd name="T67" fmla="*/ 534257 h 804"/>
                <a:gd name="T68" fmla="*/ 985838 w 835"/>
                <a:gd name="T69" fmla="*/ 613012 h 804"/>
                <a:gd name="T70" fmla="*/ 933890 w 835"/>
                <a:gd name="T71" fmla="*/ 686445 h 804"/>
                <a:gd name="T72" fmla="*/ 883122 w 835"/>
                <a:gd name="T73" fmla="*/ 703473 h 804"/>
                <a:gd name="T74" fmla="*/ 848883 w 835"/>
                <a:gd name="T75" fmla="*/ 717309 h 804"/>
                <a:gd name="T76" fmla="*/ 795754 w 835"/>
                <a:gd name="T77" fmla="*/ 734337 h 804"/>
                <a:gd name="T78" fmla="*/ 814645 w 835"/>
                <a:gd name="T79" fmla="*/ 780100 h 804"/>
                <a:gd name="T80" fmla="*/ 883122 w 835"/>
                <a:gd name="T81" fmla="*/ 780100 h 804"/>
                <a:gd name="T82" fmla="*/ 848883 w 835"/>
                <a:gd name="T83" fmla="*/ 824799 h 804"/>
                <a:gd name="T84" fmla="*/ 780406 w 835"/>
                <a:gd name="T85" fmla="*/ 839698 h 804"/>
                <a:gd name="T86" fmla="*/ 695399 w 835"/>
                <a:gd name="T87" fmla="*/ 824799 h 804"/>
                <a:gd name="T88" fmla="*/ 610393 w 835"/>
                <a:gd name="T89" fmla="*/ 824799 h 804"/>
                <a:gd name="T90" fmla="*/ 560806 w 835"/>
                <a:gd name="T91" fmla="*/ 793935 h 804"/>
                <a:gd name="T92" fmla="*/ 491148 w 835"/>
                <a:gd name="T93" fmla="*/ 808835 h 804"/>
                <a:gd name="T94" fmla="*/ 404961 w 835"/>
                <a:gd name="T95" fmla="*/ 808835 h 804"/>
                <a:gd name="T96" fmla="*/ 354193 w 835"/>
                <a:gd name="T97" fmla="*/ 763072 h 804"/>
                <a:gd name="T98" fmla="*/ 285716 w 835"/>
                <a:gd name="T99" fmla="*/ 749236 h 804"/>
                <a:gd name="T100" fmla="*/ 251477 w 835"/>
                <a:gd name="T101" fmla="*/ 808835 h 804"/>
                <a:gd name="T102" fmla="*/ 168832 w 835"/>
                <a:gd name="T103" fmla="*/ 780100 h 804"/>
                <a:gd name="T104" fmla="*/ 83826 w 835"/>
                <a:gd name="T105" fmla="*/ 780100 h 804"/>
                <a:gd name="T106" fmla="*/ 31877 w 835"/>
                <a:gd name="T107" fmla="*/ 793935 h 804"/>
                <a:gd name="T108" fmla="*/ 31877 w 835"/>
                <a:gd name="T109" fmla="*/ 763072 h 804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835" h="804">
                  <a:moveTo>
                    <a:pt x="27" y="717"/>
                  </a:moveTo>
                  <a:lnTo>
                    <a:pt x="56" y="704"/>
                  </a:lnTo>
                  <a:lnTo>
                    <a:pt x="71" y="704"/>
                  </a:lnTo>
                  <a:lnTo>
                    <a:pt x="71" y="690"/>
                  </a:lnTo>
                  <a:lnTo>
                    <a:pt x="114" y="674"/>
                  </a:lnTo>
                  <a:lnTo>
                    <a:pt x="143" y="674"/>
                  </a:lnTo>
                  <a:lnTo>
                    <a:pt x="157" y="645"/>
                  </a:lnTo>
                  <a:lnTo>
                    <a:pt x="157" y="632"/>
                  </a:lnTo>
                  <a:lnTo>
                    <a:pt x="172" y="632"/>
                  </a:lnTo>
                  <a:lnTo>
                    <a:pt x="186" y="645"/>
                  </a:lnTo>
                  <a:lnTo>
                    <a:pt x="201" y="632"/>
                  </a:lnTo>
                  <a:lnTo>
                    <a:pt x="186" y="618"/>
                  </a:lnTo>
                  <a:lnTo>
                    <a:pt x="201" y="618"/>
                  </a:lnTo>
                  <a:lnTo>
                    <a:pt x="213" y="618"/>
                  </a:lnTo>
                  <a:lnTo>
                    <a:pt x="228" y="618"/>
                  </a:lnTo>
                  <a:lnTo>
                    <a:pt x="228" y="632"/>
                  </a:lnTo>
                  <a:lnTo>
                    <a:pt x="242" y="632"/>
                  </a:lnTo>
                  <a:lnTo>
                    <a:pt x="257" y="645"/>
                  </a:lnTo>
                  <a:lnTo>
                    <a:pt x="271" y="645"/>
                  </a:lnTo>
                  <a:lnTo>
                    <a:pt x="287" y="645"/>
                  </a:lnTo>
                  <a:lnTo>
                    <a:pt x="316" y="645"/>
                  </a:lnTo>
                  <a:lnTo>
                    <a:pt x="329" y="645"/>
                  </a:lnTo>
                  <a:lnTo>
                    <a:pt x="329" y="632"/>
                  </a:lnTo>
                  <a:lnTo>
                    <a:pt x="343" y="618"/>
                  </a:lnTo>
                  <a:lnTo>
                    <a:pt x="358" y="618"/>
                  </a:lnTo>
                  <a:lnTo>
                    <a:pt x="372" y="618"/>
                  </a:lnTo>
                  <a:lnTo>
                    <a:pt x="389" y="603"/>
                  </a:lnTo>
                  <a:lnTo>
                    <a:pt x="401" y="587"/>
                  </a:lnTo>
                  <a:lnTo>
                    <a:pt x="389" y="587"/>
                  </a:lnTo>
                  <a:lnTo>
                    <a:pt x="358" y="587"/>
                  </a:lnTo>
                  <a:lnTo>
                    <a:pt x="358" y="576"/>
                  </a:lnTo>
                  <a:lnTo>
                    <a:pt x="372" y="576"/>
                  </a:lnTo>
                  <a:lnTo>
                    <a:pt x="372" y="546"/>
                  </a:lnTo>
                  <a:lnTo>
                    <a:pt x="358" y="546"/>
                  </a:lnTo>
                  <a:lnTo>
                    <a:pt x="358" y="531"/>
                  </a:lnTo>
                  <a:lnTo>
                    <a:pt x="358" y="517"/>
                  </a:lnTo>
                  <a:lnTo>
                    <a:pt x="372" y="502"/>
                  </a:lnTo>
                  <a:lnTo>
                    <a:pt x="389" y="475"/>
                  </a:lnTo>
                  <a:lnTo>
                    <a:pt x="372" y="475"/>
                  </a:lnTo>
                  <a:lnTo>
                    <a:pt x="389" y="475"/>
                  </a:lnTo>
                  <a:lnTo>
                    <a:pt x="401" y="459"/>
                  </a:lnTo>
                  <a:lnTo>
                    <a:pt x="401" y="446"/>
                  </a:lnTo>
                  <a:lnTo>
                    <a:pt x="401" y="430"/>
                  </a:lnTo>
                  <a:lnTo>
                    <a:pt x="416" y="417"/>
                  </a:lnTo>
                  <a:lnTo>
                    <a:pt x="430" y="401"/>
                  </a:lnTo>
                  <a:lnTo>
                    <a:pt x="430" y="387"/>
                  </a:lnTo>
                  <a:lnTo>
                    <a:pt x="416" y="374"/>
                  </a:lnTo>
                  <a:lnTo>
                    <a:pt x="416" y="360"/>
                  </a:lnTo>
                  <a:lnTo>
                    <a:pt x="430" y="345"/>
                  </a:lnTo>
                  <a:lnTo>
                    <a:pt x="430" y="360"/>
                  </a:lnTo>
                  <a:lnTo>
                    <a:pt x="446" y="360"/>
                  </a:lnTo>
                  <a:lnTo>
                    <a:pt x="459" y="345"/>
                  </a:lnTo>
                  <a:lnTo>
                    <a:pt x="446" y="345"/>
                  </a:lnTo>
                  <a:lnTo>
                    <a:pt x="446" y="331"/>
                  </a:lnTo>
                  <a:lnTo>
                    <a:pt x="446" y="316"/>
                  </a:lnTo>
                  <a:lnTo>
                    <a:pt x="430" y="316"/>
                  </a:lnTo>
                  <a:lnTo>
                    <a:pt x="430" y="302"/>
                  </a:lnTo>
                  <a:lnTo>
                    <a:pt x="446" y="287"/>
                  </a:lnTo>
                  <a:lnTo>
                    <a:pt x="459" y="287"/>
                  </a:lnTo>
                  <a:lnTo>
                    <a:pt x="459" y="273"/>
                  </a:lnTo>
                  <a:lnTo>
                    <a:pt x="459" y="258"/>
                  </a:lnTo>
                  <a:lnTo>
                    <a:pt x="475" y="258"/>
                  </a:lnTo>
                  <a:lnTo>
                    <a:pt x="475" y="244"/>
                  </a:lnTo>
                  <a:lnTo>
                    <a:pt x="502" y="244"/>
                  </a:lnTo>
                  <a:lnTo>
                    <a:pt x="502" y="228"/>
                  </a:lnTo>
                  <a:lnTo>
                    <a:pt x="475" y="215"/>
                  </a:lnTo>
                  <a:lnTo>
                    <a:pt x="459" y="215"/>
                  </a:lnTo>
                  <a:lnTo>
                    <a:pt x="446" y="228"/>
                  </a:lnTo>
                  <a:lnTo>
                    <a:pt x="475" y="201"/>
                  </a:lnTo>
                  <a:lnTo>
                    <a:pt x="459" y="201"/>
                  </a:lnTo>
                  <a:lnTo>
                    <a:pt x="446" y="186"/>
                  </a:lnTo>
                  <a:lnTo>
                    <a:pt x="446" y="172"/>
                  </a:lnTo>
                  <a:lnTo>
                    <a:pt x="446" y="143"/>
                  </a:lnTo>
                  <a:lnTo>
                    <a:pt x="446" y="130"/>
                  </a:lnTo>
                  <a:lnTo>
                    <a:pt x="459" y="116"/>
                  </a:lnTo>
                  <a:lnTo>
                    <a:pt x="475" y="102"/>
                  </a:lnTo>
                  <a:lnTo>
                    <a:pt x="488" y="116"/>
                  </a:lnTo>
                  <a:lnTo>
                    <a:pt x="488" y="102"/>
                  </a:lnTo>
                  <a:lnTo>
                    <a:pt x="502" y="102"/>
                  </a:lnTo>
                  <a:lnTo>
                    <a:pt x="517" y="87"/>
                  </a:lnTo>
                  <a:lnTo>
                    <a:pt x="517" y="102"/>
                  </a:lnTo>
                  <a:lnTo>
                    <a:pt x="531" y="102"/>
                  </a:lnTo>
                  <a:lnTo>
                    <a:pt x="546" y="87"/>
                  </a:lnTo>
                  <a:lnTo>
                    <a:pt x="560" y="71"/>
                  </a:lnTo>
                  <a:lnTo>
                    <a:pt x="575" y="71"/>
                  </a:lnTo>
                  <a:lnTo>
                    <a:pt x="575" y="58"/>
                  </a:lnTo>
                  <a:lnTo>
                    <a:pt x="589" y="58"/>
                  </a:lnTo>
                  <a:lnTo>
                    <a:pt x="589" y="42"/>
                  </a:lnTo>
                  <a:lnTo>
                    <a:pt x="603" y="42"/>
                  </a:lnTo>
                  <a:lnTo>
                    <a:pt x="618" y="58"/>
                  </a:lnTo>
                  <a:lnTo>
                    <a:pt x="632" y="42"/>
                  </a:lnTo>
                  <a:lnTo>
                    <a:pt x="618" y="29"/>
                  </a:lnTo>
                  <a:lnTo>
                    <a:pt x="632" y="29"/>
                  </a:lnTo>
                  <a:lnTo>
                    <a:pt x="647" y="0"/>
                  </a:lnTo>
                  <a:lnTo>
                    <a:pt x="661" y="29"/>
                  </a:lnTo>
                  <a:lnTo>
                    <a:pt x="674" y="42"/>
                  </a:lnTo>
                  <a:lnTo>
                    <a:pt x="661" y="71"/>
                  </a:lnTo>
                  <a:lnTo>
                    <a:pt x="661" y="87"/>
                  </a:lnTo>
                  <a:lnTo>
                    <a:pt x="661" y="102"/>
                  </a:lnTo>
                  <a:lnTo>
                    <a:pt x="674" y="116"/>
                  </a:lnTo>
                  <a:lnTo>
                    <a:pt x="674" y="130"/>
                  </a:lnTo>
                  <a:lnTo>
                    <a:pt x="661" y="143"/>
                  </a:lnTo>
                  <a:lnTo>
                    <a:pt x="661" y="157"/>
                  </a:lnTo>
                  <a:lnTo>
                    <a:pt x="661" y="186"/>
                  </a:lnTo>
                  <a:lnTo>
                    <a:pt x="661" y="201"/>
                  </a:lnTo>
                  <a:lnTo>
                    <a:pt x="674" y="201"/>
                  </a:lnTo>
                  <a:lnTo>
                    <a:pt x="690" y="215"/>
                  </a:lnTo>
                  <a:lnTo>
                    <a:pt x="705" y="215"/>
                  </a:lnTo>
                  <a:lnTo>
                    <a:pt x="705" y="228"/>
                  </a:lnTo>
                  <a:lnTo>
                    <a:pt x="719" y="244"/>
                  </a:lnTo>
                  <a:lnTo>
                    <a:pt x="719" y="258"/>
                  </a:lnTo>
                  <a:lnTo>
                    <a:pt x="719" y="273"/>
                  </a:lnTo>
                  <a:lnTo>
                    <a:pt x="719" y="287"/>
                  </a:lnTo>
                  <a:lnTo>
                    <a:pt x="719" y="360"/>
                  </a:lnTo>
                  <a:lnTo>
                    <a:pt x="705" y="345"/>
                  </a:lnTo>
                  <a:lnTo>
                    <a:pt x="690" y="345"/>
                  </a:lnTo>
                  <a:lnTo>
                    <a:pt x="674" y="345"/>
                  </a:lnTo>
                  <a:lnTo>
                    <a:pt x="674" y="360"/>
                  </a:lnTo>
                  <a:lnTo>
                    <a:pt x="690" y="360"/>
                  </a:lnTo>
                  <a:lnTo>
                    <a:pt x="719" y="374"/>
                  </a:lnTo>
                  <a:lnTo>
                    <a:pt x="719" y="387"/>
                  </a:lnTo>
                  <a:lnTo>
                    <a:pt x="735" y="401"/>
                  </a:lnTo>
                  <a:lnTo>
                    <a:pt x="735" y="417"/>
                  </a:lnTo>
                  <a:lnTo>
                    <a:pt x="735" y="430"/>
                  </a:lnTo>
                  <a:lnTo>
                    <a:pt x="735" y="446"/>
                  </a:lnTo>
                  <a:lnTo>
                    <a:pt x="719" y="459"/>
                  </a:lnTo>
                  <a:lnTo>
                    <a:pt x="705" y="475"/>
                  </a:lnTo>
                  <a:lnTo>
                    <a:pt x="690" y="475"/>
                  </a:lnTo>
                  <a:lnTo>
                    <a:pt x="690" y="488"/>
                  </a:lnTo>
                  <a:lnTo>
                    <a:pt x="690" y="502"/>
                  </a:lnTo>
                  <a:lnTo>
                    <a:pt x="705" y="517"/>
                  </a:lnTo>
                  <a:lnTo>
                    <a:pt x="719" y="502"/>
                  </a:lnTo>
                  <a:lnTo>
                    <a:pt x="735" y="502"/>
                  </a:lnTo>
                  <a:lnTo>
                    <a:pt x="748" y="488"/>
                  </a:lnTo>
                  <a:lnTo>
                    <a:pt x="764" y="502"/>
                  </a:lnTo>
                  <a:lnTo>
                    <a:pt x="791" y="502"/>
                  </a:lnTo>
                  <a:lnTo>
                    <a:pt x="820" y="517"/>
                  </a:lnTo>
                  <a:lnTo>
                    <a:pt x="835" y="531"/>
                  </a:lnTo>
                  <a:lnTo>
                    <a:pt x="835" y="560"/>
                  </a:lnTo>
                  <a:lnTo>
                    <a:pt x="835" y="576"/>
                  </a:lnTo>
                  <a:lnTo>
                    <a:pt x="820" y="603"/>
                  </a:lnTo>
                  <a:lnTo>
                    <a:pt x="820" y="618"/>
                  </a:lnTo>
                  <a:lnTo>
                    <a:pt x="806" y="632"/>
                  </a:lnTo>
                  <a:lnTo>
                    <a:pt x="791" y="645"/>
                  </a:lnTo>
                  <a:lnTo>
                    <a:pt x="777" y="645"/>
                  </a:lnTo>
                  <a:lnTo>
                    <a:pt x="764" y="645"/>
                  </a:lnTo>
                  <a:lnTo>
                    <a:pt x="764" y="661"/>
                  </a:lnTo>
                  <a:lnTo>
                    <a:pt x="748" y="661"/>
                  </a:lnTo>
                  <a:lnTo>
                    <a:pt x="735" y="661"/>
                  </a:lnTo>
                  <a:lnTo>
                    <a:pt x="719" y="661"/>
                  </a:lnTo>
                  <a:lnTo>
                    <a:pt x="705" y="674"/>
                  </a:lnTo>
                  <a:lnTo>
                    <a:pt x="719" y="674"/>
                  </a:lnTo>
                  <a:lnTo>
                    <a:pt x="719" y="690"/>
                  </a:lnTo>
                  <a:lnTo>
                    <a:pt x="705" y="704"/>
                  </a:lnTo>
                  <a:lnTo>
                    <a:pt x="690" y="690"/>
                  </a:lnTo>
                  <a:lnTo>
                    <a:pt x="674" y="690"/>
                  </a:lnTo>
                  <a:lnTo>
                    <a:pt x="661" y="690"/>
                  </a:lnTo>
                  <a:lnTo>
                    <a:pt x="661" y="704"/>
                  </a:lnTo>
                  <a:lnTo>
                    <a:pt x="674" y="717"/>
                  </a:lnTo>
                  <a:lnTo>
                    <a:pt x="690" y="733"/>
                  </a:lnTo>
                  <a:lnTo>
                    <a:pt x="705" y="733"/>
                  </a:lnTo>
                  <a:lnTo>
                    <a:pt x="719" y="746"/>
                  </a:lnTo>
                  <a:lnTo>
                    <a:pt x="735" y="733"/>
                  </a:lnTo>
                  <a:lnTo>
                    <a:pt x="748" y="733"/>
                  </a:lnTo>
                  <a:lnTo>
                    <a:pt x="764" y="746"/>
                  </a:lnTo>
                  <a:lnTo>
                    <a:pt x="748" y="760"/>
                  </a:lnTo>
                  <a:lnTo>
                    <a:pt x="735" y="775"/>
                  </a:lnTo>
                  <a:lnTo>
                    <a:pt x="719" y="775"/>
                  </a:lnTo>
                  <a:lnTo>
                    <a:pt x="705" y="789"/>
                  </a:lnTo>
                  <a:lnTo>
                    <a:pt x="690" y="804"/>
                  </a:lnTo>
                  <a:lnTo>
                    <a:pt x="674" y="789"/>
                  </a:lnTo>
                  <a:lnTo>
                    <a:pt x="661" y="789"/>
                  </a:lnTo>
                  <a:lnTo>
                    <a:pt x="632" y="804"/>
                  </a:lnTo>
                  <a:lnTo>
                    <a:pt x="618" y="789"/>
                  </a:lnTo>
                  <a:lnTo>
                    <a:pt x="603" y="789"/>
                  </a:lnTo>
                  <a:lnTo>
                    <a:pt x="589" y="775"/>
                  </a:lnTo>
                  <a:lnTo>
                    <a:pt x="575" y="775"/>
                  </a:lnTo>
                  <a:lnTo>
                    <a:pt x="560" y="775"/>
                  </a:lnTo>
                  <a:lnTo>
                    <a:pt x="546" y="775"/>
                  </a:lnTo>
                  <a:lnTo>
                    <a:pt x="517" y="775"/>
                  </a:lnTo>
                  <a:lnTo>
                    <a:pt x="517" y="760"/>
                  </a:lnTo>
                  <a:lnTo>
                    <a:pt x="502" y="760"/>
                  </a:lnTo>
                  <a:lnTo>
                    <a:pt x="488" y="760"/>
                  </a:lnTo>
                  <a:lnTo>
                    <a:pt x="475" y="746"/>
                  </a:lnTo>
                  <a:lnTo>
                    <a:pt x="459" y="733"/>
                  </a:lnTo>
                  <a:lnTo>
                    <a:pt x="446" y="746"/>
                  </a:lnTo>
                  <a:lnTo>
                    <a:pt x="446" y="760"/>
                  </a:lnTo>
                  <a:lnTo>
                    <a:pt x="416" y="760"/>
                  </a:lnTo>
                  <a:lnTo>
                    <a:pt x="401" y="746"/>
                  </a:lnTo>
                  <a:lnTo>
                    <a:pt x="372" y="746"/>
                  </a:lnTo>
                  <a:lnTo>
                    <a:pt x="358" y="760"/>
                  </a:lnTo>
                  <a:lnTo>
                    <a:pt x="343" y="760"/>
                  </a:lnTo>
                  <a:lnTo>
                    <a:pt x="343" y="746"/>
                  </a:lnTo>
                  <a:lnTo>
                    <a:pt x="329" y="733"/>
                  </a:lnTo>
                  <a:lnTo>
                    <a:pt x="316" y="717"/>
                  </a:lnTo>
                  <a:lnTo>
                    <a:pt x="300" y="717"/>
                  </a:lnTo>
                  <a:lnTo>
                    <a:pt x="287" y="717"/>
                  </a:lnTo>
                  <a:lnTo>
                    <a:pt x="271" y="717"/>
                  </a:lnTo>
                  <a:lnTo>
                    <a:pt x="257" y="717"/>
                  </a:lnTo>
                  <a:lnTo>
                    <a:pt x="242" y="704"/>
                  </a:lnTo>
                  <a:lnTo>
                    <a:pt x="228" y="717"/>
                  </a:lnTo>
                  <a:lnTo>
                    <a:pt x="228" y="733"/>
                  </a:lnTo>
                  <a:lnTo>
                    <a:pt x="228" y="746"/>
                  </a:lnTo>
                  <a:lnTo>
                    <a:pt x="213" y="760"/>
                  </a:lnTo>
                  <a:lnTo>
                    <a:pt x="186" y="760"/>
                  </a:lnTo>
                  <a:lnTo>
                    <a:pt x="172" y="746"/>
                  </a:lnTo>
                  <a:lnTo>
                    <a:pt x="172" y="733"/>
                  </a:lnTo>
                  <a:lnTo>
                    <a:pt x="143" y="733"/>
                  </a:lnTo>
                  <a:lnTo>
                    <a:pt x="114" y="717"/>
                  </a:lnTo>
                  <a:lnTo>
                    <a:pt x="85" y="733"/>
                  </a:lnTo>
                  <a:lnTo>
                    <a:pt x="71" y="746"/>
                  </a:lnTo>
                  <a:lnTo>
                    <a:pt x="71" y="733"/>
                  </a:lnTo>
                  <a:lnTo>
                    <a:pt x="56" y="733"/>
                  </a:lnTo>
                  <a:lnTo>
                    <a:pt x="56" y="746"/>
                  </a:lnTo>
                  <a:lnTo>
                    <a:pt x="40" y="746"/>
                  </a:lnTo>
                  <a:lnTo>
                    <a:pt x="27" y="746"/>
                  </a:lnTo>
                  <a:lnTo>
                    <a:pt x="27" y="717"/>
                  </a:lnTo>
                  <a:lnTo>
                    <a:pt x="13" y="717"/>
                  </a:lnTo>
                  <a:lnTo>
                    <a:pt x="0" y="717"/>
                  </a:lnTo>
                  <a:lnTo>
                    <a:pt x="27" y="71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6" name="Freeform 1069">
              <a:extLst>
                <a:ext uri="{FF2B5EF4-FFF2-40B4-BE49-F238E27FC236}">
                  <a16:creationId xmlns:a16="http://schemas.microsoft.com/office/drawing/2014/main" id="{08A7EFE8-3DB0-C86E-486A-F0275CE091C5}"/>
                </a:ext>
              </a:extLst>
            </p:cNvPr>
            <p:cNvSpPr>
              <a:spLocks/>
            </p:cNvSpPr>
            <p:nvPr>
              <p:custDataLst>
                <p:tags r:id="rId30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7" name="Freeform 1070">
              <a:extLst>
                <a:ext uri="{FF2B5EF4-FFF2-40B4-BE49-F238E27FC236}">
                  <a16:creationId xmlns:a16="http://schemas.microsoft.com/office/drawing/2014/main" id="{3B3A0559-0084-DD2B-1B40-17682387C488}"/>
                </a:ext>
              </a:extLst>
            </p:cNvPr>
            <p:cNvSpPr>
              <a:spLocks/>
            </p:cNvSpPr>
            <p:nvPr>
              <p:custDataLst>
                <p:tags r:id="rId31"/>
              </p:custDataLst>
            </p:nvPr>
          </p:nvSpPr>
          <p:spPr bwMode="auto">
            <a:xfrm>
              <a:off x="3296602" y="3187441"/>
              <a:ext cx="328930" cy="280471"/>
            </a:xfrm>
            <a:custGeom>
              <a:avLst/>
              <a:gdLst>
                <a:gd name="T0" fmla="*/ 321566 w 303"/>
                <a:gd name="T1" fmla="*/ 30638 h 287"/>
                <a:gd name="T2" fmla="*/ 305135 w 303"/>
                <a:gd name="T3" fmla="*/ 15847 h 287"/>
                <a:gd name="T4" fmla="*/ 287531 w 303"/>
                <a:gd name="T5" fmla="*/ 0 h 287"/>
                <a:gd name="T6" fmla="*/ 219463 w 303"/>
                <a:gd name="T7" fmla="*/ 15847 h 287"/>
                <a:gd name="T8" fmla="*/ 168998 w 303"/>
                <a:gd name="T9" fmla="*/ 30638 h 287"/>
                <a:gd name="T10" fmla="*/ 134964 w 303"/>
                <a:gd name="T11" fmla="*/ 46485 h 287"/>
                <a:gd name="T12" fmla="*/ 152568 w 303"/>
                <a:gd name="T13" fmla="*/ 61276 h 287"/>
                <a:gd name="T14" fmla="*/ 186602 w 303"/>
                <a:gd name="T15" fmla="*/ 61276 h 287"/>
                <a:gd name="T16" fmla="*/ 219463 w 303"/>
                <a:gd name="T17" fmla="*/ 46485 h 287"/>
                <a:gd name="T18" fmla="*/ 200685 w 303"/>
                <a:gd name="T19" fmla="*/ 75011 h 287"/>
                <a:gd name="T20" fmla="*/ 200685 w 303"/>
                <a:gd name="T21" fmla="*/ 105649 h 287"/>
                <a:gd name="T22" fmla="*/ 200685 w 303"/>
                <a:gd name="T23" fmla="*/ 122553 h 287"/>
                <a:gd name="T24" fmla="*/ 168998 w 303"/>
                <a:gd name="T25" fmla="*/ 137343 h 287"/>
                <a:gd name="T26" fmla="*/ 134964 w 303"/>
                <a:gd name="T27" fmla="*/ 167982 h 287"/>
                <a:gd name="T28" fmla="*/ 100929 w 303"/>
                <a:gd name="T29" fmla="*/ 167982 h 287"/>
                <a:gd name="T30" fmla="*/ 69242 w 303"/>
                <a:gd name="T31" fmla="*/ 167982 h 287"/>
                <a:gd name="T32" fmla="*/ 31687 w 303"/>
                <a:gd name="T33" fmla="*/ 151078 h 287"/>
                <a:gd name="T34" fmla="*/ 16430 w 303"/>
                <a:gd name="T35" fmla="*/ 183829 h 287"/>
                <a:gd name="T36" fmla="*/ 31687 w 303"/>
                <a:gd name="T37" fmla="*/ 198620 h 287"/>
                <a:gd name="T38" fmla="*/ 50465 w 303"/>
                <a:gd name="T39" fmla="*/ 212354 h 287"/>
                <a:gd name="T40" fmla="*/ 31687 w 303"/>
                <a:gd name="T41" fmla="*/ 227145 h 287"/>
                <a:gd name="T42" fmla="*/ 84499 w 303"/>
                <a:gd name="T43" fmla="*/ 212354 h 287"/>
                <a:gd name="T44" fmla="*/ 118533 w 303"/>
                <a:gd name="T45" fmla="*/ 212354 h 287"/>
                <a:gd name="T46" fmla="*/ 118533 w 303"/>
                <a:gd name="T47" fmla="*/ 242992 h 287"/>
                <a:gd name="T48" fmla="*/ 118533 w 303"/>
                <a:gd name="T49" fmla="*/ 242992 h 287"/>
                <a:gd name="T50" fmla="*/ 152568 w 303"/>
                <a:gd name="T51" fmla="*/ 257783 h 287"/>
                <a:gd name="T52" fmla="*/ 152568 w 303"/>
                <a:gd name="T53" fmla="*/ 273630 h 287"/>
                <a:gd name="T54" fmla="*/ 186602 w 303"/>
                <a:gd name="T55" fmla="*/ 303212 h 287"/>
                <a:gd name="T56" fmla="*/ 237067 w 303"/>
                <a:gd name="T57" fmla="*/ 303212 h 287"/>
                <a:gd name="T58" fmla="*/ 271101 w 303"/>
                <a:gd name="T59" fmla="*/ 288421 h 287"/>
                <a:gd name="T60" fmla="*/ 287531 w 303"/>
                <a:gd name="T61" fmla="*/ 273630 h 287"/>
                <a:gd name="T62" fmla="*/ 271101 w 303"/>
                <a:gd name="T63" fmla="*/ 242992 h 287"/>
                <a:gd name="T64" fmla="*/ 271101 w 303"/>
                <a:gd name="T65" fmla="*/ 212354 h 287"/>
                <a:gd name="T66" fmla="*/ 305135 w 303"/>
                <a:gd name="T67" fmla="*/ 167982 h 287"/>
                <a:gd name="T68" fmla="*/ 305135 w 303"/>
                <a:gd name="T69" fmla="*/ 167982 h 287"/>
                <a:gd name="T70" fmla="*/ 321566 w 303"/>
                <a:gd name="T71" fmla="*/ 137343 h 287"/>
                <a:gd name="T72" fmla="*/ 339170 w 303"/>
                <a:gd name="T73" fmla="*/ 105649 h 287"/>
                <a:gd name="T74" fmla="*/ 355600 w 303"/>
                <a:gd name="T75" fmla="*/ 75011 h 287"/>
                <a:gd name="T76" fmla="*/ 339170 w 303"/>
                <a:gd name="T77" fmla="*/ 46485 h 28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03" h="287">
                  <a:moveTo>
                    <a:pt x="289" y="44"/>
                  </a:moveTo>
                  <a:lnTo>
                    <a:pt x="274" y="29"/>
                  </a:lnTo>
                  <a:lnTo>
                    <a:pt x="274" y="15"/>
                  </a:lnTo>
                  <a:lnTo>
                    <a:pt x="260" y="15"/>
                  </a:lnTo>
                  <a:lnTo>
                    <a:pt x="245" y="15"/>
                  </a:lnTo>
                  <a:lnTo>
                    <a:pt x="245" y="0"/>
                  </a:lnTo>
                  <a:lnTo>
                    <a:pt x="202" y="15"/>
                  </a:lnTo>
                  <a:lnTo>
                    <a:pt x="187" y="15"/>
                  </a:lnTo>
                  <a:lnTo>
                    <a:pt x="171" y="29"/>
                  </a:lnTo>
                  <a:lnTo>
                    <a:pt x="144" y="29"/>
                  </a:lnTo>
                  <a:lnTo>
                    <a:pt x="130" y="44"/>
                  </a:lnTo>
                  <a:lnTo>
                    <a:pt x="115" y="44"/>
                  </a:lnTo>
                  <a:lnTo>
                    <a:pt x="115" y="58"/>
                  </a:lnTo>
                  <a:lnTo>
                    <a:pt x="130" y="58"/>
                  </a:lnTo>
                  <a:lnTo>
                    <a:pt x="144" y="44"/>
                  </a:lnTo>
                  <a:lnTo>
                    <a:pt x="159" y="58"/>
                  </a:lnTo>
                  <a:lnTo>
                    <a:pt x="171" y="44"/>
                  </a:lnTo>
                  <a:lnTo>
                    <a:pt x="187" y="44"/>
                  </a:lnTo>
                  <a:lnTo>
                    <a:pt x="187" y="58"/>
                  </a:lnTo>
                  <a:lnTo>
                    <a:pt x="171" y="71"/>
                  </a:lnTo>
                  <a:lnTo>
                    <a:pt x="171" y="85"/>
                  </a:lnTo>
                  <a:lnTo>
                    <a:pt x="171" y="100"/>
                  </a:lnTo>
                  <a:lnTo>
                    <a:pt x="159" y="100"/>
                  </a:lnTo>
                  <a:lnTo>
                    <a:pt x="171" y="116"/>
                  </a:lnTo>
                  <a:lnTo>
                    <a:pt x="159" y="130"/>
                  </a:lnTo>
                  <a:lnTo>
                    <a:pt x="144" y="130"/>
                  </a:lnTo>
                  <a:lnTo>
                    <a:pt x="130" y="143"/>
                  </a:lnTo>
                  <a:lnTo>
                    <a:pt x="115" y="159"/>
                  </a:lnTo>
                  <a:lnTo>
                    <a:pt x="101" y="143"/>
                  </a:lnTo>
                  <a:lnTo>
                    <a:pt x="86" y="159"/>
                  </a:lnTo>
                  <a:lnTo>
                    <a:pt x="72" y="159"/>
                  </a:lnTo>
                  <a:lnTo>
                    <a:pt x="59" y="159"/>
                  </a:lnTo>
                  <a:lnTo>
                    <a:pt x="43" y="159"/>
                  </a:lnTo>
                  <a:lnTo>
                    <a:pt x="27" y="143"/>
                  </a:lnTo>
                  <a:lnTo>
                    <a:pt x="14" y="159"/>
                  </a:lnTo>
                  <a:lnTo>
                    <a:pt x="14" y="174"/>
                  </a:lnTo>
                  <a:lnTo>
                    <a:pt x="0" y="188"/>
                  </a:lnTo>
                  <a:lnTo>
                    <a:pt x="27" y="188"/>
                  </a:lnTo>
                  <a:lnTo>
                    <a:pt x="43" y="188"/>
                  </a:lnTo>
                  <a:lnTo>
                    <a:pt x="43" y="201"/>
                  </a:lnTo>
                  <a:lnTo>
                    <a:pt x="27" y="201"/>
                  </a:lnTo>
                  <a:lnTo>
                    <a:pt x="27" y="215"/>
                  </a:lnTo>
                  <a:lnTo>
                    <a:pt x="59" y="215"/>
                  </a:lnTo>
                  <a:lnTo>
                    <a:pt x="72" y="201"/>
                  </a:lnTo>
                  <a:lnTo>
                    <a:pt x="86" y="201"/>
                  </a:lnTo>
                  <a:lnTo>
                    <a:pt x="101" y="201"/>
                  </a:lnTo>
                  <a:lnTo>
                    <a:pt x="101" y="215"/>
                  </a:lnTo>
                  <a:lnTo>
                    <a:pt x="101" y="230"/>
                  </a:lnTo>
                  <a:lnTo>
                    <a:pt x="115" y="230"/>
                  </a:lnTo>
                  <a:lnTo>
                    <a:pt x="101" y="230"/>
                  </a:lnTo>
                  <a:lnTo>
                    <a:pt x="101" y="244"/>
                  </a:lnTo>
                  <a:lnTo>
                    <a:pt x="130" y="244"/>
                  </a:lnTo>
                  <a:lnTo>
                    <a:pt x="144" y="244"/>
                  </a:lnTo>
                  <a:lnTo>
                    <a:pt x="130" y="259"/>
                  </a:lnTo>
                  <a:lnTo>
                    <a:pt x="144" y="273"/>
                  </a:lnTo>
                  <a:lnTo>
                    <a:pt x="159" y="287"/>
                  </a:lnTo>
                  <a:lnTo>
                    <a:pt x="171" y="287"/>
                  </a:lnTo>
                  <a:lnTo>
                    <a:pt x="202" y="287"/>
                  </a:lnTo>
                  <a:lnTo>
                    <a:pt x="216" y="287"/>
                  </a:lnTo>
                  <a:lnTo>
                    <a:pt x="231" y="273"/>
                  </a:lnTo>
                  <a:lnTo>
                    <a:pt x="231" y="259"/>
                  </a:lnTo>
                  <a:lnTo>
                    <a:pt x="245" y="259"/>
                  </a:lnTo>
                  <a:lnTo>
                    <a:pt x="245" y="230"/>
                  </a:lnTo>
                  <a:lnTo>
                    <a:pt x="231" y="230"/>
                  </a:lnTo>
                  <a:lnTo>
                    <a:pt x="231" y="215"/>
                  </a:lnTo>
                  <a:lnTo>
                    <a:pt x="231" y="201"/>
                  </a:lnTo>
                  <a:lnTo>
                    <a:pt x="245" y="188"/>
                  </a:lnTo>
                  <a:lnTo>
                    <a:pt x="260" y="159"/>
                  </a:lnTo>
                  <a:lnTo>
                    <a:pt x="245" y="159"/>
                  </a:lnTo>
                  <a:lnTo>
                    <a:pt x="260" y="159"/>
                  </a:lnTo>
                  <a:lnTo>
                    <a:pt x="274" y="143"/>
                  </a:lnTo>
                  <a:lnTo>
                    <a:pt x="274" y="130"/>
                  </a:lnTo>
                  <a:lnTo>
                    <a:pt x="274" y="116"/>
                  </a:lnTo>
                  <a:lnTo>
                    <a:pt x="289" y="100"/>
                  </a:lnTo>
                  <a:lnTo>
                    <a:pt x="303" y="85"/>
                  </a:lnTo>
                  <a:lnTo>
                    <a:pt x="303" y="71"/>
                  </a:lnTo>
                  <a:lnTo>
                    <a:pt x="289" y="58"/>
                  </a:lnTo>
                  <a:lnTo>
                    <a:pt x="289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8" name="Freeform 1071">
              <a:extLst>
                <a:ext uri="{FF2B5EF4-FFF2-40B4-BE49-F238E27FC236}">
                  <a16:creationId xmlns:a16="http://schemas.microsoft.com/office/drawing/2014/main" id="{E2307979-EA1D-474F-8EC4-4093842B34CB}"/>
                </a:ext>
              </a:extLst>
            </p:cNvPr>
            <p:cNvSpPr>
              <a:spLocks/>
            </p:cNvSpPr>
            <p:nvPr>
              <p:custDataLst>
                <p:tags r:id="rId32"/>
              </p:custDataLst>
            </p:nvPr>
          </p:nvSpPr>
          <p:spPr bwMode="auto">
            <a:xfrm>
              <a:off x="3509527" y="2397422"/>
              <a:ext cx="455216" cy="580032"/>
            </a:xfrm>
            <a:custGeom>
              <a:avLst/>
              <a:gdLst>
                <a:gd name="T0" fmla="*/ 203192 w 419"/>
                <a:gd name="T1" fmla="*/ 611093 h 589"/>
                <a:gd name="T2" fmla="*/ 152688 w 419"/>
                <a:gd name="T3" fmla="*/ 596188 h 589"/>
                <a:gd name="T4" fmla="*/ 135070 w 419"/>
                <a:gd name="T5" fmla="*/ 596188 h 589"/>
                <a:gd name="T6" fmla="*/ 84566 w 419"/>
                <a:gd name="T7" fmla="*/ 580219 h 589"/>
                <a:gd name="T8" fmla="*/ 68122 w 419"/>
                <a:gd name="T9" fmla="*/ 627062 h 589"/>
                <a:gd name="T10" fmla="*/ 34061 w 419"/>
                <a:gd name="T11" fmla="*/ 580219 h 589"/>
                <a:gd name="T12" fmla="*/ 16443 w 419"/>
                <a:gd name="T13" fmla="*/ 611093 h 589"/>
                <a:gd name="T14" fmla="*/ 0 w 419"/>
                <a:gd name="T15" fmla="*/ 565314 h 589"/>
                <a:gd name="T16" fmla="*/ 16443 w 419"/>
                <a:gd name="T17" fmla="*/ 534440 h 589"/>
                <a:gd name="T18" fmla="*/ 50504 w 419"/>
                <a:gd name="T19" fmla="*/ 503566 h 589"/>
                <a:gd name="T20" fmla="*/ 102183 w 419"/>
                <a:gd name="T21" fmla="*/ 472692 h 589"/>
                <a:gd name="T22" fmla="*/ 135070 w 419"/>
                <a:gd name="T23" fmla="*/ 443947 h 589"/>
                <a:gd name="T24" fmla="*/ 102183 w 419"/>
                <a:gd name="T25" fmla="*/ 413073 h 589"/>
                <a:gd name="T26" fmla="*/ 68122 w 419"/>
                <a:gd name="T27" fmla="*/ 398168 h 589"/>
                <a:gd name="T28" fmla="*/ 102183 w 419"/>
                <a:gd name="T29" fmla="*/ 365165 h 589"/>
                <a:gd name="T30" fmla="*/ 50504 w 419"/>
                <a:gd name="T31" fmla="*/ 381134 h 589"/>
                <a:gd name="T32" fmla="*/ 34061 w 419"/>
                <a:gd name="T33" fmla="*/ 365165 h 589"/>
                <a:gd name="T34" fmla="*/ 84566 w 419"/>
                <a:gd name="T35" fmla="*/ 321516 h 589"/>
                <a:gd name="T36" fmla="*/ 84566 w 419"/>
                <a:gd name="T37" fmla="*/ 305546 h 589"/>
                <a:gd name="T38" fmla="*/ 135070 w 419"/>
                <a:gd name="T39" fmla="*/ 259768 h 589"/>
                <a:gd name="T40" fmla="*/ 84566 w 419"/>
                <a:gd name="T41" fmla="*/ 274672 h 589"/>
                <a:gd name="T42" fmla="*/ 34061 w 419"/>
                <a:gd name="T43" fmla="*/ 274672 h 589"/>
                <a:gd name="T44" fmla="*/ 68122 w 419"/>
                <a:gd name="T45" fmla="*/ 228894 h 589"/>
                <a:gd name="T46" fmla="*/ 102183 w 419"/>
                <a:gd name="T47" fmla="*/ 198020 h 589"/>
                <a:gd name="T48" fmla="*/ 135070 w 419"/>
                <a:gd name="T49" fmla="*/ 167146 h 589"/>
                <a:gd name="T50" fmla="*/ 118627 w 419"/>
                <a:gd name="T51" fmla="*/ 152241 h 589"/>
                <a:gd name="T52" fmla="*/ 118627 w 419"/>
                <a:gd name="T53" fmla="*/ 107527 h 589"/>
                <a:gd name="T54" fmla="*/ 169131 w 419"/>
                <a:gd name="T55" fmla="*/ 90493 h 589"/>
                <a:gd name="T56" fmla="*/ 203192 w 419"/>
                <a:gd name="T57" fmla="*/ 121367 h 589"/>
                <a:gd name="T58" fmla="*/ 184400 w 419"/>
                <a:gd name="T59" fmla="*/ 75588 h 589"/>
                <a:gd name="T60" fmla="*/ 203192 w 419"/>
                <a:gd name="T61" fmla="*/ 44714 h 589"/>
                <a:gd name="T62" fmla="*/ 237254 w 419"/>
                <a:gd name="T63" fmla="*/ 44714 h 589"/>
                <a:gd name="T64" fmla="*/ 271315 w 419"/>
                <a:gd name="T65" fmla="*/ 0 h 589"/>
                <a:gd name="T66" fmla="*/ 303027 w 419"/>
                <a:gd name="T67" fmla="*/ 30874 h 589"/>
                <a:gd name="T68" fmla="*/ 355880 w 419"/>
                <a:gd name="T69" fmla="*/ 44714 h 589"/>
                <a:gd name="T70" fmla="*/ 405210 w 419"/>
                <a:gd name="T71" fmla="*/ 44714 h 589"/>
                <a:gd name="T72" fmla="*/ 424003 w 419"/>
                <a:gd name="T73" fmla="*/ 75588 h 589"/>
                <a:gd name="T74" fmla="*/ 373498 w 419"/>
                <a:gd name="T75" fmla="*/ 107527 h 589"/>
                <a:gd name="T76" fmla="*/ 321819 w 419"/>
                <a:gd name="T77" fmla="*/ 121367 h 589"/>
                <a:gd name="T78" fmla="*/ 287758 w 419"/>
                <a:gd name="T79" fmla="*/ 152241 h 589"/>
                <a:gd name="T80" fmla="*/ 271315 w 419"/>
                <a:gd name="T81" fmla="*/ 183115 h 589"/>
                <a:gd name="T82" fmla="*/ 252522 w 419"/>
                <a:gd name="T83" fmla="*/ 211860 h 589"/>
                <a:gd name="T84" fmla="*/ 321819 w 419"/>
                <a:gd name="T85" fmla="*/ 198020 h 589"/>
                <a:gd name="T86" fmla="*/ 405210 w 419"/>
                <a:gd name="T87" fmla="*/ 198020 h 589"/>
                <a:gd name="T88" fmla="*/ 441621 w 419"/>
                <a:gd name="T89" fmla="*/ 228894 h 589"/>
                <a:gd name="T90" fmla="*/ 492125 w 419"/>
                <a:gd name="T91" fmla="*/ 228894 h 589"/>
                <a:gd name="T92" fmla="*/ 476856 w 419"/>
                <a:gd name="T93" fmla="*/ 274672 h 589"/>
                <a:gd name="T94" fmla="*/ 441621 w 419"/>
                <a:gd name="T95" fmla="*/ 290642 h 589"/>
                <a:gd name="T96" fmla="*/ 441621 w 419"/>
                <a:gd name="T97" fmla="*/ 336420 h 589"/>
                <a:gd name="T98" fmla="*/ 389942 w 419"/>
                <a:gd name="T99" fmla="*/ 381134 h 589"/>
                <a:gd name="T100" fmla="*/ 339437 w 419"/>
                <a:gd name="T101" fmla="*/ 381134 h 589"/>
                <a:gd name="T102" fmla="*/ 287758 w 419"/>
                <a:gd name="T103" fmla="*/ 398168 h 589"/>
                <a:gd name="T104" fmla="*/ 339437 w 419"/>
                <a:gd name="T105" fmla="*/ 413073 h 589"/>
                <a:gd name="T106" fmla="*/ 287758 w 419"/>
                <a:gd name="T107" fmla="*/ 443947 h 589"/>
                <a:gd name="T108" fmla="*/ 237254 w 419"/>
                <a:gd name="T109" fmla="*/ 426913 h 589"/>
                <a:gd name="T110" fmla="*/ 237254 w 419"/>
                <a:gd name="T111" fmla="*/ 443947 h 589"/>
                <a:gd name="T112" fmla="*/ 303027 w 419"/>
                <a:gd name="T113" fmla="*/ 457787 h 589"/>
                <a:gd name="T114" fmla="*/ 355880 w 419"/>
                <a:gd name="T115" fmla="*/ 488661 h 589"/>
                <a:gd name="T116" fmla="*/ 339437 w 419"/>
                <a:gd name="T117" fmla="*/ 550409 h 589"/>
                <a:gd name="T118" fmla="*/ 321819 w 419"/>
                <a:gd name="T119" fmla="*/ 565314 h 589"/>
                <a:gd name="T120" fmla="*/ 287758 w 419"/>
                <a:gd name="T121" fmla="*/ 580219 h 589"/>
                <a:gd name="T122" fmla="*/ 252522 w 419"/>
                <a:gd name="T123" fmla="*/ 611093 h 589"/>
                <a:gd name="T124" fmla="*/ 218461 w 419"/>
                <a:gd name="T125" fmla="*/ 611093 h 5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419" h="589">
                  <a:moveTo>
                    <a:pt x="186" y="574"/>
                  </a:moveTo>
                  <a:lnTo>
                    <a:pt x="186" y="560"/>
                  </a:lnTo>
                  <a:lnTo>
                    <a:pt x="173" y="574"/>
                  </a:lnTo>
                  <a:lnTo>
                    <a:pt x="157" y="574"/>
                  </a:lnTo>
                  <a:lnTo>
                    <a:pt x="144" y="560"/>
                  </a:lnTo>
                  <a:lnTo>
                    <a:pt x="130" y="560"/>
                  </a:lnTo>
                  <a:lnTo>
                    <a:pt x="130" y="574"/>
                  </a:lnTo>
                  <a:lnTo>
                    <a:pt x="115" y="574"/>
                  </a:lnTo>
                  <a:lnTo>
                    <a:pt x="115" y="560"/>
                  </a:lnTo>
                  <a:lnTo>
                    <a:pt x="87" y="574"/>
                  </a:lnTo>
                  <a:lnTo>
                    <a:pt x="87" y="560"/>
                  </a:lnTo>
                  <a:lnTo>
                    <a:pt x="72" y="545"/>
                  </a:lnTo>
                  <a:lnTo>
                    <a:pt x="58" y="560"/>
                  </a:lnTo>
                  <a:lnTo>
                    <a:pt x="58" y="574"/>
                  </a:lnTo>
                  <a:lnTo>
                    <a:pt x="58" y="589"/>
                  </a:lnTo>
                  <a:lnTo>
                    <a:pt x="43" y="574"/>
                  </a:lnTo>
                  <a:lnTo>
                    <a:pt x="43" y="560"/>
                  </a:lnTo>
                  <a:lnTo>
                    <a:pt x="29" y="545"/>
                  </a:lnTo>
                  <a:lnTo>
                    <a:pt x="14" y="545"/>
                  </a:lnTo>
                  <a:lnTo>
                    <a:pt x="14" y="560"/>
                  </a:lnTo>
                  <a:lnTo>
                    <a:pt x="14" y="574"/>
                  </a:lnTo>
                  <a:lnTo>
                    <a:pt x="0" y="574"/>
                  </a:lnTo>
                  <a:lnTo>
                    <a:pt x="0" y="560"/>
                  </a:lnTo>
                  <a:lnTo>
                    <a:pt x="0" y="531"/>
                  </a:lnTo>
                  <a:lnTo>
                    <a:pt x="0" y="517"/>
                  </a:lnTo>
                  <a:lnTo>
                    <a:pt x="14" y="517"/>
                  </a:lnTo>
                  <a:lnTo>
                    <a:pt x="14" y="502"/>
                  </a:lnTo>
                  <a:lnTo>
                    <a:pt x="29" y="502"/>
                  </a:lnTo>
                  <a:lnTo>
                    <a:pt x="43" y="488"/>
                  </a:lnTo>
                  <a:lnTo>
                    <a:pt x="43" y="473"/>
                  </a:lnTo>
                  <a:lnTo>
                    <a:pt x="58" y="473"/>
                  </a:lnTo>
                  <a:lnTo>
                    <a:pt x="72" y="459"/>
                  </a:lnTo>
                  <a:lnTo>
                    <a:pt x="87" y="444"/>
                  </a:lnTo>
                  <a:lnTo>
                    <a:pt x="101" y="430"/>
                  </a:lnTo>
                  <a:lnTo>
                    <a:pt x="101" y="417"/>
                  </a:lnTo>
                  <a:lnTo>
                    <a:pt x="115" y="417"/>
                  </a:lnTo>
                  <a:lnTo>
                    <a:pt x="115" y="401"/>
                  </a:lnTo>
                  <a:lnTo>
                    <a:pt x="101" y="401"/>
                  </a:lnTo>
                  <a:lnTo>
                    <a:pt x="87" y="388"/>
                  </a:lnTo>
                  <a:lnTo>
                    <a:pt x="72" y="388"/>
                  </a:lnTo>
                  <a:lnTo>
                    <a:pt x="58" y="388"/>
                  </a:lnTo>
                  <a:lnTo>
                    <a:pt x="58" y="374"/>
                  </a:lnTo>
                  <a:lnTo>
                    <a:pt x="72" y="374"/>
                  </a:lnTo>
                  <a:lnTo>
                    <a:pt x="87" y="358"/>
                  </a:lnTo>
                  <a:lnTo>
                    <a:pt x="87" y="343"/>
                  </a:lnTo>
                  <a:lnTo>
                    <a:pt x="72" y="331"/>
                  </a:lnTo>
                  <a:lnTo>
                    <a:pt x="58" y="331"/>
                  </a:lnTo>
                  <a:lnTo>
                    <a:pt x="43" y="358"/>
                  </a:lnTo>
                  <a:lnTo>
                    <a:pt x="29" y="374"/>
                  </a:lnTo>
                  <a:lnTo>
                    <a:pt x="29" y="358"/>
                  </a:lnTo>
                  <a:lnTo>
                    <a:pt x="29" y="343"/>
                  </a:lnTo>
                  <a:lnTo>
                    <a:pt x="43" y="316"/>
                  </a:lnTo>
                  <a:lnTo>
                    <a:pt x="58" y="302"/>
                  </a:lnTo>
                  <a:lnTo>
                    <a:pt x="72" y="302"/>
                  </a:lnTo>
                  <a:lnTo>
                    <a:pt x="87" y="302"/>
                  </a:lnTo>
                  <a:lnTo>
                    <a:pt x="87" y="287"/>
                  </a:lnTo>
                  <a:lnTo>
                    <a:pt x="72" y="287"/>
                  </a:lnTo>
                  <a:lnTo>
                    <a:pt x="87" y="273"/>
                  </a:lnTo>
                  <a:lnTo>
                    <a:pt x="101" y="258"/>
                  </a:lnTo>
                  <a:lnTo>
                    <a:pt x="115" y="244"/>
                  </a:lnTo>
                  <a:lnTo>
                    <a:pt x="101" y="244"/>
                  </a:lnTo>
                  <a:lnTo>
                    <a:pt x="87" y="258"/>
                  </a:lnTo>
                  <a:lnTo>
                    <a:pt x="72" y="258"/>
                  </a:lnTo>
                  <a:lnTo>
                    <a:pt x="58" y="287"/>
                  </a:lnTo>
                  <a:lnTo>
                    <a:pt x="43" y="273"/>
                  </a:lnTo>
                  <a:lnTo>
                    <a:pt x="29" y="258"/>
                  </a:lnTo>
                  <a:lnTo>
                    <a:pt x="58" y="244"/>
                  </a:lnTo>
                  <a:lnTo>
                    <a:pt x="58" y="229"/>
                  </a:lnTo>
                  <a:lnTo>
                    <a:pt x="58" y="215"/>
                  </a:lnTo>
                  <a:lnTo>
                    <a:pt x="72" y="199"/>
                  </a:lnTo>
                  <a:lnTo>
                    <a:pt x="87" y="199"/>
                  </a:lnTo>
                  <a:lnTo>
                    <a:pt x="87" y="186"/>
                  </a:lnTo>
                  <a:lnTo>
                    <a:pt x="87" y="172"/>
                  </a:lnTo>
                  <a:lnTo>
                    <a:pt x="115" y="172"/>
                  </a:lnTo>
                  <a:lnTo>
                    <a:pt x="115" y="157"/>
                  </a:lnTo>
                  <a:lnTo>
                    <a:pt x="101" y="143"/>
                  </a:lnTo>
                  <a:lnTo>
                    <a:pt x="87" y="143"/>
                  </a:lnTo>
                  <a:lnTo>
                    <a:pt x="101" y="143"/>
                  </a:lnTo>
                  <a:lnTo>
                    <a:pt x="101" y="130"/>
                  </a:lnTo>
                  <a:lnTo>
                    <a:pt x="101" y="114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44" y="85"/>
                  </a:lnTo>
                  <a:lnTo>
                    <a:pt x="144" y="101"/>
                  </a:lnTo>
                  <a:lnTo>
                    <a:pt x="157" y="101"/>
                  </a:lnTo>
                  <a:lnTo>
                    <a:pt x="173" y="114"/>
                  </a:lnTo>
                  <a:lnTo>
                    <a:pt x="173" y="101"/>
                  </a:lnTo>
                  <a:lnTo>
                    <a:pt x="173" y="85"/>
                  </a:lnTo>
                  <a:lnTo>
                    <a:pt x="157" y="71"/>
                  </a:lnTo>
                  <a:lnTo>
                    <a:pt x="173" y="58"/>
                  </a:lnTo>
                  <a:lnTo>
                    <a:pt x="186" y="58"/>
                  </a:lnTo>
                  <a:lnTo>
                    <a:pt x="173" y="42"/>
                  </a:lnTo>
                  <a:lnTo>
                    <a:pt x="202" y="58"/>
                  </a:lnTo>
                  <a:lnTo>
                    <a:pt x="215" y="42"/>
                  </a:lnTo>
                  <a:lnTo>
                    <a:pt x="202" y="42"/>
                  </a:lnTo>
                  <a:lnTo>
                    <a:pt x="215" y="13"/>
                  </a:lnTo>
                  <a:lnTo>
                    <a:pt x="215" y="0"/>
                  </a:lnTo>
                  <a:lnTo>
                    <a:pt x="231" y="0"/>
                  </a:lnTo>
                  <a:lnTo>
                    <a:pt x="258" y="13"/>
                  </a:lnTo>
                  <a:lnTo>
                    <a:pt x="245" y="13"/>
                  </a:lnTo>
                  <a:lnTo>
                    <a:pt x="258" y="29"/>
                  </a:lnTo>
                  <a:lnTo>
                    <a:pt x="274" y="13"/>
                  </a:lnTo>
                  <a:lnTo>
                    <a:pt x="274" y="29"/>
                  </a:lnTo>
                  <a:lnTo>
                    <a:pt x="303" y="42"/>
                  </a:lnTo>
                  <a:lnTo>
                    <a:pt x="332" y="29"/>
                  </a:lnTo>
                  <a:lnTo>
                    <a:pt x="332" y="42"/>
                  </a:lnTo>
                  <a:lnTo>
                    <a:pt x="345" y="42"/>
                  </a:lnTo>
                  <a:lnTo>
                    <a:pt x="361" y="42"/>
                  </a:lnTo>
                  <a:lnTo>
                    <a:pt x="376" y="58"/>
                  </a:lnTo>
                  <a:lnTo>
                    <a:pt x="361" y="71"/>
                  </a:lnTo>
                  <a:lnTo>
                    <a:pt x="361" y="85"/>
                  </a:lnTo>
                  <a:lnTo>
                    <a:pt x="332" y="85"/>
                  </a:lnTo>
                  <a:lnTo>
                    <a:pt x="318" y="101"/>
                  </a:lnTo>
                  <a:lnTo>
                    <a:pt x="303" y="114"/>
                  </a:lnTo>
                  <a:lnTo>
                    <a:pt x="289" y="114"/>
                  </a:lnTo>
                  <a:lnTo>
                    <a:pt x="274" y="114"/>
                  </a:lnTo>
                  <a:lnTo>
                    <a:pt x="258" y="130"/>
                  </a:lnTo>
                  <a:lnTo>
                    <a:pt x="258" y="143"/>
                  </a:lnTo>
                  <a:lnTo>
                    <a:pt x="245" y="143"/>
                  </a:lnTo>
                  <a:lnTo>
                    <a:pt x="215" y="157"/>
                  </a:lnTo>
                  <a:lnTo>
                    <a:pt x="215" y="172"/>
                  </a:lnTo>
                  <a:lnTo>
                    <a:pt x="231" y="172"/>
                  </a:lnTo>
                  <a:lnTo>
                    <a:pt x="215" y="172"/>
                  </a:lnTo>
                  <a:lnTo>
                    <a:pt x="215" y="186"/>
                  </a:lnTo>
                  <a:lnTo>
                    <a:pt x="215" y="199"/>
                  </a:lnTo>
                  <a:lnTo>
                    <a:pt x="231" y="199"/>
                  </a:lnTo>
                  <a:lnTo>
                    <a:pt x="258" y="186"/>
                  </a:lnTo>
                  <a:lnTo>
                    <a:pt x="274" y="186"/>
                  </a:lnTo>
                  <a:lnTo>
                    <a:pt x="303" y="186"/>
                  </a:lnTo>
                  <a:lnTo>
                    <a:pt x="318" y="186"/>
                  </a:lnTo>
                  <a:lnTo>
                    <a:pt x="345" y="186"/>
                  </a:lnTo>
                  <a:lnTo>
                    <a:pt x="361" y="186"/>
                  </a:lnTo>
                  <a:lnTo>
                    <a:pt x="376" y="199"/>
                  </a:lnTo>
                  <a:lnTo>
                    <a:pt x="376" y="215"/>
                  </a:lnTo>
                  <a:lnTo>
                    <a:pt x="390" y="215"/>
                  </a:lnTo>
                  <a:lnTo>
                    <a:pt x="406" y="215"/>
                  </a:lnTo>
                  <a:lnTo>
                    <a:pt x="419" y="215"/>
                  </a:lnTo>
                  <a:lnTo>
                    <a:pt x="419" y="229"/>
                  </a:lnTo>
                  <a:lnTo>
                    <a:pt x="419" y="244"/>
                  </a:lnTo>
                  <a:lnTo>
                    <a:pt x="406" y="258"/>
                  </a:lnTo>
                  <a:lnTo>
                    <a:pt x="390" y="258"/>
                  </a:lnTo>
                  <a:lnTo>
                    <a:pt x="390" y="273"/>
                  </a:lnTo>
                  <a:lnTo>
                    <a:pt x="376" y="273"/>
                  </a:lnTo>
                  <a:lnTo>
                    <a:pt x="361" y="287"/>
                  </a:lnTo>
                  <a:lnTo>
                    <a:pt x="376" y="302"/>
                  </a:lnTo>
                  <a:lnTo>
                    <a:pt x="376" y="316"/>
                  </a:lnTo>
                  <a:lnTo>
                    <a:pt x="361" y="331"/>
                  </a:lnTo>
                  <a:lnTo>
                    <a:pt x="332" y="343"/>
                  </a:lnTo>
                  <a:lnTo>
                    <a:pt x="332" y="358"/>
                  </a:lnTo>
                  <a:lnTo>
                    <a:pt x="318" y="358"/>
                  </a:lnTo>
                  <a:lnTo>
                    <a:pt x="303" y="374"/>
                  </a:lnTo>
                  <a:lnTo>
                    <a:pt x="289" y="358"/>
                  </a:lnTo>
                  <a:lnTo>
                    <a:pt x="274" y="358"/>
                  </a:lnTo>
                  <a:lnTo>
                    <a:pt x="245" y="358"/>
                  </a:lnTo>
                  <a:lnTo>
                    <a:pt x="245" y="374"/>
                  </a:lnTo>
                  <a:lnTo>
                    <a:pt x="258" y="374"/>
                  </a:lnTo>
                  <a:lnTo>
                    <a:pt x="274" y="388"/>
                  </a:lnTo>
                  <a:lnTo>
                    <a:pt x="289" y="388"/>
                  </a:lnTo>
                  <a:lnTo>
                    <a:pt x="274" y="401"/>
                  </a:lnTo>
                  <a:lnTo>
                    <a:pt x="245" y="401"/>
                  </a:lnTo>
                  <a:lnTo>
                    <a:pt x="245" y="417"/>
                  </a:lnTo>
                  <a:lnTo>
                    <a:pt x="231" y="417"/>
                  </a:lnTo>
                  <a:lnTo>
                    <a:pt x="215" y="417"/>
                  </a:lnTo>
                  <a:lnTo>
                    <a:pt x="202" y="401"/>
                  </a:lnTo>
                  <a:lnTo>
                    <a:pt x="186" y="401"/>
                  </a:lnTo>
                  <a:lnTo>
                    <a:pt x="186" y="417"/>
                  </a:lnTo>
                  <a:lnTo>
                    <a:pt x="202" y="417"/>
                  </a:lnTo>
                  <a:lnTo>
                    <a:pt x="215" y="430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74" y="430"/>
                  </a:lnTo>
                  <a:lnTo>
                    <a:pt x="289" y="444"/>
                  </a:lnTo>
                  <a:lnTo>
                    <a:pt x="303" y="459"/>
                  </a:lnTo>
                  <a:lnTo>
                    <a:pt x="318" y="488"/>
                  </a:lnTo>
                  <a:lnTo>
                    <a:pt x="303" y="517"/>
                  </a:lnTo>
                  <a:lnTo>
                    <a:pt x="289" y="517"/>
                  </a:lnTo>
                  <a:lnTo>
                    <a:pt x="303" y="531"/>
                  </a:lnTo>
                  <a:lnTo>
                    <a:pt x="289" y="545"/>
                  </a:lnTo>
                  <a:lnTo>
                    <a:pt x="274" y="531"/>
                  </a:lnTo>
                  <a:lnTo>
                    <a:pt x="258" y="531"/>
                  </a:lnTo>
                  <a:lnTo>
                    <a:pt x="258" y="545"/>
                  </a:lnTo>
                  <a:lnTo>
                    <a:pt x="245" y="545"/>
                  </a:lnTo>
                  <a:lnTo>
                    <a:pt x="245" y="560"/>
                  </a:lnTo>
                  <a:lnTo>
                    <a:pt x="231" y="560"/>
                  </a:lnTo>
                  <a:lnTo>
                    <a:pt x="215" y="574"/>
                  </a:lnTo>
                  <a:lnTo>
                    <a:pt x="202" y="589"/>
                  </a:lnTo>
                  <a:lnTo>
                    <a:pt x="186" y="589"/>
                  </a:lnTo>
                  <a:lnTo>
                    <a:pt x="186" y="57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39" name="Freeform 1073">
              <a:extLst>
                <a:ext uri="{FF2B5EF4-FFF2-40B4-BE49-F238E27FC236}">
                  <a16:creationId xmlns:a16="http://schemas.microsoft.com/office/drawing/2014/main" id="{82E56E61-CD8B-51A5-6707-4653480A99E9}"/>
                </a:ext>
              </a:extLst>
            </p:cNvPr>
            <p:cNvSpPr>
              <a:spLocks/>
            </p:cNvSpPr>
            <p:nvPr>
              <p:custDataLst>
                <p:tags r:id="rId33"/>
              </p:custDataLst>
            </p:nvPr>
          </p:nvSpPr>
          <p:spPr bwMode="auto">
            <a:xfrm>
              <a:off x="4283392" y="4293175"/>
              <a:ext cx="565349" cy="268725"/>
            </a:xfrm>
            <a:custGeom>
              <a:avLst/>
              <a:gdLst>
                <a:gd name="T0" fmla="*/ 84626 w 520"/>
                <a:gd name="T1" fmla="*/ 229633 h 272"/>
                <a:gd name="T2" fmla="*/ 99906 w 520"/>
                <a:gd name="T3" fmla="*/ 213613 h 272"/>
                <a:gd name="T4" fmla="*/ 84626 w 520"/>
                <a:gd name="T5" fmla="*/ 184775 h 272"/>
                <a:gd name="T6" fmla="*/ 118712 w 520"/>
                <a:gd name="T7" fmla="*/ 184775 h 272"/>
                <a:gd name="T8" fmla="*/ 99906 w 520"/>
                <a:gd name="T9" fmla="*/ 136712 h 272"/>
                <a:gd name="T10" fmla="*/ 84626 w 520"/>
                <a:gd name="T11" fmla="*/ 153801 h 272"/>
                <a:gd name="T12" fmla="*/ 50541 w 520"/>
                <a:gd name="T13" fmla="*/ 184775 h 272"/>
                <a:gd name="T14" fmla="*/ 0 w 520"/>
                <a:gd name="T15" fmla="*/ 167686 h 272"/>
                <a:gd name="T16" fmla="*/ 50541 w 520"/>
                <a:gd name="T17" fmla="*/ 107874 h 272"/>
                <a:gd name="T18" fmla="*/ 65820 w 520"/>
                <a:gd name="T19" fmla="*/ 74764 h 272"/>
                <a:gd name="T20" fmla="*/ 133991 w 520"/>
                <a:gd name="T21" fmla="*/ 59812 h 272"/>
                <a:gd name="T22" fmla="*/ 152797 w 520"/>
                <a:gd name="T23" fmla="*/ 14953 h 272"/>
                <a:gd name="T24" fmla="*/ 186882 w 520"/>
                <a:gd name="T25" fmla="*/ 14953 h 272"/>
                <a:gd name="T26" fmla="*/ 220968 w 520"/>
                <a:gd name="T27" fmla="*/ 0 h 272"/>
                <a:gd name="T28" fmla="*/ 237423 w 520"/>
                <a:gd name="T29" fmla="*/ 0 h 272"/>
                <a:gd name="T30" fmla="*/ 252703 w 520"/>
                <a:gd name="T31" fmla="*/ 0 h 272"/>
                <a:gd name="T32" fmla="*/ 305594 w 520"/>
                <a:gd name="T33" fmla="*/ 14953 h 272"/>
                <a:gd name="T34" fmla="*/ 337329 w 520"/>
                <a:gd name="T35" fmla="*/ 14953 h 272"/>
                <a:gd name="T36" fmla="*/ 371414 w 520"/>
                <a:gd name="T37" fmla="*/ 14953 h 272"/>
                <a:gd name="T38" fmla="*/ 424306 w 520"/>
                <a:gd name="T39" fmla="*/ 14953 h 272"/>
                <a:gd name="T40" fmla="*/ 439585 w 520"/>
                <a:gd name="T41" fmla="*/ 30974 h 272"/>
                <a:gd name="T42" fmla="*/ 456040 w 520"/>
                <a:gd name="T43" fmla="*/ 45927 h 272"/>
                <a:gd name="T44" fmla="*/ 490126 w 520"/>
                <a:gd name="T45" fmla="*/ 74764 h 272"/>
                <a:gd name="T46" fmla="*/ 473671 w 520"/>
                <a:gd name="T47" fmla="*/ 107874 h 272"/>
                <a:gd name="T48" fmla="*/ 490126 w 520"/>
                <a:gd name="T49" fmla="*/ 122827 h 272"/>
                <a:gd name="T50" fmla="*/ 526562 w 520"/>
                <a:gd name="T51" fmla="*/ 136712 h 272"/>
                <a:gd name="T52" fmla="*/ 611188 w 520"/>
                <a:gd name="T53" fmla="*/ 153801 h 272"/>
                <a:gd name="T54" fmla="*/ 592382 w 520"/>
                <a:gd name="T55" fmla="*/ 167686 h 272"/>
                <a:gd name="T56" fmla="*/ 592382 w 520"/>
                <a:gd name="T57" fmla="*/ 198660 h 272"/>
                <a:gd name="T58" fmla="*/ 558297 w 520"/>
                <a:gd name="T59" fmla="*/ 184775 h 272"/>
                <a:gd name="T60" fmla="*/ 526562 w 520"/>
                <a:gd name="T61" fmla="*/ 213613 h 272"/>
                <a:gd name="T62" fmla="*/ 526562 w 520"/>
                <a:gd name="T63" fmla="*/ 244586 h 272"/>
                <a:gd name="T64" fmla="*/ 490126 w 520"/>
                <a:gd name="T65" fmla="*/ 229633 h 272"/>
                <a:gd name="T66" fmla="*/ 456040 w 520"/>
                <a:gd name="T67" fmla="*/ 229633 h 272"/>
                <a:gd name="T68" fmla="*/ 439585 w 520"/>
                <a:gd name="T69" fmla="*/ 198660 h 272"/>
                <a:gd name="T70" fmla="*/ 424306 w 520"/>
                <a:gd name="T71" fmla="*/ 213613 h 272"/>
                <a:gd name="T72" fmla="*/ 405500 w 520"/>
                <a:gd name="T73" fmla="*/ 244586 h 272"/>
                <a:gd name="T74" fmla="*/ 371414 w 520"/>
                <a:gd name="T75" fmla="*/ 275560 h 272"/>
                <a:gd name="T76" fmla="*/ 356135 w 520"/>
                <a:gd name="T77" fmla="*/ 275560 h 272"/>
                <a:gd name="T78" fmla="*/ 320874 w 520"/>
                <a:gd name="T79" fmla="*/ 244586 h 272"/>
                <a:gd name="T80" fmla="*/ 320874 w 520"/>
                <a:gd name="T81" fmla="*/ 213613 h 272"/>
                <a:gd name="T82" fmla="*/ 286788 w 520"/>
                <a:gd name="T83" fmla="*/ 198660 h 272"/>
                <a:gd name="T84" fmla="*/ 271509 w 520"/>
                <a:gd name="T85" fmla="*/ 229633 h 272"/>
                <a:gd name="T86" fmla="*/ 237423 w 520"/>
                <a:gd name="T87" fmla="*/ 261675 h 272"/>
                <a:gd name="T88" fmla="*/ 186882 w 520"/>
                <a:gd name="T89" fmla="*/ 244586 h 272"/>
                <a:gd name="T90" fmla="*/ 99906 w 520"/>
                <a:gd name="T91" fmla="*/ 244586 h 272"/>
                <a:gd name="T92" fmla="*/ 99906 w 520"/>
                <a:gd name="T93" fmla="*/ 244586 h 2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520" h="272">
                  <a:moveTo>
                    <a:pt x="85" y="229"/>
                  </a:moveTo>
                  <a:lnTo>
                    <a:pt x="72" y="215"/>
                  </a:lnTo>
                  <a:lnTo>
                    <a:pt x="72" y="200"/>
                  </a:lnTo>
                  <a:lnTo>
                    <a:pt x="85" y="200"/>
                  </a:lnTo>
                  <a:lnTo>
                    <a:pt x="72" y="186"/>
                  </a:lnTo>
                  <a:lnTo>
                    <a:pt x="72" y="173"/>
                  </a:lnTo>
                  <a:lnTo>
                    <a:pt x="85" y="173"/>
                  </a:lnTo>
                  <a:lnTo>
                    <a:pt x="101" y="173"/>
                  </a:lnTo>
                  <a:lnTo>
                    <a:pt x="101" y="157"/>
                  </a:lnTo>
                  <a:lnTo>
                    <a:pt x="85" y="128"/>
                  </a:lnTo>
                  <a:lnTo>
                    <a:pt x="72" y="128"/>
                  </a:lnTo>
                  <a:lnTo>
                    <a:pt x="72" y="144"/>
                  </a:lnTo>
                  <a:lnTo>
                    <a:pt x="56" y="144"/>
                  </a:lnTo>
                  <a:lnTo>
                    <a:pt x="43" y="173"/>
                  </a:lnTo>
                  <a:lnTo>
                    <a:pt x="14" y="186"/>
                  </a:lnTo>
                  <a:lnTo>
                    <a:pt x="0" y="157"/>
                  </a:lnTo>
                  <a:lnTo>
                    <a:pt x="14" y="128"/>
                  </a:lnTo>
                  <a:lnTo>
                    <a:pt x="43" y="101"/>
                  </a:lnTo>
                  <a:lnTo>
                    <a:pt x="43" y="85"/>
                  </a:lnTo>
                  <a:lnTo>
                    <a:pt x="56" y="70"/>
                  </a:lnTo>
                  <a:lnTo>
                    <a:pt x="85" y="70"/>
                  </a:lnTo>
                  <a:lnTo>
                    <a:pt x="114" y="56"/>
                  </a:lnTo>
                  <a:lnTo>
                    <a:pt x="130" y="29"/>
                  </a:lnTo>
                  <a:lnTo>
                    <a:pt x="130" y="14"/>
                  </a:lnTo>
                  <a:lnTo>
                    <a:pt x="144" y="0"/>
                  </a:lnTo>
                  <a:lnTo>
                    <a:pt x="159" y="14"/>
                  </a:lnTo>
                  <a:lnTo>
                    <a:pt x="175" y="29"/>
                  </a:lnTo>
                  <a:lnTo>
                    <a:pt x="188" y="0"/>
                  </a:lnTo>
                  <a:lnTo>
                    <a:pt x="202" y="14"/>
                  </a:lnTo>
                  <a:lnTo>
                    <a:pt x="202" y="0"/>
                  </a:lnTo>
                  <a:lnTo>
                    <a:pt x="215" y="14"/>
                  </a:lnTo>
                  <a:lnTo>
                    <a:pt x="215" y="0"/>
                  </a:lnTo>
                  <a:lnTo>
                    <a:pt x="244" y="14"/>
                  </a:lnTo>
                  <a:lnTo>
                    <a:pt x="260" y="14"/>
                  </a:lnTo>
                  <a:lnTo>
                    <a:pt x="273" y="14"/>
                  </a:lnTo>
                  <a:lnTo>
                    <a:pt x="287" y="14"/>
                  </a:lnTo>
                  <a:lnTo>
                    <a:pt x="303" y="14"/>
                  </a:lnTo>
                  <a:lnTo>
                    <a:pt x="316" y="14"/>
                  </a:lnTo>
                  <a:lnTo>
                    <a:pt x="332" y="14"/>
                  </a:lnTo>
                  <a:lnTo>
                    <a:pt x="361" y="14"/>
                  </a:lnTo>
                  <a:lnTo>
                    <a:pt x="361" y="29"/>
                  </a:lnTo>
                  <a:lnTo>
                    <a:pt x="374" y="29"/>
                  </a:lnTo>
                  <a:lnTo>
                    <a:pt x="388" y="29"/>
                  </a:lnTo>
                  <a:lnTo>
                    <a:pt x="388" y="43"/>
                  </a:lnTo>
                  <a:lnTo>
                    <a:pt x="417" y="56"/>
                  </a:lnTo>
                  <a:lnTo>
                    <a:pt x="417" y="70"/>
                  </a:lnTo>
                  <a:lnTo>
                    <a:pt x="403" y="85"/>
                  </a:lnTo>
                  <a:lnTo>
                    <a:pt x="403" y="101"/>
                  </a:lnTo>
                  <a:lnTo>
                    <a:pt x="417" y="101"/>
                  </a:lnTo>
                  <a:lnTo>
                    <a:pt x="417" y="115"/>
                  </a:lnTo>
                  <a:lnTo>
                    <a:pt x="432" y="115"/>
                  </a:lnTo>
                  <a:lnTo>
                    <a:pt x="448" y="128"/>
                  </a:lnTo>
                  <a:lnTo>
                    <a:pt x="462" y="144"/>
                  </a:lnTo>
                  <a:lnTo>
                    <a:pt x="520" y="144"/>
                  </a:lnTo>
                  <a:lnTo>
                    <a:pt x="504" y="144"/>
                  </a:lnTo>
                  <a:lnTo>
                    <a:pt x="504" y="157"/>
                  </a:lnTo>
                  <a:lnTo>
                    <a:pt x="504" y="173"/>
                  </a:lnTo>
                  <a:lnTo>
                    <a:pt x="504" y="186"/>
                  </a:lnTo>
                  <a:lnTo>
                    <a:pt x="491" y="186"/>
                  </a:lnTo>
                  <a:lnTo>
                    <a:pt x="475" y="173"/>
                  </a:lnTo>
                  <a:lnTo>
                    <a:pt x="462" y="186"/>
                  </a:lnTo>
                  <a:lnTo>
                    <a:pt x="448" y="200"/>
                  </a:lnTo>
                  <a:lnTo>
                    <a:pt x="462" y="215"/>
                  </a:lnTo>
                  <a:lnTo>
                    <a:pt x="448" y="229"/>
                  </a:lnTo>
                  <a:lnTo>
                    <a:pt x="432" y="215"/>
                  </a:lnTo>
                  <a:lnTo>
                    <a:pt x="417" y="215"/>
                  </a:lnTo>
                  <a:lnTo>
                    <a:pt x="403" y="215"/>
                  </a:lnTo>
                  <a:lnTo>
                    <a:pt x="388" y="215"/>
                  </a:lnTo>
                  <a:lnTo>
                    <a:pt x="388" y="200"/>
                  </a:lnTo>
                  <a:lnTo>
                    <a:pt x="374" y="186"/>
                  </a:lnTo>
                  <a:lnTo>
                    <a:pt x="361" y="186"/>
                  </a:lnTo>
                  <a:lnTo>
                    <a:pt x="361" y="200"/>
                  </a:lnTo>
                  <a:lnTo>
                    <a:pt x="361" y="229"/>
                  </a:lnTo>
                  <a:lnTo>
                    <a:pt x="345" y="229"/>
                  </a:lnTo>
                  <a:lnTo>
                    <a:pt x="332" y="245"/>
                  </a:lnTo>
                  <a:lnTo>
                    <a:pt x="316" y="258"/>
                  </a:lnTo>
                  <a:lnTo>
                    <a:pt x="316" y="272"/>
                  </a:lnTo>
                  <a:lnTo>
                    <a:pt x="303" y="258"/>
                  </a:lnTo>
                  <a:lnTo>
                    <a:pt x="287" y="245"/>
                  </a:lnTo>
                  <a:lnTo>
                    <a:pt x="273" y="229"/>
                  </a:lnTo>
                  <a:lnTo>
                    <a:pt x="273" y="215"/>
                  </a:lnTo>
                  <a:lnTo>
                    <a:pt x="273" y="200"/>
                  </a:lnTo>
                  <a:lnTo>
                    <a:pt x="260" y="186"/>
                  </a:lnTo>
                  <a:lnTo>
                    <a:pt x="244" y="186"/>
                  </a:lnTo>
                  <a:lnTo>
                    <a:pt x="231" y="200"/>
                  </a:lnTo>
                  <a:lnTo>
                    <a:pt x="231" y="215"/>
                  </a:lnTo>
                  <a:lnTo>
                    <a:pt x="215" y="245"/>
                  </a:lnTo>
                  <a:lnTo>
                    <a:pt x="202" y="245"/>
                  </a:lnTo>
                  <a:lnTo>
                    <a:pt x="175" y="245"/>
                  </a:lnTo>
                  <a:lnTo>
                    <a:pt x="159" y="229"/>
                  </a:lnTo>
                  <a:lnTo>
                    <a:pt x="101" y="245"/>
                  </a:lnTo>
                  <a:lnTo>
                    <a:pt x="85" y="2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0" name="Freeform 1074">
              <a:extLst>
                <a:ext uri="{FF2B5EF4-FFF2-40B4-BE49-F238E27FC236}">
                  <a16:creationId xmlns:a16="http://schemas.microsoft.com/office/drawing/2014/main" id="{0C8F6F0C-2B6B-4DC4-AD90-C95B438A2992}"/>
                </a:ext>
              </a:extLst>
            </p:cNvPr>
            <p:cNvSpPr>
              <a:spLocks/>
            </p:cNvSpPr>
            <p:nvPr>
              <p:custDataLst>
                <p:tags r:id="rId34"/>
              </p:custDataLst>
            </p:nvPr>
          </p:nvSpPr>
          <p:spPr bwMode="auto">
            <a:xfrm>
              <a:off x="4809094" y="2917249"/>
              <a:ext cx="280472" cy="327461"/>
            </a:xfrm>
            <a:custGeom>
              <a:avLst/>
              <a:gdLst>
                <a:gd name="T0" fmla="*/ 65814 w 258"/>
                <a:gd name="T1" fmla="*/ 323089 h 332"/>
                <a:gd name="T2" fmla="*/ 118700 w 258"/>
                <a:gd name="T3" fmla="*/ 339084 h 332"/>
                <a:gd name="T4" fmla="*/ 116349 w 258"/>
                <a:gd name="T5" fmla="*/ 354012 h 332"/>
                <a:gd name="T6" fmla="*/ 150431 w 258"/>
                <a:gd name="T7" fmla="*/ 339084 h 332"/>
                <a:gd name="T8" fmla="*/ 116349 w 258"/>
                <a:gd name="T9" fmla="*/ 308161 h 332"/>
                <a:gd name="T10" fmla="*/ 150431 w 258"/>
                <a:gd name="T11" fmla="*/ 292167 h 332"/>
                <a:gd name="T12" fmla="*/ 133978 w 258"/>
                <a:gd name="T13" fmla="*/ 262310 h 332"/>
                <a:gd name="T14" fmla="*/ 150431 w 258"/>
                <a:gd name="T15" fmla="*/ 246316 h 332"/>
                <a:gd name="T16" fmla="*/ 168060 w 258"/>
                <a:gd name="T17" fmla="*/ 231387 h 332"/>
                <a:gd name="T18" fmla="*/ 203317 w 258"/>
                <a:gd name="T19" fmla="*/ 217525 h 332"/>
                <a:gd name="T20" fmla="*/ 237399 w 258"/>
                <a:gd name="T21" fmla="*/ 184470 h 332"/>
                <a:gd name="T22" fmla="*/ 237399 w 258"/>
                <a:gd name="T23" fmla="*/ 138619 h 332"/>
                <a:gd name="T24" fmla="*/ 271481 w 258"/>
                <a:gd name="T25" fmla="*/ 122625 h 332"/>
                <a:gd name="T26" fmla="*/ 286760 w 258"/>
                <a:gd name="T27" fmla="*/ 138619 h 332"/>
                <a:gd name="T28" fmla="*/ 303213 w 258"/>
                <a:gd name="T29" fmla="*/ 107696 h 332"/>
                <a:gd name="T30" fmla="*/ 286760 w 258"/>
                <a:gd name="T31" fmla="*/ 78906 h 332"/>
                <a:gd name="T32" fmla="*/ 252678 w 258"/>
                <a:gd name="T33" fmla="*/ 78906 h 332"/>
                <a:gd name="T34" fmla="*/ 237399 w 258"/>
                <a:gd name="T35" fmla="*/ 61845 h 332"/>
                <a:gd name="T36" fmla="*/ 252678 w 258"/>
                <a:gd name="T37" fmla="*/ 30923 h 332"/>
                <a:gd name="T38" fmla="*/ 252678 w 258"/>
                <a:gd name="T39" fmla="*/ 17061 h 332"/>
                <a:gd name="T40" fmla="*/ 237399 w 258"/>
                <a:gd name="T41" fmla="*/ 0 h 332"/>
                <a:gd name="T42" fmla="*/ 218595 w 258"/>
                <a:gd name="T43" fmla="*/ 17061 h 332"/>
                <a:gd name="T44" fmla="*/ 168060 w 258"/>
                <a:gd name="T45" fmla="*/ 17061 h 332"/>
                <a:gd name="T46" fmla="*/ 168060 w 258"/>
                <a:gd name="T47" fmla="*/ 47984 h 332"/>
                <a:gd name="T48" fmla="*/ 168060 w 258"/>
                <a:gd name="T49" fmla="*/ 78906 h 332"/>
                <a:gd name="T50" fmla="*/ 150431 w 258"/>
                <a:gd name="T51" fmla="*/ 47984 h 332"/>
                <a:gd name="T52" fmla="*/ 133978 w 258"/>
                <a:gd name="T53" fmla="*/ 47984 h 332"/>
                <a:gd name="T54" fmla="*/ 116349 w 258"/>
                <a:gd name="T55" fmla="*/ 30923 h 332"/>
                <a:gd name="T56" fmla="*/ 102246 w 258"/>
                <a:gd name="T57" fmla="*/ 61845 h 332"/>
                <a:gd name="T58" fmla="*/ 84618 w 258"/>
                <a:gd name="T59" fmla="*/ 78906 h 332"/>
                <a:gd name="T60" fmla="*/ 65814 w 258"/>
                <a:gd name="T61" fmla="*/ 47984 h 332"/>
                <a:gd name="T62" fmla="*/ 50536 w 258"/>
                <a:gd name="T63" fmla="*/ 30923 h 332"/>
                <a:gd name="T64" fmla="*/ 31732 w 258"/>
                <a:gd name="T65" fmla="*/ 47984 h 332"/>
                <a:gd name="T66" fmla="*/ 15278 w 258"/>
                <a:gd name="T67" fmla="*/ 78906 h 332"/>
                <a:gd name="T68" fmla="*/ 15278 w 258"/>
                <a:gd name="T69" fmla="*/ 122625 h 332"/>
                <a:gd name="T70" fmla="*/ 15278 w 258"/>
                <a:gd name="T71" fmla="*/ 155680 h 332"/>
                <a:gd name="T72" fmla="*/ 15278 w 258"/>
                <a:gd name="T73" fmla="*/ 184470 h 332"/>
                <a:gd name="T74" fmla="*/ 15278 w 258"/>
                <a:gd name="T75" fmla="*/ 217525 h 332"/>
                <a:gd name="T76" fmla="*/ 31732 w 258"/>
                <a:gd name="T77" fmla="*/ 231387 h 332"/>
                <a:gd name="T78" fmla="*/ 50536 w 258"/>
                <a:gd name="T79" fmla="*/ 262310 h 332"/>
                <a:gd name="T80" fmla="*/ 50536 w 258"/>
                <a:gd name="T81" fmla="*/ 308161 h 332"/>
                <a:gd name="T82" fmla="*/ 50536 w 258"/>
                <a:gd name="T83" fmla="*/ 339084 h 332"/>
                <a:gd name="T84" fmla="*/ 50536 w 258"/>
                <a:gd name="T85" fmla="*/ 323089 h 33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8" h="332">
                  <a:moveTo>
                    <a:pt x="43" y="303"/>
                  </a:moveTo>
                  <a:lnTo>
                    <a:pt x="56" y="303"/>
                  </a:lnTo>
                  <a:lnTo>
                    <a:pt x="72" y="318"/>
                  </a:lnTo>
                  <a:lnTo>
                    <a:pt x="101" y="318"/>
                  </a:lnTo>
                  <a:lnTo>
                    <a:pt x="107" y="324"/>
                  </a:lnTo>
                  <a:lnTo>
                    <a:pt x="99" y="332"/>
                  </a:lnTo>
                  <a:lnTo>
                    <a:pt x="114" y="318"/>
                  </a:lnTo>
                  <a:lnTo>
                    <a:pt x="128" y="318"/>
                  </a:lnTo>
                  <a:lnTo>
                    <a:pt x="114" y="303"/>
                  </a:lnTo>
                  <a:lnTo>
                    <a:pt x="99" y="289"/>
                  </a:lnTo>
                  <a:lnTo>
                    <a:pt x="114" y="274"/>
                  </a:lnTo>
                  <a:lnTo>
                    <a:pt x="128" y="274"/>
                  </a:lnTo>
                  <a:lnTo>
                    <a:pt x="114" y="260"/>
                  </a:lnTo>
                  <a:lnTo>
                    <a:pt x="114" y="246"/>
                  </a:lnTo>
                  <a:lnTo>
                    <a:pt x="128" y="246"/>
                  </a:lnTo>
                  <a:lnTo>
                    <a:pt x="128" y="231"/>
                  </a:lnTo>
                  <a:lnTo>
                    <a:pt x="128" y="217"/>
                  </a:lnTo>
                  <a:lnTo>
                    <a:pt x="143" y="217"/>
                  </a:lnTo>
                  <a:lnTo>
                    <a:pt x="157" y="204"/>
                  </a:lnTo>
                  <a:lnTo>
                    <a:pt x="173" y="204"/>
                  </a:lnTo>
                  <a:lnTo>
                    <a:pt x="173" y="188"/>
                  </a:lnTo>
                  <a:lnTo>
                    <a:pt x="202" y="173"/>
                  </a:lnTo>
                  <a:lnTo>
                    <a:pt x="215" y="146"/>
                  </a:lnTo>
                  <a:lnTo>
                    <a:pt x="202" y="130"/>
                  </a:lnTo>
                  <a:lnTo>
                    <a:pt x="215" y="115"/>
                  </a:lnTo>
                  <a:lnTo>
                    <a:pt x="231" y="115"/>
                  </a:lnTo>
                  <a:lnTo>
                    <a:pt x="231" y="130"/>
                  </a:lnTo>
                  <a:lnTo>
                    <a:pt x="244" y="130"/>
                  </a:lnTo>
                  <a:lnTo>
                    <a:pt x="258" y="115"/>
                  </a:lnTo>
                  <a:lnTo>
                    <a:pt x="258" y="101"/>
                  </a:lnTo>
                  <a:lnTo>
                    <a:pt x="258" y="87"/>
                  </a:lnTo>
                  <a:lnTo>
                    <a:pt x="244" y="74"/>
                  </a:lnTo>
                  <a:lnTo>
                    <a:pt x="231" y="74"/>
                  </a:lnTo>
                  <a:lnTo>
                    <a:pt x="215" y="74"/>
                  </a:lnTo>
                  <a:lnTo>
                    <a:pt x="215" y="58"/>
                  </a:lnTo>
                  <a:lnTo>
                    <a:pt x="202" y="58"/>
                  </a:lnTo>
                  <a:lnTo>
                    <a:pt x="202" y="45"/>
                  </a:lnTo>
                  <a:lnTo>
                    <a:pt x="215" y="29"/>
                  </a:lnTo>
                  <a:lnTo>
                    <a:pt x="231" y="29"/>
                  </a:lnTo>
                  <a:lnTo>
                    <a:pt x="215" y="16"/>
                  </a:lnTo>
                  <a:lnTo>
                    <a:pt x="215" y="0"/>
                  </a:lnTo>
                  <a:lnTo>
                    <a:pt x="202" y="0"/>
                  </a:lnTo>
                  <a:lnTo>
                    <a:pt x="186" y="0"/>
                  </a:lnTo>
                  <a:lnTo>
                    <a:pt x="186" y="16"/>
                  </a:lnTo>
                  <a:lnTo>
                    <a:pt x="157" y="16"/>
                  </a:lnTo>
                  <a:lnTo>
                    <a:pt x="143" y="16"/>
                  </a:lnTo>
                  <a:lnTo>
                    <a:pt x="128" y="29"/>
                  </a:lnTo>
                  <a:lnTo>
                    <a:pt x="143" y="45"/>
                  </a:lnTo>
                  <a:lnTo>
                    <a:pt x="143" y="58"/>
                  </a:lnTo>
                  <a:lnTo>
                    <a:pt x="143" y="74"/>
                  </a:lnTo>
                  <a:lnTo>
                    <a:pt x="143" y="58"/>
                  </a:lnTo>
                  <a:lnTo>
                    <a:pt x="128" y="45"/>
                  </a:lnTo>
                  <a:lnTo>
                    <a:pt x="114" y="58"/>
                  </a:lnTo>
                  <a:lnTo>
                    <a:pt x="114" y="45"/>
                  </a:lnTo>
                  <a:lnTo>
                    <a:pt x="114" y="29"/>
                  </a:lnTo>
                  <a:lnTo>
                    <a:pt x="99" y="29"/>
                  </a:lnTo>
                  <a:lnTo>
                    <a:pt x="87" y="45"/>
                  </a:lnTo>
                  <a:lnTo>
                    <a:pt x="87" y="58"/>
                  </a:lnTo>
                  <a:lnTo>
                    <a:pt x="72" y="58"/>
                  </a:lnTo>
                  <a:lnTo>
                    <a:pt x="72" y="74"/>
                  </a:lnTo>
                  <a:lnTo>
                    <a:pt x="72" y="58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43" y="29"/>
                  </a:lnTo>
                  <a:lnTo>
                    <a:pt x="27" y="29"/>
                  </a:lnTo>
                  <a:lnTo>
                    <a:pt x="27" y="45"/>
                  </a:lnTo>
                  <a:lnTo>
                    <a:pt x="13" y="58"/>
                  </a:lnTo>
                  <a:lnTo>
                    <a:pt x="13" y="74"/>
                  </a:lnTo>
                  <a:lnTo>
                    <a:pt x="13" y="101"/>
                  </a:lnTo>
                  <a:lnTo>
                    <a:pt x="13" y="115"/>
                  </a:lnTo>
                  <a:lnTo>
                    <a:pt x="13" y="130"/>
                  </a:lnTo>
                  <a:lnTo>
                    <a:pt x="13" y="146"/>
                  </a:lnTo>
                  <a:lnTo>
                    <a:pt x="13" y="159"/>
                  </a:lnTo>
                  <a:lnTo>
                    <a:pt x="13" y="173"/>
                  </a:lnTo>
                  <a:lnTo>
                    <a:pt x="0" y="188"/>
                  </a:lnTo>
                  <a:lnTo>
                    <a:pt x="13" y="204"/>
                  </a:lnTo>
                  <a:lnTo>
                    <a:pt x="27" y="204"/>
                  </a:lnTo>
                  <a:lnTo>
                    <a:pt x="27" y="217"/>
                  </a:lnTo>
                  <a:lnTo>
                    <a:pt x="43" y="231"/>
                  </a:lnTo>
                  <a:lnTo>
                    <a:pt x="43" y="246"/>
                  </a:lnTo>
                  <a:lnTo>
                    <a:pt x="43" y="260"/>
                  </a:lnTo>
                  <a:lnTo>
                    <a:pt x="43" y="289"/>
                  </a:lnTo>
                  <a:lnTo>
                    <a:pt x="43" y="303"/>
                  </a:lnTo>
                  <a:lnTo>
                    <a:pt x="43" y="318"/>
                  </a:lnTo>
                  <a:lnTo>
                    <a:pt x="43" y="30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1" name="Freeform 1076">
              <a:extLst>
                <a:ext uri="{FF2B5EF4-FFF2-40B4-BE49-F238E27FC236}">
                  <a16:creationId xmlns:a16="http://schemas.microsoft.com/office/drawing/2014/main" id="{DC4B3E9D-5750-BC9A-8342-C38CA33830A5}"/>
                </a:ext>
              </a:extLst>
            </p:cNvPr>
            <p:cNvSpPr>
              <a:spLocks/>
            </p:cNvSpPr>
            <p:nvPr>
              <p:custDataLst>
                <p:tags r:id="rId35"/>
              </p:custDataLst>
            </p:nvPr>
          </p:nvSpPr>
          <p:spPr bwMode="auto">
            <a:xfrm>
              <a:off x="4411147" y="3213873"/>
              <a:ext cx="1020564" cy="1202650"/>
            </a:xfrm>
            <a:custGeom>
              <a:avLst/>
              <a:gdLst>
                <a:gd name="T0" fmla="*/ 34075 w 939"/>
                <a:gd name="T1" fmla="*/ 793716 h 1222"/>
                <a:gd name="T2" fmla="*/ 34075 w 939"/>
                <a:gd name="T3" fmla="*/ 870321 h 1222"/>
                <a:gd name="T4" fmla="*/ 152748 w 939"/>
                <a:gd name="T5" fmla="*/ 946926 h 1222"/>
                <a:gd name="T6" fmla="*/ 152748 w 939"/>
                <a:gd name="T7" fmla="*/ 1008636 h 1222"/>
                <a:gd name="T8" fmla="*/ 118674 w 939"/>
                <a:gd name="T9" fmla="*/ 1116097 h 1222"/>
                <a:gd name="T10" fmla="*/ 118674 w 939"/>
                <a:gd name="T11" fmla="*/ 1192702 h 1222"/>
                <a:gd name="T12" fmla="*/ 205623 w 939"/>
                <a:gd name="T13" fmla="*/ 1192702 h 1222"/>
                <a:gd name="T14" fmla="*/ 290222 w 939"/>
                <a:gd name="T15" fmla="*/ 1208661 h 1222"/>
                <a:gd name="T16" fmla="*/ 373646 w 939"/>
                <a:gd name="T17" fmla="*/ 1223557 h 1222"/>
                <a:gd name="T18" fmla="*/ 458245 w 939"/>
                <a:gd name="T19" fmla="*/ 1268243 h 1222"/>
                <a:gd name="T20" fmla="*/ 542844 w 939"/>
                <a:gd name="T21" fmla="*/ 1252284 h 1222"/>
                <a:gd name="T22" fmla="*/ 629793 w 939"/>
                <a:gd name="T23" fmla="*/ 1252284 h 1222"/>
                <a:gd name="T24" fmla="*/ 729666 w 939"/>
                <a:gd name="T25" fmla="*/ 1237388 h 1222"/>
                <a:gd name="T26" fmla="*/ 797816 w 939"/>
                <a:gd name="T27" fmla="*/ 1268243 h 1222"/>
                <a:gd name="T28" fmla="*/ 831890 w 939"/>
                <a:gd name="T29" fmla="*/ 1268243 h 1222"/>
                <a:gd name="T30" fmla="*/ 797816 w 939"/>
                <a:gd name="T31" fmla="*/ 1192702 h 1222"/>
                <a:gd name="T32" fmla="*/ 882415 w 939"/>
                <a:gd name="T33" fmla="*/ 1116097 h 1222"/>
                <a:gd name="T34" fmla="*/ 932939 w 939"/>
                <a:gd name="T35" fmla="*/ 1085242 h 1222"/>
                <a:gd name="T36" fmla="*/ 865965 w 939"/>
                <a:gd name="T37" fmla="*/ 1025660 h 1222"/>
                <a:gd name="T38" fmla="*/ 797816 w 939"/>
                <a:gd name="T39" fmla="*/ 918200 h 1222"/>
                <a:gd name="T40" fmla="*/ 747291 w 939"/>
                <a:gd name="T41" fmla="*/ 824571 h 1222"/>
                <a:gd name="T42" fmla="*/ 782541 w 939"/>
                <a:gd name="T43" fmla="*/ 779884 h 1222"/>
                <a:gd name="T44" fmla="*/ 897689 w 939"/>
                <a:gd name="T45" fmla="*/ 764989 h 1222"/>
                <a:gd name="T46" fmla="*/ 1037513 w 939"/>
                <a:gd name="T47" fmla="*/ 688384 h 1222"/>
                <a:gd name="T48" fmla="*/ 1086862 w 939"/>
                <a:gd name="T49" fmla="*/ 688384 h 1222"/>
                <a:gd name="T50" fmla="*/ 1086862 w 939"/>
                <a:gd name="T51" fmla="*/ 595819 h 1222"/>
                <a:gd name="T52" fmla="*/ 1069237 w 939"/>
                <a:gd name="T53" fmla="*/ 474527 h 1222"/>
                <a:gd name="T54" fmla="*/ 1037513 w 939"/>
                <a:gd name="T55" fmla="*/ 414945 h 1222"/>
                <a:gd name="T56" fmla="*/ 1052788 w 939"/>
                <a:gd name="T57" fmla="*/ 321317 h 1222"/>
                <a:gd name="T58" fmla="*/ 1001088 w 939"/>
                <a:gd name="T59" fmla="*/ 213856 h 1222"/>
                <a:gd name="T60" fmla="*/ 932939 w 939"/>
                <a:gd name="T61" fmla="*/ 154275 h 1222"/>
                <a:gd name="T62" fmla="*/ 865965 w 939"/>
                <a:gd name="T63" fmla="*/ 154275 h 1222"/>
                <a:gd name="T64" fmla="*/ 763741 w 939"/>
                <a:gd name="T65" fmla="*/ 183002 h 1222"/>
                <a:gd name="T66" fmla="*/ 697942 w 939"/>
                <a:gd name="T67" fmla="*/ 154275 h 1222"/>
                <a:gd name="T68" fmla="*/ 679142 w 939"/>
                <a:gd name="T69" fmla="*/ 121292 h 1222"/>
                <a:gd name="T70" fmla="*/ 610993 w 939"/>
                <a:gd name="T71" fmla="*/ 92565 h 1222"/>
                <a:gd name="T72" fmla="*/ 576918 w 939"/>
                <a:gd name="T73" fmla="*/ 46814 h 1222"/>
                <a:gd name="T74" fmla="*/ 477044 w 939"/>
                <a:gd name="T75" fmla="*/ 0 h 1222"/>
                <a:gd name="T76" fmla="*/ 458245 w 939"/>
                <a:gd name="T77" fmla="*/ 92565 h 1222"/>
                <a:gd name="T78" fmla="*/ 458245 w 939"/>
                <a:gd name="T79" fmla="*/ 138315 h 1222"/>
                <a:gd name="T80" fmla="*/ 526394 w 939"/>
                <a:gd name="T81" fmla="*/ 228752 h 1222"/>
                <a:gd name="T82" fmla="*/ 426520 w 939"/>
                <a:gd name="T83" fmla="*/ 197897 h 1222"/>
                <a:gd name="T84" fmla="*/ 390095 w 939"/>
                <a:gd name="T85" fmla="*/ 245775 h 1222"/>
                <a:gd name="T86" fmla="*/ 358371 w 939"/>
                <a:gd name="T87" fmla="*/ 228752 h 1222"/>
                <a:gd name="T88" fmla="*/ 273772 w 939"/>
                <a:gd name="T89" fmla="*/ 183002 h 1222"/>
                <a:gd name="T90" fmla="*/ 258497 w 939"/>
                <a:gd name="T91" fmla="*/ 228752 h 1222"/>
                <a:gd name="T92" fmla="*/ 258497 w 939"/>
                <a:gd name="T93" fmla="*/ 307485 h 1222"/>
                <a:gd name="T94" fmla="*/ 239697 w 939"/>
                <a:gd name="T95" fmla="*/ 381962 h 1222"/>
                <a:gd name="T96" fmla="*/ 205623 w 939"/>
                <a:gd name="T97" fmla="*/ 474527 h 1222"/>
                <a:gd name="T98" fmla="*/ 86949 w 939"/>
                <a:gd name="T99" fmla="*/ 474527 h 1222"/>
                <a:gd name="T100" fmla="*/ 52874 w 939"/>
                <a:gd name="T101" fmla="*/ 564964 h 1222"/>
                <a:gd name="T102" fmla="*/ 0 w 939"/>
                <a:gd name="T103" fmla="*/ 657529 h 1222"/>
                <a:gd name="T104" fmla="*/ 0 w 939"/>
                <a:gd name="T105" fmla="*/ 703279 h 122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939" h="1222">
                  <a:moveTo>
                    <a:pt x="0" y="690"/>
                  </a:moveTo>
                  <a:lnTo>
                    <a:pt x="0" y="704"/>
                  </a:lnTo>
                  <a:lnTo>
                    <a:pt x="16" y="719"/>
                  </a:lnTo>
                  <a:lnTo>
                    <a:pt x="29" y="733"/>
                  </a:lnTo>
                  <a:lnTo>
                    <a:pt x="29" y="746"/>
                  </a:lnTo>
                  <a:lnTo>
                    <a:pt x="29" y="762"/>
                  </a:lnTo>
                  <a:lnTo>
                    <a:pt x="29" y="775"/>
                  </a:lnTo>
                  <a:lnTo>
                    <a:pt x="29" y="789"/>
                  </a:lnTo>
                  <a:lnTo>
                    <a:pt x="16" y="789"/>
                  </a:lnTo>
                  <a:lnTo>
                    <a:pt x="29" y="818"/>
                  </a:lnTo>
                  <a:lnTo>
                    <a:pt x="45" y="847"/>
                  </a:lnTo>
                  <a:lnTo>
                    <a:pt x="59" y="863"/>
                  </a:lnTo>
                  <a:lnTo>
                    <a:pt x="88" y="876"/>
                  </a:lnTo>
                  <a:lnTo>
                    <a:pt x="117" y="876"/>
                  </a:lnTo>
                  <a:lnTo>
                    <a:pt x="130" y="890"/>
                  </a:lnTo>
                  <a:lnTo>
                    <a:pt x="146" y="890"/>
                  </a:lnTo>
                  <a:lnTo>
                    <a:pt x="159" y="890"/>
                  </a:lnTo>
                  <a:lnTo>
                    <a:pt x="175" y="905"/>
                  </a:lnTo>
                  <a:lnTo>
                    <a:pt x="146" y="935"/>
                  </a:lnTo>
                  <a:lnTo>
                    <a:pt x="130" y="948"/>
                  </a:lnTo>
                  <a:lnTo>
                    <a:pt x="117" y="977"/>
                  </a:lnTo>
                  <a:lnTo>
                    <a:pt x="117" y="991"/>
                  </a:lnTo>
                  <a:lnTo>
                    <a:pt x="101" y="1004"/>
                  </a:lnTo>
                  <a:lnTo>
                    <a:pt x="101" y="1020"/>
                  </a:lnTo>
                  <a:lnTo>
                    <a:pt x="101" y="1049"/>
                  </a:lnTo>
                  <a:lnTo>
                    <a:pt x="101" y="1062"/>
                  </a:lnTo>
                  <a:lnTo>
                    <a:pt x="88" y="1076"/>
                  </a:lnTo>
                  <a:lnTo>
                    <a:pt x="88" y="1109"/>
                  </a:lnTo>
                  <a:lnTo>
                    <a:pt x="88" y="1107"/>
                  </a:lnTo>
                  <a:lnTo>
                    <a:pt x="101" y="1121"/>
                  </a:lnTo>
                  <a:lnTo>
                    <a:pt x="101" y="1107"/>
                  </a:lnTo>
                  <a:lnTo>
                    <a:pt x="130" y="1121"/>
                  </a:lnTo>
                  <a:lnTo>
                    <a:pt x="146" y="1121"/>
                  </a:lnTo>
                  <a:lnTo>
                    <a:pt x="159" y="1121"/>
                  </a:lnTo>
                  <a:lnTo>
                    <a:pt x="175" y="1121"/>
                  </a:lnTo>
                  <a:lnTo>
                    <a:pt x="188" y="1121"/>
                  </a:lnTo>
                  <a:lnTo>
                    <a:pt x="204" y="1121"/>
                  </a:lnTo>
                  <a:lnTo>
                    <a:pt x="220" y="1121"/>
                  </a:lnTo>
                  <a:lnTo>
                    <a:pt x="247" y="1121"/>
                  </a:lnTo>
                  <a:lnTo>
                    <a:pt x="247" y="1136"/>
                  </a:lnTo>
                  <a:lnTo>
                    <a:pt x="262" y="1136"/>
                  </a:lnTo>
                  <a:lnTo>
                    <a:pt x="276" y="1136"/>
                  </a:lnTo>
                  <a:lnTo>
                    <a:pt x="276" y="1150"/>
                  </a:lnTo>
                  <a:lnTo>
                    <a:pt x="305" y="1163"/>
                  </a:lnTo>
                  <a:lnTo>
                    <a:pt x="318" y="1150"/>
                  </a:lnTo>
                  <a:lnTo>
                    <a:pt x="332" y="1150"/>
                  </a:lnTo>
                  <a:lnTo>
                    <a:pt x="348" y="1163"/>
                  </a:lnTo>
                  <a:lnTo>
                    <a:pt x="363" y="1177"/>
                  </a:lnTo>
                  <a:lnTo>
                    <a:pt x="377" y="1177"/>
                  </a:lnTo>
                  <a:lnTo>
                    <a:pt x="390" y="1192"/>
                  </a:lnTo>
                  <a:lnTo>
                    <a:pt x="406" y="1177"/>
                  </a:lnTo>
                  <a:lnTo>
                    <a:pt x="419" y="1177"/>
                  </a:lnTo>
                  <a:lnTo>
                    <a:pt x="435" y="1150"/>
                  </a:lnTo>
                  <a:lnTo>
                    <a:pt x="462" y="1163"/>
                  </a:lnTo>
                  <a:lnTo>
                    <a:pt x="462" y="1177"/>
                  </a:lnTo>
                  <a:lnTo>
                    <a:pt x="476" y="1177"/>
                  </a:lnTo>
                  <a:lnTo>
                    <a:pt x="491" y="1177"/>
                  </a:lnTo>
                  <a:lnTo>
                    <a:pt x="507" y="1163"/>
                  </a:lnTo>
                  <a:lnTo>
                    <a:pt x="520" y="1177"/>
                  </a:lnTo>
                  <a:lnTo>
                    <a:pt x="536" y="1177"/>
                  </a:lnTo>
                  <a:lnTo>
                    <a:pt x="549" y="1177"/>
                  </a:lnTo>
                  <a:lnTo>
                    <a:pt x="565" y="1163"/>
                  </a:lnTo>
                  <a:lnTo>
                    <a:pt x="578" y="1163"/>
                  </a:lnTo>
                  <a:lnTo>
                    <a:pt x="607" y="1163"/>
                  </a:lnTo>
                  <a:lnTo>
                    <a:pt x="621" y="1163"/>
                  </a:lnTo>
                  <a:lnTo>
                    <a:pt x="636" y="1177"/>
                  </a:lnTo>
                  <a:lnTo>
                    <a:pt x="636" y="1163"/>
                  </a:lnTo>
                  <a:lnTo>
                    <a:pt x="650" y="1163"/>
                  </a:lnTo>
                  <a:lnTo>
                    <a:pt x="679" y="1177"/>
                  </a:lnTo>
                  <a:lnTo>
                    <a:pt x="679" y="1192"/>
                  </a:lnTo>
                  <a:lnTo>
                    <a:pt x="679" y="1208"/>
                  </a:lnTo>
                  <a:lnTo>
                    <a:pt x="695" y="1222"/>
                  </a:lnTo>
                  <a:lnTo>
                    <a:pt x="695" y="1208"/>
                  </a:lnTo>
                  <a:lnTo>
                    <a:pt x="708" y="1208"/>
                  </a:lnTo>
                  <a:lnTo>
                    <a:pt x="708" y="1192"/>
                  </a:lnTo>
                  <a:lnTo>
                    <a:pt x="708" y="1177"/>
                  </a:lnTo>
                  <a:lnTo>
                    <a:pt x="695" y="1163"/>
                  </a:lnTo>
                  <a:lnTo>
                    <a:pt x="695" y="1150"/>
                  </a:lnTo>
                  <a:lnTo>
                    <a:pt x="695" y="1136"/>
                  </a:lnTo>
                  <a:lnTo>
                    <a:pt x="679" y="1121"/>
                  </a:lnTo>
                  <a:lnTo>
                    <a:pt x="679" y="1107"/>
                  </a:lnTo>
                  <a:lnTo>
                    <a:pt x="679" y="1076"/>
                  </a:lnTo>
                  <a:lnTo>
                    <a:pt x="724" y="1076"/>
                  </a:lnTo>
                  <a:lnTo>
                    <a:pt x="737" y="1062"/>
                  </a:lnTo>
                  <a:lnTo>
                    <a:pt x="751" y="1049"/>
                  </a:lnTo>
                  <a:lnTo>
                    <a:pt x="751" y="1033"/>
                  </a:lnTo>
                  <a:lnTo>
                    <a:pt x="764" y="1033"/>
                  </a:lnTo>
                  <a:lnTo>
                    <a:pt x="780" y="1033"/>
                  </a:lnTo>
                  <a:lnTo>
                    <a:pt x="794" y="1033"/>
                  </a:lnTo>
                  <a:lnTo>
                    <a:pt x="794" y="1020"/>
                  </a:lnTo>
                  <a:lnTo>
                    <a:pt x="794" y="1004"/>
                  </a:lnTo>
                  <a:lnTo>
                    <a:pt x="780" y="991"/>
                  </a:lnTo>
                  <a:lnTo>
                    <a:pt x="764" y="977"/>
                  </a:lnTo>
                  <a:lnTo>
                    <a:pt x="751" y="964"/>
                  </a:lnTo>
                  <a:lnTo>
                    <a:pt x="737" y="964"/>
                  </a:lnTo>
                  <a:lnTo>
                    <a:pt x="724" y="948"/>
                  </a:lnTo>
                  <a:lnTo>
                    <a:pt x="708" y="919"/>
                  </a:lnTo>
                  <a:lnTo>
                    <a:pt x="695" y="890"/>
                  </a:lnTo>
                  <a:lnTo>
                    <a:pt x="679" y="876"/>
                  </a:lnTo>
                  <a:lnTo>
                    <a:pt x="679" y="863"/>
                  </a:lnTo>
                  <a:lnTo>
                    <a:pt x="679" y="834"/>
                  </a:lnTo>
                  <a:lnTo>
                    <a:pt x="666" y="818"/>
                  </a:lnTo>
                  <a:lnTo>
                    <a:pt x="650" y="805"/>
                  </a:lnTo>
                  <a:lnTo>
                    <a:pt x="650" y="775"/>
                  </a:lnTo>
                  <a:lnTo>
                    <a:pt x="636" y="775"/>
                  </a:lnTo>
                  <a:lnTo>
                    <a:pt x="621" y="746"/>
                  </a:lnTo>
                  <a:lnTo>
                    <a:pt x="621" y="719"/>
                  </a:lnTo>
                  <a:lnTo>
                    <a:pt x="636" y="733"/>
                  </a:lnTo>
                  <a:lnTo>
                    <a:pt x="636" y="746"/>
                  </a:lnTo>
                  <a:lnTo>
                    <a:pt x="666" y="733"/>
                  </a:lnTo>
                  <a:lnTo>
                    <a:pt x="679" y="746"/>
                  </a:lnTo>
                  <a:lnTo>
                    <a:pt x="708" y="746"/>
                  </a:lnTo>
                  <a:lnTo>
                    <a:pt x="737" y="733"/>
                  </a:lnTo>
                  <a:lnTo>
                    <a:pt x="751" y="733"/>
                  </a:lnTo>
                  <a:lnTo>
                    <a:pt x="764" y="719"/>
                  </a:lnTo>
                  <a:lnTo>
                    <a:pt x="780" y="719"/>
                  </a:lnTo>
                  <a:lnTo>
                    <a:pt x="825" y="690"/>
                  </a:lnTo>
                  <a:lnTo>
                    <a:pt x="838" y="675"/>
                  </a:lnTo>
                  <a:lnTo>
                    <a:pt x="852" y="661"/>
                  </a:lnTo>
                  <a:lnTo>
                    <a:pt x="883" y="647"/>
                  </a:lnTo>
                  <a:lnTo>
                    <a:pt x="896" y="661"/>
                  </a:lnTo>
                  <a:lnTo>
                    <a:pt x="896" y="675"/>
                  </a:lnTo>
                  <a:lnTo>
                    <a:pt x="910" y="675"/>
                  </a:lnTo>
                  <a:lnTo>
                    <a:pt x="925" y="661"/>
                  </a:lnTo>
                  <a:lnTo>
                    <a:pt x="925" y="647"/>
                  </a:lnTo>
                  <a:lnTo>
                    <a:pt x="925" y="603"/>
                  </a:lnTo>
                  <a:lnTo>
                    <a:pt x="939" y="589"/>
                  </a:lnTo>
                  <a:lnTo>
                    <a:pt x="925" y="589"/>
                  </a:lnTo>
                  <a:lnTo>
                    <a:pt x="925" y="574"/>
                  </a:lnTo>
                  <a:lnTo>
                    <a:pt x="925" y="560"/>
                  </a:lnTo>
                  <a:lnTo>
                    <a:pt x="925" y="518"/>
                  </a:lnTo>
                  <a:lnTo>
                    <a:pt x="925" y="504"/>
                  </a:lnTo>
                  <a:lnTo>
                    <a:pt x="910" y="475"/>
                  </a:lnTo>
                  <a:lnTo>
                    <a:pt x="910" y="459"/>
                  </a:lnTo>
                  <a:lnTo>
                    <a:pt x="910" y="446"/>
                  </a:lnTo>
                  <a:lnTo>
                    <a:pt x="925" y="430"/>
                  </a:lnTo>
                  <a:lnTo>
                    <a:pt x="910" y="430"/>
                  </a:lnTo>
                  <a:lnTo>
                    <a:pt x="896" y="417"/>
                  </a:lnTo>
                  <a:lnTo>
                    <a:pt x="896" y="403"/>
                  </a:lnTo>
                  <a:lnTo>
                    <a:pt x="883" y="390"/>
                  </a:lnTo>
                  <a:lnTo>
                    <a:pt x="867" y="359"/>
                  </a:lnTo>
                  <a:lnTo>
                    <a:pt x="883" y="345"/>
                  </a:lnTo>
                  <a:lnTo>
                    <a:pt x="896" y="329"/>
                  </a:lnTo>
                  <a:lnTo>
                    <a:pt x="896" y="316"/>
                  </a:lnTo>
                  <a:lnTo>
                    <a:pt x="896" y="302"/>
                  </a:lnTo>
                  <a:lnTo>
                    <a:pt x="896" y="289"/>
                  </a:lnTo>
                  <a:lnTo>
                    <a:pt x="896" y="273"/>
                  </a:lnTo>
                  <a:lnTo>
                    <a:pt x="896" y="231"/>
                  </a:lnTo>
                  <a:lnTo>
                    <a:pt x="852" y="231"/>
                  </a:lnTo>
                  <a:lnTo>
                    <a:pt x="852" y="201"/>
                  </a:lnTo>
                  <a:lnTo>
                    <a:pt x="852" y="172"/>
                  </a:lnTo>
                  <a:lnTo>
                    <a:pt x="825" y="172"/>
                  </a:lnTo>
                  <a:lnTo>
                    <a:pt x="809" y="172"/>
                  </a:lnTo>
                  <a:lnTo>
                    <a:pt x="809" y="159"/>
                  </a:lnTo>
                  <a:lnTo>
                    <a:pt x="794" y="145"/>
                  </a:lnTo>
                  <a:lnTo>
                    <a:pt x="794" y="130"/>
                  </a:lnTo>
                  <a:lnTo>
                    <a:pt x="780" y="130"/>
                  </a:lnTo>
                  <a:lnTo>
                    <a:pt x="764" y="145"/>
                  </a:lnTo>
                  <a:lnTo>
                    <a:pt x="751" y="145"/>
                  </a:lnTo>
                  <a:lnTo>
                    <a:pt x="737" y="145"/>
                  </a:lnTo>
                  <a:lnTo>
                    <a:pt x="708" y="159"/>
                  </a:lnTo>
                  <a:lnTo>
                    <a:pt x="679" y="172"/>
                  </a:lnTo>
                  <a:lnTo>
                    <a:pt x="666" y="159"/>
                  </a:lnTo>
                  <a:lnTo>
                    <a:pt x="666" y="172"/>
                  </a:lnTo>
                  <a:lnTo>
                    <a:pt x="650" y="172"/>
                  </a:lnTo>
                  <a:lnTo>
                    <a:pt x="621" y="172"/>
                  </a:lnTo>
                  <a:lnTo>
                    <a:pt x="607" y="172"/>
                  </a:lnTo>
                  <a:lnTo>
                    <a:pt x="578" y="159"/>
                  </a:lnTo>
                  <a:lnTo>
                    <a:pt x="594" y="159"/>
                  </a:lnTo>
                  <a:lnTo>
                    <a:pt x="594" y="145"/>
                  </a:lnTo>
                  <a:lnTo>
                    <a:pt x="607" y="145"/>
                  </a:lnTo>
                  <a:lnTo>
                    <a:pt x="607" y="130"/>
                  </a:lnTo>
                  <a:lnTo>
                    <a:pt x="607" y="114"/>
                  </a:lnTo>
                  <a:lnTo>
                    <a:pt x="594" y="114"/>
                  </a:lnTo>
                  <a:lnTo>
                    <a:pt x="578" y="114"/>
                  </a:lnTo>
                  <a:lnTo>
                    <a:pt x="565" y="130"/>
                  </a:lnTo>
                  <a:lnTo>
                    <a:pt x="549" y="101"/>
                  </a:lnTo>
                  <a:lnTo>
                    <a:pt x="536" y="101"/>
                  </a:lnTo>
                  <a:lnTo>
                    <a:pt x="520" y="101"/>
                  </a:lnTo>
                  <a:lnTo>
                    <a:pt x="520" y="87"/>
                  </a:lnTo>
                  <a:lnTo>
                    <a:pt x="507" y="87"/>
                  </a:lnTo>
                  <a:lnTo>
                    <a:pt x="491" y="87"/>
                  </a:lnTo>
                  <a:lnTo>
                    <a:pt x="491" y="72"/>
                  </a:lnTo>
                  <a:lnTo>
                    <a:pt x="507" y="58"/>
                  </a:lnTo>
                  <a:lnTo>
                    <a:pt x="491" y="44"/>
                  </a:lnTo>
                  <a:lnTo>
                    <a:pt x="476" y="31"/>
                  </a:lnTo>
                  <a:lnTo>
                    <a:pt x="462" y="15"/>
                  </a:lnTo>
                  <a:lnTo>
                    <a:pt x="435" y="15"/>
                  </a:lnTo>
                  <a:lnTo>
                    <a:pt x="419" y="0"/>
                  </a:lnTo>
                  <a:lnTo>
                    <a:pt x="406" y="0"/>
                  </a:lnTo>
                  <a:lnTo>
                    <a:pt x="406" y="31"/>
                  </a:lnTo>
                  <a:lnTo>
                    <a:pt x="406" y="44"/>
                  </a:lnTo>
                  <a:lnTo>
                    <a:pt x="419" y="58"/>
                  </a:lnTo>
                  <a:lnTo>
                    <a:pt x="419" y="72"/>
                  </a:lnTo>
                  <a:lnTo>
                    <a:pt x="390" y="87"/>
                  </a:lnTo>
                  <a:lnTo>
                    <a:pt x="377" y="87"/>
                  </a:lnTo>
                  <a:lnTo>
                    <a:pt x="377" y="101"/>
                  </a:lnTo>
                  <a:lnTo>
                    <a:pt x="390" y="101"/>
                  </a:lnTo>
                  <a:lnTo>
                    <a:pt x="390" y="114"/>
                  </a:lnTo>
                  <a:lnTo>
                    <a:pt x="390" y="130"/>
                  </a:lnTo>
                  <a:lnTo>
                    <a:pt x="419" y="145"/>
                  </a:lnTo>
                  <a:lnTo>
                    <a:pt x="406" y="159"/>
                  </a:lnTo>
                  <a:lnTo>
                    <a:pt x="419" y="172"/>
                  </a:lnTo>
                  <a:lnTo>
                    <a:pt x="448" y="186"/>
                  </a:lnTo>
                  <a:lnTo>
                    <a:pt x="448" y="215"/>
                  </a:lnTo>
                  <a:lnTo>
                    <a:pt x="435" y="186"/>
                  </a:lnTo>
                  <a:lnTo>
                    <a:pt x="419" y="172"/>
                  </a:lnTo>
                  <a:lnTo>
                    <a:pt x="390" y="172"/>
                  </a:lnTo>
                  <a:lnTo>
                    <a:pt x="363" y="172"/>
                  </a:lnTo>
                  <a:lnTo>
                    <a:pt x="363" y="186"/>
                  </a:lnTo>
                  <a:lnTo>
                    <a:pt x="363" y="215"/>
                  </a:lnTo>
                  <a:lnTo>
                    <a:pt x="363" y="231"/>
                  </a:lnTo>
                  <a:lnTo>
                    <a:pt x="348" y="244"/>
                  </a:lnTo>
                  <a:lnTo>
                    <a:pt x="348" y="258"/>
                  </a:lnTo>
                  <a:lnTo>
                    <a:pt x="332" y="231"/>
                  </a:lnTo>
                  <a:lnTo>
                    <a:pt x="332" y="215"/>
                  </a:lnTo>
                  <a:lnTo>
                    <a:pt x="332" y="201"/>
                  </a:lnTo>
                  <a:lnTo>
                    <a:pt x="318" y="201"/>
                  </a:lnTo>
                  <a:lnTo>
                    <a:pt x="318" y="215"/>
                  </a:lnTo>
                  <a:lnTo>
                    <a:pt x="305" y="215"/>
                  </a:lnTo>
                  <a:lnTo>
                    <a:pt x="305" y="201"/>
                  </a:lnTo>
                  <a:lnTo>
                    <a:pt x="318" y="186"/>
                  </a:lnTo>
                  <a:lnTo>
                    <a:pt x="289" y="172"/>
                  </a:lnTo>
                  <a:lnTo>
                    <a:pt x="262" y="172"/>
                  </a:lnTo>
                  <a:lnTo>
                    <a:pt x="233" y="172"/>
                  </a:lnTo>
                  <a:lnTo>
                    <a:pt x="220" y="172"/>
                  </a:lnTo>
                  <a:lnTo>
                    <a:pt x="220" y="186"/>
                  </a:lnTo>
                  <a:lnTo>
                    <a:pt x="204" y="201"/>
                  </a:lnTo>
                  <a:lnTo>
                    <a:pt x="204" y="215"/>
                  </a:lnTo>
                  <a:lnTo>
                    <a:pt x="220" y="215"/>
                  </a:lnTo>
                  <a:lnTo>
                    <a:pt x="220" y="231"/>
                  </a:lnTo>
                  <a:lnTo>
                    <a:pt x="233" y="244"/>
                  </a:lnTo>
                  <a:lnTo>
                    <a:pt x="220" y="258"/>
                  </a:lnTo>
                  <a:lnTo>
                    <a:pt x="220" y="273"/>
                  </a:lnTo>
                  <a:lnTo>
                    <a:pt x="220" y="289"/>
                  </a:lnTo>
                  <a:lnTo>
                    <a:pt x="220" y="302"/>
                  </a:lnTo>
                  <a:lnTo>
                    <a:pt x="204" y="302"/>
                  </a:lnTo>
                  <a:lnTo>
                    <a:pt x="204" y="316"/>
                  </a:lnTo>
                  <a:lnTo>
                    <a:pt x="204" y="345"/>
                  </a:lnTo>
                  <a:lnTo>
                    <a:pt x="204" y="359"/>
                  </a:lnTo>
                  <a:lnTo>
                    <a:pt x="188" y="374"/>
                  </a:lnTo>
                  <a:lnTo>
                    <a:pt x="204" y="390"/>
                  </a:lnTo>
                  <a:lnTo>
                    <a:pt x="204" y="403"/>
                  </a:lnTo>
                  <a:lnTo>
                    <a:pt x="188" y="446"/>
                  </a:lnTo>
                  <a:lnTo>
                    <a:pt x="175" y="446"/>
                  </a:lnTo>
                  <a:lnTo>
                    <a:pt x="159" y="446"/>
                  </a:lnTo>
                  <a:lnTo>
                    <a:pt x="146" y="446"/>
                  </a:lnTo>
                  <a:lnTo>
                    <a:pt x="130" y="446"/>
                  </a:lnTo>
                  <a:lnTo>
                    <a:pt x="117" y="430"/>
                  </a:lnTo>
                  <a:lnTo>
                    <a:pt x="74" y="446"/>
                  </a:lnTo>
                  <a:lnTo>
                    <a:pt x="45" y="459"/>
                  </a:lnTo>
                  <a:lnTo>
                    <a:pt x="45" y="475"/>
                  </a:lnTo>
                  <a:lnTo>
                    <a:pt x="45" y="488"/>
                  </a:lnTo>
                  <a:lnTo>
                    <a:pt x="45" y="518"/>
                  </a:lnTo>
                  <a:lnTo>
                    <a:pt x="45" y="531"/>
                  </a:lnTo>
                  <a:lnTo>
                    <a:pt x="16" y="545"/>
                  </a:lnTo>
                  <a:lnTo>
                    <a:pt x="16" y="560"/>
                  </a:lnTo>
                  <a:lnTo>
                    <a:pt x="16" y="574"/>
                  </a:lnTo>
                  <a:lnTo>
                    <a:pt x="16" y="589"/>
                  </a:lnTo>
                  <a:lnTo>
                    <a:pt x="0" y="618"/>
                  </a:lnTo>
                  <a:lnTo>
                    <a:pt x="16" y="618"/>
                  </a:lnTo>
                  <a:lnTo>
                    <a:pt x="16" y="632"/>
                  </a:lnTo>
                  <a:lnTo>
                    <a:pt x="16" y="647"/>
                  </a:lnTo>
                  <a:lnTo>
                    <a:pt x="0" y="647"/>
                  </a:lnTo>
                  <a:lnTo>
                    <a:pt x="0" y="661"/>
                  </a:lnTo>
                  <a:lnTo>
                    <a:pt x="0" y="675"/>
                  </a:lnTo>
                  <a:lnTo>
                    <a:pt x="0" y="69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2" name="Freeform 1077">
              <a:extLst>
                <a:ext uri="{FF2B5EF4-FFF2-40B4-BE49-F238E27FC236}">
                  <a16:creationId xmlns:a16="http://schemas.microsoft.com/office/drawing/2014/main" id="{50679C87-4AE1-B157-9D2F-814B90507DD5}"/>
                </a:ext>
              </a:extLst>
            </p:cNvPr>
            <p:cNvSpPr>
              <a:spLocks/>
            </p:cNvSpPr>
            <p:nvPr>
              <p:custDataLst>
                <p:tags r:id="rId36"/>
              </p:custDataLst>
            </p:nvPr>
          </p:nvSpPr>
          <p:spPr bwMode="auto">
            <a:xfrm>
              <a:off x="4370031" y="3880545"/>
              <a:ext cx="77827" cy="113069"/>
            </a:xfrm>
            <a:custGeom>
              <a:avLst/>
              <a:gdLst>
                <a:gd name="T0" fmla="*/ 4740 w 71"/>
                <a:gd name="T1" fmla="*/ 103269 h 116"/>
                <a:gd name="T2" fmla="*/ 8295 w 71"/>
                <a:gd name="T3" fmla="*/ 76925 h 116"/>
                <a:gd name="T4" fmla="*/ 0 w 71"/>
                <a:gd name="T5" fmla="*/ 61118 h 116"/>
                <a:gd name="T6" fmla="*/ 0 w 71"/>
                <a:gd name="T7" fmla="*/ 46366 h 116"/>
                <a:gd name="T8" fmla="*/ 0 w 71"/>
                <a:gd name="T9" fmla="*/ 30559 h 116"/>
                <a:gd name="T10" fmla="*/ 17775 w 71"/>
                <a:gd name="T11" fmla="*/ 15807 h 116"/>
                <a:gd name="T12" fmla="*/ 34366 w 71"/>
                <a:gd name="T13" fmla="*/ 0 h 116"/>
                <a:gd name="T14" fmla="*/ 49771 w 71"/>
                <a:gd name="T15" fmla="*/ 15807 h 116"/>
                <a:gd name="T16" fmla="*/ 49771 w 71"/>
                <a:gd name="T17" fmla="*/ 30559 h 116"/>
                <a:gd name="T18" fmla="*/ 68732 w 71"/>
                <a:gd name="T19" fmla="*/ 46366 h 116"/>
                <a:gd name="T20" fmla="*/ 84137 w 71"/>
                <a:gd name="T21" fmla="*/ 61118 h 116"/>
                <a:gd name="T22" fmla="*/ 84137 w 71"/>
                <a:gd name="T23" fmla="*/ 74817 h 116"/>
                <a:gd name="T24" fmla="*/ 84137 w 71"/>
                <a:gd name="T25" fmla="*/ 91678 h 116"/>
                <a:gd name="T26" fmla="*/ 84137 w 71"/>
                <a:gd name="T27" fmla="*/ 105377 h 116"/>
                <a:gd name="T28" fmla="*/ 84137 w 71"/>
                <a:gd name="T29" fmla="*/ 122237 h 116"/>
                <a:gd name="T30" fmla="*/ 68732 w 71"/>
                <a:gd name="T31" fmla="*/ 122237 h 116"/>
                <a:gd name="T32" fmla="*/ 4740 w 71"/>
                <a:gd name="T33" fmla="*/ 103269 h 116"/>
                <a:gd name="T34" fmla="*/ 4740 w 71"/>
                <a:gd name="T35" fmla="*/ 103269 h 1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1" h="116">
                  <a:moveTo>
                    <a:pt x="4" y="98"/>
                  </a:moveTo>
                  <a:lnTo>
                    <a:pt x="7" y="73"/>
                  </a:lnTo>
                  <a:lnTo>
                    <a:pt x="0" y="58"/>
                  </a:lnTo>
                  <a:lnTo>
                    <a:pt x="0" y="44"/>
                  </a:lnTo>
                  <a:lnTo>
                    <a:pt x="0" y="29"/>
                  </a:lnTo>
                  <a:lnTo>
                    <a:pt x="15" y="15"/>
                  </a:lnTo>
                  <a:lnTo>
                    <a:pt x="29" y="0"/>
                  </a:lnTo>
                  <a:lnTo>
                    <a:pt x="42" y="15"/>
                  </a:lnTo>
                  <a:lnTo>
                    <a:pt x="42" y="29"/>
                  </a:lnTo>
                  <a:lnTo>
                    <a:pt x="58" y="44"/>
                  </a:lnTo>
                  <a:lnTo>
                    <a:pt x="71" y="58"/>
                  </a:lnTo>
                  <a:lnTo>
                    <a:pt x="71" y="71"/>
                  </a:lnTo>
                  <a:lnTo>
                    <a:pt x="71" y="87"/>
                  </a:lnTo>
                  <a:lnTo>
                    <a:pt x="71" y="100"/>
                  </a:lnTo>
                  <a:lnTo>
                    <a:pt x="71" y="116"/>
                  </a:lnTo>
                  <a:lnTo>
                    <a:pt x="58" y="116"/>
                  </a:lnTo>
                  <a:lnTo>
                    <a:pt x="4" y="9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3" name="Freeform 1078">
              <a:extLst>
                <a:ext uri="{FF2B5EF4-FFF2-40B4-BE49-F238E27FC236}">
                  <a16:creationId xmlns:a16="http://schemas.microsoft.com/office/drawing/2014/main" id="{98AA5B13-BF6B-F208-DAB1-56E165AB16DC}"/>
                </a:ext>
              </a:extLst>
            </p:cNvPr>
            <p:cNvSpPr>
              <a:spLocks/>
            </p:cNvSpPr>
            <p:nvPr>
              <p:custDataLst>
                <p:tags r:id="rId37"/>
              </p:custDataLst>
            </p:nvPr>
          </p:nvSpPr>
          <p:spPr bwMode="auto">
            <a:xfrm>
              <a:off x="4870768" y="2798306"/>
              <a:ext cx="251103" cy="143907"/>
            </a:xfrm>
            <a:custGeom>
              <a:avLst/>
              <a:gdLst>
                <a:gd name="T0" fmla="*/ 16452 w 231"/>
                <a:gd name="T1" fmla="*/ 155575 h 143"/>
                <a:gd name="T2" fmla="*/ 18803 w 231"/>
                <a:gd name="T3" fmla="*/ 141432 h 143"/>
                <a:gd name="T4" fmla="*/ 18803 w 231"/>
                <a:gd name="T5" fmla="*/ 124025 h 143"/>
                <a:gd name="T6" fmla="*/ 34080 w 231"/>
                <a:gd name="T7" fmla="*/ 109882 h 143"/>
                <a:gd name="T8" fmla="*/ 50532 w 231"/>
                <a:gd name="T9" fmla="*/ 109882 h 143"/>
                <a:gd name="T10" fmla="*/ 68160 w 231"/>
                <a:gd name="T11" fmla="*/ 109882 h 143"/>
                <a:gd name="T12" fmla="*/ 84612 w 231"/>
                <a:gd name="T13" fmla="*/ 109882 h 143"/>
                <a:gd name="T14" fmla="*/ 99889 w 231"/>
                <a:gd name="T15" fmla="*/ 109882 h 143"/>
                <a:gd name="T16" fmla="*/ 118692 w 231"/>
                <a:gd name="T17" fmla="*/ 109882 h 143"/>
                <a:gd name="T18" fmla="*/ 135144 w 231"/>
                <a:gd name="T19" fmla="*/ 92475 h 143"/>
                <a:gd name="T20" fmla="*/ 152771 w 231"/>
                <a:gd name="T21" fmla="*/ 92475 h 143"/>
                <a:gd name="T22" fmla="*/ 186851 w 231"/>
                <a:gd name="T23" fmla="*/ 92475 h 143"/>
                <a:gd name="T24" fmla="*/ 203303 w 231"/>
                <a:gd name="T25" fmla="*/ 109882 h 143"/>
                <a:gd name="T26" fmla="*/ 220931 w 231"/>
                <a:gd name="T27" fmla="*/ 124025 h 143"/>
                <a:gd name="T28" fmla="*/ 220931 w 231"/>
                <a:gd name="T29" fmla="*/ 109882 h 143"/>
                <a:gd name="T30" fmla="*/ 237383 w 231"/>
                <a:gd name="T31" fmla="*/ 92475 h 143"/>
                <a:gd name="T32" fmla="*/ 255011 w 231"/>
                <a:gd name="T33" fmla="*/ 78331 h 143"/>
                <a:gd name="T34" fmla="*/ 255011 w 231"/>
                <a:gd name="T35" fmla="*/ 46781 h 143"/>
                <a:gd name="T36" fmla="*/ 237383 w 231"/>
                <a:gd name="T37" fmla="*/ 46781 h 143"/>
                <a:gd name="T38" fmla="*/ 237383 w 231"/>
                <a:gd name="T39" fmla="*/ 31550 h 143"/>
                <a:gd name="T40" fmla="*/ 255011 w 231"/>
                <a:gd name="T41" fmla="*/ 15231 h 143"/>
                <a:gd name="T42" fmla="*/ 271463 w 231"/>
                <a:gd name="T43" fmla="*/ 0 h 143"/>
                <a:gd name="T44" fmla="*/ 255011 w 231"/>
                <a:gd name="T45" fmla="*/ 0 h 143"/>
                <a:gd name="T46" fmla="*/ 237383 w 231"/>
                <a:gd name="T47" fmla="*/ 15231 h 143"/>
                <a:gd name="T48" fmla="*/ 220931 w 231"/>
                <a:gd name="T49" fmla="*/ 15231 h 143"/>
                <a:gd name="T50" fmla="*/ 203303 w 231"/>
                <a:gd name="T51" fmla="*/ 15231 h 143"/>
                <a:gd name="T52" fmla="*/ 186851 w 231"/>
                <a:gd name="T53" fmla="*/ 31550 h 143"/>
                <a:gd name="T54" fmla="*/ 169224 w 231"/>
                <a:gd name="T55" fmla="*/ 31550 h 143"/>
                <a:gd name="T56" fmla="*/ 152771 w 231"/>
                <a:gd name="T57" fmla="*/ 46781 h 143"/>
                <a:gd name="T58" fmla="*/ 135144 w 231"/>
                <a:gd name="T59" fmla="*/ 63100 h 143"/>
                <a:gd name="T60" fmla="*/ 135144 w 231"/>
                <a:gd name="T61" fmla="*/ 78331 h 143"/>
                <a:gd name="T62" fmla="*/ 118692 w 231"/>
                <a:gd name="T63" fmla="*/ 92475 h 143"/>
                <a:gd name="T64" fmla="*/ 99889 w 231"/>
                <a:gd name="T65" fmla="*/ 92475 h 143"/>
                <a:gd name="T66" fmla="*/ 84612 w 231"/>
                <a:gd name="T67" fmla="*/ 92475 h 143"/>
                <a:gd name="T68" fmla="*/ 34080 w 231"/>
                <a:gd name="T69" fmla="*/ 92475 h 143"/>
                <a:gd name="T70" fmla="*/ 18803 w 231"/>
                <a:gd name="T71" fmla="*/ 92475 h 143"/>
                <a:gd name="T72" fmla="*/ 0 w 231"/>
                <a:gd name="T73" fmla="*/ 109882 h 143"/>
                <a:gd name="T74" fmla="*/ 0 w 231"/>
                <a:gd name="T75" fmla="*/ 124025 h 143"/>
                <a:gd name="T76" fmla="*/ 18803 w 231"/>
                <a:gd name="T77" fmla="*/ 155575 h 143"/>
                <a:gd name="T78" fmla="*/ 18803 w 231"/>
                <a:gd name="T79" fmla="*/ 155575 h 143"/>
                <a:gd name="T80" fmla="*/ 16452 w 231"/>
                <a:gd name="T81" fmla="*/ 155575 h 14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31" h="143">
                  <a:moveTo>
                    <a:pt x="14" y="143"/>
                  </a:moveTo>
                  <a:lnTo>
                    <a:pt x="16" y="130"/>
                  </a:lnTo>
                  <a:lnTo>
                    <a:pt x="16" y="114"/>
                  </a:lnTo>
                  <a:lnTo>
                    <a:pt x="29" y="101"/>
                  </a:lnTo>
                  <a:lnTo>
                    <a:pt x="43" y="101"/>
                  </a:lnTo>
                  <a:lnTo>
                    <a:pt x="58" y="101"/>
                  </a:lnTo>
                  <a:lnTo>
                    <a:pt x="72" y="101"/>
                  </a:lnTo>
                  <a:lnTo>
                    <a:pt x="85" y="101"/>
                  </a:lnTo>
                  <a:lnTo>
                    <a:pt x="101" y="101"/>
                  </a:lnTo>
                  <a:lnTo>
                    <a:pt x="115" y="85"/>
                  </a:lnTo>
                  <a:lnTo>
                    <a:pt x="130" y="85"/>
                  </a:lnTo>
                  <a:lnTo>
                    <a:pt x="159" y="85"/>
                  </a:lnTo>
                  <a:lnTo>
                    <a:pt x="173" y="101"/>
                  </a:lnTo>
                  <a:lnTo>
                    <a:pt x="188" y="114"/>
                  </a:lnTo>
                  <a:lnTo>
                    <a:pt x="188" y="101"/>
                  </a:lnTo>
                  <a:lnTo>
                    <a:pt x="202" y="85"/>
                  </a:lnTo>
                  <a:lnTo>
                    <a:pt x="217" y="72"/>
                  </a:lnTo>
                  <a:lnTo>
                    <a:pt x="217" y="43"/>
                  </a:lnTo>
                  <a:lnTo>
                    <a:pt x="202" y="43"/>
                  </a:lnTo>
                  <a:lnTo>
                    <a:pt x="202" y="29"/>
                  </a:lnTo>
                  <a:lnTo>
                    <a:pt x="217" y="14"/>
                  </a:lnTo>
                  <a:lnTo>
                    <a:pt x="231" y="0"/>
                  </a:lnTo>
                  <a:lnTo>
                    <a:pt x="217" y="0"/>
                  </a:lnTo>
                  <a:lnTo>
                    <a:pt x="202" y="14"/>
                  </a:lnTo>
                  <a:lnTo>
                    <a:pt x="188" y="14"/>
                  </a:lnTo>
                  <a:lnTo>
                    <a:pt x="173" y="14"/>
                  </a:lnTo>
                  <a:lnTo>
                    <a:pt x="159" y="29"/>
                  </a:lnTo>
                  <a:lnTo>
                    <a:pt x="144" y="29"/>
                  </a:lnTo>
                  <a:lnTo>
                    <a:pt x="130" y="43"/>
                  </a:lnTo>
                  <a:lnTo>
                    <a:pt x="115" y="58"/>
                  </a:lnTo>
                  <a:lnTo>
                    <a:pt x="115" y="72"/>
                  </a:lnTo>
                  <a:lnTo>
                    <a:pt x="101" y="85"/>
                  </a:lnTo>
                  <a:lnTo>
                    <a:pt x="85" y="85"/>
                  </a:lnTo>
                  <a:lnTo>
                    <a:pt x="72" y="85"/>
                  </a:lnTo>
                  <a:lnTo>
                    <a:pt x="29" y="85"/>
                  </a:lnTo>
                  <a:lnTo>
                    <a:pt x="16" y="85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16" y="143"/>
                  </a:lnTo>
                  <a:lnTo>
                    <a:pt x="14" y="1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4" name="Freeform 1080">
              <a:extLst>
                <a:ext uri="{FF2B5EF4-FFF2-40B4-BE49-F238E27FC236}">
                  <a16:creationId xmlns:a16="http://schemas.microsoft.com/office/drawing/2014/main" id="{83577902-F482-60F5-B283-2D278D7C3999}"/>
                </a:ext>
              </a:extLst>
            </p:cNvPr>
            <p:cNvSpPr>
              <a:spLocks/>
            </p:cNvSpPr>
            <p:nvPr>
              <p:custDataLst>
                <p:tags r:id="rId38"/>
              </p:custDataLst>
            </p:nvPr>
          </p:nvSpPr>
          <p:spPr bwMode="auto">
            <a:xfrm>
              <a:off x="4980901" y="3140452"/>
              <a:ext cx="77827" cy="67548"/>
            </a:xfrm>
            <a:custGeom>
              <a:avLst/>
              <a:gdLst>
                <a:gd name="T0" fmla="*/ 84137 w 72"/>
                <a:gd name="T1" fmla="*/ 73025 h 72"/>
                <a:gd name="T2" fmla="*/ 67777 w 72"/>
                <a:gd name="T3" fmla="*/ 73025 h 72"/>
                <a:gd name="T4" fmla="*/ 33889 w 72"/>
                <a:gd name="T5" fmla="*/ 73025 h 72"/>
                <a:gd name="T6" fmla="*/ 33889 w 72"/>
                <a:gd name="T7" fmla="*/ 56797 h 72"/>
                <a:gd name="T8" fmla="*/ 0 w 72"/>
                <a:gd name="T9" fmla="*/ 56797 h 72"/>
                <a:gd name="T10" fmla="*/ 0 w 72"/>
                <a:gd name="T11" fmla="*/ 29413 h 72"/>
                <a:gd name="T12" fmla="*/ 0 w 72"/>
                <a:gd name="T13" fmla="*/ 14199 h 72"/>
                <a:gd name="T14" fmla="*/ 16360 w 72"/>
                <a:gd name="T15" fmla="*/ 14199 h 72"/>
                <a:gd name="T16" fmla="*/ 16360 w 72"/>
                <a:gd name="T17" fmla="*/ 0 h 72"/>
                <a:gd name="T18" fmla="*/ 33889 w 72"/>
                <a:gd name="T19" fmla="*/ 14199 h 72"/>
                <a:gd name="T20" fmla="*/ 50248 w 72"/>
                <a:gd name="T21" fmla="*/ 0 h 72"/>
                <a:gd name="T22" fmla="*/ 67777 w 72"/>
                <a:gd name="T23" fmla="*/ 14199 h 72"/>
                <a:gd name="T24" fmla="*/ 84137 w 72"/>
                <a:gd name="T25" fmla="*/ 14199 h 72"/>
                <a:gd name="T26" fmla="*/ 84137 w 72"/>
                <a:gd name="T27" fmla="*/ 29413 h 72"/>
                <a:gd name="T28" fmla="*/ 84137 w 72"/>
                <a:gd name="T29" fmla="*/ 43612 h 72"/>
                <a:gd name="T30" fmla="*/ 84137 w 72"/>
                <a:gd name="T31" fmla="*/ 56797 h 72"/>
                <a:gd name="T32" fmla="*/ 84137 w 72"/>
                <a:gd name="T33" fmla="*/ 73025 h 72"/>
                <a:gd name="T34" fmla="*/ 67777 w 72"/>
                <a:gd name="T35" fmla="*/ 73025 h 72"/>
                <a:gd name="T36" fmla="*/ 84137 w 72"/>
                <a:gd name="T37" fmla="*/ 73025 h 72"/>
                <a:gd name="T38" fmla="*/ 84137 w 72"/>
                <a:gd name="T39" fmla="*/ 73025 h 7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72" h="72">
                  <a:moveTo>
                    <a:pt x="72" y="72"/>
                  </a:moveTo>
                  <a:lnTo>
                    <a:pt x="58" y="72"/>
                  </a:lnTo>
                  <a:lnTo>
                    <a:pt x="29" y="72"/>
                  </a:lnTo>
                  <a:lnTo>
                    <a:pt x="29" y="56"/>
                  </a:lnTo>
                  <a:lnTo>
                    <a:pt x="0" y="56"/>
                  </a:lnTo>
                  <a:lnTo>
                    <a:pt x="0" y="29"/>
                  </a:lnTo>
                  <a:lnTo>
                    <a:pt x="0" y="14"/>
                  </a:lnTo>
                  <a:lnTo>
                    <a:pt x="14" y="14"/>
                  </a:lnTo>
                  <a:lnTo>
                    <a:pt x="14" y="0"/>
                  </a:lnTo>
                  <a:lnTo>
                    <a:pt x="29" y="14"/>
                  </a:lnTo>
                  <a:lnTo>
                    <a:pt x="43" y="0"/>
                  </a:lnTo>
                  <a:lnTo>
                    <a:pt x="58" y="14"/>
                  </a:lnTo>
                  <a:lnTo>
                    <a:pt x="72" y="14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56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72" y="7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5" name="Freeform 1082">
              <a:extLst>
                <a:ext uri="{FF2B5EF4-FFF2-40B4-BE49-F238E27FC236}">
                  <a16:creationId xmlns:a16="http://schemas.microsoft.com/office/drawing/2014/main" id="{C3701671-4437-87E7-BDB8-86C54E31BE78}"/>
                </a:ext>
              </a:extLst>
            </p:cNvPr>
            <p:cNvSpPr>
              <a:spLocks/>
            </p:cNvSpPr>
            <p:nvPr>
              <p:custDataLst>
                <p:tags r:id="rId39"/>
              </p:custDataLst>
            </p:nvPr>
          </p:nvSpPr>
          <p:spPr bwMode="auto">
            <a:xfrm>
              <a:off x="5085160" y="3067030"/>
              <a:ext cx="157123" cy="168870"/>
            </a:xfrm>
            <a:custGeom>
              <a:avLst/>
              <a:gdLst>
                <a:gd name="T0" fmla="*/ 85525 w 143"/>
                <a:gd name="T1" fmla="*/ 182562 h 173"/>
                <a:gd name="T2" fmla="*/ 51078 w 143"/>
                <a:gd name="T3" fmla="*/ 167788 h 173"/>
                <a:gd name="T4" fmla="*/ 68895 w 143"/>
                <a:gd name="T5" fmla="*/ 167788 h 173"/>
                <a:gd name="T6" fmla="*/ 68895 w 143"/>
                <a:gd name="T7" fmla="*/ 151959 h 173"/>
                <a:gd name="T8" fmla="*/ 51078 w 143"/>
                <a:gd name="T9" fmla="*/ 151959 h 173"/>
                <a:gd name="T10" fmla="*/ 16630 w 143"/>
                <a:gd name="T11" fmla="*/ 151959 h 173"/>
                <a:gd name="T12" fmla="*/ 0 w 143"/>
                <a:gd name="T13" fmla="*/ 137185 h 173"/>
                <a:gd name="T14" fmla="*/ 0 w 143"/>
                <a:gd name="T15" fmla="*/ 123467 h 173"/>
                <a:gd name="T16" fmla="*/ 16630 w 143"/>
                <a:gd name="T17" fmla="*/ 108693 h 173"/>
                <a:gd name="T18" fmla="*/ 0 w 143"/>
                <a:gd name="T19" fmla="*/ 92864 h 173"/>
                <a:gd name="T20" fmla="*/ 0 w 143"/>
                <a:gd name="T21" fmla="*/ 75980 h 173"/>
                <a:gd name="T22" fmla="*/ 16630 w 143"/>
                <a:gd name="T23" fmla="*/ 62261 h 173"/>
                <a:gd name="T24" fmla="*/ 34448 w 143"/>
                <a:gd name="T25" fmla="*/ 62261 h 173"/>
                <a:gd name="T26" fmla="*/ 51078 w 143"/>
                <a:gd name="T27" fmla="*/ 45377 h 173"/>
                <a:gd name="T28" fmla="*/ 51078 w 143"/>
                <a:gd name="T29" fmla="*/ 31658 h 173"/>
                <a:gd name="T30" fmla="*/ 68895 w 143"/>
                <a:gd name="T31" fmla="*/ 31658 h 173"/>
                <a:gd name="T32" fmla="*/ 68895 w 143"/>
                <a:gd name="T33" fmla="*/ 45377 h 173"/>
                <a:gd name="T34" fmla="*/ 51078 w 143"/>
                <a:gd name="T35" fmla="*/ 62261 h 173"/>
                <a:gd name="T36" fmla="*/ 68895 w 143"/>
                <a:gd name="T37" fmla="*/ 75980 h 173"/>
                <a:gd name="T38" fmla="*/ 85525 w 143"/>
                <a:gd name="T39" fmla="*/ 75980 h 173"/>
                <a:gd name="T40" fmla="*/ 85525 w 143"/>
                <a:gd name="T41" fmla="*/ 62261 h 173"/>
                <a:gd name="T42" fmla="*/ 85525 w 143"/>
                <a:gd name="T43" fmla="*/ 45377 h 173"/>
                <a:gd name="T44" fmla="*/ 100968 w 143"/>
                <a:gd name="T45" fmla="*/ 45377 h 173"/>
                <a:gd name="T46" fmla="*/ 119973 w 143"/>
                <a:gd name="T47" fmla="*/ 45377 h 173"/>
                <a:gd name="T48" fmla="*/ 135415 w 143"/>
                <a:gd name="T49" fmla="*/ 31658 h 173"/>
                <a:gd name="T50" fmla="*/ 119973 w 143"/>
                <a:gd name="T51" fmla="*/ 16884 h 173"/>
                <a:gd name="T52" fmla="*/ 100968 w 143"/>
                <a:gd name="T53" fmla="*/ 16884 h 173"/>
                <a:gd name="T54" fmla="*/ 119973 w 143"/>
                <a:gd name="T55" fmla="*/ 0 h 173"/>
                <a:gd name="T56" fmla="*/ 135415 w 143"/>
                <a:gd name="T57" fmla="*/ 0 h 173"/>
                <a:gd name="T58" fmla="*/ 169863 w 143"/>
                <a:gd name="T59" fmla="*/ 0 h 173"/>
                <a:gd name="T60" fmla="*/ 154421 w 143"/>
                <a:gd name="T61" fmla="*/ 16884 h 173"/>
                <a:gd name="T62" fmla="*/ 169863 w 143"/>
                <a:gd name="T63" fmla="*/ 16884 h 173"/>
                <a:gd name="T64" fmla="*/ 154421 w 143"/>
                <a:gd name="T65" fmla="*/ 31658 h 173"/>
                <a:gd name="T66" fmla="*/ 169863 w 143"/>
                <a:gd name="T67" fmla="*/ 62261 h 173"/>
                <a:gd name="T68" fmla="*/ 154421 w 143"/>
                <a:gd name="T69" fmla="*/ 75980 h 173"/>
                <a:gd name="T70" fmla="*/ 119973 w 143"/>
                <a:gd name="T71" fmla="*/ 108693 h 173"/>
                <a:gd name="T72" fmla="*/ 135415 w 143"/>
                <a:gd name="T73" fmla="*/ 123467 h 173"/>
                <a:gd name="T74" fmla="*/ 119973 w 143"/>
                <a:gd name="T75" fmla="*/ 151959 h 173"/>
                <a:gd name="T76" fmla="*/ 100968 w 143"/>
                <a:gd name="T77" fmla="*/ 151959 h 173"/>
                <a:gd name="T78" fmla="*/ 85525 w 143"/>
                <a:gd name="T79" fmla="*/ 167788 h 173"/>
                <a:gd name="T80" fmla="*/ 100968 w 143"/>
                <a:gd name="T81" fmla="*/ 182562 h 173"/>
                <a:gd name="T82" fmla="*/ 85525 w 143"/>
                <a:gd name="T83" fmla="*/ 182562 h 173"/>
                <a:gd name="T84" fmla="*/ 85525 w 143"/>
                <a:gd name="T85" fmla="*/ 182562 h 17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43" h="173">
                  <a:moveTo>
                    <a:pt x="72" y="173"/>
                  </a:moveTo>
                  <a:lnTo>
                    <a:pt x="43" y="159"/>
                  </a:lnTo>
                  <a:lnTo>
                    <a:pt x="58" y="159"/>
                  </a:lnTo>
                  <a:lnTo>
                    <a:pt x="58" y="144"/>
                  </a:lnTo>
                  <a:lnTo>
                    <a:pt x="43" y="144"/>
                  </a:lnTo>
                  <a:lnTo>
                    <a:pt x="14" y="144"/>
                  </a:lnTo>
                  <a:lnTo>
                    <a:pt x="0" y="130"/>
                  </a:lnTo>
                  <a:lnTo>
                    <a:pt x="0" y="117"/>
                  </a:lnTo>
                  <a:lnTo>
                    <a:pt x="14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14" y="59"/>
                  </a:lnTo>
                  <a:lnTo>
                    <a:pt x="29" y="59"/>
                  </a:lnTo>
                  <a:lnTo>
                    <a:pt x="43" y="43"/>
                  </a:lnTo>
                  <a:lnTo>
                    <a:pt x="43" y="30"/>
                  </a:lnTo>
                  <a:lnTo>
                    <a:pt x="58" y="30"/>
                  </a:lnTo>
                  <a:lnTo>
                    <a:pt x="58" y="43"/>
                  </a:lnTo>
                  <a:lnTo>
                    <a:pt x="43" y="59"/>
                  </a:lnTo>
                  <a:lnTo>
                    <a:pt x="58" y="72"/>
                  </a:lnTo>
                  <a:lnTo>
                    <a:pt x="72" y="72"/>
                  </a:lnTo>
                  <a:lnTo>
                    <a:pt x="72" y="59"/>
                  </a:lnTo>
                  <a:lnTo>
                    <a:pt x="72" y="43"/>
                  </a:lnTo>
                  <a:lnTo>
                    <a:pt x="85" y="43"/>
                  </a:lnTo>
                  <a:lnTo>
                    <a:pt x="101" y="43"/>
                  </a:lnTo>
                  <a:lnTo>
                    <a:pt x="114" y="30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101" y="0"/>
                  </a:lnTo>
                  <a:lnTo>
                    <a:pt x="114" y="0"/>
                  </a:lnTo>
                  <a:lnTo>
                    <a:pt x="143" y="0"/>
                  </a:lnTo>
                  <a:lnTo>
                    <a:pt x="130" y="16"/>
                  </a:lnTo>
                  <a:lnTo>
                    <a:pt x="143" y="16"/>
                  </a:lnTo>
                  <a:lnTo>
                    <a:pt x="130" y="30"/>
                  </a:lnTo>
                  <a:lnTo>
                    <a:pt x="143" y="59"/>
                  </a:lnTo>
                  <a:lnTo>
                    <a:pt x="130" y="72"/>
                  </a:lnTo>
                  <a:lnTo>
                    <a:pt x="101" y="103"/>
                  </a:lnTo>
                  <a:lnTo>
                    <a:pt x="114" y="117"/>
                  </a:lnTo>
                  <a:lnTo>
                    <a:pt x="101" y="144"/>
                  </a:lnTo>
                  <a:lnTo>
                    <a:pt x="85" y="144"/>
                  </a:lnTo>
                  <a:lnTo>
                    <a:pt x="72" y="159"/>
                  </a:lnTo>
                  <a:lnTo>
                    <a:pt x="85" y="173"/>
                  </a:lnTo>
                  <a:lnTo>
                    <a:pt x="72" y="17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6" name="Freeform 1084">
              <a:extLst>
                <a:ext uri="{FF2B5EF4-FFF2-40B4-BE49-F238E27FC236}">
                  <a16:creationId xmlns:a16="http://schemas.microsoft.com/office/drawing/2014/main" id="{D406489B-E008-5639-7F92-904D28796666}"/>
                </a:ext>
              </a:extLst>
            </p:cNvPr>
            <p:cNvSpPr>
              <a:spLocks/>
            </p:cNvSpPr>
            <p:nvPr>
              <p:custDataLst>
                <p:tags r:id="rId40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7" name="Freeform 1085">
              <a:extLst>
                <a:ext uri="{FF2B5EF4-FFF2-40B4-BE49-F238E27FC236}">
                  <a16:creationId xmlns:a16="http://schemas.microsoft.com/office/drawing/2014/main" id="{21C649C2-7875-2D42-BC1B-60FE3A991442}"/>
                </a:ext>
              </a:extLst>
            </p:cNvPr>
            <p:cNvSpPr>
              <a:spLocks/>
            </p:cNvSpPr>
            <p:nvPr>
              <p:custDataLst>
                <p:tags r:id="rId41"/>
              </p:custDataLst>
            </p:nvPr>
          </p:nvSpPr>
          <p:spPr bwMode="auto">
            <a:xfrm>
              <a:off x="5067539" y="3249117"/>
              <a:ext cx="63143" cy="44053"/>
            </a:xfrm>
            <a:custGeom>
              <a:avLst/>
              <a:gdLst>
                <a:gd name="T0" fmla="*/ 52065 w 59"/>
                <a:gd name="T1" fmla="*/ 47625 h 44"/>
                <a:gd name="T2" fmla="*/ 34710 w 59"/>
                <a:gd name="T3" fmla="*/ 47625 h 44"/>
                <a:gd name="T4" fmla="*/ 18512 w 59"/>
                <a:gd name="T5" fmla="*/ 31389 h 44"/>
                <a:gd name="T6" fmla="*/ 0 w 59"/>
                <a:gd name="T7" fmla="*/ 16236 h 44"/>
                <a:gd name="T8" fmla="*/ 0 w 59"/>
                <a:gd name="T9" fmla="*/ 0 h 44"/>
                <a:gd name="T10" fmla="*/ 18512 w 59"/>
                <a:gd name="T11" fmla="*/ 0 h 44"/>
                <a:gd name="T12" fmla="*/ 34710 w 59"/>
                <a:gd name="T13" fmla="*/ 0 h 44"/>
                <a:gd name="T14" fmla="*/ 34710 w 59"/>
                <a:gd name="T15" fmla="*/ 16236 h 44"/>
                <a:gd name="T16" fmla="*/ 52065 w 59"/>
                <a:gd name="T17" fmla="*/ 16236 h 44"/>
                <a:gd name="T18" fmla="*/ 68263 w 59"/>
                <a:gd name="T19" fmla="*/ 31389 h 44"/>
                <a:gd name="T20" fmla="*/ 68263 w 59"/>
                <a:gd name="T21" fmla="*/ 47625 h 44"/>
                <a:gd name="T22" fmla="*/ 52065 w 59"/>
                <a:gd name="T23" fmla="*/ 47625 h 44"/>
                <a:gd name="T24" fmla="*/ 52065 w 59"/>
                <a:gd name="T25" fmla="*/ 47625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9" h="44">
                  <a:moveTo>
                    <a:pt x="45" y="44"/>
                  </a:moveTo>
                  <a:lnTo>
                    <a:pt x="30" y="44"/>
                  </a:lnTo>
                  <a:lnTo>
                    <a:pt x="16" y="29"/>
                  </a:lnTo>
                  <a:lnTo>
                    <a:pt x="0" y="15"/>
                  </a:lnTo>
                  <a:lnTo>
                    <a:pt x="0" y="0"/>
                  </a:lnTo>
                  <a:lnTo>
                    <a:pt x="16" y="0"/>
                  </a:lnTo>
                  <a:lnTo>
                    <a:pt x="30" y="0"/>
                  </a:lnTo>
                  <a:lnTo>
                    <a:pt x="30" y="15"/>
                  </a:lnTo>
                  <a:lnTo>
                    <a:pt x="45" y="15"/>
                  </a:lnTo>
                  <a:lnTo>
                    <a:pt x="59" y="29"/>
                  </a:lnTo>
                  <a:lnTo>
                    <a:pt x="59" y="44"/>
                  </a:lnTo>
                  <a:lnTo>
                    <a:pt x="45" y="44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8" name="Freeform 1086">
              <a:extLst>
                <a:ext uri="{FF2B5EF4-FFF2-40B4-BE49-F238E27FC236}">
                  <a16:creationId xmlns:a16="http://schemas.microsoft.com/office/drawing/2014/main" id="{54F5CBA8-2C12-9D12-C4D4-BF117D67DDBC}"/>
                </a:ext>
              </a:extLst>
            </p:cNvPr>
            <p:cNvSpPr>
              <a:spLocks/>
            </p:cNvSpPr>
            <p:nvPr>
              <p:custDataLst>
                <p:tags r:id="rId42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w 27"/>
                <a:gd name="T21" fmla="*/ 31389 h 4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49" name="Freeform 1087">
              <a:extLst>
                <a:ext uri="{FF2B5EF4-FFF2-40B4-BE49-F238E27FC236}">
                  <a16:creationId xmlns:a16="http://schemas.microsoft.com/office/drawing/2014/main" id="{C93E97F1-69C8-6307-5C47-61DBAA07768C}"/>
                </a:ext>
              </a:extLst>
            </p:cNvPr>
            <p:cNvSpPr>
              <a:spLocks/>
            </p:cNvSpPr>
            <p:nvPr>
              <p:custDataLst>
                <p:tags r:id="rId43"/>
              </p:custDataLst>
            </p:nvPr>
          </p:nvSpPr>
          <p:spPr bwMode="auto">
            <a:xfrm>
              <a:off x="5148303" y="3249117"/>
              <a:ext cx="32306" cy="44053"/>
            </a:xfrm>
            <a:custGeom>
              <a:avLst/>
              <a:gdLst>
                <a:gd name="T0" fmla="*/ 0 w 27"/>
                <a:gd name="T1" fmla="*/ 31389 h 44"/>
                <a:gd name="T2" fmla="*/ 0 w 27"/>
                <a:gd name="T3" fmla="*/ 16236 h 44"/>
                <a:gd name="T4" fmla="*/ 0 w 27"/>
                <a:gd name="T5" fmla="*/ 0 h 44"/>
                <a:gd name="T6" fmla="*/ 18109 w 27"/>
                <a:gd name="T7" fmla="*/ 16236 h 44"/>
                <a:gd name="T8" fmla="*/ 34925 w 27"/>
                <a:gd name="T9" fmla="*/ 16236 h 44"/>
                <a:gd name="T10" fmla="*/ 34925 w 27"/>
                <a:gd name="T11" fmla="*/ 31389 h 44"/>
                <a:gd name="T12" fmla="*/ 18109 w 27"/>
                <a:gd name="T13" fmla="*/ 31389 h 44"/>
                <a:gd name="T14" fmla="*/ 18109 w 27"/>
                <a:gd name="T15" fmla="*/ 47625 h 44"/>
                <a:gd name="T16" fmla="*/ 0 w 27"/>
                <a:gd name="T17" fmla="*/ 31389 h 44"/>
                <a:gd name="T18" fmla="*/ 0 w 27"/>
                <a:gd name="T19" fmla="*/ 31389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4">
                  <a:moveTo>
                    <a:pt x="0" y="29"/>
                  </a:moveTo>
                  <a:lnTo>
                    <a:pt x="0" y="15"/>
                  </a:lnTo>
                  <a:lnTo>
                    <a:pt x="0" y="0"/>
                  </a:lnTo>
                  <a:lnTo>
                    <a:pt x="14" y="15"/>
                  </a:lnTo>
                  <a:lnTo>
                    <a:pt x="27" y="15"/>
                  </a:lnTo>
                  <a:lnTo>
                    <a:pt x="27" y="29"/>
                  </a:lnTo>
                  <a:lnTo>
                    <a:pt x="14" y="29"/>
                  </a:lnTo>
                  <a:lnTo>
                    <a:pt x="14" y="44"/>
                  </a:lnTo>
                  <a:lnTo>
                    <a:pt x="0" y="29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0" name="Freeform 1088">
              <a:extLst>
                <a:ext uri="{FF2B5EF4-FFF2-40B4-BE49-F238E27FC236}">
                  <a16:creationId xmlns:a16="http://schemas.microsoft.com/office/drawing/2014/main" id="{6C911977-B5A4-B657-ED03-879BDEB1C08F}"/>
                </a:ext>
              </a:extLst>
            </p:cNvPr>
            <p:cNvSpPr>
              <a:spLocks/>
            </p:cNvSpPr>
            <p:nvPr>
              <p:custDataLst>
                <p:tags r:id="rId44"/>
              </p:custDataLst>
            </p:nvPr>
          </p:nvSpPr>
          <p:spPr bwMode="auto">
            <a:xfrm>
              <a:off x="5086628" y="3849707"/>
              <a:ext cx="1208524" cy="531574"/>
            </a:xfrm>
            <a:custGeom>
              <a:avLst/>
              <a:gdLst>
                <a:gd name="T0" fmla="*/ 1254582 w 1107"/>
                <a:gd name="T1" fmla="*/ 416586 h 538"/>
                <a:gd name="T2" fmla="*/ 1286448 w 1107"/>
                <a:gd name="T3" fmla="*/ 383473 h 538"/>
                <a:gd name="T4" fmla="*/ 1306512 w 1107"/>
                <a:gd name="T5" fmla="*/ 343950 h 538"/>
                <a:gd name="T6" fmla="*/ 1259303 w 1107"/>
                <a:gd name="T7" fmla="*/ 321519 h 538"/>
                <a:gd name="T8" fmla="*/ 1208553 w 1107"/>
                <a:gd name="T9" fmla="*/ 290542 h 538"/>
                <a:gd name="T10" fmla="*/ 1157803 w 1107"/>
                <a:gd name="T11" fmla="*/ 240338 h 538"/>
                <a:gd name="T12" fmla="*/ 1071647 w 1107"/>
                <a:gd name="T13" fmla="*/ 290542 h 538"/>
                <a:gd name="T14" fmla="*/ 1055124 w 1107"/>
                <a:gd name="T15" fmla="*/ 253156 h 538"/>
                <a:gd name="T16" fmla="*/ 986670 w 1107"/>
                <a:gd name="T17" fmla="*/ 259565 h 538"/>
                <a:gd name="T18" fmla="*/ 967787 w 1107"/>
                <a:gd name="T19" fmla="*/ 259565 h 538"/>
                <a:gd name="T20" fmla="*/ 920578 w 1107"/>
                <a:gd name="T21" fmla="*/ 259565 h 538"/>
                <a:gd name="T22" fmla="*/ 850944 w 1107"/>
                <a:gd name="T23" fmla="*/ 259565 h 538"/>
                <a:gd name="T24" fmla="*/ 801375 w 1107"/>
                <a:gd name="T25" fmla="*/ 213634 h 538"/>
                <a:gd name="T26" fmla="*/ 714038 w 1107"/>
                <a:gd name="T27" fmla="*/ 182657 h 538"/>
                <a:gd name="T28" fmla="*/ 645585 w 1107"/>
                <a:gd name="T29" fmla="*/ 136726 h 538"/>
                <a:gd name="T30" fmla="*/ 611358 w 1107"/>
                <a:gd name="T31" fmla="*/ 151680 h 538"/>
                <a:gd name="T32" fmla="*/ 579492 w 1107"/>
                <a:gd name="T33" fmla="*/ 182657 h 538"/>
                <a:gd name="T34" fmla="*/ 509858 w 1107"/>
                <a:gd name="T35" fmla="*/ 136726 h 538"/>
                <a:gd name="T36" fmla="*/ 526382 w 1107"/>
                <a:gd name="T37" fmla="*/ 91863 h 538"/>
                <a:gd name="T38" fmla="*/ 441405 w 1107"/>
                <a:gd name="T39" fmla="*/ 76908 h 538"/>
                <a:gd name="T40" fmla="*/ 407179 w 1107"/>
                <a:gd name="T41" fmla="*/ 45931 h 538"/>
                <a:gd name="T42" fmla="*/ 391836 w 1107"/>
                <a:gd name="T43" fmla="*/ 0 h 538"/>
                <a:gd name="T44" fmla="*/ 341086 w 1107"/>
                <a:gd name="T45" fmla="*/ 29909 h 538"/>
                <a:gd name="T46" fmla="*/ 306859 w 1107"/>
                <a:gd name="T47" fmla="*/ 0 h 538"/>
                <a:gd name="T48" fmla="*/ 238406 w 1107"/>
                <a:gd name="T49" fmla="*/ 45931 h 538"/>
                <a:gd name="T50" fmla="*/ 151069 w 1107"/>
                <a:gd name="T51" fmla="*/ 91863 h 538"/>
                <a:gd name="T52" fmla="*/ 66093 w 1107"/>
                <a:gd name="T53" fmla="*/ 105749 h 538"/>
                <a:gd name="T54" fmla="*/ 15343 w 1107"/>
                <a:gd name="T55" fmla="*/ 91863 h 538"/>
                <a:gd name="T56" fmla="*/ 15343 w 1107"/>
                <a:gd name="T57" fmla="*/ 136726 h 538"/>
                <a:gd name="T58" fmla="*/ 50750 w 1107"/>
                <a:gd name="T59" fmla="*/ 182657 h 538"/>
                <a:gd name="T60" fmla="*/ 66093 w 1107"/>
                <a:gd name="T61" fmla="*/ 244611 h 538"/>
                <a:gd name="T62" fmla="*/ 119203 w 1107"/>
                <a:gd name="T63" fmla="*/ 321519 h 538"/>
                <a:gd name="T64" fmla="*/ 165232 w 1107"/>
                <a:gd name="T65" fmla="*/ 354632 h 538"/>
                <a:gd name="T66" fmla="*/ 204179 w 1107"/>
                <a:gd name="T67" fmla="*/ 398427 h 538"/>
                <a:gd name="T68" fmla="*/ 270272 w 1107"/>
                <a:gd name="T69" fmla="*/ 412313 h 538"/>
                <a:gd name="T70" fmla="*/ 322202 w 1107"/>
                <a:gd name="T71" fmla="*/ 381336 h 538"/>
                <a:gd name="T72" fmla="*/ 372952 w 1107"/>
                <a:gd name="T73" fmla="*/ 367450 h 538"/>
                <a:gd name="T74" fmla="*/ 426062 w 1107"/>
                <a:gd name="T75" fmla="*/ 381336 h 538"/>
                <a:gd name="T76" fmla="*/ 485074 w 1107"/>
                <a:gd name="T77" fmla="*/ 398427 h 538"/>
                <a:gd name="T78" fmla="*/ 526382 w 1107"/>
                <a:gd name="T79" fmla="*/ 429404 h 538"/>
                <a:gd name="T80" fmla="*/ 572410 w 1107"/>
                <a:gd name="T81" fmla="*/ 445427 h 538"/>
                <a:gd name="T82" fmla="*/ 562969 w 1107"/>
                <a:gd name="T83" fmla="*/ 491358 h 538"/>
                <a:gd name="T84" fmla="*/ 629061 w 1107"/>
                <a:gd name="T85" fmla="*/ 537289 h 538"/>
                <a:gd name="T86" fmla="*/ 679811 w 1107"/>
                <a:gd name="T87" fmla="*/ 566130 h 538"/>
                <a:gd name="T88" fmla="*/ 748264 w 1107"/>
                <a:gd name="T89" fmla="*/ 566130 h 538"/>
                <a:gd name="T90" fmla="*/ 796654 w 1107"/>
                <a:gd name="T91" fmla="*/ 555448 h 538"/>
                <a:gd name="T92" fmla="*/ 826159 w 1107"/>
                <a:gd name="T93" fmla="*/ 524471 h 538"/>
                <a:gd name="T94" fmla="*/ 885171 w 1107"/>
                <a:gd name="T95" fmla="*/ 522335 h 538"/>
                <a:gd name="T96" fmla="*/ 952444 w 1107"/>
                <a:gd name="T97" fmla="*/ 491358 h 538"/>
                <a:gd name="T98" fmla="*/ 1020897 w 1107"/>
                <a:gd name="T99" fmla="*/ 443290 h 538"/>
                <a:gd name="T100" fmla="*/ 1055124 w 1107"/>
                <a:gd name="T101" fmla="*/ 412313 h 538"/>
                <a:gd name="T102" fmla="*/ 1123577 w 1107"/>
                <a:gd name="T103" fmla="*/ 412313 h 538"/>
                <a:gd name="T104" fmla="*/ 1142460 w 1107"/>
                <a:gd name="T105" fmla="*/ 429404 h 538"/>
                <a:gd name="T106" fmla="*/ 1228617 w 1107"/>
                <a:gd name="T107" fmla="*/ 427268 h 53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07" h="538">
                  <a:moveTo>
                    <a:pt x="1063" y="425"/>
                  </a:moveTo>
                  <a:lnTo>
                    <a:pt x="1067" y="400"/>
                  </a:lnTo>
                  <a:lnTo>
                    <a:pt x="1063" y="390"/>
                  </a:lnTo>
                  <a:lnTo>
                    <a:pt x="1067" y="373"/>
                  </a:lnTo>
                  <a:lnTo>
                    <a:pt x="1076" y="359"/>
                  </a:lnTo>
                  <a:lnTo>
                    <a:pt x="1090" y="359"/>
                  </a:lnTo>
                  <a:lnTo>
                    <a:pt x="1084" y="344"/>
                  </a:lnTo>
                  <a:lnTo>
                    <a:pt x="1094" y="332"/>
                  </a:lnTo>
                  <a:lnTo>
                    <a:pt x="1107" y="322"/>
                  </a:lnTo>
                  <a:lnTo>
                    <a:pt x="1103" y="301"/>
                  </a:lnTo>
                  <a:lnTo>
                    <a:pt x="1080" y="301"/>
                  </a:lnTo>
                  <a:lnTo>
                    <a:pt x="1067" y="301"/>
                  </a:lnTo>
                  <a:lnTo>
                    <a:pt x="1053" y="301"/>
                  </a:lnTo>
                  <a:lnTo>
                    <a:pt x="1039" y="288"/>
                  </a:lnTo>
                  <a:lnTo>
                    <a:pt x="1024" y="272"/>
                  </a:lnTo>
                  <a:lnTo>
                    <a:pt x="1008" y="258"/>
                  </a:lnTo>
                  <a:lnTo>
                    <a:pt x="995" y="258"/>
                  </a:lnTo>
                  <a:lnTo>
                    <a:pt x="981" y="225"/>
                  </a:lnTo>
                  <a:lnTo>
                    <a:pt x="962" y="245"/>
                  </a:lnTo>
                  <a:lnTo>
                    <a:pt x="952" y="258"/>
                  </a:lnTo>
                  <a:lnTo>
                    <a:pt x="908" y="272"/>
                  </a:lnTo>
                  <a:lnTo>
                    <a:pt x="911" y="258"/>
                  </a:lnTo>
                  <a:lnTo>
                    <a:pt x="908" y="225"/>
                  </a:lnTo>
                  <a:lnTo>
                    <a:pt x="894" y="237"/>
                  </a:lnTo>
                  <a:lnTo>
                    <a:pt x="880" y="243"/>
                  </a:lnTo>
                  <a:lnTo>
                    <a:pt x="865" y="229"/>
                  </a:lnTo>
                  <a:lnTo>
                    <a:pt x="836" y="243"/>
                  </a:lnTo>
                  <a:lnTo>
                    <a:pt x="836" y="258"/>
                  </a:lnTo>
                  <a:lnTo>
                    <a:pt x="820" y="272"/>
                  </a:lnTo>
                  <a:lnTo>
                    <a:pt x="820" y="243"/>
                  </a:lnTo>
                  <a:lnTo>
                    <a:pt x="807" y="229"/>
                  </a:lnTo>
                  <a:lnTo>
                    <a:pt x="791" y="243"/>
                  </a:lnTo>
                  <a:lnTo>
                    <a:pt x="780" y="243"/>
                  </a:lnTo>
                  <a:lnTo>
                    <a:pt x="764" y="258"/>
                  </a:lnTo>
                  <a:lnTo>
                    <a:pt x="750" y="243"/>
                  </a:lnTo>
                  <a:lnTo>
                    <a:pt x="721" y="243"/>
                  </a:lnTo>
                  <a:lnTo>
                    <a:pt x="708" y="229"/>
                  </a:lnTo>
                  <a:lnTo>
                    <a:pt x="692" y="216"/>
                  </a:lnTo>
                  <a:lnTo>
                    <a:pt x="679" y="200"/>
                  </a:lnTo>
                  <a:lnTo>
                    <a:pt x="650" y="200"/>
                  </a:lnTo>
                  <a:lnTo>
                    <a:pt x="621" y="187"/>
                  </a:lnTo>
                  <a:lnTo>
                    <a:pt x="605" y="171"/>
                  </a:lnTo>
                  <a:lnTo>
                    <a:pt x="576" y="128"/>
                  </a:lnTo>
                  <a:lnTo>
                    <a:pt x="562" y="142"/>
                  </a:lnTo>
                  <a:lnTo>
                    <a:pt x="547" y="128"/>
                  </a:lnTo>
                  <a:lnTo>
                    <a:pt x="518" y="128"/>
                  </a:lnTo>
                  <a:lnTo>
                    <a:pt x="504" y="128"/>
                  </a:lnTo>
                  <a:lnTo>
                    <a:pt x="518" y="142"/>
                  </a:lnTo>
                  <a:lnTo>
                    <a:pt x="504" y="142"/>
                  </a:lnTo>
                  <a:lnTo>
                    <a:pt x="491" y="158"/>
                  </a:lnTo>
                  <a:lnTo>
                    <a:pt x="491" y="171"/>
                  </a:lnTo>
                  <a:lnTo>
                    <a:pt x="475" y="142"/>
                  </a:lnTo>
                  <a:lnTo>
                    <a:pt x="461" y="128"/>
                  </a:lnTo>
                  <a:lnTo>
                    <a:pt x="432" y="128"/>
                  </a:lnTo>
                  <a:lnTo>
                    <a:pt x="446" y="115"/>
                  </a:lnTo>
                  <a:lnTo>
                    <a:pt x="461" y="99"/>
                  </a:lnTo>
                  <a:lnTo>
                    <a:pt x="446" y="86"/>
                  </a:lnTo>
                  <a:lnTo>
                    <a:pt x="419" y="86"/>
                  </a:lnTo>
                  <a:lnTo>
                    <a:pt x="390" y="72"/>
                  </a:lnTo>
                  <a:lnTo>
                    <a:pt x="374" y="72"/>
                  </a:lnTo>
                  <a:lnTo>
                    <a:pt x="361" y="57"/>
                  </a:lnTo>
                  <a:lnTo>
                    <a:pt x="345" y="57"/>
                  </a:lnTo>
                  <a:lnTo>
                    <a:pt x="345" y="43"/>
                  </a:lnTo>
                  <a:lnTo>
                    <a:pt x="345" y="28"/>
                  </a:lnTo>
                  <a:lnTo>
                    <a:pt x="345" y="0"/>
                  </a:lnTo>
                  <a:lnTo>
                    <a:pt x="332" y="0"/>
                  </a:lnTo>
                  <a:lnTo>
                    <a:pt x="302" y="0"/>
                  </a:lnTo>
                  <a:lnTo>
                    <a:pt x="302" y="14"/>
                  </a:lnTo>
                  <a:lnTo>
                    <a:pt x="289" y="28"/>
                  </a:lnTo>
                  <a:lnTo>
                    <a:pt x="273" y="28"/>
                  </a:lnTo>
                  <a:lnTo>
                    <a:pt x="273" y="14"/>
                  </a:lnTo>
                  <a:lnTo>
                    <a:pt x="260" y="0"/>
                  </a:lnTo>
                  <a:lnTo>
                    <a:pt x="229" y="14"/>
                  </a:lnTo>
                  <a:lnTo>
                    <a:pt x="215" y="28"/>
                  </a:lnTo>
                  <a:lnTo>
                    <a:pt x="202" y="43"/>
                  </a:lnTo>
                  <a:lnTo>
                    <a:pt x="157" y="72"/>
                  </a:lnTo>
                  <a:lnTo>
                    <a:pt x="143" y="72"/>
                  </a:lnTo>
                  <a:lnTo>
                    <a:pt x="128" y="86"/>
                  </a:lnTo>
                  <a:lnTo>
                    <a:pt x="116" y="86"/>
                  </a:lnTo>
                  <a:lnTo>
                    <a:pt x="85" y="99"/>
                  </a:lnTo>
                  <a:lnTo>
                    <a:pt x="56" y="99"/>
                  </a:lnTo>
                  <a:lnTo>
                    <a:pt x="43" y="86"/>
                  </a:lnTo>
                  <a:lnTo>
                    <a:pt x="13" y="99"/>
                  </a:lnTo>
                  <a:lnTo>
                    <a:pt x="13" y="86"/>
                  </a:lnTo>
                  <a:lnTo>
                    <a:pt x="0" y="72"/>
                  </a:lnTo>
                  <a:lnTo>
                    <a:pt x="0" y="99"/>
                  </a:lnTo>
                  <a:lnTo>
                    <a:pt x="13" y="128"/>
                  </a:lnTo>
                  <a:lnTo>
                    <a:pt x="29" y="128"/>
                  </a:lnTo>
                  <a:lnTo>
                    <a:pt x="29" y="158"/>
                  </a:lnTo>
                  <a:lnTo>
                    <a:pt x="43" y="171"/>
                  </a:lnTo>
                  <a:lnTo>
                    <a:pt x="56" y="187"/>
                  </a:lnTo>
                  <a:lnTo>
                    <a:pt x="56" y="216"/>
                  </a:lnTo>
                  <a:lnTo>
                    <a:pt x="56" y="229"/>
                  </a:lnTo>
                  <a:lnTo>
                    <a:pt x="72" y="243"/>
                  </a:lnTo>
                  <a:lnTo>
                    <a:pt x="85" y="272"/>
                  </a:lnTo>
                  <a:lnTo>
                    <a:pt x="101" y="301"/>
                  </a:lnTo>
                  <a:lnTo>
                    <a:pt x="116" y="317"/>
                  </a:lnTo>
                  <a:lnTo>
                    <a:pt x="128" y="317"/>
                  </a:lnTo>
                  <a:lnTo>
                    <a:pt x="140" y="332"/>
                  </a:lnTo>
                  <a:lnTo>
                    <a:pt x="151" y="344"/>
                  </a:lnTo>
                  <a:lnTo>
                    <a:pt x="163" y="359"/>
                  </a:lnTo>
                  <a:lnTo>
                    <a:pt x="173" y="373"/>
                  </a:lnTo>
                  <a:lnTo>
                    <a:pt x="186" y="373"/>
                  </a:lnTo>
                  <a:lnTo>
                    <a:pt x="202" y="386"/>
                  </a:lnTo>
                  <a:lnTo>
                    <a:pt x="229" y="386"/>
                  </a:lnTo>
                  <a:lnTo>
                    <a:pt x="260" y="386"/>
                  </a:lnTo>
                  <a:lnTo>
                    <a:pt x="273" y="373"/>
                  </a:lnTo>
                  <a:lnTo>
                    <a:pt x="273" y="357"/>
                  </a:lnTo>
                  <a:lnTo>
                    <a:pt x="279" y="352"/>
                  </a:lnTo>
                  <a:lnTo>
                    <a:pt x="289" y="344"/>
                  </a:lnTo>
                  <a:lnTo>
                    <a:pt x="316" y="344"/>
                  </a:lnTo>
                  <a:lnTo>
                    <a:pt x="332" y="344"/>
                  </a:lnTo>
                  <a:lnTo>
                    <a:pt x="345" y="344"/>
                  </a:lnTo>
                  <a:lnTo>
                    <a:pt x="361" y="357"/>
                  </a:lnTo>
                  <a:lnTo>
                    <a:pt x="374" y="357"/>
                  </a:lnTo>
                  <a:lnTo>
                    <a:pt x="403" y="357"/>
                  </a:lnTo>
                  <a:lnTo>
                    <a:pt x="411" y="373"/>
                  </a:lnTo>
                  <a:lnTo>
                    <a:pt x="421" y="381"/>
                  </a:lnTo>
                  <a:lnTo>
                    <a:pt x="425" y="390"/>
                  </a:lnTo>
                  <a:lnTo>
                    <a:pt x="446" y="402"/>
                  </a:lnTo>
                  <a:lnTo>
                    <a:pt x="460" y="406"/>
                  </a:lnTo>
                  <a:lnTo>
                    <a:pt x="477" y="406"/>
                  </a:lnTo>
                  <a:lnTo>
                    <a:pt x="485" y="417"/>
                  </a:lnTo>
                  <a:lnTo>
                    <a:pt x="481" y="429"/>
                  </a:lnTo>
                  <a:lnTo>
                    <a:pt x="498" y="450"/>
                  </a:lnTo>
                  <a:lnTo>
                    <a:pt x="477" y="460"/>
                  </a:lnTo>
                  <a:lnTo>
                    <a:pt x="494" y="487"/>
                  </a:lnTo>
                  <a:lnTo>
                    <a:pt x="518" y="489"/>
                  </a:lnTo>
                  <a:lnTo>
                    <a:pt x="533" y="503"/>
                  </a:lnTo>
                  <a:lnTo>
                    <a:pt x="547" y="512"/>
                  </a:lnTo>
                  <a:lnTo>
                    <a:pt x="560" y="524"/>
                  </a:lnTo>
                  <a:lnTo>
                    <a:pt x="576" y="530"/>
                  </a:lnTo>
                  <a:lnTo>
                    <a:pt x="605" y="538"/>
                  </a:lnTo>
                  <a:lnTo>
                    <a:pt x="621" y="532"/>
                  </a:lnTo>
                  <a:lnTo>
                    <a:pt x="634" y="530"/>
                  </a:lnTo>
                  <a:lnTo>
                    <a:pt x="638" y="528"/>
                  </a:lnTo>
                  <a:lnTo>
                    <a:pt x="663" y="520"/>
                  </a:lnTo>
                  <a:lnTo>
                    <a:pt x="675" y="520"/>
                  </a:lnTo>
                  <a:lnTo>
                    <a:pt x="688" y="516"/>
                  </a:lnTo>
                  <a:lnTo>
                    <a:pt x="692" y="503"/>
                  </a:lnTo>
                  <a:lnTo>
                    <a:pt x="700" y="491"/>
                  </a:lnTo>
                  <a:lnTo>
                    <a:pt x="708" y="489"/>
                  </a:lnTo>
                  <a:lnTo>
                    <a:pt x="735" y="489"/>
                  </a:lnTo>
                  <a:lnTo>
                    <a:pt x="750" y="489"/>
                  </a:lnTo>
                  <a:lnTo>
                    <a:pt x="764" y="489"/>
                  </a:lnTo>
                  <a:lnTo>
                    <a:pt x="791" y="474"/>
                  </a:lnTo>
                  <a:lnTo>
                    <a:pt x="807" y="460"/>
                  </a:lnTo>
                  <a:lnTo>
                    <a:pt x="836" y="445"/>
                  </a:lnTo>
                  <a:lnTo>
                    <a:pt x="851" y="429"/>
                  </a:lnTo>
                  <a:lnTo>
                    <a:pt x="865" y="415"/>
                  </a:lnTo>
                  <a:lnTo>
                    <a:pt x="865" y="402"/>
                  </a:lnTo>
                  <a:lnTo>
                    <a:pt x="880" y="386"/>
                  </a:lnTo>
                  <a:lnTo>
                    <a:pt x="894" y="386"/>
                  </a:lnTo>
                  <a:lnTo>
                    <a:pt x="908" y="386"/>
                  </a:lnTo>
                  <a:lnTo>
                    <a:pt x="939" y="386"/>
                  </a:lnTo>
                  <a:lnTo>
                    <a:pt x="952" y="386"/>
                  </a:lnTo>
                  <a:lnTo>
                    <a:pt x="958" y="390"/>
                  </a:lnTo>
                  <a:lnTo>
                    <a:pt x="968" y="390"/>
                  </a:lnTo>
                  <a:lnTo>
                    <a:pt x="968" y="402"/>
                  </a:lnTo>
                  <a:lnTo>
                    <a:pt x="995" y="402"/>
                  </a:lnTo>
                  <a:lnTo>
                    <a:pt x="1008" y="415"/>
                  </a:lnTo>
                  <a:lnTo>
                    <a:pt x="1041" y="400"/>
                  </a:lnTo>
                  <a:lnTo>
                    <a:pt x="1063" y="42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1" name="Freeform 1089">
              <a:extLst>
                <a:ext uri="{FF2B5EF4-FFF2-40B4-BE49-F238E27FC236}">
                  <a16:creationId xmlns:a16="http://schemas.microsoft.com/office/drawing/2014/main" id="{CE87DE91-BD68-EEDF-01B5-2812340E4CAE}"/>
                </a:ext>
              </a:extLst>
            </p:cNvPr>
            <p:cNvSpPr>
              <a:spLocks/>
            </p:cNvSpPr>
            <p:nvPr>
              <p:custDataLst>
                <p:tags r:id="rId45"/>
              </p:custDataLst>
            </p:nvPr>
          </p:nvSpPr>
          <p:spPr bwMode="auto">
            <a:xfrm>
              <a:off x="5521286" y="4231501"/>
              <a:ext cx="794424" cy="449342"/>
            </a:xfrm>
            <a:custGeom>
              <a:avLst/>
              <a:gdLst>
                <a:gd name="T0" fmla="*/ 135296 w 730"/>
                <a:gd name="T1" fmla="*/ 107125 h 458"/>
                <a:gd name="T2" fmla="*/ 171767 w 730"/>
                <a:gd name="T3" fmla="*/ 121974 h 458"/>
                <a:gd name="T4" fmla="*/ 203533 w 730"/>
                <a:gd name="T5" fmla="*/ 150611 h 458"/>
                <a:gd name="T6" fmla="*/ 256475 w 730"/>
                <a:gd name="T7" fmla="*/ 150611 h 458"/>
                <a:gd name="T8" fmla="*/ 278828 w 730"/>
                <a:gd name="T9" fmla="*/ 150611 h 458"/>
                <a:gd name="T10" fmla="*/ 338829 w 730"/>
                <a:gd name="T11" fmla="*/ 137884 h 458"/>
                <a:gd name="T12" fmla="*/ 338829 w 730"/>
                <a:gd name="T13" fmla="*/ 119853 h 458"/>
                <a:gd name="T14" fmla="*/ 365888 w 730"/>
                <a:gd name="T15" fmla="*/ 102882 h 458"/>
                <a:gd name="T16" fmla="*/ 407065 w 730"/>
                <a:gd name="T17" fmla="*/ 107125 h 458"/>
                <a:gd name="T18" fmla="*/ 458831 w 730"/>
                <a:gd name="T19" fmla="*/ 91215 h 458"/>
                <a:gd name="T20" fmla="*/ 509420 w 730"/>
                <a:gd name="T21" fmla="*/ 62578 h 458"/>
                <a:gd name="T22" fmla="*/ 543538 w 730"/>
                <a:gd name="T23" fmla="*/ 30759 h 458"/>
                <a:gd name="T24" fmla="*/ 562362 w 730"/>
                <a:gd name="T25" fmla="*/ 0 h 458"/>
                <a:gd name="T26" fmla="*/ 596480 w 730"/>
                <a:gd name="T27" fmla="*/ 0 h 458"/>
                <a:gd name="T28" fmla="*/ 645892 w 730"/>
                <a:gd name="T29" fmla="*/ 0 h 458"/>
                <a:gd name="T30" fmla="*/ 677658 w 730"/>
                <a:gd name="T31" fmla="*/ 0 h 458"/>
                <a:gd name="T32" fmla="*/ 696482 w 730"/>
                <a:gd name="T33" fmla="*/ 14849 h 458"/>
                <a:gd name="T34" fmla="*/ 747071 w 730"/>
                <a:gd name="T35" fmla="*/ 14849 h 458"/>
                <a:gd name="T36" fmla="*/ 788248 w 730"/>
                <a:gd name="T37" fmla="*/ 45608 h 458"/>
                <a:gd name="T38" fmla="*/ 820013 w 730"/>
                <a:gd name="T39" fmla="*/ 45608 h 458"/>
                <a:gd name="T40" fmla="*/ 858837 w 730"/>
                <a:gd name="T41" fmla="*/ 72124 h 458"/>
                <a:gd name="T42" fmla="*/ 854131 w 730"/>
                <a:gd name="T43" fmla="*/ 115610 h 458"/>
                <a:gd name="T44" fmla="*/ 803542 w 730"/>
                <a:gd name="T45" fmla="*/ 150611 h 458"/>
                <a:gd name="T46" fmla="*/ 769424 w 730"/>
                <a:gd name="T47" fmla="*/ 165460 h 458"/>
                <a:gd name="T48" fmla="*/ 751776 w 730"/>
                <a:gd name="T49" fmla="*/ 216371 h 458"/>
                <a:gd name="T50" fmla="*/ 735306 w 730"/>
                <a:gd name="T51" fmla="*/ 247130 h 458"/>
                <a:gd name="T52" fmla="*/ 705893 w 730"/>
                <a:gd name="T53" fmla="*/ 304405 h 458"/>
                <a:gd name="T54" fmla="*/ 671775 w 730"/>
                <a:gd name="T55" fmla="*/ 325618 h 458"/>
                <a:gd name="T56" fmla="*/ 643540 w 730"/>
                <a:gd name="T57" fmla="*/ 360619 h 458"/>
                <a:gd name="T58" fmla="*/ 618833 w 730"/>
                <a:gd name="T59" fmla="*/ 385014 h 458"/>
                <a:gd name="T60" fmla="*/ 601186 w 730"/>
                <a:gd name="T61" fmla="*/ 411530 h 458"/>
                <a:gd name="T62" fmla="*/ 525891 w 730"/>
                <a:gd name="T63" fmla="*/ 395620 h 458"/>
                <a:gd name="T64" fmla="*/ 509420 w 730"/>
                <a:gd name="T65" fmla="*/ 409409 h 458"/>
                <a:gd name="T66" fmla="*/ 458831 w 730"/>
                <a:gd name="T67" fmla="*/ 426379 h 458"/>
                <a:gd name="T68" fmla="*/ 407065 w 730"/>
                <a:gd name="T69" fmla="*/ 426379 h 458"/>
                <a:gd name="T70" fmla="*/ 356476 w 730"/>
                <a:gd name="T71" fmla="*/ 440167 h 458"/>
                <a:gd name="T72" fmla="*/ 324711 w 730"/>
                <a:gd name="T73" fmla="*/ 457138 h 458"/>
                <a:gd name="T74" fmla="*/ 290593 w 730"/>
                <a:gd name="T75" fmla="*/ 485775 h 458"/>
                <a:gd name="T76" fmla="*/ 237651 w 730"/>
                <a:gd name="T77" fmla="*/ 471987 h 458"/>
                <a:gd name="T78" fmla="*/ 203533 w 730"/>
                <a:gd name="T79" fmla="*/ 471987 h 458"/>
                <a:gd name="T80" fmla="*/ 171767 w 730"/>
                <a:gd name="T81" fmla="*/ 457138 h 458"/>
                <a:gd name="T82" fmla="*/ 152944 w 730"/>
                <a:gd name="T83" fmla="*/ 440167 h 458"/>
                <a:gd name="T84" fmla="*/ 118825 w 730"/>
                <a:gd name="T85" fmla="*/ 426379 h 458"/>
                <a:gd name="T86" fmla="*/ 84707 w 730"/>
                <a:gd name="T87" fmla="*/ 395620 h 458"/>
                <a:gd name="T88" fmla="*/ 69413 w 730"/>
                <a:gd name="T89" fmla="*/ 364862 h 458"/>
                <a:gd name="T90" fmla="*/ 50589 w 730"/>
                <a:gd name="T91" fmla="*/ 336224 h 458"/>
                <a:gd name="T92" fmla="*/ 35295 w 730"/>
                <a:gd name="T93" fmla="*/ 304405 h 458"/>
                <a:gd name="T94" fmla="*/ 0 w 730"/>
                <a:gd name="T95" fmla="*/ 319254 h 458"/>
                <a:gd name="T96" fmla="*/ 16471 w 730"/>
                <a:gd name="T97" fmla="*/ 273646 h 458"/>
                <a:gd name="T98" fmla="*/ 50589 w 730"/>
                <a:gd name="T99" fmla="*/ 242888 h 458"/>
                <a:gd name="T100" fmla="*/ 69413 w 730"/>
                <a:gd name="T101" fmla="*/ 212129 h 458"/>
                <a:gd name="T102" fmla="*/ 69413 w 730"/>
                <a:gd name="T103" fmla="*/ 183491 h 458"/>
                <a:gd name="T104" fmla="*/ 50589 w 730"/>
                <a:gd name="T105" fmla="*/ 150611 h 458"/>
                <a:gd name="T106" fmla="*/ 89413 w 730"/>
                <a:gd name="T107" fmla="*/ 142126 h 458"/>
                <a:gd name="T108" fmla="*/ 103531 w 730"/>
                <a:gd name="T109" fmla="*/ 161218 h 458"/>
                <a:gd name="T110" fmla="*/ 118825 w 730"/>
                <a:gd name="T111" fmla="*/ 135762 h 458"/>
                <a:gd name="T112" fmla="*/ 98825 w 730"/>
                <a:gd name="T113" fmla="*/ 82730 h 4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30" h="458">
                  <a:moveTo>
                    <a:pt x="84" y="78"/>
                  </a:moveTo>
                  <a:lnTo>
                    <a:pt x="115" y="101"/>
                  </a:lnTo>
                  <a:lnTo>
                    <a:pt x="130" y="115"/>
                  </a:lnTo>
                  <a:lnTo>
                    <a:pt x="146" y="115"/>
                  </a:lnTo>
                  <a:lnTo>
                    <a:pt x="160" y="128"/>
                  </a:lnTo>
                  <a:lnTo>
                    <a:pt x="173" y="142"/>
                  </a:lnTo>
                  <a:lnTo>
                    <a:pt x="202" y="142"/>
                  </a:lnTo>
                  <a:lnTo>
                    <a:pt x="218" y="142"/>
                  </a:lnTo>
                  <a:lnTo>
                    <a:pt x="231" y="142"/>
                  </a:lnTo>
                  <a:lnTo>
                    <a:pt x="237" y="142"/>
                  </a:lnTo>
                  <a:lnTo>
                    <a:pt x="274" y="130"/>
                  </a:lnTo>
                  <a:lnTo>
                    <a:pt x="288" y="130"/>
                  </a:lnTo>
                  <a:lnTo>
                    <a:pt x="278" y="119"/>
                  </a:lnTo>
                  <a:lnTo>
                    <a:pt x="288" y="113"/>
                  </a:lnTo>
                  <a:lnTo>
                    <a:pt x="288" y="101"/>
                  </a:lnTo>
                  <a:lnTo>
                    <a:pt x="311" y="97"/>
                  </a:lnTo>
                  <a:lnTo>
                    <a:pt x="332" y="101"/>
                  </a:lnTo>
                  <a:lnTo>
                    <a:pt x="346" y="101"/>
                  </a:lnTo>
                  <a:lnTo>
                    <a:pt x="361" y="101"/>
                  </a:lnTo>
                  <a:lnTo>
                    <a:pt x="390" y="86"/>
                  </a:lnTo>
                  <a:lnTo>
                    <a:pt x="404" y="72"/>
                  </a:lnTo>
                  <a:lnTo>
                    <a:pt x="433" y="59"/>
                  </a:lnTo>
                  <a:lnTo>
                    <a:pt x="447" y="43"/>
                  </a:lnTo>
                  <a:lnTo>
                    <a:pt x="462" y="29"/>
                  </a:lnTo>
                  <a:lnTo>
                    <a:pt x="462" y="14"/>
                  </a:lnTo>
                  <a:lnTo>
                    <a:pt x="478" y="0"/>
                  </a:lnTo>
                  <a:lnTo>
                    <a:pt x="491" y="0"/>
                  </a:lnTo>
                  <a:lnTo>
                    <a:pt x="507" y="0"/>
                  </a:lnTo>
                  <a:lnTo>
                    <a:pt x="536" y="0"/>
                  </a:lnTo>
                  <a:lnTo>
                    <a:pt x="549" y="0"/>
                  </a:lnTo>
                  <a:lnTo>
                    <a:pt x="565" y="0"/>
                  </a:lnTo>
                  <a:lnTo>
                    <a:pt x="576" y="0"/>
                  </a:lnTo>
                  <a:lnTo>
                    <a:pt x="576" y="14"/>
                  </a:lnTo>
                  <a:lnTo>
                    <a:pt x="592" y="14"/>
                  </a:lnTo>
                  <a:lnTo>
                    <a:pt x="606" y="29"/>
                  </a:lnTo>
                  <a:lnTo>
                    <a:pt x="635" y="14"/>
                  </a:lnTo>
                  <a:lnTo>
                    <a:pt x="664" y="29"/>
                  </a:lnTo>
                  <a:lnTo>
                    <a:pt x="670" y="43"/>
                  </a:lnTo>
                  <a:lnTo>
                    <a:pt x="681" y="39"/>
                  </a:lnTo>
                  <a:lnTo>
                    <a:pt x="697" y="43"/>
                  </a:lnTo>
                  <a:lnTo>
                    <a:pt x="706" y="59"/>
                  </a:lnTo>
                  <a:lnTo>
                    <a:pt x="730" y="68"/>
                  </a:lnTo>
                  <a:lnTo>
                    <a:pt x="730" y="84"/>
                  </a:lnTo>
                  <a:lnTo>
                    <a:pt x="726" y="109"/>
                  </a:lnTo>
                  <a:lnTo>
                    <a:pt x="704" y="130"/>
                  </a:lnTo>
                  <a:lnTo>
                    <a:pt x="683" y="142"/>
                  </a:lnTo>
                  <a:lnTo>
                    <a:pt x="670" y="152"/>
                  </a:lnTo>
                  <a:lnTo>
                    <a:pt x="654" y="156"/>
                  </a:lnTo>
                  <a:lnTo>
                    <a:pt x="642" y="177"/>
                  </a:lnTo>
                  <a:lnTo>
                    <a:pt x="639" y="204"/>
                  </a:lnTo>
                  <a:lnTo>
                    <a:pt x="629" y="216"/>
                  </a:lnTo>
                  <a:lnTo>
                    <a:pt x="625" y="233"/>
                  </a:lnTo>
                  <a:lnTo>
                    <a:pt x="617" y="270"/>
                  </a:lnTo>
                  <a:lnTo>
                    <a:pt x="600" y="287"/>
                  </a:lnTo>
                  <a:lnTo>
                    <a:pt x="592" y="303"/>
                  </a:lnTo>
                  <a:lnTo>
                    <a:pt x="571" y="307"/>
                  </a:lnTo>
                  <a:lnTo>
                    <a:pt x="571" y="324"/>
                  </a:lnTo>
                  <a:lnTo>
                    <a:pt x="547" y="340"/>
                  </a:lnTo>
                  <a:lnTo>
                    <a:pt x="544" y="348"/>
                  </a:lnTo>
                  <a:lnTo>
                    <a:pt x="526" y="363"/>
                  </a:lnTo>
                  <a:lnTo>
                    <a:pt x="518" y="377"/>
                  </a:lnTo>
                  <a:lnTo>
                    <a:pt x="511" y="388"/>
                  </a:lnTo>
                  <a:lnTo>
                    <a:pt x="462" y="386"/>
                  </a:lnTo>
                  <a:lnTo>
                    <a:pt x="447" y="373"/>
                  </a:lnTo>
                  <a:lnTo>
                    <a:pt x="433" y="373"/>
                  </a:lnTo>
                  <a:lnTo>
                    <a:pt x="433" y="386"/>
                  </a:lnTo>
                  <a:lnTo>
                    <a:pt x="404" y="402"/>
                  </a:lnTo>
                  <a:lnTo>
                    <a:pt x="390" y="402"/>
                  </a:lnTo>
                  <a:lnTo>
                    <a:pt x="377" y="386"/>
                  </a:lnTo>
                  <a:lnTo>
                    <a:pt x="346" y="402"/>
                  </a:lnTo>
                  <a:lnTo>
                    <a:pt x="332" y="415"/>
                  </a:lnTo>
                  <a:lnTo>
                    <a:pt x="303" y="415"/>
                  </a:lnTo>
                  <a:lnTo>
                    <a:pt x="288" y="415"/>
                  </a:lnTo>
                  <a:lnTo>
                    <a:pt x="276" y="431"/>
                  </a:lnTo>
                  <a:lnTo>
                    <a:pt x="260" y="445"/>
                  </a:lnTo>
                  <a:lnTo>
                    <a:pt x="247" y="458"/>
                  </a:lnTo>
                  <a:lnTo>
                    <a:pt x="231" y="458"/>
                  </a:lnTo>
                  <a:lnTo>
                    <a:pt x="202" y="445"/>
                  </a:lnTo>
                  <a:lnTo>
                    <a:pt x="189" y="445"/>
                  </a:lnTo>
                  <a:lnTo>
                    <a:pt x="173" y="445"/>
                  </a:lnTo>
                  <a:lnTo>
                    <a:pt x="160" y="445"/>
                  </a:lnTo>
                  <a:lnTo>
                    <a:pt x="146" y="431"/>
                  </a:lnTo>
                  <a:lnTo>
                    <a:pt x="130" y="431"/>
                  </a:lnTo>
                  <a:lnTo>
                    <a:pt x="130" y="415"/>
                  </a:lnTo>
                  <a:lnTo>
                    <a:pt x="115" y="415"/>
                  </a:lnTo>
                  <a:lnTo>
                    <a:pt x="101" y="402"/>
                  </a:lnTo>
                  <a:lnTo>
                    <a:pt x="88" y="386"/>
                  </a:lnTo>
                  <a:lnTo>
                    <a:pt x="72" y="373"/>
                  </a:lnTo>
                  <a:lnTo>
                    <a:pt x="59" y="359"/>
                  </a:lnTo>
                  <a:lnTo>
                    <a:pt x="59" y="344"/>
                  </a:lnTo>
                  <a:lnTo>
                    <a:pt x="59" y="330"/>
                  </a:lnTo>
                  <a:lnTo>
                    <a:pt x="43" y="317"/>
                  </a:lnTo>
                  <a:lnTo>
                    <a:pt x="30" y="301"/>
                  </a:lnTo>
                  <a:lnTo>
                    <a:pt x="30" y="287"/>
                  </a:lnTo>
                  <a:lnTo>
                    <a:pt x="0" y="287"/>
                  </a:lnTo>
                  <a:lnTo>
                    <a:pt x="0" y="301"/>
                  </a:lnTo>
                  <a:lnTo>
                    <a:pt x="0" y="287"/>
                  </a:lnTo>
                  <a:lnTo>
                    <a:pt x="14" y="258"/>
                  </a:lnTo>
                  <a:lnTo>
                    <a:pt x="30" y="258"/>
                  </a:lnTo>
                  <a:lnTo>
                    <a:pt x="43" y="229"/>
                  </a:lnTo>
                  <a:lnTo>
                    <a:pt x="43" y="200"/>
                  </a:lnTo>
                  <a:lnTo>
                    <a:pt x="59" y="200"/>
                  </a:lnTo>
                  <a:lnTo>
                    <a:pt x="59" y="187"/>
                  </a:lnTo>
                  <a:lnTo>
                    <a:pt x="59" y="173"/>
                  </a:lnTo>
                  <a:lnTo>
                    <a:pt x="43" y="157"/>
                  </a:lnTo>
                  <a:lnTo>
                    <a:pt x="43" y="142"/>
                  </a:lnTo>
                  <a:lnTo>
                    <a:pt x="59" y="142"/>
                  </a:lnTo>
                  <a:lnTo>
                    <a:pt x="76" y="134"/>
                  </a:lnTo>
                  <a:lnTo>
                    <a:pt x="72" y="146"/>
                  </a:lnTo>
                  <a:lnTo>
                    <a:pt x="88" y="152"/>
                  </a:lnTo>
                  <a:lnTo>
                    <a:pt x="88" y="142"/>
                  </a:lnTo>
                  <a:lnTo>
                    <a:pt x="101" y="128"/>
                  </a:lnTo>
                  <a:lnTo>
                    <a:pt x="92" y="101"/>
                  </a:lnTo>
                  <a:lnTo>
                    <a:pt x="84" y="7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2" name="Freeform 1091">
              <a:extLst>
                <a:ext uri="{FF2B5EF4-FFF2-40B4-BE49-F238E27FC236}">
                  <a16:creationId xmlns:a16="http://schemas.microsoft.com/office/drawing/2014/main" id="{0DA24EE4-DE71-F5D7-0F98-3933B0F4971C}"/>
                </a:ext>
              </a:extLst>
            </p:cNvPr>
            <p:cNvSpPr>
              <a:spLocks/>
            </p:cNvSpPr>
            <p:nvPr>
              <p:custDataLst>
                <p:tags r:id="rId46"/>
              </p:custDataLst>
            </p:nvPr>
          </p:nvSpPr>
          <p:spPr bwMode="auto">
            <a:xfrm>
              <a:off x="6402349" y="5679380"/>
              <a:ext cx="220266" cy="139502"/>
            </a:xfrm>
            <a:custGeom>
              <a:avLst/>
              <a:gdLst>
                <a:gd name="T0" fmla="*/ 0 w 202"/>
                <a:gd name="T1" fmla="*/ 12745 h 142"/>
                <a:gd name="T2" fmla="*/ 34186 w 202"/>
                <a:gd name="T3" fmla="*/ 0 h 142"/>
                <a:gd name="T4" fmla="*/ 53048 w 202"/>
                <a:gd name="T5" fmla="*/ 0 h 142"/>
                <a:gd name="T6" fmla="*/ 68373 w 202"/>
                <a:gd name="T7" fmla="*/ 12745 h 142"/>
                <a:gd name="T8" fmla="*/ 84876 w 202"/>
                <a:gd name="T9" fmla="*/ 28676 h 142"/>
                <a:gd name="T10" fmla="*/ 119062 w 202"/>
                <a:gd name="T11" fmla="*/ 28676 h 142"/>
                <a:gd name="T12" fmla="*/ 153249 w 202"/>
                <a:gd name="T13" fmla="*/ 43545 h 142"/>
                <a:gd name="T14" fmla="*/ 169752 w 202"/>
                <a:gd name="T15" fmla="*/ 60538 h 142"/>
                <a:gd name="T16" fmla="*/ 185077 w 202"/>
                <a:gd name="T17" fmla="*/ 60538 h 142"/>
                <a:gd name="T18" fmla="*/ 203939 w 202"/>
                <a:gd name="T19" fmla="*/ 74344 h 142"/>
                <a:gd name="T20" fmla="*/ 203939 w 202"/>
                <a:gd name="T21" fmla="*/ 89213 h 142"/>
                <a:gd name="T22" fmla="*/ 221621 w 202"/>
                <a:gd name="T23" fmla="*/ 103020 h 142"/>
                <a:gd name="T24" fmla="*/ 238125 w 202"/>
                <a:gd name="T25" fmla="*/ 120013 h 142"/>
                <a:gd name="T26" fmla="*/ 238125 w 202"/>
                <a:gd name="T27" fmla="*/ 150813 h 142"/>
                <a:gd name="T28" fmla="*/ 221621 w 202"/>
                <a:gd name="T29" fmla="*/ 150813 h 142"/>
                <a:gd name="T30" fmla="*/ 203939 w 202"/>
                <a:gd name="T31" fmla="*/ 120013 h 142"/>
                <a:gd name="T32" fmla="*/ 185077 w 202"/>
                <a:gd name="T33" fmla="*/ 103020 h 142"/>
                <a:gd name="T34" fmla="*/ 169752 w 202"/>
                <a:gd name="T35" fmla="*/ 89213 h 142"/>
                <a:gd name="T36" fmla="*/ 135566 w 202"/>
                <a:gd name="T37" fmla="*/ 74344 h 142"/>
                <a:gd name="T38" fmla="*/ 119062 w 202"/>
                <a:gd name="T39" fmla="*/ 60538 h 142"/>
                <a:gd name="T40" fmla="*/ 84876 w 202"/>
                <a:gd name="T41" fmla="*/ 43545 h 142"/>
                <a:gd name="T42" fmla="*/ 68373 w 202"/>
                <a:gd name="T43" fmla="*/ 28676 h 142"/>
                <a:gd name="T44" fmla="*/ 34186 w 202"/>
                <a:gd name="T45" fmla="*/ 28676 h 142"/>
                <a:gd name="T46" fmla="*/ 16504 w 202"/>
                <a:gd name="T47" fmla="*/ 28676 h 142"/>
                <a:gd name="T48" fmla="*/ 0 w 202"/>
                <a:gd name="T49" fmla="*/ 12745 h 142"/>
                <a:gd name="T50" fmla="*/ 0 w 202"/>
                <a:gd name="T51" fmla="*/ 12745 h 1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02" h="142">
                  <a:moveTo>
                    <a:pt x="0" y="12"/>
                  </a:moveTo>
                  <a:lnTo>
                    <a:pt x="29" y="0"/>
                  </a:lnTo>
                  <a:lnTo>
                    <a:pt x="45" y="0"/>
                  </a:lnTo>
                  <a:lnTo>
                    <a:pt x="58" y="12"/>
                  </a:lnTo>
                  <a:lnTo>
                    <a:pt x="72" y="27"/>
                  </a:lnTo>
                  <a:lnTo>
                    <a:pt x="101" y="27"/>
                  </a:lnTo>
                  <a:lnTo>
                    <a:pt x="130" y="41"/>
                  </a:lnTo>
                  <a:lnTo>
                    <a:pt x="144" y="57"/>
                  </a:lnTo>
                  <a:lnTo>
                    <a:pt x="157" y="57"/>
                  </a:lnTo>
                  <a:lnTo>
                    <a:pt x="173" y="70"/>
                  </a:lnTo>
                  <a:lnTo>
                    <a:pt x="173" y="84"/>
                  </a:lnTo>
                  <a:lnTo>
                    <a:pt x="188" y="97"/>
                  </a:lnTo>
                  <a:lnTo>
                    <a:pt x="202" y="113"/>
                  </a:lnTo>
                  <a:lnTo>
                    <a:pt x="202" y="142"/>
                  </a:lnTo>
                  <a:lnTo>
                    <a:pt x="188" y="142"/>
                  </a:lnTo>
                  <a:lnTo>
                    <a:pt x="173" y="113"/>
                  </a:lnTo>
                  <a:lnTo>
                    <a:pt x="157" y="97"/>
                  </a:lnTo>
                  <a:lnTo>
                    <a:pt x="144" y="84"/>
                  </a:lnTo>
                  <a:lnTo>
                    <a:pt x="115" y="70"/>
                  </a:lnTo>
                  <a:lnTo>
                    <a:pt x="101" y="57"/>
                  </a:lnTo>
                  <a:lnTo>
                    <a:pt x="72" y="41"/>
                  </a:lnTo>
                  <a:lnTo>
                    <a:pt x="58" y="27"/>
                  </a:lnTo>
                  <a:lnTo>
                    <a:pt x="29" y="27"/>
                  </a:lnTo>
                  <a:lnTo>
                    <a:pt x="14" y="27"/>
                  </a:lnTo>
                  <a:lnTo>
                    <a:pt x="0" y="1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3" name="Freeform 1093">
              <a:extLst>
                <a:ext uri="{FF2B5EF4-FFF2-40B4-BE49-F238E27FC236}">
                  <a16:creationId xmlns:a16="http://schemas.microsoft.com/office/drawing/2014/main" id="{382D8DB2-9FB8-9805-9B6B-69F84E42756E}"/>
                </a:ext>
              </a:extLst>
            </p:cNvPr>
            <p:cNvSpPr>
              <a:spLocks/>
            </p:cNvSpPr>
            <p:nvPr>
              <p:custDataLst>
                <p:tags r:id="rId47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17529 w 72"/>
                <a:gd name="T35" fmla="*/ 92075 h 8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4" name="Freeform 1094">
              <a:extLst>
                <a:ext uri="{FF2B5EF4-FFF2-40B4-BE49-F238E27FC236}">
                  <a16:creationId xmlns:a16="http://schemas.microsoft.com/office/drawing/2014/main" id="{E8507214-3E9C-7E7A-899C-DD1679A437D9}"/>
                </a:ext>
              </a:extLst>
            </p:cNvPr>
            <p:cNvSpPr>
              <a:spLocks/>
            </p:cNvSpPr>
            <p:nvPr>
              <p:custDataLst>
                <p:tags r:id="rId48"/>
              </p:custDataLst>
            </p:nvPr>
          </p:nvSpPr>
          <p:spPr bwMode="auto">
            <a:xfrm>
              <a:off x="5782668" y="1077297"/>
              <a:ext cx="77827" cy="85169"/>
            </a:xfrm>
            <a:custGeom>
              <a:avLst/>
              <a:gdLst>
                <a:gd name="T0" fmla="*/ 17529 w 72"/>
                <a:gd name="T1" fmla="*/ 92075 h 85"/>
                <a:gd name="T2" fmla="*/ 33889 w 72"/>
                <a:gd name="T3" fmla="*/ 76910 h 85"/>
                <a:gd name="T4" fmla="*/ 33889 w 72"/>
                <a:gd name="T5" fmla="*/ 60661 h 85"/>
                <a:gd name="T6" fmla="*/ 52586 w 72"/>
                <a:gd name="T7" fmla="*/ 60661 h 85"/>
                <a:gd name="T8" fmla="*/ 67777 w 72"/>
                <a:gd name="T9" fmla="*/ 60661 h 85"/>
                <a:gd name="T10" fmla="*/ 84137 w 72"/>
                <a:gd name="T11" fmla="*/ 16249 h 85"/>
                <a:gd name="T12" fmla="*/ 67777 w 72"/>
                <a:gd name="T13" fmla="*/ 0 h 85"/>
                <a:gd name="T14" fmla="*/ 52586 w 72"/>
                <a:gd name="T15" fmla="*/ 0 h 85"/>
                <a:gd name="T16" fmla="*/ 52586 w 72"/>
                <a:gd name="T17" fmla="*/ 16249 h 85"/>
                <a:gd name="T18" fmla="*/ 33889 w 72"/>
                <a:gd name="T19" fmla="*/ 16249 h 85"/>
                <a:gd name="T20" fmla="*/ 17529 w 72"/>
                <a:gd name="T21" fmla="*/ 16249 h 85"/>
                <a:gd name="T22" fmla="*/ 17529 w 72"/>
                <a:gd name="T23" fmla="*/ 31414 h 85"/>
                <a:gd name="T24" fmla="*/ 17529 w 72"/>
                <a:gd name="T25" fmla="*/ 45496 h 85"/>
                <a:gd name="T26" fmla="*/ 0 w 72"/>
                <a:gd name="T27" fmla="*/ 60661 h 85"/>
                <a:gd name="T28" fmla="*/ 17529 w 72"/>
                <a:gd name="T29" fmla="*/ 76910 h 85"/>
                <a:gd name="T30" fmla="*/ 17529 w 72"/>
                <a:gd name="T31" fmla="*/ 92075 h 85"/>
                <a:gd name="T32" fmla="*/ 17529 w 72"/>
                <a:gd name="T33" fmla="*/ 92075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2" h="85">
                  <a:moveTo>
                    <a:pt x="15" y="85"/>
                  </a:moveTo>
                  <a:lnTo>
                    <a:pt x="29" y="71"/>
                  </a:lnTo>
                  <a:lnTo>
                    <a:pt x="29" y="56"/>
                  </a:lnTo>
                  <a:lnTo>
                    <a:pt x="45" y="56"/>
                  </a:lnTo>
                  <a:lnTo>
                    <a:pt x="58" y="56"/>
                  </a:lnTo>
                  <a:lnTo>
                    <a:pt x="72" y="15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45" y="15"/>
                  </a:lnTo>
                  <a:lnTo>
                    <a:pt x="29" y="15"/>
                  </a:lnTo>
                  <a:lnTo>
                    <a:pt x="15" y="15"/>
                  </a:lnTo>
                  <a:lnTo>
                    <a:pt x="15" y="29"/>
                  </a:lnTo>
                  <a:lnTo>
                    <a:pt x="15" y="42"/>
                  </a:lnTo>
                  <a:lnTo>
                    <a:pt x="0" y="56"/>
                  </a:lnTo>
                  <a:lnTo>
                    <a:pt x="15" y="71"/>
                  </a:lnTo>
                  <a:lnTo>
                    <a:pt x="15" y="8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5" name="Freeform 1096">
              <a:extLst>
                <a:ext uri="{FF2B5EF4-FFF2-40B4-BE49-F238E27FC236}">
                  <a16:creationId xmlns:a16="http://schemas.microsoft.com/office/drawing/2014/main" id="{0E79EBB3-89C3-C90B-061F-039CFEC9E5B0}"/>
                </a:ext>
              </a:extLst>
            </p:cNvPr>
            <p:cNvSpPr>
              <a:spLocks/>
            </p:cNvSpPr>
            <p:nvPr>
              <p:custDataLst>
                <p:tags r:id="rId49"/>
              </p:custDataLst>
            </p:nvPr>
          </p:nvSpPr>
          <p:spPr bwMode="auto">
            <a:xfrm>
              <a:off x="5199697" y="1162466"/>
              <a:ext cx="1086644" cy="2036723"/>
            </a:xfrm>
            <a:custGeom>
              <a:avLst/>
              <a:gdLst>
                <a:gd name="T0" fmla="*/ 1139330 w 995"/>
                <a:gd name="T1" fmla="*/ 400145 h 2069"/>
                <a:gd name="T2" fmla="*/ 1139330 w 995"/>
                <a:gd name="T3" fmla="*/ 290531 h 2069"/>
                <a:gd name="T4" fmla="*/ 1087382 w 995"/>
                <a:gd name="T5" fmla="*/ 228806 h 2069"/>
                <a:gd name="T6" fmla="*/ 1105091 w 995"/>
                <a:gd name="T7" fmla="*/ 153247 h 2069"/>
                <a:gd name="T8" fmla="*/ 1004736 w 995"/>
                <a:gd name="T9" fmla="*/ 76624 h 2069"/>
                <a:gd name="T10" fmla="*/ 919729 w 995"/>
                <a:gd name="T11" fmla="*/ 17027 h 2069"/>
                <a:gd name="T12" fmla="*/ 851251 w 995"/>
                <a:gd name="T13" fmla="*/ 61725 h 2069"/>
                <a:gd name="T14" fmla="*/ 763883 w 995"/>
                <a:gd name="T15" fmla="*/ 92587 h 2069"/>
                <a:gd name="T16" fmla="*/ 682418 w 995"/>
                <a:gd name="T17" fmla="*/ 138348 h 2069"/>
                <a:gd name="T18" fmla="*/ 578520 w 995"/>
                <a:gd name="T19" fmla="*/ 228806 h 2069"/>
                <a:gd name="T20" fmla="*/ 578520 w 995"/>
                <a:gd name="T21" fmla="*/ 322457 h 2069"/>
                <a:gd name="T22" fmla="*/ 492332 w 995"/>
                <a:gd name="T23" fmla="*/ 428879 h 2069"/>
                <a:gd name="T24" fmla="*/ 388435 w 995"/>
                <a:gd name="T25" fmla="*/ 534236 h 2069"/>
                <a:gd name="T26" fmla="*/ 373086 w 995"/>
                <a:gd name="T27" fmla="*/ 658750 h 2069"/>
                <a:gd name="T28" fmla="*/ 341209 w 995"/>
                <a:gd name="T29" fmla="*/ 749208 h 2069"/>
                <a:gd name="T30" fmla="*/ 271550 w 995"/>
                <a:gd name="T31" fmla="*/ 810933 h 2069"/>
                <a:gd name="T32" fmla="*/ 187724 w 995"/>
                <a:gd name="T33" fmla="*/ 841795 h 2069"/>
                <a:gd name="T34" fmla="*/ 153485 w 995"/>
                <a:gd name="T35" fmla="*/ 978015 h 2069"/>
                <a:gd name="T36" fmla="*/ 168833 w 995"/>
                <a:gd name="T37" fmla="*/ 1085500 h 2069"/>
                <a:gd name="T38" fmla="*/ 187724 w 995"/>
                <a:gd name="T39" fmla="*/ 1175959 h 2069"/>
                <a:gd name="T40" fmla="*/ 134594 w 995"/>
                <a:gd name="T41" fmla="*/ 1285573 h 2069"/>
                <a:gd name="T42" fmla="*/ 134594 w 995"/>
                <a:gd name="T43" fmla="*/ 1436692 h 2069"/>
                <a:gd name="T44" fmla="*/ 66117 w 995"/>
                <a:gd name="T45" fmla="*/ 1483517 h 2069"/>
                <a:gd name="T46" fmla="*/ 49587 w 995"/>
                <a:gd name="T47" fmla="*/ 1575040 h 2069"/>
                <a:gd name="T48" fmla="*/ 0 w 995"/>
                <a:gd name="T49" fmla="*/ 1560141 h 2069"/>
                <a:gd name="T50" fmla="*/ 0 w 995"/>
                <a:gd name="T51" fmla="*/ 1665498 h 2069"/>
                <a:gd name="T52" fmla="*/ 31878 w 995"/>
                <a:gd name="T53" fmla="*/ 1713388 h 2069"/>
                <a:gd name="T54" fmla="*/ 31878 w 995"/>
                <a:gd name="T55" fmla="*/ 1803846 h 2069"/>
                <a:gd name="T56" fmla="*/ 31878 w 995"/>
                <a:gd name="T57" fmla="*/ 1911332 h 2069"/>
                <a:gd name="T58" fmla="*/ 100356 w 995"/>
                <a:gd name="T59" fmla="*/ 2001790 h 2069"/>
                <a:gd name="T60" fmla="*/ 68478 w 995"/>
                <a:gd name="T61" fmla="*/ 2063515 h 2069"/>
                <a:gd name="T62" fmla="*/ 100356 w 995"/>
                <a:gd name="T63" fmla="*/ 2140138 h 2069"/>
                <a:gd name="T64" fmla="*/ 134594 w 995"/>
                <a:gd name="T65" fmla="*/ 2201863 h 2069"/>
                <a:gd name="T66" fmla="*/ 237311 w 995"/>
                <a:gd name="T67" fmla="*/ 2185900 h 2069"/>
                <a:gd name="T68" fmla="*/ 288079 w 995"/>
                <a:gd name="T69" fmla="*/ 2109276 h 2069"/>
                <a:gd name="T70" fmla="*/ 375448 w 995"/>
                <a:gd name="T71" fmla="*/ 2078414 h 2069"/>
                <a:gd name="T72" fmla="*/ 441564 w 995"/>
                <a:gd name="T73" fmla="*/ 2063515 h 2069"/>
                <a:gd name="T74" fmla="*/ 510042 w 995"/>
                <a:gd name="T75" fmla="*/ 1942194 h 2069"/>
                <a:gd name="T76" fmla="*/ 510042 w 995"/>
                <a:gd name="T77" fmla="*/ 1865571 h 2069"/>
                <a:gd name="T78" fmla="*/ 544281 w 995"/>
                <a:gd name="T79" fmla="*/ 1772984 h 2069"/>
                <a:gd name="T80" fmla="*/ 510042 w 995"/>
                <a:gd name="T81" fmla="*/ 1682526 h 2069"/>
                <a:gd name="T82" fmla="*/ 612759 w 995"/>
                <a:gd name="T83" fmla="*/ 1636764 h 2069"/>
                <a:gd name="T84" fmla="*/ 682418 w 995"/>
                <a:gd name="T85" fmla="*/ 1605902 h 2069"/>
                <a:gd name="T86" fmla="*/ 714295 w 995"/>
                <a:gd name="T87" fmla="*/ 1529278 h 2069"/>
                <a:gd name="T88" fmla="*/ 714295 w 995"/>
                <a:gd name="T89" fmla="*/ 1452655 h 2069"/>
                <a:gd name="T90" fmla="*/ 682418 w 995"/>
                <a:gd name="T91" fmla="*/ 1377096 h 2069"/>
                <a:gd name="T92" fmla="*/ 612759 w 995"/>
                <a:gd name="T93" fmla="*/ 1314307 h 2069"/>
                <a:gd name="T94" fmla="*/ 612759 w 995"/>
                <a:gd name="T95" fmla="*/ 1254711 h 2069"/>
                <a:gd name="T96" fmla="*/ 612759 w 995"/>
                <a:gd name="T97" fmla="*/ 1162124 h 2069"/>
                <a:gd name="T98" fmla="*/ 595049 w 995"/>
                <a:gd name="T99" fmla="*/ 1071666 h 2069"/>
                <a:gd name="T100" fmla="*/ 682418 w 995"/>
                <a:gd name="T101" fmla="*/ 1023776 h 2069"/>
                <a:gd name="T102" fmla="*/ 766244 w 995"/>
                <a:gd name="T103" fmla="*/ 947152 h 2069"/>
                <a:gd name="T104" fmla="*/ 851251 w 995"/>
                <a:gd name="T105" fmla="*/ 902455 h 2069"/>
                <a:gd name="T106" fmla="*/ 902019 w 995"/>
                <a:gd name="T107" fmla="*/ 825832 h 2069"/>
                <a:gd name="T108" fmla="*/ 953968 w 995"/>
                <a:gd name="T109" fmla="*/ 734309 h 2069"/>
                <a:gd name="T110" fmla="*/ 953968 w 995"/>
                <a:gd name="T111" fmla="*/ 627887 h 2069"/>
                <a:gd name="T112" fmla="*/ 1023626 w 995"/>
                <a:gd name="T113" fmla="*/ 565099 h 2069"/>
                <a:gd name="T114" fmla="*/ 1055504 w 995"/>
                <a:gd name="T115" fmla="*/ 505503 h 2069"/>
                <a:gd name="T116" fmla="*/ 1155860 w 995"/>
                <a:gd name="T117" fmla="*/ 505503 h 206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95" h="2069">
                  <a:moveTo>
                    <a:pt x="995" y="460"/>
                  </a:moveTo>
                  <a:lnTo>
                    <a:pt x="995" y="431"/>
                  </a:lnTo>
                  <a:lnTo>
                    <a:pt x="979" y="417"/>
                  </a:lnTo>
                  <a:lnTo>
                    <a:pt x="965" y="390"/>
                  </a:lnTo>
                  <a:lnTo>
                    <a:pt x="965" y="376"/>
                  </a:lnTo>
                  <a:lnTo>
                    <a:pt x="965" y="345"/>
                  </a:lnTo>
                  <a:lnTo>
                    <a:pt x="965" y="316"/>
                  </a:lnTo>
                  <a:lnTo>
                    <a:pt x="979" y="303"/>
                  </a:lnTo>
                  <a:lnTo>
                    <a:pt x="965" y="287"/>
                  </a:lnTo>
                  <a:lnTo>
                    <a:pt x="965" y="273"/>
                  </a:lnTo>
                  <a:lnTo>
                    <a:pt x="950" y="258"/>
                  </a:lnTo>
                  <a:lnTo>
                    <a:pt x="950" y="244"/>
                  </a:lnTo>
                  <a:lnTo>
                    <a:pt x="950" y="231"/>
                  </a:lnTo>
                  <a:lnTo>
                    <a:pt x="950" y="215"/>
                  </a:lnTo>
                  <a:lnTo>
                    <a:pt x="921" y="215"/>
                  </a:lnTo>
                  <a:lnTo>
                    <a:pt x="936" y="202"/>
                  </a:lnTo>
                  <a:lnTo>
                    <a:pt x="936" y="188"/>
                  </a:lnTo>
                  <a:lnTo>
                    <a:pt x="936" y="173"/>
                  </a:lnTo>
                  <a:lnTo>
                    <a:pt x="936" y="159"/>
                  </a:lnTo>
                  <a:lnTo>
                    <a:pt x="936" y="144"/>
                  </a:lnTo>
                  <a:lnTo>
                    <a:pt x="921" y="130"/>
                  </a:lnTo>
                  <a:lnTo>
                    <a:pt x="921" y="101"/>
                  </a:lnTo>
                  <a:lnTo>
                    <a:pt x="907" y="101"/>
                  </a:lnTo>
                  <a:lnTo>
                    <a:pt x="878" y="87"/>
                  </a:lnTo>
                  <a:lnTo>
                    <a:pt x="851" y="72"/>
                  </a:lnTo>
                  <a:lnTo>
                    <a:pt x="836" y="72"/>
                  </a:lnTo>
                  <a:lnTo>
                    <a:pt x="822" y="58"/>
                  </a:lnTo>
                  <a:lnTo>
                    <a:pt x="806" y="58"/>
                  </a:lnTo>
                  <a:lnTo>
                    <a:pt x="806" y="29"/>
                  </a:lnTo>
                  <a:lnTo>
                    <a:pt x="779" y="16"/>
                  </a:lnTo>
                  <a:lnTo>
                    <a:pt x="750" y="0"/>
                  </a:lnTo>
                  <a:lnTo>
                    <a:pt x="721" y="0"/>
                  </a:lnTo>
                  <a:lnTo>
                    <a:pt x="721" y="16"/>
                  </a:lnTo>
                  <a:lnTo>
                    <a:pt x="721" y="43"/>
                  </a:lnTo>
                  <a:lnTo>
                    <a:pt x="721" y="58"/>
                  </a:lnTo>
                  <a:lnTo>
                    <a:pt x="692" y="43"/>
                  </a:lnTo>
                  <a:lnTo>
                    <a:pt x="676" y="87"/>
                  </a:lnTo>
                  <a:lnTo>
                    <a:pt x="676" y="101"/>
                  </a:lnTo>
                  <a:lnTo>
                    <a:pt x="661" y="101"/>
                  </a:lnTo>
                  <a:lnTo>
                    <a:pt x="647" y="87"/>
                  </a:lnTo>
                  <a:lnTo>
                    <a:pt x="618" y="101"/>
                  </a:lnTo>
                  <a:lnTo>
                    <a:pt x="618" y="130"/>
                  </a:lnTo>
                  <a:lnTo>
                    <a:pt x="618" y="144"/>
                  </a:lnTo>
                  <a:lnTo>
                    <a:pt x="605" y="144"/>
                  </a:lnTo>
                  <a:lnTo>
                    <a:pt x="578" y="130"/>
                  </a:lnTo>
                  <a:lnTo>
                    <a:pt x="562" y="130"/>
                  </a:lnTo>
                  <a:lnTo>
                    <a:pt x="547" y="159"/>
                  </a:lnTo>
                  <a:lnTo>
                    <a:pt x="547" y="173"/>
                  </a:lnTo>
                  <a:lnTo>
                    <a:pt x="504" y="202"/>
                  </a:lnTo>
                  <a:lnTo>
                    <a:pt x="490" y="215"/>
                  </a:lnTo>
                  <a:lnTo>
                    <a:pt x="475" y="231"/>
                  </a:lnTo>
                  <a:lnTo>
                    <a:pt x="490" y="244"/>
                  </a:lnTo>
                  <a:lnTo>
                    <a:pt x="504" y="273"/>
                  </a:lnTo>
                  <a:lnTo>
                    <a:pt x="490" y="287"/>
                  </a:lnTo>
                  <a:lnTo>
                    <a:pt x="490" y="303"/>
                  </a:lnTo>
                  <a:lnTo>
                    <a:pt x="461" y="332"/>
                  </a:lnTo>
                  <a:lnTo>
                    <a:pt x="432" y="345"/>
                  </a:lnTo>
                  <a:lnTo>
                    <a:pt x="432" y="376"/>
                  </a:lnTo>
                  <a:lnTo>
                    <a:pt x="432" y="390"/>
                  </a:lnTo>
                  <a:lnTo>
                    <a:pt x="417" y="403"/>
                  </a:lnTo>
                  <a:lnTo>
                    <a:pt x="389" y="417"/>
                  </a:lnTo>
                  <a:lnTo>
                    <a:pt x="358" y="431"/>
                  </a:lnTo>
                  <a:lnTo>
                    <a:pt x="358" y="460"/>
                  </a:lnTo>
                  <a:lnTo>
                    <a:pt x="345" y="489"/>
                  </a:lnTo>
                  <a:lnTo>
                    <a:pt x="329" y="502"/>
                  </a:lnTo>
                  <a:lnTo>
                    <a:pt x="329" y="531"/>
                  </a:lnTo>
                  <a:lnTo>
                    <a:pt x="329" y="547"/>
                  </a:lnTo>
                  <a:lnTo>
                    <a:pt x="329" y="560"/>
                  </a:lnTo>
                  <a:lnTo>
                    <a:pt x="316" y="605"/>
                  </a:lnTo>
                  <a:lnTo>
                    <a:pt x="316" y="619"/>
                  </a:lnTo>
                  <a:lnTo>
                    <a:pt x="289" y="632"/>
                  </a:lnTo>
                  <a:lnTo>
                    <a:pt x="273" y="648"/>
                  </a:lnTo>
                  <a:lnTo>
                    <a:pt x="289" y="675"/>
                  </a:lnTo>
                  <a:lnTo>
                    <a:pt x="289" y="690"/>
                  </a:lnTo>
                  <a:lnTo>
                    <a:pt x="289" y="704"/>
                  </a:lnTo>
                  <a:lnTo>
                    <a:pt x="302" y="733"/>
                  </a:lnTo>
                  <a:lnTo>
                    <a:pt x="289" y="749"/>
                  </a:lnTo>
                  <a:lnTo>
                    <a:pt x="260" y="749"/>
                  </a:lnTo>
                  <a:lnTo>
                    <a:pt x="244" y="749"/>
                  </a:lnTo>
                  <a:lnTo>
                    <a:pt x="230" y="762"/>
                  </a:lnTo>
                  <a:lnTo>
                    <a:pt x="215" y="776"/>
                  </a:lnTo>
                  <a:lnTo>
                    <a:pt x="201" y="776"/>
                  </a:lnTo>
                  <a:lnTo>
                    <a:pt x="201" y="762"/>
                  </a:lnTo>
                  <a:lnTo>
                    <a:pt x="172" y="776"/>
                  </a:lnTo>
                  <a:lnTo>
                    <a:pt x="159" y="791"/>
                  </a:lnTo>
                  <a:lnTo>
                    <a:pt x="143" y="818"/>
                  </a:lnTo>
                  <a:lnTo>
                    <a:pt x="143" y="848"/>
                  </a:lnTo>
                  <a:lnTo>
                    <a:pt x="143" y="877"/>
                  </a:lnTo>
                  <a:lnTo>
                    <a:pt x="143" y="906"/>
                  </a:lnTo>
                  <a:lnTo>
                    <a:pt x="130" y="919"/>
                  </a:lnTo>
                  <a:lnTo>
                    <a:pt x="130" y="948"/>
                  </a:lnTo>
                  <a:lnTo>
                    <a:pt x="130" y="962"/>
                  </a:lnTo>
                  <a:lnTo>
                    <a:pt x="143" y="977"/>
                  </a:lnTo>
                  <a:lnTo>
                    <a:pt x="143" y="1007"/>
                  </a:lnTo>
                  <a:lnTo>
                    <a:pt x="143" y="1020"/>
                  </a:lnTo>
                  <a:lnTo>
                    <a:pt x="130" y="1049"/>
                  </a:lnTo>
                  <a:lnTo>
                    <a:pt x="130" y="1063"/>
                  </a:lnTo>
                  <a:lnTo>
                    <a:pt x="130" y="1076"/>
                  </a:lnTo>
                  <a:lnTo>
                    <a:pt x="143" y="1092"/>
                  </a:lnTo>
                  <a:lnTo>
                    <a:pt x="159" y="1105"/>
                  </a:lnTo>
                  <a:lnTo>
                    <a:pt x="159" y="1121"/>
                  </a:lnTo>
                  <a:lnTo>
                    <a:pt x="159" y="1150"/>
                  </a:lnTo>
                  <a:lnTo>
                    <a:pt x="159" y="1164"/>
                  </a:lnTo>
                  <a:lnTo>
                    <a:pt x="114" y="1193"/>
                  </a:lnTo>
                  <a:lnTo>
                    <a:pt x="114" y="1208"/>
                  </a:lnTo>
                  <a:lnTo>
                    <a:pt x="130" y="1235"/>
                  </a:lnTo>
                  <a:lnTo>
                    <a:pt x="130" y="1251"/>
                  </a:lnTo>
                  <a:lnTo>
                    <a:pt x="130" y="1264"/>
                  </a:lnTo>
                  <a:lnTo>
                    <a:pt x="130" y="1309"/>
                  </a:lnTo>
                  <a:lnTo>
                    <a:pt x="114" y="1350"/>
                  </a:lnTo>
                  <a:lnTo>
                    <a:pt x="100" y="1350"/>
                  </a:lnTo>
                  <a:lnTo>
                    <a:pt x="85" y="1350"/>
                  </a:lnTo>
                  <a:lnTo>
                    <a:pt x="71" y="1365"/>
                  </a:lnTo>
                  <a:lnTo>
                    <a:pt x="71" y="1379"/>
                  </a:lnTo>
                  <a:lnTo>
                    <a:pt x="56" y="1394"/>
                  </a:lnTo>
                  <a:lnTo>
                    <a:pt x="56" y="1408"/>
                  </a:lnTo>
                  <a:lnTo>
                    <a:pt x="27" y="1437"/>
                  </a:lnTo>
                  <a:lnTo>
                    <a:pt x="42" y="1451"/>
                  </a:lnTo>
                  <a:lnTo>
                    <a:pt x="42" y="1466"/>
                  </a:lnTo>
                  <a:lnTo>
                    <a:pt x="42" y="1480"/>
                  </a:lnTo>
                  <a:lnTo>
                    <a:pt x="27" y="1495"/>
                  </a:lnTo>
                  <a:lnTo>
                    <a:pt x="13" y="1480"/>
                  </a:lnTo>
                  <a:lnTo>
                    <a:pt x="13" y="1466"/>
                  </a:lnTo>
                  <a:lnTo>
                    <a:pt x="0" y="1466"/>
                  </a:lnTo>
                  <a:lnTo>
                    <a:pt x="0" y="1495"/>
                  </a:lnTo>
                  <a:lnTo>
                    <a:pt x="0" y="1509"/>
                  </a:lnTo>
                  <a:lnTo>
                    <a:pt x="0" y="1538"/>
                  </a:lnTo>
                  <a:lnTo>
                    <a:pt x="0" y="1551"/>
                  </a:lnTo>
                  <a:lnTo>
                    <a:pt x="0" y="1565"/>
                  </a:lnTo>
                  <a:lnTo>
                    <a:pt x="0" y="1581"/>
                  </a:lnTo>
                  <a:lnTo>
                    <a:pt x="0" y="1594"/>
                  </a:lnTo>
                  <a:lnTo>
                    <a:pt x="15" y="1594"/>
                  </a:lnTo>
                  <a:lnTo>
                    <a:pt x="15" y="1623"/>
                  </a:lnTo>
                  <a:lnTo>
                    <a:pt x="27" y="1610"/>
                  </a:lnTo>
                  <a:lnTo>
                    <a:pt x="42" y="1623"/>
                  </a:lnTo>
                  <a:lnTo>
                    <a:pt x="27" y="1652"/>
                  </a:lnTo>
                  <a:lnTo>
                    <a:pt x="27" y="1666"/>
                  </a:lnTo>
                  <a:lnTo>
                    <a:pt x="27" y="1681"/>
                  </a:lnTo>
                  <a:lnTo>
                    <a:pt x="27" y="1695"/>
                  </a:lnTo>
                  <a:lnTo>
                    <a:pt x="27" y="1724"/>
                  </a:lnTo>
                  <a:lnTo>
                    <a:pt x="27" y="1740"/>
                  </a:lnTo>
                  <a:lnTo>
                    <a:pt x="42" y="1753"/>
                  </a:lnTo>
                  <a:lnTo>
                    <a:pt x="27" y="1769"/>
                  </a:lnTo>
                  <a:lnTo>
                    <a:pt x="27" y="1796"/>
                  </a:lnTo>
                  <a:lnTo>
                    <a:pt x="42" y="1809"/>
                  </a:lnTo>
                  <a:lnTo>
                    <a:pt x="58" y="1809"/>
                  </a:lnTo>
                  <a:lnTo>
                    <a:pt x="58" y="1854"/>
                  </a:lnTo>
                  <a:lnTo>
                    <a:pt x="85" y="1868"/>
                  </a:lnTo>
                  <a:lnTo>
                    <a:pt x="85" y="1881"/>
                  </a:lnTo>
                  <a:lnTo>
                    <a:pt x="85" y="1895"/>
                  </a:lnTo>
                  <a:lnTo>
                    <a:pt x="71" y="1895"/>
                  </a:lnTo>
                  <a:lnTo>
                    <a:pt x="71" y="1910"/>
                  </a:lnTo>
                  <a:lnTo>
                    <a:pt x="58" y="1926"/>
                  </a:lnTo>
                  <a:lnTo>
                    <a:pt x="58" y="1939"/>
                  </a:lnTo>
                  <a:lnTo>
                    <a:pt x="58" y="1953"/>
                  </a:lnTo>
                  <a:lnTo>
                    <a:pt x="71" y="1968"/>
                  </a:lnTo>
                  <a:lnTo>
                    <a:pt x="71" y="1982"/>
                  </a:lnTo>
                  <a:lnTo>
                    <a:pt x="85" y="1998"/>
                  </a:lnTo>
                  <a:lnTo>
                    <a:pt x="85" y="2011"/>
                  </a:lnTo>
                  <a:lnTo>
                    <a:pt x="85" y="2040"/>
                  </a:lnTo>
                  <a:lnTo>
                    <a:pt x="71" y="2054"/>
                  </a:lnTo>
                  <a:lnTo>
                    <a:pt x="85" y="2069"/>
                  </a:lnTo>
                  <a:lnTo>
                    <a:pt x="100" y="2054"/>
                  </a:lnTo>
                  <a:lnTo>
                    <a:pt x="114" y="2069"/>
                  </a:lnTo>
                  <a:lnTo>
                    <a:pt x="159" y="2054"/>
                  </a:lnTo>
                  <a:lnTo>
                    <a:pt x="172" y="2069"/>
                  </a:lnTo>
                  <a:lnTo>
                    <a:pt x="188" y="2069"/>
                  </a:lnTo>
                  <a:lnTo>
                    <a:pt x="201" y="2069"/>
                  </a:lnTo>
                  <a:lnTo>
                    <a:pt x="201" y="2054"/>
                  </a:lnTo>
                  <a:lnTo>
                    <a:pt x="201" y="2027"/>
                  </a:lnTo>
                  <a:lnTo>
                    <a:pt x="201" y="1998"/>
                  </a:lnTo>
                  <a:lnTo>
                    <a:pt x="215" y="1982"/>
                  </a:lnTo>
                  <a:lnTo>
                    <a:pt x="230" y="1982"/>
                  </a:lnTo>
                  <a:lnTo>
                    <a:pt x="244" y="1982"/>
                  </a:lnTo>
                  <a:lnTo>
                    <a:pt x="260" y="1968"/>
                  </a:lnTo>
                  <a:lnTo>
                    <a:pt x="244" y="1968"/>
                  </a:lnTo>
                  <a:lnTo>
                    <a:pt x="260" y="1953"/>
                  </a:lnTo>
                  <a:lnTo>
                    <a:pt x="289" y="1939"/>
                  </a:lnTo>
                  <a:lnTo>
                    <a:pt x="318" y="1953"/>
                  </a:lnTo>
                  <a:lnTo>
                    <a:pt x="318" y="1968"/>
                  </a:lnTo>
                  <a:lnTo>
                    <a:pt x="331" y="1968"/>
                  </a:lnTo>
                  <a:lnTo>
                    <a:pt x="360" y="1968"/>
                  </a:lnTo>
                  <a:lnTo>
                    <a:pt x="374" y="1968"/>
                  </a:lnTo>
                  <a:lnTo>
                    <a:pt x="374" y="1939"/>
                  </a:lnTo>
                  <a:lnTo>
                    <a:pt x="374" y="1926"/>
                  </a:lnTo>
                  <a:lnTo>
                    <a:pt x="403" y="1881"/>
                  </a:lnTo>
                  <a:lnTo>
                    <a:pt x="403" y="1854"/>
                  </a:lnTo>
                  <a:lnTo>
                    <a:pt x="417" y="1838"/>
                  </a:lnTo>
                  <a:lnTo>
                    <a:pt x="432" y="1825"/>
                  </a:lnTo>
                  <a:lnTo>
                    <a:pt x="432" y="1809"/>
                  </a:lnTo>
                  <a:lnTo>
                    <a:pt x="417" y="1809"/>
                  </a:lnTo>
                  <a:lnTo>
                    <a:pt x="432" y="1780"/>
                  </a:lnTo>
                  <a:lnTo>
                    <a:pt x="448" y="1769"/>
                  </a:lnTo>
                  <a:lnTo>
                    <a:pt x="432" y="1753"/>
                  </a:lnTo>
                  <a:lnTo>
                    <a:pt x="432" y="1740"/>
                  </a:lnTo>
                  <a:lnTo>
                    <a:pt x="432" y="1724"/>
                  </a:lnTo>
                  <a:lnTo>
                    <a:pt x="448" y="1710"/>
                  </a:lnTo>
                  <a:lnTo>
                    <a:pt x="448" y="1695"/>
                  </a:lnTo>
                  <a:lnTo>
                    <a:pt x="461" y="1666"/>
                  </a:lnTo>
                  <a:lnTo>
                    <a:pt x="461" y="1652"/>
                  </a:lnTo>
                  <a:lnTo>
                    <a:pt x="461" y="1637"/>
                  </a:lnTo>
                  <a:lnTo>
                    <a:pt x="448" y="1610"/>
                  </a:lnTo>
                  <a:lnTo>
                    <a:pt x="477" y="1594"/>
                  </a:lnTo>
                  <a:lnTo>
                    <a:pt x="432" y="1581"/>
                  </a:lnTo>
                  <a:lnTo>
                    <a:pt x="448" y="1565"/>
                  </a:lnTo>
                  <a:lnTo>
                    <a:pt x="477" y="1581"/>
                  </a:lnTo>
                  <a:lnTo>
                    <a:pt x="490" y="1581"/>
                  </a:lnTo>
                  <a:lnTo>
                    <a:pt x="519" y="1551"/>
                  </a:lnTo>
                  <a:lnTo>
                    <a:pt x="519" y="1538"/>
                  </a:lnTo>
                  <a:lnTo>
                    <a:pt x="519" y="1522"/>
                  </a:lnTo>
                  <a:lnTo>
                    <a:pt x="533" y="1522"/>
                  </a:lnTo>
                  <a:lnTo>
                    <a:pt x="548" y="1522"/>
                  </a:lnTo>
                  <a:lnTo>
                    <a:pt x="562" y="1538"/>
                  </a:lnTo>
                  <a:lnTo>
                    <a:pt x="578" y="1509"/>
                  </a:lnTo>
                  <a:lnTo>
                    <a:pt x="591" y="1495"/>
                  </a:lnTo>
                  <a:lnTo>
                    <a:pt x="620" y="1480"/>
                  </a:lnTo>
                  <a:lnTo>
                    <a:pt x="591" y="1466"/>
                  </a:lnTo>
                  <a:lnTo>
                    <a:pt x="591" y="1451"/>
                  </a:lnTo>
                  <a:lnTo>
                    <a:pt x="605" y="1437"/>
                  </a:lnTo>
                  <a:lnTo>
                    <a:pt x="620" y="1437"/>
                  </a:lnTo>
                  <a:lnTo>
                    <a:pt x="649" y="1394"/>
                  </a:lnTo>
                  <a:lnTo>
                    <a:pt x="634" y="1379"/>
                  </a:lnTo>
                  <a:lnTo>
                    <a:pt x="634" y="1350"/>
                  </a:lnTo>
                  <a:lnTo>
                    <a:pt x="605" y="1365"/>
                  </a:lnTo>
                  <a:lnTo>
                    <a:pt x="605" y="1350"/>
                  </a:lnTo>
                  <a:lnTo>
                    <a:pt x="605" y="1336"/>
                  </a:lnTo>
                  <a:lnTo>
                    <a:pt x="591" y="1321"/>
                  </a:lnTo>
                  <a:lnTo>
                    <a:pt x="578" y="1309"/>
                  </a:lnTo>
                  <a:lnTo>
                    <a:pt x="578" y="1294"/>
                  </a:lnTo>
                  <a:lnTo>
                    <a:pt x="578" y="1280"/>
                  </a:lnTo>
                  <a:lnTo>
                    <a:pt x="548" y="1294"/>
                  </a:lnTo>
                  <a:lnTo>
                    <a:pt x="533" y="1280"/>
                  </a:lnTo>
                  <a:lnTo>
                    <a:pt x="519" y="1264"/>
                  </a:lnTo>
                  <a:lnTo>
                    <a:pt x="519" y="1235"/>
                  </a:lnTo>
                  <a:lnTo>
                    <a:pt x="504" y="1222"/>
                  </a:lnTo>
                  <a:lnTo>
                    <a:pt x="504" y="1208"/>
                  </a:lnTo>
                  <a:lnTo>
                    <a:pt x="490" y="1193"/>
                  </a:lnTo>
                  <a:lnTo>
                    <a:pt x="504" y="1193"/>
                  </a:lnTo>
                  <a:lnTo>
                    <a:pt x="519" y="1179"/>
                  </a:lnTo>
                  <a:lnTo>
                    <a:pt x="519" y="1150"/>
                  </a:lnTo>
                  <a:lnTo>
                    <a:pt x="519" y="1135"/>
                  </a:lnTo>
                  <a:lnTo>
                    <a:pt x="519" y="1105"/>
                  </a:lnTo>
                  <a:lnTo>
                    <a:pt x="533" y="1105"/>
                  </a:lnTo>
                  <a:lnTo>
                    <a:pt x="519" y="1092"/>
                  </a:lnTo>
                  <a:lnTo>
                    <a:pt x="533" y="1076"/>
                  </a:lnTo>
                  <a:lnTo>
                    <a:pt x="533" y="1049"/>
                  </a:lnTo>
                  <a:lnTo>
                    <a:pt x="548" y="1036"/>
                  </a:lnTo>
                  <a:lnTo>
                    <a:pt x="548" y="1007"/>
                  </a:lnTo>
                  <a:lnTo>
                    <a:pt x="504" y="1007"/>
                  </a:lnTo>
                  <a:lnTo>
                    <a:pt x="504" y="977"/>
                  </a:lnTo>
                  <a:lnTo>
                    <a:pt x="519" y="962"/>
                  </a:lnTo>
                  <a:lnTo>
                    <a:pt x="548" y="977"/>
                  </a:lnTo>
                  <a:lnTo>
                    <a:pt x="562" y="962"/>
                  </a:lnTo>
                  <a:lnTo>
                    <a:pt x="578" y="962"/>
                  </a:lnTo>
                  <a:lnTo>
                    <a:pt x="591" y="948"/>
                  </a:lnTo>
                  <a:lnTo>
                    <a:pt x="605" y="948"/>
                  </a:lnTo>
                  <a:lnTo>
                    <a:pt x="634" y="935"/>
                  </a:lnTo>
                  <a:lnTo>
                    <a:pt x="620" y="919"/>
                  </a:lnTo>
                  <a:lnTo>
                    <a:pt x="649" y="890"/>
                  </a:lnTo>
                  <a:lnTo>
                    <a:pt x="634" y="877"/>
                  </a:lnTo>
                  <a:lnTo>
                    <a:pt x="663" y="877"/>
                  </a:lnTo>
                  <a:lnTo>
                    <a:pt x="678" y="848"/>
                  </a:lnTo>
                  <a:lnTo>
                    <a:pt x="692" y="861"/>
                  </a:lnTo>
                  <a:lnTo>
                    <a:pt x="721" y="848"/>
                  </a:lnTo>
                  <a:lnTo>
                    <a:pt x="706" y="834"/>
                  </a:lnTo>
                  <a:lnTo>
                    <a:pt x="721" y="818"/>
                  </a:lnTo>
                  <a:lnTo>
                    <a:pt x="735" y="818"/>
                  </a:lnTo>
                  <a:lnTo>
                    <a:pt x="764" y="805"/>
                  </a:lnTo>
                  <a:lnTo>
                    <a:pt x="764" y="776"/>
                  </a:lnTo>
                  <a:lnTo>
                    <a:pt x="764" y="762"/>
                  </a:lnTo>
                  <a:lnTo>
                    <a:pt x="764" y="749"/>
                  </a:lnTo>
                  <a:lnTo>
                    <a:pt x="779" y="720"/>
                  </a:lnTo>
                  <a:lnTo>
                    <a:pt x="793" y="720"/>
                  </a:lnTo>
                  <a:lnTo>
                    <a:pt x="808" y="690"/>
                  </a:lnTo>
                  <a:lnTo>
                    <a:pt x="822" y="675"/>
                  </a:lnTo>
                  <a:lnTo>
                    <a:pt x="808" y="661"/>
                  </a:lnTo>
                  <a:lnTo>
                    <a:pt x="808" y="648"/>
                  </a:lnTo>
                  <a:lnTo>
                    <a:pt x="808" y="619"/>
                  </a:lnTo>
                  <a:lnTo>
                    <a:pt x="808" y="590"/>
                  </a:lnTo>
                  <a:lnTo>
                    <a:pt x="822" y="576"/>
                  </a:lnTo>
                  <a:lnTo>
                    <a:pt x="822" y="560"/>
                  </a:lnTo>
                  <a:lnTo>
                    <a:pt x="822" y="547"/>
                  </a:lnTo>
                  <a:lnTo>
                    <a:pt x="837" y="531"/>
                  </a:lnTo>
                  <a:lnTo>
                    <a:pt x="867" y="531"/>
                  </a:lnTo>
                  <a:lnTo>
                    <a:pt x="867" y="502"/>
                  </a:lnTo>
                  <a:lnTo>
                    <a:pt x="867" y="475"/>
                  </a:lnTo>
                  <a:lnTo>
                    <a:pt x="867" y="460"/>
                  </a:lnTo>
                  <a:lnTo>
                    <a:pt x="880" y="460"/>
                  </a:lnTo>
                  <a:lnTo>
                    <a:pt x="894" y="475"/>
                  </a:lnTo>
                  <a:lnTo>
                    <a:pt x="923" y="446"/>
                  </a:lnTo>
                  <a:lnTo>
                    <a:pt x="936" y="460"/>
                  </a:lnTo>
                  <a:lnTo>
                    <a:pt x="952" y="460"/>
                  </a:lnTo>
                  <a:lnTo>
                    <a:pt x="967" y="460"/>
                  </a:lnTo>
                  <a:lnTo>
                    <a:pt x="979" y="475"/>
                  </a:lnTo>
                  <a:lnTo>
                    <a:pt x="995" y="46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6" name="Freeform 1097">
              <a:extLst>
                <a:ext uri="{FF2B5EF4-FFF2-40B4-BE49-F238E27FC236}">
                  <a16:creationId xmlns:a16="http://schemas.microsoft.com/office/drawing/2014/main" id="{B5717274-5677-73E5-1BC4-AE0D0D84D3EA}"/>
                </a:ext>
              </a:extLst>
            </p:cNvPr>
            <p:cNvSpPr>
              <a:spLocks/>
            </p:cNvSpPr>
            <p:nvPr>
              <p:custDataLst>
                <p:tags r:id="rId50"/>
              </p:custDataLst>
            </p:nvPr>
          </p:nvSpPr>
          <p:spPr bwMode="auto">
            <a:xfrm>
              <a:off x="6022022" y="965695"/>
              <a:ext cx="923648" cy="1538923"/>
            </a:xfrm>
            <a:custGeom>
              <a:avLst/>
              <a:gdLst>
                <a:gd name="T0" fmla="*/ 541461 w 852"/>
                <a:gd name="T1" fmla="*/ 153082 h 1565"/>
                <a:gd name="T2" fmla="*/ 556697 w 852"/>
                <a:gd name="T3" fmla="*/ 76541 h 1565"/>
                <a:gd name="T4" fmla="*/ 457077 w 852"/>
                <a:gd name="T5" fmla="*/ 30829 h 1565"/>
                <a:gd name="T6" fmla="*/ 404338 w 852"/>
                <a:gd name="T7" fmla="*/ 30829 h 1565"/>
                <a:gd name="T8" fmla="*/ 336362 w 852"/>
                <a:gd name="T9" fmla="*/ 138199 h 1565"/>
                <a:gd name="T10" fmla="*/ 321126 w 852"/>
                <a:gd name="T11" fmla="*/ 197730 h 1565"/>
                <a:gd name="T12" fmla="*/ 254322 w 852"/>
                <a:gd name="T13" fmla="*/ 258325 h 1565"/>
                <a:gd name="T14" fmla="*/ 152359 w 852"/>
                <a:gd name="T15" fmla="*/ 243442 h 1565"/>
                <a:gd name="T16" fmla="*/ 84383 w 852"/>
                <a:gd name="T17" fmla="*/ 197730 h 1565"/>
                <a:gd name="T18" fmla="*/ 16408 w 852"/>
                <a:gd name="T19" fmla="*/ 153082 h 1565"/>
                <a:gd name="T20" fmla="*/ 67976 w 852"/>
                <a:gd name="T21" fmla="*/ 243442 h 1565"/>
                <a:gd name="T22" fmla="*/ 118371 w 852"/>
                <a:gd name="T23" fmla="*/ 289154 h 1565"/>
                <a:gd name="T24" fmla="*/ 202755 w 852"/>
                <a:gd name="T25" fmla="*/ 350812 h 1565"/>
                <a:gd name="T26" fmla="*/ 217991 w 852"/>
                <a:gd name="T27" fmla="*/ 412470 h 1565"/>
                <a:gd name="T28" fmla="*/ 236743 w 852"/>
                <a:gd name="T29" fmla="*/ 458182 h 1565"/>
                <a:gd name="T30" fmla="*/ 254322 w 852"/>
                <a:gd name="T31" fmla="*/ 517714 h 1565"/>
                <a:gd name="T32" fmla="*/ 254322 w 852"/>
                <a:gd name="T33" fmla="*/ 612327 h 1565"/>
                <a:gd name="T34" fmla="*/ 287138 w 852"/>
                <a:gd name="T35" fmla="*/ 701624 h 1565"/>
                <a:gd name="T36" fmla="*/ 355114 w 852"/>
                <a:gd name="T37" fmla="*/ 732453 h 1565"/>
                <a:gd name="T38" fmla="*/ 370350 w 852"/>
                <a:gd name="T39" fmla="*/ 807931 h 1565"/>
                <a:gd name="T40" fmla="*/ 370350 w 852"/>
                <a:gd name="T41" fmla="*/ 855769 h 1565"/>
                <a:gd name="T42" fmla="*/ 302374 w 852"/>
                <a:gd name="T43" fmla="*/ 915301 h 1565"/>
                <a:gd name="T44" fmla="*/ 236743 w 852"/>
                <a:gd name="T45" fmla="*/ 1008851 h 1565"/>
                <a:gd name="T46" fmla="*/ 202755 w 852"/>
                <a:gd name="T47" fmla="*/ 1068382 h 1565"/>
                <a:gd name="T48" fmla="*/ 168767 w 852"/>
                <a:gd name="T49" fmla="*/ 1099211 h 1565"/>
                <a:gd name="T50" fmla="*/ 101963 w 852"/>
                <a:gd name="T51" fmla="*/ 1127914 h 1565"/>
                <a:gd name="T52" fmla="*/ 67976 w 852"/>
                <a:gd name="T53" fmla="*/ 1235284 h 1565"/>
                <a:gd name="T54" fmla="*/ 67976 w 852"/>
                <a:gd name="T55" fmla="*/ 1313951 h 1565"/>
                <a:gd name="T56" fmla="*/ 101963 w 852"/>
                <a:gd name="T57" fmla="*/ 1419195 h 1565"/>
                <a:gd name="T58" fmla="*/ 67976 w 852"/>
                <a:gd name="T59" fmla="*/ 1511681 h 1565"/>
                <a:gd name="T60" fmla="*/ 202755 w 852"/>
                <a:gd name="T61" fmla="*/ 1573339 h 1565"/>
                <a:gd name="T62" fmla="*/ 254322 w 852"/>
                <a:gd name="T63" fmla="*/ 1647754 h 1565"/>
                <a:gd name="T64" fmla="*/ 355114 w 852"/>
                <a:gd name="T65" fmla="*/ 1632871 h 1565"/>
                <a:gd name="T66" fmla="*/ 423089 w 852"/>
                <a:gd name="T67" fmla="*/ 1616925 h 1565"/>
                <a:gd name="T68" fmla="*/ 541461 w 852"/>
                <a:gd name="T69" fmla="*/ 1588222 h 1565"/>
                <a:gd name="T70" fmla="*/ 575449 w 852"/>
                <a:gd name="T71" fmla="*/ 1573339 h 1565"/>
                <a:gd name="T72" fmla="*/ 659832 w 852"/>
                <a:gd name="T73" fmla="*/ 1525501 h 1565"/>
                <a:gd name="T74" fmla="*/ 759451 w 852"/>
                <a:gd name="T75" fmla="*/ 1450024 h 1565"/>
                <a:gd name="T76" fmla="*/ 827427 w 852"/>
                <a:gd name="T77" fmla="*/ 1373483 h 1565"/>
                <a:gd name="T78" fmla="*/ 877823 w 852"/>
                <a:gd name="T79" fmla="*/ 1313951 h 1565"/>
                <a:gd name="T80" fmla="*/ 895403 w 852"/>
                <a:gd name="T81" fmla="*/ 1235284 h 1565"/>
                <a:gd name="T82" fmla="*/ 945798 w 852"/>
                <a:gd name="T83" fmla="*/ 1158743 h 1565"/>
                <a:gd name="T84" fmla="*/ 963378 w 852"/>
                <a:gd name="T85" fmla="*/ 1068382 h 1565"/>
                <a:gd name="T86" fmla="*/ 827427 w 852"/>
                <a:gd name="T87" fmla="*/ 1008851 h 1565"/>
                <a:gd name="T88" fmla="*/ 827427 w 852"/>
                <a:gd name="T89" fmla="*/ 978022 h 1565"/>
                <a:gd name="T90" fmla="*/ 827427 w 852"/>
                <a:gd name="T91" fmla="*/ 915301 h 1565"/>
                <a:gd name="T92" fmla="*/ 795783 w 852"/>
                <a:gd name="T93" fmla="*/ 870652 h 1565"/>
                <a:gd name="T94" fmla="*/ 777031 w 852"/>
                <a:gd name="T95" fmla="*/ 807931 h 1565"/>
                <a:gd name="T96" fmla="*/ 743044 w 852"/>
                <a:gd name="T97" fmla="*/ 777102 h 1565"/>
                <a:gd name="T98" fmla="*/ 743044 w 852"/>
                <a:gd name="T99" fmla="*/ 717570 h 1565"/>
                <a:gd name="T100" fmla="*/ 743044 w 852"/>
                <a:gd name="T101" fmla="*/ 641029 h 1565"/>
                <a:gd name="T102" fmla="*/ 659832 w 852"/>
                <a:gd name="T103" fmla="*/ 548543 h 1565"/>
                <a:gd name="T104" fmla="*/ 625844 w 852"/>
                <a:gd name="T105" fmla="*/ 458182 h 1565"/>
                <a:gd name="T106" fmla="*/ 641080 w 852"/>
                <a:gd name="T107" fmla="*/ 381641 h 1565"/>
                <a:gd name="T108" fmla="*/ 575449 w 852"/>
                <a:gd name="T109" fmla="*/ 289154 h 1565"/>
                <a:gd name="T110" fmla="*/ 522709 w 852"/>
                <a:gd name="T111" fmla="*/ 229622 h 1565"/>
                <a:gd name="T112" fmla="*/ 556697 w 852"/>
                <a:gd name="T113" fmla="*/ 181784 h 15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852" h="1565">
                  <a:moveTo>
                    <a:pt x="475" y="171"/>
                  </a:moveTo>
                  <a:lnTo>
                    <a:pt x="462" y="171"/>
                  </a:lnTo>
                  <a:lnTo>
                    <a:pt x="462" y="157"/>
                  </a:lnTo>
                  <a:lnTo>
                    <a:pt x="462" y="144"/>
                  </a:lnTo>
                  <a:lnTo>
                    <a:pt x="462" y="130"/>
                  </a:lnTo>
                  <a:lnTo>
                    <a:pt x="462" y="101"/>
                  </a:lnTo>
                  <a:lnTo>
                    <a:pt x="475" y="86"/>
                  </a:lnTo>
                  <a:lnTo>
                    <a:pt x="475" y="72"/>
                  </a:lnTo>
                  <a:lnTo>
                    <a:pt x="462" y="57"/>
                  </a:lnTo>
                  <a:lnTo>
                    <a:pt x="446" y="43"/>
                  </a:lnTo>
                  <a:lnTo>
                    <a:pt x="433" y="43"/>
                  </a:lnTo>
                  <a:lnTo>
                    <a:pt x="390" y="29"/>
                  </a:lnTo>
                  <a:lnTo>
                    <a:pt x="406" y="0"/>
                  </a:lnTo>
                  <a:lnTo>
                    <a:pt x="390" y="0"/>
                  </a:lnTo>
                  <a:lnTo>
                    <a:pt x="376" y="14"/>
                  </a:lnTo>
                  <a:lnTo>
                    <a:pt x="345" y="29"/>
                  </a:lnTo>
                  <a:lnTo>
                    <a:pt x="316" y="29"/>
                  </a:lnTo>
                  <a:lnTo>
                    <a:pt x="303" y="43"/>
                  </a:lnTo>
                  <a:lnTo>
                    <a:pt x="303" y="101"/>
                  </a:lnTo>
                  <a:lnTo>
                    <a:pt x="287" y="130"/>
                  </a:lnTo>
                  <a:lnTo>
                    <a:pt x="287" y="144"/>
                  </a:lnTo>
                  <a:lnTo>
                    <a:pt x="287" y="157"/>
                  </a:lnTo>
                  <a:lnTo>
                    <a:pt x="287" y="171"/>
                  </a:lnTo>
                  <a:lnTo>
                    <a:pt x="274" y="186"/>
                  </a:lnTo>
                  <a:lnTo>
                    <a:pt x="258" y="216"/>
                  </a:lnTo>
                  <a:lnTo>
                    <a:pt x="258" y="229"/>
                  </a:lnTo>
                  <a:lnTo>
                    <a:pt x="245" y="229"/>
                  </a:lnTo>
                  <a:lnTo>
                    <a:pt x="217" y="243"/>
                  </a:lnTo>
                  <a:lnTo>
                    <a:pt x="202" y="216"/>
                  </a:lnTo>
                  <a:lnTo>
                    <a:pt x="186" y="216"/>
                  </a:lnTo>
                  <a:lnTo>
                    <a:pt x="173" y="229"/>
                  </a:lnTo>
                  <a:lnTo>
                    <a:pt x="130" y="229"/>
                  </a:lnTo>
                  <a:lnTo>
                    <a:pt x="117" y="216"/>
                  </a:lnTo>
                  <a:lnTo>
                    <a:pt x="101" y="216"/>
                  </a:lnTo>
                  <a:lnTo>
                    <a:pt x="87" y="216"/>
                  </a:lnTo>
                  <a:lnTo>
                    <a:pt x="72" y="186"/>
                  </a:lnTo>
                  <a:lnTo>
                    <a:pt x="72" y="171"/>
                  </a:lnTo>
                  <a:lnTo>
                    <a:pt x="43" y="157"/>
                  </a:lnTo>
                  <a:lnTo>
                    <a:pt x="29" y="144"/>
                  </a:lnTo>
                  <a:lnTo>
                    <a:pt x="14" y="144"/>
                  </a:lnTo>
                  <a:lnTo>
                    <a:pt x="0" y="171"/>
                  </a:lnTo>
                  <a:lnTo>
                    <a:pt x="0" y="200"/>
                  </a:lnTo>
                  <a:lnTo>
                    <a:pt x="29" y="216"/>
                  </a:lnTo>
                  <a:lnTo>
                    <a:pt x="58" y="229"/>
                  </a:lnTo>
                  <a:lnTo>
                    <a:pt x="58" y="258"/>
                  </a:lnTo>
                  <a:lnTo>
                    <a:pt x="72" y="258"/>
                  </a:lnTo>
                  <a:lnTo>
                    <a:pt x="87" y="272"/>
                  </a:lnTo>
                  <a:lnTo>
                    <a:pt x="101" y="272"/>
                  </a:lnTo>
                  <a:lnTo>
                    <a:pt x="130" y="287"/>
                  </a:lnTo>
                  <a:lnTo>
                    <a:pt x="159" y="301"/>
                  </a:lnTo>
                  <a:lnTo>
                    <a:pt x="173" y="301"/>
                  </a:lnTo>
                  <a:lnTo>
                    <a:pt x="173" y="330"/>
                  </a:lnTo>
                  <a:lnTo>
                    <a:pt x="186" y="344"/>
                  </a:lnTo>
                  <a:lnTo>
                    <a:pt x="186" y="359"/>
                  </a:lnTo>
                  <a:lnTo>
                    <a:pt x="186" y="373"/>
                  </a:lnTo>
                  <a:lnTo>
                    <a:pt x="186" y="388"/>
                  </a:lnTo>
                  <a:lnTo>
                    <a:pt x="186" y="402"/>
                  </a:lnTo>
                  <a:lnTo>
                    <a:pt x="173" y="415"/>
                  </a:lnTo>
                  <a:lnTo>
                    <a:pt x="202" y="415"/>
                  </a:lnTo>
                  <a:lnTo>
                    <a:pt x="202" y="431"/>
                  </a:lnTo>
                  <a:lnTo>
                    <a:pt x="202" y="444"/>
                  </a:lnTo>
                  <a:lnTo>
                    <a:pt x="202" y="458"/>
                  </a:lnTo>
                  <a:lnTo>
                    <a:pt x="217" y="473"/>
                  </a:lnTo>
                  <a:lnTo>
                    <a:pt x="217" y="487"/>
                  </a:lnTo>
                  <a:lnTo>
                    <a:pt x="229" y="503"/>
                  </a:lnTo>
                  <a:lnTo>
                    <a:pt x="217" y="516"/>
                  </a:lnTo>
                  <a:lnTo>
                    <a:pt x="217" y="545"/>
                  </a:lnTo>
                  <a:lnTo>
                    <a:pt x="217" y="576"/>
                  </a:lnTo>
                  <a:lnTo>
                    <a:pt x="217" y="590"/>
                  </a:lnTo>
                  <a:lnTo>
                    <a:pt x="229" y="617"/>
                  </a:lnTo>
                  <a:lnTo>
                    <a:pt x="245" y="631"/>
                  </a:lnTo>
                  <a:lnTo>
                    <a:pt x="245" y="660"/>
                  </a:lnTo>
                  <a:lnTo>
                    <a:pt x="258" y="660"/>
                  </a:lnTo>
                  <a:lnTo>
                    <a:pt x="274" y="675"/>
                  </a:lnTo>
                  <a:lnTo>
                    <a:pt x="303" y="675"/>
                  </a:lnTo>
                  <a:lnTo>
                    <a:pt x="303" y="689"/>
                  </a:lnTo>
                  <a:lnTo>
                    <a:pt x="316" y="702"/>
                  </a:lnTo>
                  <a:lnTo>
                    <a:pt x="316" y="718"/>
                  </a:lnTo>
                  <a:lnTo>
                    <a:pt x="316" y="731"/>
                  </a:lnTo>
                  <a:lnTo>
                    <a:pt x="316" y="760"/>
                  </a:lnTo>
                  <a:lnTo>
                    <a:pt x="316" y="776"/>
                  </a:lnTo>
                  <a:lnTo>
                    <a:pt x="332" y="790"/>
                  </a:lnTo>
                  <a:lnTo>
                    <a:pt x="332" y="805"/>
                  </a:lnTo>
                  <a:lnTo>
                    <a:pt x="316" y="805"/>
                  </a:lnTo>
                  <a:lnTo>
                    <a:pt x="303" y="805"/>
                  </a:lnTo>
                  <a:lnTo>
                    <a:pt x="287" y="805"/>
                  </a:lnTo>
                  <a:lnTo>
                    <a:pt x="287" y="819"/>
                  </a:lnTo>
                  <a:lnTo>
                    <a:pt x="258" y="861"/>
                  </a:lnTo>
                  <a:lnTo>
                    <a:pt x="258" y="875"/>
                  </a:lnTo>
                  <a:lnTo>
                    <a:pt x="245" y="904"/>
                  </a:lnTo>
                  <a:lnTo>
                    <a:pt x="229" y="920"/>
                  </a:lnTo>
                  <a:lnTo>
                    <a:pt x="202" y="949"/>
                  </a:lnTo>
                  <a:lnTo>
                    <a:pt x="202" y="962"/>
                  </a:lnTo>
                  <a:lnTo>
                    <a:pt x="202" y="976"/>
                  </a:lnTo>
                  <a:lnTo>
                    <a:pt x="173" y="991"/>
                  </a:lnTo>
                  <a:lnTo>
                    <a:pt x="173" y="1005"/>
                  </a:lnTo>
                  <a:lnTo>
                    <a:pt x="173" y="991"/>
                  </a:lnTo>
                  <a:lnTo>
                    <a:pt x="159" y="1005"/>
                  </a:lnTo>
                  <a:lnTo>
                    <a:pt x="144" y="1018"/>
                  </a:lnTo>
                  <a:lnTo>
                    <a:pt x="144" y="1034"/>
                  </a:lnTo>
                  <a:lnTo>
                    <a:pt x="144" y="1061"/>
                  </a:lnTo>
                  <a:lnTo>
                    <a:pt x="117" y="1077"/>
                  </a:lnTo>
                  <a:lnTo>
                    <a:pt x="101" y="1061"/>
                  </a:lnTo>
                  <a:lnTo>
                    <a:pt x="87" y="1061"/>
                  </a:lnTo>
                  <a:lnTo>
                    <a:pt x="87" y="1090"/>
                  </a:lnTo>
                  <a:lnTo>
                    <a:pt x="58" y="1119"/>
                  </a:lnTo>
                  <a:lnTo>
                    <a:pt x="58" y="1148"/>
                  </a:lnTo>
                  <a:lnTo>
                    <a:pt x="58" y="1162"/>
                  </a:lnTo>
                  <a:lnTo>
                    <a:pt x="72" y="1177"/>
                  </a:lnTo>
                  <a:lnTo>
                    <a:pt x="72" y="1207"/>
                  </a:lnTo>
                  <a:lnTo>
                    <a:pt x="58" y="1220"/>
                  </a:lnTo>
                  <a:lnTo>
                    <a:pt x="58" y="1236"/>
                  </a:lnTo>
                  <a:lnTo>
                    <a:pt x="87" y="1249"/>
                  </a:lnTo>
                  <a:lnTo>
                    <a:pt x="87" y="1263"/>
                  </a:lnTo>
                  <a:lnTo>
                    <a:pt x="87" y="1292"/>
                  </a:lnTo>
                  <a:lnTo>
                    <a:pt x="87" y="1335"/>
                  </a:lnTo>
                  <a:lnTo>
                    <a:pt x="87" y="1364"/>
                  </a:lnTo>
                  <a:lnTo>
                    <a:pt x="58" y="1379"/>
                  </a:lnTo>
                  <a:lnTo>
                    <a:pt x="58" y="1408"/>
                  </a:lnTo>
                  <a:lnTo>
                    <a:pt x="58" y="1422"/>
                  </a:lnTo>
                  <a:lnTo>
                    <a:pt x="87" y="1464"/>
                  </a:lnTo>
                  <a:lnTo>
                    <a:pt x="130" y="1464"/>
                  </a:lnTo>
                  <a:lnTo>
                    <a:pt x="144" y="1480"/>
                  </a:lnTo>
                  <a:lnTo>
                    <a:pt x="173" y="1480"/>
                  </a:lnTo>
                  <a:lnTo>
                    <a:pt x="186" y="1480"/>
                  </a:lnTo>
                  <a:lnTo>
                    <a:pt x="202" y="1509"/>
                  </a:lnTo>
                  <a:lnTo>
                    <a:pt x="202" y="1536"/>
                  </a:lnTo>
                  <a:lnTo>
                    <a:pt x="217" y="1550"/>
                  </a:lnTo>
                  <a:lnTo>
                    <a:pt x="229" y="1565"/>
                  </a:lnTo>
                  <a:lnTo>
                    <a:pt x="274" y="1565"/>
                  </a:lnTo>
                  <a:lnTo>
                    <a:pt x="287" y="1565"/>
                  </a:lnTo>
                  <a:lnTo>
                    <a:pt x="303" y="1536"/>
                  </a:lnTo>
                  <a:lnTo>
                    <a:pt x="316" y="1521"/>
                  </a:lnTo>
                  <a:lnTo>
                    <a:pt x="332" y="1550"/>
                  </a:lnTo>
                  <a:lnTo>
                    <a:pt x="345" y="1536"/>
                  </a:lnTo>
                  <a:lnTo>
                    <a:pt x="361" y="1521"/>
                  </a:lnTo>
                  <a:lnTo>
                    <a:pt x="390" y="1509"/>
                  </a:lnTo>
                  <a:lnTo>
                    <a:pt x="433" y="1494"/>
                  </a:lnTo>
                  <a:lnTo>
                    <a:pt x="446" y="1494"/>
                  </a:lnTo>
                  <a:lnTo>
                    <a:pt x="462" y="1494"/>
                  </a:lnTo>
                  <a:lnTo>
                    <a:pt x="462" y="1480"/>
                  </a:lnTo>
                  <a:lnTo>
                    <a:pt x="462" y="1464"/>
                  </a:lnTo>
                  <a:lnTo>
                    <a:pt x="475" y="1451"/>
                  </a:lnTo>
                  <a:lnTo>
                    <a:pt x="491" y="1480"/>
                  </a:lnTo>
                  <a:lnTo>
                    <a:pt x="504" y="1464"/>
                  </a:lnTo>
                  <a:lnTo>
                    <a:pt x="534" y="1451"/>
                  </a:lnTo>
                  <a:lnTo>
                    <a:pt x="547" y="1422"/>
                  </a:lnTo>
                  <a:lnTo>
                    <a:pt x="563" y="1435"/>
                  </a:lnTo>
                  <a:lnTo>
                    <a:pt x="592" y="1435"/>
                  </a:lnTo>
                  <a:lnTo>
                    <a:pt x="605" y="1435"/>
                  </a:lnTo>
                  <a:lnTo>
                    <a:pt x="621" y="1422"/>
                  </a:lnTo>
                  <a:lnTo>
                    <a:pt x="648" y="1364"/>
                  </a:lnTo>
                  <a:lnTo>
                    <a:pt x="663" y="1350"/>
                  </a:lnTo>
                  <a:lnTo>
                    <a:pt x="679" y="1321"/>
                  </a:lnTo>
                  <a:lnTo>
                    <a:pt x="693" y="1305"/>
                  </a:lnTo>
                  <a:lnTo>
                    <a:pt x="706" y="1292"/>
                  </a:lnTo>
                  <a:lnTo>
                    <a:pt x="722" y="1263"/>
                  </a:lnTo>
                  <a:lnTo>
                    <a:pt x="735" y="1220"/>
                  </a:lnTo>
                  <a:lnTo>
                    <a:pt x="735" y="1236"/>
                  </a:lnTo>
                  <a:lnTo>
                    <a:pt x="749" y="1236"/>
                  </a:lnTo>
                  <a:lnTo>
                    <a:pt x="764" y="1220"/>
                  </a:lnTo>
                  <a:lnTo>
                    <a:pt x="749" y="1207"/>
                  </a:lnTo>
                  <a:lnTo>
                    <a:pt x="764" y="1191"/>
                  </a:lnTo>
                  <a:lnTo>
                    <a:pt x="764" y="1162"/>
                  </a:lnTo>
                  <a:lnTo>
                    <a:pt x="778" y="1148"/>
                  </a:lnTo>
                  <a:lnTo>
                    <a:pt x="793" y="1135"/>
                  </a:lnTo>
                  <a:lnTo>
                    <a:pt x="793" y="1119"/>
                  </a:lnTo>
                  <a:lnTo>
                    <a:pt x="807" y="1090"/>
                  </a:lnTo>
                  <a:lnTo>
                    <a:pt x="836" y="1077"/>
                  </a:lnTo>
                  <a:lnTo>
                    <a:pt x="852" y="1048"/>
                  </a:lnTo>
                  <a:lnTo>
                    <a:pt x="836" y="1018"/>
                  </a:lnTo>
                  <a:lnTo>
                    <a:pt x="822" y="1005"/>
                  </a:lnTo>
                  <a:lnTo>
                    <a:pt x="778" y="991"/>
                  </a:lnTo>
                  <a:lnTo>
                    <a:pt x="735" y="976"/>
                  </a:lnTo>
                  <a:lnTo>
                    <a:pt x="722" y="962"/>
                  </a:lnTo>
                  <a:lnTo>
                    <a:pt x="706" y="949"/>
                  </a:lnTo>
                  <a:lnTo>
                    <a:pt x="693" y="949"/>
                  </a:lnTo>
                  <a:lnTo>
                    <a:pt x="679" y="920"/>
                  </a:lnTo>
                  <a:lnTo>
                    <a:pt x="693" y="920"/>
                  </a:lnTo>
                  <a:lnTo>
                    <a:pt x="706" y="920"/>
                  </a:lnTo>
                  <a:lnTo>
                    <a:pt x="722" y="904"/>
                  </a:lnTo>
                  <a:lnTo>
                    <a:pt x="722" y="890"/>
                  </a:lnTo>
                  <a:lnTo>
                    <a:pt x="722" y="875"/>
                  </a:lnTo>
                  <a:lnTo>
                    <a:pt x="706" y="861"/>
                  </a:lnTo>
                  <a:lnTo>
                    <a:pt x="706" y="848"/>
                  </a:lnTo>
                  <a:lnTo>
                    <a:pt x="679" y="848"/>
                  </a:lnTo>
                  <a:lnTo>
                    <a:pt x="679" y="832"/>
                  </a:lnTo>
                  <a:lnTo>
                    <a:pt x="679" y="819"/>
                  </a:lnTo>
                  <a:lnTo>
                    <a:pt x="648" y="805"/>
                  </a:lnTo>
                  <a:lnTo>
                    <a:pt x="679" y="790"/>
                  </a:lnTo>
                  <a:lnTo>
                    <a:pt x="663" y="776"/>
                  </a:lnTo>
                  <a:lnTo>
                    <a:pt x="663" y="760"/>
                  </a:lnTo>
                  <a:lnTo>
                    <a:pt x="648" y="776"/>
                  </a:lnTo>
                  <a:lnTo>
                    <a:pt x="634" y="760"/>
                  </a:lnTo>
                  <a:lnTo>
                    <a:pt x="634" y="747"/>
                  </a:lnTo>
                  <a:lnTo>
                    <a:pt x="634" y="731"/>
                  </a:lnTo>
                  <a:lnTo>
                    <a:pt x="634" y="718"/>
                  </a:lnTo>
                  <a:lnTo>
                    <a:pt x="621" y="702"/>
                  </a:lnTo>
                  <a:lnTo>
                    <a:pt x="621" y="689"/>
                  </a:lnTo>
                  <a:lnTo>
                    <a:pt x="634" y="675"/>
                  </a:lnTo>
                  <a:lnTo>
                    <a:pt x="621" y="646"/>
                  </a:lnTo>
                  <a:lnTo>
                    <a:pt x="634" y="631"/>
                  </a:lnTo>
                  <a:lnTo>
                    <a:pt x="634" y="617"/>
                  </a:lnTo>
                  <a:lnTo>
                    <a:pt x="634" y="603"/>
                  </a:lnTo>
                  <a:lnTo>
                    <a:pt x="621" y="576"/>
                  </a:lnTo>
                  <a:lnTo>
                    <a:pt x="605" y="545"/>
                  </a:lnTo>
                  <a:lnTo>
                    <a:pt x="592" y="532"/>
                  </a:lnTo>
                  <a:lnTo>
                    <a:pt x="563" y="516"/>
                  </a:lnTo>
                  <a:lnTo>
                    <a:pt x="563" y="503"/>
                  </a:lnTo>
                  <a:lnTo>
                    <a:pt x="547" y="487"/>
                  </a:lnTo>
                  <a:lnTo>
                    <a:pt x="534" y="458"/>
                  </a:lnTo>
                  <a:lnTo>
                    <a:pt x="534" y="431"/>
                  </a:lnTo>
                  <a:lnTo>
                    <a:pt x="534" y="415"/>
                  </a:lnTo>
                  <a:lnTo>
                    <a:pt x="534" y="388"/>
                  </a:lnTo>
                  <a:lnTo>
                    <a:pt x="547" y="373"/>
                  </a:lnTo>
                  <a:lnTo>
                    <a:pt x="547" y="359"/>
                  </a:lnTo>
                  <a:lnTo>
                    <a:pt x="547" y="330"/>
                  </a:lnTo>
                  <a:lnTo>
                    <a:pt x="518" y="301"/>
                  </a:lnTo>
                  <a:lnTo>
                    <a:pt x="491" y="287"/>
                  </a:lnTo>
                  <a:lnTo>
                    <a:pt x="491" y="272"/>
                  </a:lnTo>
                  <a:lnTo>
                    <a:pt x="475" y="258"/>
                  </a:lnTo>
                  <a:lnTo>
                    <a:pt x="462" y="243"/>
                  </a:lnTo>
                  <a:lnTo>
                    <a:pt x="446" y="229"/>
                  </a:lnTo>
                  <a:lnTo>
                    <a:pt x="446" y="216"/>
                  </a:lnTo>
                  <a:lnTo>
                    <a:pt x="462" y="200"/>
                  </a:lnTo>
                  <a:lnTo>
                    <a:pt x="462" y="186"/>
                  </a:lnTo>
                  <a:lnTo>
                    <a:pt x="475" y="17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7" name="Freeform 1099">
              <a:extLst>
                <a:ext uri="{FF2B5EF4-FFF2-40B4-BE49-F238E27FC236}">
                  <a16:creationId xmlns:a16="http://schemas.microsoft.com/office/drawing/2014/main" id="{AA403877-CEE0-51FB-8432-5CCA86DCC5DF}"/>
                </a:ext>
              </a:extLst>
            </p:cNvPr>
            <p:cNvSpPr>
              <a:spLocks/>
            </p:cNvSpPr>
            <p:nvPr>
              <p:custDataLst>
                <p:tags r:id="rId51"/>
              </p:custDataLst>
            </p:nvPr>
          </p:nvSpPr>
          <p:spPr bwMode="auto">
            <a:xfrm>
              <a:off x="6267252" y="4865866"/>
              <a:ext cx="816451" cy="466963"/>
            </a:xfrm>
            <a:custGeom>
              <a:avLst/>
              <a:gdLst>
                <a:gd name="T0" fmla="*/ 135159 w 751"/>
                <a:gd name="T1" fmla="*/ 490950 h 473"/>
                <a:gd name="T2" fmla="*/ 205677 w 751"/>
                <a:gd name="T3" fmla="*/ 490950 h 473"/>
                <a:gd name="T4" fmla="*/ 255040 w 751"/>
                <a:gd name="T5" fmla="*/ 504825 h 473"/>
                <a:gd name="T6" fmla="*/ 289124 w 751"/>
                <a:gd name="T7" fmla="*/ 473874 h 473"/>
                <a:gd name="T8" fmla="*/ 322032 w 751"/>
                <a:gd name="T9" fmla="*/ 459999 h 473"/>
                <a:gd name="T10" fmla="*/ 339662 w 751"/>
                <a:gd name="T11" fmla="*/ 459999 h 473"/>
                <a:gd name="T12" fmla="*/ 373745 w 751"/>
                <a:gd name="T13" fmla="*/ 473874 h 473"/>
                <a:gd name="T14" fmla="*/ 390199 w 751"/>
                <a:gd name="T15" fmla="*/ 490950 h 473"/>
                <a:gd name="T16" fmla="*/ 439562 w 751"/>
                <a:gd name="T17" fmla="*/ 473874 h 473"/>
                <a:gd name="T18" fmla="*/ 492451 w 751"/>
                <a:gd name="T19" fmla="*/ 473874 h 473"/>
                <a:gd name="T20" fmla="*/ 542988 w 751"/>
                <a:gd name="T21" fmla="*/ 459999 h 473"/>
                <a:gd name="T22" fmla="*/ 594702 w 751"/>
                <a:gd name="T23" fmla="*/ 442923 h 473"/>
                <a:gd name="T24" fmla="*/ 577072 w 751"/>
                <a:gd name="T25" fmla="*/ 411971 h 473"/>
                <a:gd name="T26" fmla="*/ 611156 w 751"/>
                <a:gd name="T27" fmla="*/ 411971 h 473"/>
                <a:gd name="T28" fmla="*/ 631136 w 751"/>
                <a:gd name="T29" fmla="*/ 398097 h 473"/>
                <a:gd name="T30" fmla="*/ 656992 w 751"/>
                <a:gd name="T31" fmla="*/ 370347 h 473"/>
                <a:gd name="T32" fmla="*/ 676973 w 751"/>
                <a:gd name="T33" fmla="*/ 352203 h 473"/>
                <a:gd name="T34" fmla="*/ 713407 w 751"/>
                <a:gd name="T35" fmla="*/ 352203 h 473"/>
                <a:gd name="T36" fmla="*/ 729861 w 751"/>
                <a:gd name="T37" fmla="*/ 368213 h 473"/>
                <a:gd name="T38" fmla="*/ 779224 w 751"/>
                <a:gd name="T39" fmla="*/ 368213 h 473"/>
                <a:gd name="T40" fmla="*/ 829762 w 751"/>
                <a:gd name="T41" fmla="*/ 352203 h 473"/>
                <a:gd name="T42" fmla="*/ 813307 w 751"/>
                <a:gd name="T43" fmla="*/ 321252 h 473"/>
                <a:gd name="T44" fmla="*/ 795678 w 751"/>
                <a:gd name="T45" fmla="*/ 292436 h 473"/>
                <a:gd name="T46" fmla="*/ 745140 w 751"/>
                <a:gd name="T47" fmla="*/ 306310 h 473"/>
                <a:gd name="T48" fmla="*/ 745140 w 751"/>
                <a:gd name="T49" fmla="*/ 261484 h 473"/>
                <a:gd name="T50" fmla="*/ 779224 w 751"/>
                <a:gd name="T51" fmla="*/ 244408 h 473"/>
                <a:gd name="T52" fmla="*/ 795678 w 751"/>
                <a:gd name="T53" fmla="*/ 213457 h 473"/>
                <a:gd name="T54" fmla="*/ 779224 w 751"/>
                <a:gd name="T55" fmla="*/ 169698 h 473"/>
                <a:gd name="T56" fmla="*/ 795678 w 751"/>
                <a:gd name="T57" fmla="*/ 136612 h 473"/>
                <a:gd name="T58" fmla="*/ 829762 w 751"/>
                <a:gd name="T59" fmla="*/ 107796 h 473"/>
                <a:gd name="T60" fmla="*/ 882650 w 751"/>
                <a:gd name="T61" fmla="*/ 92854 h 473"/>
                <a:gd name="T62" fmla="*/ 863845 w 751"/>
                <a:gd name="T63" fmla="*/ 48028 h 473"/>
                <a:gd name="T64" fmla="*/ 776873 w 751"/>
                <a:gd name="T65" fmla="*/ 19211 h 473"/>
                <a:gd name="T66" fmla="*/ 747491 w 751"/>
                <a:gd name="T67" fmla="*/ 19211 h 473"/>
                <a:gd name="T68" fmla="*/ 695777 w 751"/>
                <a:gd name="T69" fmla="*/ 17077 h 473"/>
                <a:gd name="T70" fmla="*/ 645239 w 751"/>
                <a:gd name="T71" fmla="*/ 17077 h 473"/>
                <a:gd name="T72" fmla="*/ 558267 w 751"/>
                <a:gd name="T73" fmla="*/ 17077 h 473"/>
                <a:gd name="T74" fmla="*/ 508905 w 751"/>
                <a:gd name="T75" fmla="*/ 59768 h 473"/>
                <a:gd name="T76" fmla="*/ 439562 w 751"/>
                <a:gd name="T77" fmla="*/ 107796 h 473"/>
                <a:gd name="T78" fmla="*/ 390199 w 751"/>
                <a:gd name="T79" fmla="*/ 120603 h 473"/>
                <a:gd name="T80" fmla="*/ 339662 w 751"/>
                <a:gd name="T81" fmla="*/ 107796 h 473"/>
                <a:gd name="T82" fmla="*/ 289124 w 751"/>
                <a:gd name="T83" fmla="*/ 107796 h 473"/>
                <a:gd name="T84" fmla="*/ 220956 w 751"/>
                <a:gd name="T85" fmla="*/ 107796 h 473"/>
                <a:gd name="T86" fmla="*/ 171594 w 751"/>
                <a:gd name="T87" fmla="*/ 92854 h 473"/>
                <a:gd name="T88" fmla="*/ 99900 w 751"/>
                <a:gd name="T89" fmla="*/ 92854 h 473"/>
                <a:gd name="T90" fmla="*/ 84622 w 751"/>
                <a:gd name="T91" fmla="*/ 59768 h 473"/>
                <a:gd name="T92" fmla="*/ 52888 w 751"/>
                <a:gd name="T93" fmla="*/ 28817 h 473"/>
                <a:gd name="T94" fmla="*/ 34084 w 751"/>
                <a:gd name="T95" fmla="*/ 59768 h 473"/>
                <a:gd name="T96" fmla="*/ 0 w 751"/>
                <a:gd name="T97" fmla="*/ 76844 h 473"/>
                <a:gd name="T98" fmla="*/ 18805 w 751"/>
                <a:gd name="T99" fmla="*/ 136612 h 473"/>
                <a:gd name="T100" fmla="*/ 34084 w 751"/>
                <a:gd name="T101" fmla="*/ 169698 h 473"/>
                <a:gd name="T102" fmla="*/ 68167 w 751"/>
                <a:gd name="T103" fmla="*/ 169698 h 473"/>
                <a:gd name="T104" fmla="*/ 68167 w 751"/>
                <a:gd name="T105" fmla="*/ 198515 h 473"/>
                <a:gd name="T106" fmla="*/ 34084 w 751"/>
                <a:gd name="T107" fmla="*/ 229466 h 473"/>
                <a:gd name="T108" fmla="*/ 34084 w 751"/>
                <a:gd name="T109" fmla="*/ 275359 h 473"/>
                <a:gd name="T110" fmla="*/ 18805 w 751"/>
                <a:gd name="T111" fmla="*/ 306310 h 473"/>
                <a:gd name="T112" fmla="*/ 18805 w 751"/>
                <a:gd name="T113" fmla="*/ 352203 h 473"/>
                <a:gd name="T114" fmla="*/ 68167 w 751"/>
                <a:gd name="T115" fmla="*/ 383155 h 473"/>
                <a:gd name="T116" fmla="*/ 99900 w 751"/>
                <a:gd name="T117" fmla="*/ 411971 h 473"/>
                <a:gd name="T118" fmla="*/ 118705 w 751"/>
                <a:gd name="T119" fmla="*/ 442923 h 473"/>
                <a:gd name="T120" fmla="*/ 99900 w 751"/>
                <a:gd name="T121" fmla="*/ 473874 h 473"/>
                <a:gd name="T122" fmla="*/ 99900 w 751"/>
                <a:gd name="T123" fmla="*/ 490950 h 4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751" h="473">
                  <a:moveTo>
                    <a:pt x="85" y="460"/>
                  </a:moveTo>
                  <a:lnTo>
                    <a:pt x="115" y="460"/>
                  </a:lnTo>
                  <a:lnTo>
                    <a:pt x="146" y="460"/>
                  </a:lnTo>
                  <a:lnTo>
                    <a:pt x="175" y="460"/>
                  </a:lnTo>
                  <a:lnTo>
                    <a:pt x="202" y="460"/>
                  </a:lnTo>
                  <a:lnTo>
                    <a:pt x="217" y="473"/>
                  </a:lnTo>
                  <a:lnTo>
                    <a:pt x="246" y="460"/>
                  </a:lnTo>
                  <a:lnTo>
                    <a:pt x="246" y="444"/>
                  </a:lnTo>
                  <a:lnTo>
                    <a:pt x="260" y="444"/>
                  </a:lnTo>
                  <a:lnTo>
                    <a:pt x="274" y="431"/>
                  </a:lnTo>
                  <a:lnTo>
                    <a:pt x="289" y="444"/>
                  </a:lnTo>
                  <a:lnTo>
                    <a:pt x="289" y="431"/>
                  </a:lnTo>
                  <a:lnTo>
                    <a:pt x="305" y="431"/>
                  </a:lnTo>
                  <a:lnTo>
                    <a:pt x="318" y="444"/>
                  </a:lnTo>
                  <a:lnTo>
                    <a:pt x="332" y="444"/>
                  </a:lnTo>
                  <a:lnTo>
                    <a:pt x="332" y="460"/>
                  </a:lnTo>
                  <a:lnTo>
                    <a:pt x="363" y="444"/>
                  </a:lnTo>
                  <a:lnTo>
                    <a:pt x="374" y="444"/>
                  </a:lnTo>
                  <a:lnTo>
                    <a:pt x="390" y="444"/>
                  </a:lnTo>
                  <a:lnTo>
                    <a:pt x="419" y="444"/>
                  </a:lnTo>
                  <a:lnTo>
                    <a:pt x="433" y="431"/>
                  </a:lnTo>
                  <a:lnTo>
                    <a:pt x="462" y="431"/>
                  </a:lnTo>
                  <a:lnTo>
                    <a:pt x="491" y="431"/>
                  </a:lnTo>
                  <a:lnTo>
                    <a:pt x="506" y="415"/>
                  </a:lnTo>
                  <a:lnTo>
                    <a:pt x="491" y="402"/>
                  </a:lnTo>
                  <a:lnTo>
                    <a:pt x="491" y="386"/>
                  </a:lnTo>
                  <a:lnTo>
                    <a:pt x="506" y="386"/>
                  </a:lnTo>
                  <a:lnTo>
                    <a:pt x="520" y="386"/>
                  </a:lnTo>
                  <a:lnTo>
                    <a:pt x="520" y="373"/>
                  </a:lnTo>
                  <a:lnTo>
                    <a:pt x="537" y="373"/>
                  </a:lnTo>
                  <a:lnTo>
                    <a:pt x="545" y="347"/>
                  </a:lnTo>
                  <a:lnTo>
                    <a:pt x="559" y="347"/>
                  </a:lnTo>
                  <a:lnTo>
                    <a:pt x="562" y="345"/>
                  </a:lnTo>
                  <a:lnTo>
                    <a:pt x="576" y="330"/>
                  </a:lnTo>
                  <a:lnTo>
                    <a:pt x="592" y="330"/>
                  </a:lnTo>
                  <a:lnTo>
                    <a:pt x="607" y="330"/>
                  </a:lnTo>
                  <a:lnTo>
                    <a:pt x="621" y="330"/>
                  </a:lnTo>
                  <a:lnTo>
                    <a:pt x="621" y="345"/>
                  </a:lnTo>
                  <a:lnTo>
                    <a:pt x="634" y="345"/>
                  </a:lnTo>
                  <a:lnTo>
                    <a:pt x="663" y="345"/>
                  </a:lnTo>
                  <a:lnTo>
                    <a:pt x="706" y="345"/>
                  </a:lnTo>
                  <a:lnTo>
                    <a:pt x="706" y="330"/>
                  </a:lnTo>
                  <a:lnTo>
                    <a:pt x="706" y="301"/>
                  </a:lnTo>
                  <a:lnTo>
                    <a:pt x="692" y="301"/>
                  </a:lnTo>
                  <a:lnTo>
                    <a:pt x="677" y="287"/>
                  </a:lnTo>
                  <a:lnTo>
                    <a:pt x="677" y="274"/>
                  </a:lnTo>
                  <a:lnTo>
                    <a:pt x="650" y="274"/>
                  </a:lnTo>
                  <a:lnTo>
                    <a:pt x="634" y="287"/>
                  </a:lnTo>
                  <a:lnTo>
                    <a:pt x="634" y="258"/>
                  </a:lnTo>
                  <a:lnTo>
                    <a:pt x="634" y="245"/>
                  </a:lnTo>
                  <a:lnTo>
                    <a:pt x="650" y="229"/>
                  </a:lnTo>
                  <a:lnTo>
                    <a:pt x="663" y="229"/>
                  </a:lnTo>
                  <a:lnTo>
                    <a:pt x="663" y="215"/>
                  </a:lnTo>
                  <a:lnTo>
                    <a:pt x="677" y="200"/>
                  </a:lnTo>
                  <a:lnTo>
                    <a:pt x="663" y="186"/>
                  </a:lnTo>
                  <a:lnTo>
                    <a:pt x="663" y="159"/>
                  </a:lnTo>
                  <a:lnTo>
                    <a:pt x="677" y="159"/>
                  </a:lnTo>
                  <a:lnTo>
                    <a:pt x="677" y="128"/>
                  </a:lnTo>
                  <a:lnTo>
                    <a:pt x="677" y="101"/>
                  </a:lnTo>
                  <a:lnTo>
                    <a:pt x="706" y="101"/>
                  </a:lnTo>
                  <a:lnTo>
                    <a:pt x="735" y="101"/>
                  </a:lnTo>
                  <a:lnTo>
                    <a:pt x="751" y="87"/>
                  </a:lnTo>
                  <a:lnTo>
                    <a:pt x="735" y="49"/>
                  </a:lnTo>
                  <a:lnTo>
                    <a:pt x="735" y="45"/>
                  </a:lnTo>
                  <a:lnTo>
                    <a:pt x="677" y="23"/>
                  </a:lnTo>
                  <a:lnTo>
                    <a:pt x="661" y="18"/>
                  </a:lnTo>
                  <a:lnTo>
                    <a:pt x="652" y="18"/>
                  </a:lnTo>
                  <a:lnTo>
                    <a:pt x="636" y="18"/>
                  </a:lnTo>
                  <a:lnTo>
                    <a:pt x="605" y="23"/>
                  </a:lnTo>
                  <a:lnTo>
                    <a:pt x="592" y="16"/>
                  </a:lnTo>
                  <a:lnTo>
                    <a:pt x="562" y="16"/>
                  </a:lnTo>
                  <a:lnTo>
                    <a:pt x="549" y="16"/>
                  </a:lnTo>
                  <a:lnTo>
                    <a:pt x="533" y="0"/>
                  </a:lnTo>
                  <a:lnTo>
                    <a:pt x="475" y="16"/>
                  </a:lnTo>
                  <a:lnTo>
                    <a:pt x="462" y="27"/>
                  </a:lnTo>
                  <a:lnTo>
                    <a:pt x="433" y="56"/>
                  </a:lnTo>
                  <a:lnTo>
                    <a:pt x="403" y="87"/>
                  </a:lnTo>
                  <a:lnTo>
                    <a:pt x="374" y="101"/>
                  </a:lnTo>
                  <a:lnTo>
                    <a:pt x="363" y="113"/>
                  </a:lnTo>
                  <a:lnTo>
                    <a:pt x="332" y="113"/>
                  </a:lnTo>
                  <a:lnTo>
                    <a:pt x="305" y="101"/>
                  </a:lnTo>
                  <a:lnTo>
                    <a:pt x="289" y="101"/>
                  </a:lnTo>
                  <a:lnTo>
                    <a:pt x="260" y="101"/>
                  </a:lnTo>
                  <a:lnTo>
                    <a:pt x="246" y="101"/>
                  </a:lnTo>
                  <a:lnTo>
                    <a:pt x="217" y="101"/>
                  </a:lnTo>
                  <a:lnTo>
                    <a:pt x="188" y="101"/>
                  </a:lnTo>
                  <a:lnTo>
                    <a:pt x="175" y="87"/>
                  </a:lnTo>
                  <a:lnTo>
                    <a:pt x="146" y="87"/>
                  </a:lnTo>
                  <a:lnTo>
                    <a:pt x="115" y="87"/>
                  </a:lnTo>
                  <a:lnTo>
                    <a:pt x="85" y="87"/>
                  </a:lnTo>
                  <a:lnTo>
                    <a:pt x="72" y="72"/>
                  </a:lnTo>
                  <a:lnTo>
                    <a:pt x="72" y="56"/>
                  </a:lnTo>
                  <a:lnTo>
                    <a:pt x="72" y="27"/>
                  </a:lnTo>
                  <a:lnTo>
                    <a:pt x="45" y="27"/>
                  </a:lnTo>
                  <a:lnTo>
                    <a:pt x="58" y="27"/>
                  </a:lnTo>
                  <a:lnTo>
                    <a:pt x="29" y="56"/>
                  </a:lnTo>
                  <a:lnTo>
                    <a:pt x="16" y="72"/>
                  </a:lnTo>
                  <a:lnTo>
                    <a:pt x="0" y="72"/>
                  </a:lnTo>
                  <a:lnTo>
                    <a:pt x="16" y="101"/>
                  </a:lnTo>
                  <a:lnTo>
                    <a:pt x="16" y="128"/>
                  </a:lnTo>
                  <a:lnTo>
                    <a:pt x="29" y="142"/>
                  </a:lnTo>
                  <a:lnTo>
                    <a:pt x="29" y="159"/>
                  </a:lnTo>
                  <a:lnTo>
                    <a:pt x="45" y="159"/>
                  </a:lnTo>
                  <a:lnTo>
                    <a:pt x="58" y="159"/>
                  </a:lnTo>
                  <a:lnTo>
                    <a:pt x="72" y="173"/>
                  </a:lnTo>
                  <a:lnTo>
                    <a:pt x="58" y="186"/>
                  </a:lnTo>
                  <a:lnTo>
                    <a:pt x="58" y="200"/>
                  </a:lnTo>
                  <a:lnTo>
                    <a:pt x="29" y="215"/>
                  </a:lnTo>
                  <a:lnTo>
                    <a:pt x="29" y="229"/>
                  </a:lnTo>
                  <a:lnTo>
                    <a:pt x="29" y="258"/>
                  </a:lnTo>
                  <a:lnTo>
                    <a:pt x="16" y="258"/>
                  </a:lnTo>
                  <a:lnTo>
                    <a:pt x="16" y="287"/>
                  </a:lnTo>
                  <a:lnTo>
                    <a:pt x="16" y="301"/>
                  </a:lnTo>
                  <a:lnTo>
                    <a:pt x="16" y="330"/>
                  </a:lnTo>
                  <a:lnTo>
                    <a:pt x="45" y="345"/>
                  </a:lnTo>
                  <a:lnTo>
                    <a:pt x="58" y="359"/>
                  </a:lnTo>
                  <a:lnTo>
                    <a:pt x="72" y="373"/>
                  </a:lnTo>
                  <a:lnTo>
                    <a:pt x="85" y="386"/>
                  </a:lnTo>
                  <a:lnTo>
                    <a:pt x="101" y="402"/>
                  </a:lnTo>
                  <a:lnTo>
                    <a:pt x="101" y="415"/>
                  </a:lnTo>
                  <a:lnTo>
                    <a:pt x="101" y="431"/>
                  </a:lnTo>
                  <a:lnTo>
                    <a:pt x="85" y="444"/>
                  </a:lnTo>
                  <a:lnTo>
                    <a:pt x="85" y="4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8" name="Freeform 1101">
              <a:extLst>
                <a:ext uri="{FF2B5EF4-FFF2-40B4-BE49-F238E27FC236}">
                  <a16:creationId xmlns:a16="http://schemas.microsoft.com/office/drawing/2014/main" id="{AC752B41-BBE9-EBD2-0D6F-40F035ACB984}"/>
                </a:ext>
              </a:extLst>
            </p:cNvPr>
            <p:cNvSpPr>
              <a:spLocks/>
            </p:cNvSpPr>
            <p:nvPr>
              <p:custDataLst>
                <p:tags r:id="rId52"/>
              </p:custDataLst>
            </p:nvPr>
          </p:nvSpPr>
          <p:spPr bwMode="auto">
            <a:xfrm>
              <a:off x="6052860" y="4222689"/>
              <a:ext cx="1132165" cy="763588"/>
            </a:xfrm>
            <a:custGeom>
              <a:avLst/>
              <a:gdLst>
                <a:gd name="T0" fmla="*/ 270026 w 1038"/>
                <a:gd name="T1" fmla="*/ 693420 h 775"/>
                <a:gd name="T2" fmla="*/ 270026 w 1038"/>
                <a:gd name="T3" fmla="*/ 648683 h 775"/>
                <a:gd name="T4" fmla="*/ 187486 w 1038"/>
                <a:gd name="T5" fmla="*/ 662530 h 775"/>
                <a:gd name="T6" fmla="*/ 119095 w 1038"/>
                <a:gd name="T7" fmla="*/ 648683 h 775"/>
                <a:gd name="T8" fmla="*/ 101407 w 1038"/>
                <a:gd name="T9" fmla="*/ 616728 h 775"/>
                <a:gd name="T10" fmla="*/ 101407 w 1038"/>
                <a:gd name="T11" fmla="*/ 571992 h 775"/>
                <a:gd name="T12" fmla="*/ 50704 w 1038"/>
                <a:gd name="T13" fmla="*/ 554949 h 775"/>
                <a:gd name="T14" fmla="*/ 31837 w 1038"/>
                <a:gd name="T15" fmla="*/ 495300 h 775"/>
                <a:gd name="T16" fmla="*/ 16508 w 1038"/>
                <a:gd name="T17" fmla="*/ 447368 h 775"/>
                <a:gd name="T18" fmla="*/ 16508 w 1038"/>
                <a:gd name="T19" fmla="*/ 418608 h 775"/>
                <a:gd name="T20" fmla="*/ 68391 w 1038"/>
                <a:gd name="T21" fmla="*/ 356829 h 775"/>
                <a:gd name="T22" fmla="*/ 102586 w 1038"/>
                <a:gd name="T23" fmla="*/ 313157 h 775"/>
                <a:gd name="T24" fmla="*/ 153290 w 1038"/>
                <a:gd name="T25" fmla="*/ 282268 h 775"/>
                <a:gd name="T26" fmla="*/ 169798 w 1038"/>
                <a:gd name="T27" fmla="*/ 189599 h 775"/>
                <a:gd name="T28" fmla="*/ 221681 w 1038"/>
                <a:gd name="T29" fmla="*/ 158709 h 775"/>
                <a:gd name="T30" fmla="*/ 272385 w 1038"/>
                <a:gd name="T31" fmla="*/ 112907 h 775"/>
                <a:gd name="T32" fmla="*/ 274743 w 1038"/>
                <a:gd name="T33" fmla="*/ 53258 h 775"/>
                <a:gd name="T34" fmla="*/ 377329 w 1038"/>
                <a:gd name="T35" fmla="*/ 70301 h 775"/>
                <a:gd name="T36" fmla="*/ 445720 w 1038"/>
                <a:gd name="T37" fmla="*/ 66040 h 775"/>
                <a:gd name="T38" fmla="*/ 544769 w 1038"/>
                <a:gd name="T39" fmla="*/ 82017 h 775"/>
                <a:gd name="T40" fmla="*/ 608444 w 1038"/>
                <a:gd name="T41" fmla="*/ 44737 h 775"/>
                <a:gd name="T42" fmla="*/ 676834 w 1038"/>
                <a:gd name="T43" fmla="*/ 33020 h 775"/>
                <a:gd name="T44" fmla="*/ 761734 w 1038"/>
                <a:gd name="T45" fmla="*/ 11717 h 775"/>
                <a:gd name="T46" fmla="*/ 866678 w 1038"/>
                <a:gd name="T47" fmla="*/ 66040 h 775"/>
                <a:gd name="T48" fmla="*/ 935069 w 1038"/>
                <a:gd name="T49" fmla="*/ 141666 h 775"/>
                <a:gd name="T50" fmla="*/ 969265 w 1038"/>
                <a:gd name="T51" fmla="*/ 204511 h 775"/>
                <a:gd name="T52" fmla="*/ 1019968 w 1038"/>
                <a:gd name="T53" fmla="*/ 266290 h 775"/>
                <a:gd name="T54" fmla="*/ 1002281 w 1038"/>
                <a:gd name="T55" fmla="*/ 311027 h 775"/>
                <a:gd name="T56" fmla="*/ 1019968 w 1038"/>
                <a:gd name="T57" fmla="*/ 356829 h 775"/>
                <a:gd name="T58" fmla="*/ 1019968 w 1038"/>
                <a:gd name="T59" fmla="*/ 433521 h 775"/>
                <a:gd name="T60" fmla="*/ 1090718 w 1038"/>
                <a:gd name="T61" fmla="*/ 460150 h 775"/>
                <a:gd name="T62" fmla="*/ 1127271 w 1038"/>
                <a:gd name="T63" fmla="*/ 444172 h 775"/>
                <a:gd name="T64" fmla="*/ 1189767 w 1038"/>
                <a:gd name="T65" fmla="*/ 460150 h 775"/>
                <a:gd name="T66" fmla="*/ 1223962 w 1038"/>
                <a:gd name="T67" fmla="*/ 524059 h 775"/>
                <a:gd name="T68" fmla="*/ 1189767 w 1038"/>
                <a:gd name="T69" fmla="*/ 571992 h 775"/>
                <a:gd name="T70" fmla="*/ 1155571 w 1038"/>
                <a:gd name="T71" fmla="*/ 554949 h 775"/>
                <a:gd name="T72" fmla="*/ 1120196 w 1038"/>
                <a:gd name="T73" fmla="*/ 571992 h 775"/>
                <a:gd name="T74" fmla="*/ 1120196 w 1038"/>
                <a:gd name="T75" fmla="*/ 616728 h 775"/>
                <a:gd name="T76" fmla="*/ 1104867 w 1038"/>
                <a:gd name="T77" fmla="*/ 648683 h 775"/>
                <a:gd name="T78" fmla="*/ 1120196 w 1038"/>
                <a:gd name="T79" fmla="*/ 710463 h 775"/>
                <a:gd name="T80" fmla="*/ 1102509 w 1038"/>
                <a:gd name="T81" fmla="*/ 761590 h 775"/>
                <a:gd name="T82" fmla="*/ 1002281 w 1038"/>
                <a:gd name="T83" fmla="*/ 722179 h 775"/>
                <a:gd name="T84" fmla="*/ 932711 w 1038"/>
                <a:gd name="T85" fmla="*/ 718984 h 775"/>
                <a:gd name="T86" fmla="*/ 864320 w 1038"/>
                <a:gd name="T87" fmla="*/ 699811 h 775"/>
                <a:gd name="T88" fmla="*/ 757017 w 1038"/>
                <a:gd name="T89" fmla="*/ 761590 h 775"/>
                <a:gd name="T90" fmla="*/ 666222 w 1038"/>
                <a:gd name="T91" fmla="*/ 821239 h 775"/>
                <a:gd name="T92" fmla="*/ 578965 w 1038"/>
                <a:gd name="T93" fmla="*/ 811653 h 775"/>
                <a:gd name="T94" fmla="*/ 494066 w 1038"/>
                <a:gd name="T95" fmla="*/ 811653 h 775"/>
                <a:gd name="T96" fmla="*/ 409166 w 1038"/>
                <a:gd name="T97" fmla="*/ 798871 h 775"/>
                <a:gd name="T98" fmla="*/ 323088 w 1038"/>
                <a:gd name="T99" fmla="*/ 788219 h 775"/>
                <a:gd name="T100" fmla="*/ 306580 w 1038"/>
                <a:gd name="T101" fmla="*/ 739222 h 775"/>
                <a:gd name="T102" fmla="*/ 304222 w 1038"/>
                <a:gd name="T103" fmla="*/ 732831 h 77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1038" h="775">
                  <a:moveTo>
                    <a:pt x="258" y="688"/>
                  </a:moveTo>
                  <a:lnTo>
                    <a:pt x="243" y="657"/>
                  </a:lnTo>
                  <a:lnTo>
                    <a:pt x="229" y="651"/>
                  </a:lnTo>
                  <a:lnTo>
                    <a:pt x="229" y="638"/>
                  </a:lnTo>
                  <a:lnTo>
                    <a:pt x="245" y="622"/>
                  </a:lnTo>
                  <a:lnTo>
                    <a:pt x="229" y="609"/>
                  </a:lnTo>
                  <a:lnTo>
                    <a:pt x="202" y="622"/>
                  </a:lnTo>
                  <a:lnTo>
                    <a:pt x="188" y="638"/>
                  </a:lnTo>
                  <a:lnTo>
                    <a:pt x="159" y="622"/>
                  </a:lnTo>
                  <a:lnTo>
                    <a:pt x="144" y="609"/>
                  </a:lnTo>
                  <a:lnTo>
                    <a:pt x="130" y="609"/>
                  </a:lnTo>
                  <a:lnTo>
                    <a:pt x="101" y="609"/>
                  </a:lnTo>
                  <a:lnTo>
                    <a:pt x="86" y="609"/>
                  </a:lnTo>
                  <a:lnTo>
                    <a:pt x="86" y="593"/>
                  </a:lnTo>
                  <a:lnTo>
                    <a:pt x="86" y="579"/>
                  </a:lnTo>
                  <a:lnTo>
                    <a:pt x="101" y="566"/>
                  </a:lnTo>
                  <a:lnTo>
                    <a:pt x="101" y="550"/>
                  </a:lnTo>
                  <a:lnTo>
                    <a:pt x="86" y="537"/>
                  </a:lnTo>
                  <a:lnTo>
                    <a:pt x="72" y="521"/>
                  </a:lnTo>
                  <a:lnTo>
                    <a:pt x="56" y="521"/>
                  </a:lnTo>
                  <a:lnTo>
                    <a:pt x="43" y="521"/>
                  </a:lnTo>
                  <a:lnTo>
                    <a:pt x="43" y="492"/>
                  </a:lnTo>
                  <a:lnTo>
                    <a:pt x="27" y="481"/>
                  </a:lnTo>
                  <a:lnTo>
                    <a:pt x="27" y="465"/>
                  </a:lnTo>
                  <a:lnTo>
                    <a:pt x="27" y="436"/>
                  </a:lnTo>
                  <a:lnTo>
                    <a:pt x="27" y="420"/>
                  </a:lnTo>
                  <a:lnTo>
                    <a:pt x="14" y="420"/>
                  </a:lnTo>
                  <a:lnTo>
                    <a:pt x="0" y="420"/>
                  </a:lnTo>
                  <a:lnTo>
                    <a:pt x="14" y="393"/>
                  </a:lnTo>
                  <a:lnTo>
                    <a:pt x="29" y="364"/>
                  </a:lnTo>
                  <a:lnTo>
                    <a:pt x="43" y="351"/>
                  </a:lnTo>
                  <a:lnTo>
                    <a:pt x="58" y="335"/>
                  </a:lnTo>
                  <a:lnTo>
                    <a:pt x="72" y="322"/>
                  </a:lnTo>
                  <a:lnTo>
                    <a:pt x="87" y="306"/>
                  </a:lnTo>
                  <a:lnTo>
                    <a:pt x="87" y="294"/>
                  </a:lnTo>
                  <a:lnTo>
                    <a:pt x="101" y="294"/>
                  </a:lnTo>
                  <a:lnTo>
                    <a:pt x="115" y="279"/>
                  </a:lnTo>
                  <a:lnTo>
                    <a:pt x="130" y="265"/>
                  </a:lnTo>
                  <a:lnTo>
                    <a:pt x="130" y="221"/>
                  </a:lnTo>
                  <a:lnTo>
                    <a:pt x="144" y="207"/>
                  </a:lnTo>
                  <a:lnTo>
                    <a:pt x="144" y="178"/>
                  </a:lnTo>
                  <a:lnTo>
                    <a:pt x="159" y="163"/>
                  </a:lnTo>
                  <a:lnTo>
                    <a:pt x="173" y="149"/>
                  </a:lnTo>
                  <a:lnTo>
                    <a:pt x="188" y="149"/>
                  </a:lnTo>
                  <a:lnTo>
                    <a:pt x="202" y="135"/>
                  </a:lnTo>
                  <a:lnTo>
                    <a:pt x="217" y="120"/>
                  </a:lnTo>
                  <a:lnTo>
                    <a:pt x="231" y="106"/>
                  </a:lnTo>
                  <a:lnTo>
                    <a:pt x="231" y="91"/>
                  </a:lnTo>
                  <a:lnTo>
                    <a:pt x="208" y="56"/>
                  </a:lnTo>
                  <a:lnTo>
                    <a:pt x="233" y="50"/>
                  </a:lnTo>
                  <a:lnTo>
                    <a:pt x="274" y="50"/>
                  </a:lnTo>
                  <a:lnTo>
                    <a:pt x="301" y="56"/>
                  </a:lnTo>
                  <a:lnTo>
                    <a:pt x="320" y="66"/>
                  </a:lnTo>
                  <a:lnTo>
                    <a:pt x="336" y="77"/>
                  </a:lnTo>
                  <a:lnTo>
                    <a:pt x="363" y="81"/>
                  </a:lnTo>
                  <a:lnTo>
                    <a:pt x="378" y="62"/>
                  </a:lnTo>
                  <a:lnTo>
                    <a:pt x="404" y="56"/>
                  </a:lnTo>
                  <a:lnTo>
                    <a:pt x="419" y="56"/>
                  </a:lnTo>
                  <a:lnTo>
                    <a:pt x="462" y="77"/>
                  </a:lnTo>
                  <a:lnTo>
                    <a:pt x="477" y="66"/>
                  </a:lnTo>
                  <a:lnTo>
                    <a:pt x="506" y="42"/>
                  </a:lnTo>
                  <a:lnTo>
                    <a:pt x="516" y="42"/>
                  </a:lnTo>
                  <a:lnTo>
                    <a:pt x="541" y="42"/>
                  </a:lnTo>
                  <a:lnTo>
                    <a:pt x="568" y="42"/>
                  </a:lnTo>
                  <a:lnTo>
                    <a:pt x="574" y="31"/>
                  </a:lnTo>
                  <a:lnTo>
                    <a:pt x="580" y="13"/>
                  </a:lnTo>
                  <a:lnTo>
                    <a:pt x="621" y="0"/>
                  </a:lnTo>
                  <a:lnTo>
                    <a:pt x="646" y="11"/>
                  </a:lnTo>
                  <a:lnTo>
                    <a:pt x="677" y="19"/>
                  </a:lnTo>
                  <a:lnTo>
                    <a:pt x="693" y="33"/>
                  </a:lnTo>
                  <a:lnTo>
                    <a:pt x="735" y="62"/>
                  </a:lnTo>
                  <a:lnTo>
                    <a:pt x="729" y="112"/>
                  </a:lnTo>
                  <a:lnTo>
                    <a:pt x="764" y="120"/>
                  </a:lnTo>
                  <a:lnTo>
                    <a:pt x="793" y="133"/>
                  </a:lnTo>
                  <a:lnTo>
                    <a:pt x="793" y="163"/>
                  </a:lnTo>
                  <a:lnTo>
                    <a:pt x="807" y="178"/>
                  </a:lnTo>
                  <a:lnTo>
                    <a:pt x="822" y="192"/>
                  </a:lnTo>
                  <a:lnTo>
                    <a:pt x="850" y="207"/>
                  </a:lnTo>
                  <a:lnTo>
                    <a:pt x="850" y="221"/>
                  </a:lnTo>
                  <a:lnTo>
                    <a:pt x="865" y="250"/>
                  </a:lnTo>
                  <a:lnTo>
                    <a:pt x="865" y="263"/>
                  </a:lnTo>
                  <a:lnTo>
                    <a:pt x="865" y="292"/>
                  </a:lnTo>
                  <a:lnTo>
                    <a:pt x="850" y="292"/>
                  </a:lnTo>
                  <a:lnTo>
                    <a:pt x="850" y="306"/>
                  </a:lnTo>
                  <a:lnTo>
                    <a:pt x="850" y="322"/>
                  </a:lnTo>
                  <a:lnTo>
                    <a:pt x="865" y="335"/>
                  </a:lnTo>
                  <a:lnTo>
                    <a:pt x="865" y="349"/>
                  </a:lnTo>
                  <a:lnTo>
                    <a:pt x="865" y="378"/>
                  </a:lnTo>
                  <a:lnTo>
                    <a:pt x="865" y="407"/>
                  </a:lnTo>
                  <a:lnTo>
                    <a:pt x="879" y="430"/>
                  </a:lnTo>
                  <a:lnTo>
                    <a:pt x="910" y="422"/>
                  </a:lnTo>
                  <a:lnTo>
                    <a:pt x="925" y="432"/>
                  </a:lnTo>
                  <a:lnTo>
                    <a:pt x="935" y="436"/>
                  </a:lnTo>
                  <a:lnTo>
                    <a:pt x="945" y="432"/>
                  </a:lnTo>
                  <a:lnTo>
                    <a:pt x="956" y="417"/>
                  </a:lnTo>
                  <a:lnTo>
                    <a:pt x="987" y="422"/>
                  </a:lnTo>
                  <a:lnTo>
                    <a:pt x="997" y="426"/>
                  </a:lnTo>
                  <a:lnTo>
                    <a:pt x="1009" y="432"/>
                  </a:lnTo>
                  <a:lnTo>
                    <a:pt x="1028" y="457"/>
                  </a:lnTo>
                  <a:lnTo>
                    <a:pt x="1038" y="436"/>
                  </a:lnTo>
                  <a:lnTo>
                    <a:pt x="1038" y="492"/>
                  </a:lnTo>
                  <a:lnTo>
                    <a:pt x="1024" y="521"/>
                  </a:lnTo>
                  <a:lnTo>
                    <a:pt x="1009" y="521"/>
                  </a:lnTo>
                  <a:lnTo>
                    <a:pt x="1009" y="537"/>
                  </a:lnTo>
                  <a:lnTo>
                    <a:pt x="995" y="550"/>
                  </a:lnTo>
                  <a:lnTo>
                    <a:pt x="980" y="550"/>
                  </a:lnTo>
                  <a:lnTo>
                    <a:pt x="980" y="521"/>
                  </a:lnTo>
                  <a:lnTo>
                    <a:pt x="966" y="508"/>
                  </a:lnTo>
                  <a:lnTo>
                    <a:pt x="950" y="521"/>
                  </a:lnTo>
                  <a:lnTo>
                    <a:pt x="950" y="537"/>
                  </a:lnTo>
                  <a:lnTo>
                    <a:pt x="937" y="566"/>
                  </a:lnTo>
                  <a:lnTo>
                    <a:pt x="937" y="579"/>
                  </a:lnTo>
                  <a:lnTo>
                    <a:pt x="950" y="579"/>
                  </a:lnTo>
                  <a:lnTo>
                    <a:pt x="966" y="579"/>
                  </a:lnTo>
                  <a:lnTo>
                    <a:pt x="950" y="593"/>
                  </a:lnTo>
                  <a:lnTo>
                    <a:pt x="937" y="609"/>
                  </a:lnTo>
                  <a:lnTo>
                    <a:pt x="937" y="622"/>
                  </a:lnTo>
                  <a:lnTo>
                    <a:pt x="937" y="651"/>
                  </a:lnTo>
                  <a:lnTo>
                    <a:pt x="950" y="667"/>
                  </a:lnTo>
                  <a:lnTo>
                    <a:pt x="937" y="694"/>
                  </a:lnTo>
                  <a:lnTo>
                    <a:pt x="937" y="709"/>
                  </a:lnTo>
                  <a:lnTo>
                    <a:pt x="935" y="715"/>
                  </a:lnTo>
                  <a:lnTo>
                    <a:pt x="879" y="684"/>
                  </a:lnTo>
                  <a:lnTo>
                    <a:pt x="863" y="684"/>
                  </a:lnTo>
                  <a:lnTo>
                    <a:pt x="850" y="678"/>
                  </a:lnTo>
                  <a:lnTo>
                    <a:pt x="838" y="678"/>
                  </a:lnTo>
                  <a:lnTo>
                    <a:pt x="807" y="684"/>
                  </a:lnTo>
                  <a:lnTo>
                    <a:pt x="791" y="675"/>
                  </a:lnTo>
                  <a:lnTo>
                    <a:pt x="764" y="675"/>
                  </a:lnTo>
                  <a:lnTo>
                    <a:pt x="751" y="675"/>
                  </a:lnTo>
                  <a:lnTo>
                    <a:pt x="733" y="657"/>
                  </a:lnTo>
                  <a:lnTo>
                    <a:pt x="677" y="675"/>
                  </a:lnTo>
                  <a:lnTo>
                    <a:pt x="663" y="678"/>
                  </a:lnTo>
                  <a:lnTo>
                    <a:pt x="642" y="715"/>
                  </a:lnTo>
                  <a:lnTo>
                    <a:pt x="605" y="746"/>
                  </a:lnTo>
                  <a:lnTo>
                    <a:pt x="574" y="756"/>
                  </a:lnTo>
                  <a:lnTo>
                    <a:pt x="565" y="771"/>
                  </a:lnTo>
                  <a:lnTo>
                    <a:pt x="532" y="775"/>
                  </a:lnTo>
                  <a:lnTo>
                    <a:pt x="506" y="762"/>
                  </a:lnTo>
                  <a:lnTo>
                    <a:pt x="491" y="762"/>
                  </a:lnTo>
                  <a:lnTo>
                    <a:pt x="460" y="762"/>
                  </a:lnTo>
                  <a:lnTo>
                    <a:pt x="444" y="762"/>
                  </a:lnTo>
                  <a:lnTo>
                    <a:pt x="419" y="762"/>
                  </a:lnTo>
                  <a:lnTo>
                    <a:pt x="388" y="762"/>
                  </a:lnTo>
                  <a:lnTo>
                    <a:pt x="369" y="750"/>
                  </a:lnTo>
                  <a:lnTo>
                    <a:pt x="347" y="750"/>
                  </a:lnTo>
                  <a:lnTo>
                    <a:pt x="316" y="750"/>
                  </a:lnTo>
                  <a:lnTo>
                    <a:pt x="291" y="750"/>
                  </a:lnTo>
                  <a:lnTo>
                    <a:pt x="274" y="740"/>
                  </a:lnTo>
                  <a:lnTo>
                    <a:pt x="270" y="719"/>
                  </a:lnTo>
                  <a:lnTo>
                    <a:pt x="264" y="700"/>
                  </a:lnTo>
                  <a:lnTo>
                    <a:pt x="260" y="694"/>
                  </a:lnTo>
                  <a:lnTo>
                    <a:pt x="260" y="688"/>
                  </a:lnTo>
                  <a:lnTo>
                    <a:pt x="258" y="688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59" name="Freeform 1103">
              <a:extLst>
                <a:ext uri="{FF2B5EF4-FFF2-40B4-BE49-F238E27FC236}">
                  <a16:creationId xmlns:a16="http://schemas.microsoft.com/office/drawing/2014/main" id="{0F7ADBC1-0488-FE82-3862-482C097E0911}"/>
                </a:ext>
              </a:extLst>
            </p:cNvPr>
            <p:cNvSpPr>
              <a:spLocks/>
            </p:cNvSpPr>
            <p:nvPr>
              <p:custDataLst>
                <p:tags r:id="rId53"/>
              </p:custDataLst>
            </p:nvPr>
          </p:nvSpPr>
          <p:spPr bwMode="auto">
            <a:xfrm>
              <a:off x="6807638" y="5190390"/>
              <a:ext cx="377388" cy="280471"/>
            </a:xfrm>
            <a:custGeom>
              <a:avLst/>
              <a:gdLst>
                <a:gd name="T0" fmla="*/ 254253 w 345"/>
                <a:gd name="T1" fmla="*/ 15847 h 287"/>
                <a:gd name="T2" fmla="*/ 271991 w 345"/>
                <a:gd name="T3" fmla="*/ 30638 h 287"/>
                <a:gd name="T4" fmla="*/ 271991 w 345"/>
                <a:gd name="T5" fmla="*/ 47542 h 287"/>
                <a:gd name="T6" fmla="*/ 271991 w 345"/>
                <a:gd name="T7" fmla="*/ 61276 h 287"/>
                <a:gd name="T8" fmla="*/ 303921 w 345"/>
                <a:gd name="T9" fmla="*/ 61276 h 287"/>
                <a:gd name="T10" fmla="*/ 339398 w 345"/>
                <a:gd name="T11" fmla="*/ 91914 h 287"/>
                <a:gd name="T12" fmla="*/ 357136 w 345"/>
                <a:gd name="T13" fmla="*/ 91914 h 287"/>
                <a:gd name="T14" fmla="*/ 391431 w 345"/>
                <a:gd name="T15" fmla="*/ 106705 h 287"/>
                <a:gd name="T16" fmla="*/ 407987 w 345"/>
                <a:gd name="T17" fmla="*/ 106705 h 287"/>
                <a:gd name="T18" fmla="*/ 407987 w 345"/>
                <a:gd name="T19" fmla="*/ 137343 h 287"/>
                <a:gd name="T20" fmla="*/ 391431 w 345"/>
                <a:gd name="T21" fmla="*/ 153191 h 287"/>
                <a:gd name="T22" fmla="*/ 373692 w 345"/>
                <a:gd name="T23" fmla="*/ 153191 h 287"/>
                <a:gd name="T24" fmla="*/ 339398 w 345"/>
                <a:gd name="T25" fmla="*/ 153191 h 287"/>
                <a:gd name="T26" fmla="*/ 303921 w 345"/>
                <a:gd name="T27" fmla="*/ 153191 h 287"/>
                <a:gd name="T28" fmla="*/ 288547 w 345"/>
                <a:gd name="T29" fmla="*/ 153191 h 287"/>
                <a:gd name="T30" fmla="*/ 254253 w 345"/>
                <a:gd name="T31" fmla="*/ 165869 h 287"/>
                <a:gd name="T32" fmla="*/ 237697 w 345"/>
                <a:gd name="T33" fmla="*/ 182772 h 287"/>
                <a:gd name="T34" fmla="*/ 219958 w 345"/>
                <a:gd name="T35" fmla="*/ 196507 h 287"/>
                <a:gd name="T36" fmla="*/ 185664 w 345"/>
                <a:gd name="T37" fmla="*/ 213411 h 287"/>
                <a:gd name="T38" fmla="*/ 169108 w 345"/>
                <a:gd name="T39" fmla="*/ 227145 h 287"/>
                <a:gd name="T40" fmla="*/ 169108 w 345"/>
                <a:gd name="T41" fmla="*/ 241936 h 287"/>
                <a:gd name="T42" fmla="*/ 134813 w 345"/>
                <a:gd name="T43" fmla="*/ 257783 h 287"/>
                <a:gd name="T44" fmla="*/ 118257 w 345"/>
                <a:gd name="T45" fmla="*/ 274687 h 287"/>
                <a:gd name="T46" fmla="*/ 68589 w 345"/>
                <a:gd name="T47" fmla="*/ 288421 h 287"/>
                <a:gd name="T48" fmla="*/ 49668 w 345"/>
                <a:gd name="T49" fmla="*/ 303212 h 287"/>
                <a:gd name="T50" fmla="*/ 31929 w 345"/>
                <a:gd name="T51" fmla="*/ 288421 h 287"/>
                <a:gd name="T52" fmla="*/ 68589 w 345"/>
                <a:gd name="T53" fmla="*/ 257783 h 287"/>
                <a:gd name="T54" fmla="*/ 83963 w 345"/>
                <a:gd name="T55" fmla="*/ 257783 h 287"/>
                <a:gd name="T56" fmla="*/ 83963 w 345"/>
                <a:gd name="T57" fmla="*/ 241936 h 287"/>
                <a:gd name="T58" fmla="*/ 83963 w 345"/>
                <a:gd name="T59" fmla="*/ 227145 h 287"/>
                <a:gd name="T60" fmla="*/ 68589 w 345"/>
                <a:gd name="T61" fmla="*/ 241936 h 287"/>
                <a:gd name="T62" fmla="*/ 49668 w 345"/>
                <a:gd name="T63" fmla="*/ 241936 h 287"/>
                <a:gd name="T64" fmla="*/ 15373 w 345"/>
                <a:gd name="T65" fmla="*/ 241936 h 287"/>
                <a:gd name="T66" fmla="*/ 0 w 345"/>
                <a:gd name="T67" fmla="*/ 227145 h 287"/>
                <a:gd name="T68" fmla="*/ 15373 w 345"/>
                <a:gd name="T69" fmla="*/ 213411 h 287"/>
                <a:gd name="T70" fmla="*/ 15373 w 345"/>
                <a:gd name="T71" fmla="*/ 196507 h 287"/>
                <a:gd name="T72" fmla="*/ 31929 w 345"/>
                <a:gd name="T73" fmla="*/ 182772 h 287"/>
                <a:gd name="T74" fmla="*/ 31929 w 345"/>
                <a:gd name="T75" fmla="*/ 153191 h 287"/>
                <a:gd name="T76" fmla="*/ 31929 w 345"/>
                <a:gd name="T77" fmla="*/ 137343 h 287"/>
                <a:gd name="T78" fmla="*/ 49668 w 345"/>
                <a:gd name="T79" fmla="*/ 137343 h 287"/>
                <a:gd name="T80" fmla="*/ 49668 w 345"/>
                <a:gd name="T81" fmla="*/ 122553 h 287"/>
                <a:gd name="T82" fmla="*/ 68589 w 345"/>
                <a:gd name="T83" fmla="*/ 106705 h 287"/>
                <a:gd name="T84" fmla="*/ 68589 w 345"/>
                <a:gd name="T85" fmla="*/ 91914 h 287"/>
                <a:gd name="T86" fmla="*/ 68589 w 345"/>
                <a:gd name="T87" fmla="*/ 76067 h 287"/>
                <a:gd name="T88" fmla="*/ 49668 w 345"/>
                <a:gd name="T89" fmla="*/ 76067 h 287"/>
                <a:gd name="T90" fmla="*/ 31929 w 345"/>
                <a:gd name="T91" fmla="*/ 61276 h 287"/>
                <a:gd name="T92" fmla="*/ 31929 w 345"/>
                <a:gd name="T93" fmla="*/ 47542 h 287"/>
                <a:gd name="T94" fmla="*/ 49668 w 345"/>
                <a:gd name="T95" fmla="*/ 30638 h 287"/>
                <a:gd name="T96" fmla="*/ 49668 w 345"/>
                <a:gd name="T97" fmla="*/ 15847 h 287"/>
                <a:gd name="T98" fmla="*/ 68589 w 345"/>
                <a:gd name="T99" fmla="*/ 15847 h 287"/>
                <a:gd name="T100" fmla="*/ 83963 w 345"/>
                <a:gd name="T101" fmla="*/ 15847 h 287"/>
                <a:gd name="T102" fmla="*/ 100519 w 345"/>
                <a:gd name="T103" fmla="*/ 0 h 287"/>
                <a:gd name="T104" fmla="*/ 118257 w 345"/>
                <a:gd name="T105" fmla="*/ 0 h 287"/>
                <a:gd name="T106" fmla="*/ 134813 w 345"/>
                <a:gd name="T107" fmla="*/ 0 h 287"/>
                <a:gd name="T108" fmla="*/ 152552 w 345"/>
                <a:gd name="T109" fmla="*/ 0 h 287"/>
                <a:gd name="T110" fmla="*/ 152552 w 345"/>
                <a:gd name="T111" fmla="*/ 15847 h 287"/>
                <a:gd name="T112" fmla="*/ 169108 w 345"/>
                <a:gd name="T113" fmla="*/ 15847 h 287"/>
                <a:gd name="T114" fmla="*/ 203402 w 345"/>
                <a:gd name="T115" fmla="*/ 15847 h 287"/>
                <a:gd name="T116" fmla="*/ 254253 w 345"/>
                <a:gd name="T117" fmla="*/ 15847 h 287"/>
                <a:gd name="T118" fmla="*/ 254253 w 345"/>
                <a:gd name="T119" fmla="*/ 15847 h 28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345" h="287">
                  <a:moveTo>
                    <a:pt x="215" y="15"/>
                  </a:moveTo>
                  <a:lnTo>
                    <a:pt x="230" y="29"/>
                  </a:lnTo>
                  <a:lnTo>
                    <a:pt x="230" y="45"/>
                  </a:lnTo>
                  <a:lnTo>
                    <a:pt x="230" y="58"/>
                  </a:lnTo>
                  <a:lnTo>
                    <a:pt x="257" y="58"/>
                  </a:lnTo>
                  <a:lnTo>
                    <a:pt x="287" y="87"/>
                  </a:lnTo>
                  <a:lnTo>
                    <a:pt x="302" y="87"/>
                  </a:lnTo>
                  <a:lnTo>
                    <a:pt x="331" y="101"/>
                  </a:lnTo>
                  <a:lnTo>
                    <a:pt x="345" y="101"/>
                  </a:lnTo>
                  <a:lnTo>
                    <a:pt x="345" y="130"/>
                  </a:lnTo>
                  <a:lnTo>
                    <a:pt x="331" y="145"/>
                  </a:lnTo>
                  <a:lnTo>
                    <a:pt x="316" y="145"/>
                  </a:lnTo>
                  <a:lnTo>
                    <a:pt x="287" y="145"/>
                  </a:lnTo>
                  <a:lnTo>
                    <a:pt x="257" y="145"/>
                  </a:lnTo>
                  <a:lnTo>
                    <a:pt x="244" y="145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86" y="186"/>
                  </a:lnTo>
                  <a:lnTo>
                    <a:pt x="157" y="202"/>
                  </a:lnTo>
                  <a:lnTo>
                    <a:pt x="143" y="215"/>
                  </a:lnTo>
                  <a:lnTo>
                    <a:pt x="143" y="229"/>
                  </a:lnTo>
                  <a:lnTo>
                    <a:pt x="114" y="244"/>
                  </a:lnTo>
                  <a:lnTo>
                    <a:pt x="100" y="260"/>
                  </a:lnTo>
                  <a:lnTo>
                    <a:pt x="58" y="273"/>
                  </a:lnTo>
                  <a:lnTo>
                    <a:pt x="42" y="287"/>
                  </a:lnTo>
                  <a:lnTo>
                    <a:pt x="27" y="273"/>
                  </a:lnTo>
                  <a:lnTo>
                    <a:pt x="58" y="244"/>
                  </a:lnTo>
                  <a:lnTo>
                    <a:pt x="71" y="244"/>
                  </a:lnTo>
                  <a:lnTo>
                    <a:pt x="71" y="229"/>
                  </a:lnTo>
                  <a:lnTo>
                    <a:pt x="71" y="215"/>
                  </a:lnTo>
                  <a:lnTo>
                    <a:pt x="58" y="229"/>
                  </a:lnTo>
                  <a:lnTo>
                    <a:pt x="42" y="229"/>
                  </a:lnTo>
                  <a:lnTo>
                    <a:pt x="13" y="229"/>
                  </a:lnTo>
                  <a:lnTo>
                    <a:pt x="0" y="215"/>
                  </a:lnTo>
                  <a:lnTo>
                    <a:pt x="13" y="202"/>
                  </a:lnTo>
                  <a:lnTo>
                    <a:pt x="13" y="186"/>
                  </a:lnTo>
                  <a:lnTo>
                    <a:pt x="27" y="173"/>
                  </a:lnTo>
                  <a:lnTo>
                    <a:pt x="27" y="145"/>
                  </a:lnTo>
                  <a:lnTo>
                    <a:pt x="27" y="130"/>
                  </a:lnTo>
                  <a:lnTo>
                    <a:pt x="42" y="130"/>
                  </a:lnTo>
                  <a:lnTo>
                    <a:pt x="42" y="116"/>
                  </a:lnTo>
                  <a:lnTo>
                    <a:pt x="58" y="101"/>
                  </a:lnTo>
                  <a:lnTo>
                    <a:pt x="58" y="87"/>
                  </a:lnTo>
                  <a:lnTo>
                    <a:pt x="58" y="72"/>
                  </a:lnTo>
                  <a:lnTo>
                    <a:pt x="42" y="72"/>
                  </a:lnTo>
                  <a:lnTo>
                    <a:pt x="27" y="58"/>
                  </a:lnTo>
                  <a:lnTo>
                    <a:pt x="27" y="45"/>
                  </a:lnTo>
                  <a:lnTo>
                    <a:pt x="42" y="29"/>
                  </a:lnTo>
                  <a:lnTo>
                    <a:pt x="42" y="15"/>
                  </a:lnTo>
                  <a:lnTo>
                    <a:pt x="58" y="15"/>
                  </a:lnTo>
                  <a:lnTo>
                    <a:pt x="71" y="15"/>
                  </a:lnTo>
                  <a:lnTo>
                    <a:pt x="85" y="0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29" y="0"/>
                  </a:lnTo>
                  <a:lnTo>
                    <a:pt x="129" y="15"/>
                  </a:lnTo>
                  <a:lnTo>
                    <a:pt x="143" y="15"/>
                  </a:lnTo>
                  <a:lnTo>
                    <a:pt x="172" y="15"/>
                  </a:lnTo>
                  <a:lnTo>
                    <a:pt x="215" y="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0" name="Freeform 1107">
              <a:extLst>
                <a:ext uri="{FF2B5EF4-FFF2-40B4-BE49-F238E27FC236}">
                  <a16:creationId xmlns:a16="http://schemas.microsoft.com/office/drawing/2014/main" id="{EA9336C3-7F3F-7AE5-8D8B-5053798985A8}"/>
                </a:ext>
              </a:extLst>
            </p:cNvPr>
            <p:cNvSpPr>
              <a:spLocks/>
            </p:cNvSpPr>
            <p:nvPr>
              <p:custDataLst>
                <p:tags r:id="rId54"/>
              </p:custDataLst>
            </p:nvPr>
          </p:nvSpPr>
          <p:spPr bwMode="auto">
            <a:xfrm>
              <a:off x="5917764" y="5159553"/>
              <a:ext cx="218797" cy="424379"/>
            </a:xfrm>
            <a:custGeom>
              <a:avLst/>
              <a:gdLst>
                <a:gd name="T0" fmla="*/ 236537 w 202"/>
                <a:gd name="T1" fmla="*/ 289929 h 432"/>
                <a:gd name="T2" fmla="*/ 236537 w 202"/>
                <a:gd name="T3" fmla="*/ 320727 h 432"/>
                <a:gd name="T4" fmla="*/ 202579 w 202"/>
                <a:gd name="T5" fmla="*/ 368517 h 432"/>
                <a:gd name="T6" fmla="*/ 168620 w 202"/>
                <a:gd name="T7" fmla="*/ 381261 h 432"/>
                <a:gd name="T8" fmla="*/ 152227 w 202"/>
                <a:gd name="T9" fmla="*/ 412060 h 432"/>
                <a:gd name="T10" fmla="*/ 118268 w 202"/>
                <a:gd name="T11" fmla="*/ 427990 h 432"/>
                <a:gd name="T12" fmla="*/ 118268 w 202"/>
                <a:gd name="T13" fmla="*/ 458788 h 432"/>
                <a:gd name="T14" fmla="*/ 84310 w 202"/>
                <a:gd name="T15" fmla="*/ 427990 h 432"/>
                <a:gd name="T16" fmla="*/ 50352 w 202"/>
                <a:gd name="T17" fmla="*/ 412060 h 432"/>
                <a:gd name="T18" fmla="*/ 0 w 202"/>
                <a:gd name="T19" fmla="*/ 397191 h 432"/>
                <a:gd name="T20" fmla="*/ 16394 w 202"/>
                <a:gd name="T21" fmla="*/ 368517 h 432"/>
                <a:gd name="T22" fmla="*/ 0 w 202"/>
                <a:gd name="T23" fmla="*/ 352587 h 432"/>
                <a:gd name="T24" fmla="*/ 16394 w 202"/>
                <a:gd name="T25" fmla="*/ 320727 h 432"/>
                <a:gd name="T26" fmla="*/ 0 w 202"/>
                <a:gd name="T27" fmla="*/ 289929 h 432"/>
                <a:gd name="T28" fmla="*/ 16394 w 202"/>
                <a:gd name="T29" fmla="*/ 261254 h 432"/>
                <a:gd name="T30" fmla="*/ 16394 w 202"/>
                <a:gd name="T31" fmla="*/ 214526 h 432"/>
                <a:gd name="T32" fmla="*/ 16394 w 202"/>
                <a:gd name="T33" fmla="*/ 182666 h 432"/>
                <a:gd name="T34" fmla="*/ 16394 w 202"/>
                <a:gd name="T35" fmla="*/ 151867 h 432"/>
                <a:gd name="T36" fmla="*/ 33958 w 202"/>
                <a:gd name="T37" fmla="*/ 138061 h 432"/>
                <a:gd name="T38" fmla="*/ 16394 w 202"/>
                <a:gd name="T39" fmla="*/ 107263 h 432"/>
                <a:gd name="T40" fmla="*/ 16394 w 202"/>
                <a:gd name="T41" fmla="*/ 61597 h 432"/>
                <a:gd name="T42" fmla="*/ 16394 w 202"/>
                <a:gd name="T43" fmla="*/ 30798 h 432"/>
                <a:gd name="T44" fmla="*/ 50352 w 202"/>
                <a:gd name="T45" fmla="*/ 15930 h 432"/>
                <a:gd name="T46" fmla="*/ 99533 w 202"/>
                <a:gd name="T47" fmla="*/ 15930 h 432"/>
                <a:gd name="T48" fmla="*/ 152227 w 202"/>
                <a:gd name="T49" fmla="*/ 30798 h 432"/>
                <a:gd name="T50" fmla="*/ 168620 w 202"/>
                <a:gd name="T51" fmla="*/ 78589 h 432"/>
                <a:gd name="T52" fmla="*/ 152227 w 202"/>
                <a:gd name="T53" fmla="*/ 107263 h 432"/>
                <a:gd name="T54" fmla="*/ 152227 w 202"/>
                <a:gd name="T55" fmla="*/ 151867 h 432"/>
                <a:gd name="T56" fmla="*/ 168620 w 202"/>
                <a:gd name="T57" fmla="*/ 182666 h 432"/>
                <a:gd name="T58" fmla="*/ 183843 w 202"/>
                <a:gd name="T59" fmla="*/ 214526 h 432"/>
                <a:gd name="T60" fmla="*/ 202579 w 202"/>
                <a:gd name="T61" fmla="*/ 261254 h 432"/>
                <a:gd name="T62" fmla="*/ 217801 w 202"/>
                <a:gd name="T63" fmla="*/ 276122 h 43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02" h="432">
                  <a:moveTo>
                    <a:pt x="186" y="260"/>
                  </a:moveTo>
                  <a:lnTo>
                    <a:pt x="202" y="273"/>
                  </a:lnTo>
                  <a:lnTo>
                    <a:pt x="202" y="289"/>
                  </a:lnTo>
                  <a:lnTo>
                    <a:pt x="202" y="302"/>
                  </a:lnTo>
                  <a:lnTo>
                    <a:pt x="186" y="318"/>
                  </a:lnTo>
                  <a:lnTo>
                    <a:pt x="173" y="347"/>
                  </a:lnTo>
                  <a:lnTo>
                    <a:pt x="157" y="359"/>
                  </a:lnTo>
                  <a:lnTo>
                    <a:pt x="144" y="359"/>
                  </a:lnTo>
                  <a:lnTo>
                    <a:pt x="157" y="374"/>
                  </a:lnTo>
                  <a:lnTo>
                    <a:pt x="130" y="388"/>
                  </a:lnTo>
                  <a:lnTo>
                    <a:pt x="115" y="388"/>
                  </a:lnTo>
                  <a:lnTo>
                    <a:pt x="101" y="403"/>
                  </a:lnTo>
                  <a:lnTo>
                    <a:pt x="101" y="417"/>
                  </a:lnTo>
                  <a:lnTo>
                    <a:pt x="101" y="432"/>
                  </a:lnTo>
                  <a:lnTo>
                    <a:pt x="85" y="432"/>
                  </a:lnTo>
                  <a:lnTo>
                    <a:pt x="72" y="403"/>
                  </a:lnTo>
                  <a:lnTo>
                    <a:pt x="72" y="388"/>
                  </a:lnTo>
                  <a:lnTo>
                    <a:pt x="43" y="388"/>
                  </a:lnTo>
                  <a:lnTo>
                    <a:pt x="29" y="374"/>
                  </a:lnTo>
                  <a:lnTo>
                    <a:pt x="0" y="374"/>
                  </a:lnTo>
                  <a:lnTo>
                    <a:pt x="0" y="347"/>
                  </a:lnTo>
                  <a:lnTo>
                    <a:pt x="14" y="347"/>
                  </a:lnTo>
                  <a:lnTo>
                    <a:pt x="14" y="332"/>
                  </a:lnTo>
                  <a:lnTo>
                    <a:pt x="0" y="332"/>
                  </a:lnTo>
                  <a:lnTo>
                    <a:pt x="0" y="318"/>
                  </a:lnTo>
                  <a:lnTo>
                    <a:pt x="14" y="302"/>
                  </a:lnTo>
                  <a:lnTo>
                    <a:pt x="0" y="289"/>
                  </a:lnTo>
                  <a:lnTo>
                    <a:pt x="0" y="273"/>
                  </a:lnTo>
                  <a:lnTo>
                    <a:pt x="0" y="260"/>
                  </a:lnTo>
                  <a:lnTo>
                    <a:pt x="14" y="246"/>
                  </a:lnTo>
                  <a:lnTo>
                    <a:pt x="14" y="215"/>
                  </a:lnTo>
                  <a:lnTo>
                    <a:pt x="14" y="202"/>
                  </a:lnTo>
                  <a:lnTo>
                    <a:pt x="14" y="188"/>
                  </a:lnTo>
                  <a:lnTo>
                    <a:pt x="14" y="172"/>
                  </a:lnTo>
                  <a:lnTo>
                    <a:pt x="14" y="159"/>
                  </a:lnTo>
                  <a:lnTo>
                    <a:pt x="14" y="143"/>
                  </a:lnTo>
                  <a:lnTo>
                    <a:pt x="29" y="143"/>
                  </a:lnTo>
                  <a:lnTo>
                    <a:pt x="29" y="130"/>
                  </a:lnTo>
                  <a:lnTo>
                    <a:pt x="29" y="116"/>
                  </a:lnTo>
                  <a:lnTo>
                    <a:pt x="14" y="101"/>
                  </a:lnTo>
                  <a:lnTo>
                    <a:pt x="14" y="74"/>
                  </a:lnTo>
                  <a:lnTo>
                    <a:pt x="14" y="58"/>
                  </a:lnTo>
                  <a:lnTo>
                    <a:pt x="14" y="45"/>
                  </a:lnTo>
                  <a:lnTo>
                    <a:pt x="14" y="29"/>
                  </a:lnTo>
                  <a:lnTo>
                    <a:pt x="29" y="15"/>
                  </a:lnTo>
                  <a:lnTo>
                    <a:pt x="43" y="15"/>
                  </a:lnTo>
                  <a:lnTo>
                    <a:pt x="72" y="0"/>
                  </a:lnTo>
                  <a:lnTo>
                    <a:pt x="85" y="15"/>
                  </a:lnTo>
                  <a:lnTo>
                    <a:pt x="101" y="29"/>
                  </a:lnTo>
                  <a:lnTo>
                    <a:pt x="130" y="29"/>
                  </a:lnTo>
                  <a:lnTo>
                    <a:pt x="130" y="45"/>
                  </a:lnTo>
                  <a:lnTo>
                    <a:pt x="144" y="74"/>
                  </a:lnTo>
                  <a:lnTo>
                    <a:pt x="144" y="87"/>
                  </a:lnTo>
                  <a:lnTo>
                    <a:pt x="130" y="101"/>
                  </a:lnTo>
                  <a:lnTo>
                    <a:pt x="130" y="116"/>
                  </a:lnTo>
                  <a:lnTo>
                    <a:pt x="130" y="143"/>
                  </a:lnTo>
                  <a:lnTo>
                    <a:pt x="144" y="159"/>
                  </a:lnTo>
                  <a:lnTo>
                    <a:pt x="144" y="172"/>
                  </a:lnTo>
                  <a:lnTo>
                    <a:pt x="144" y="202"/>
                  </a:lnTo>
                  <a:lnTo>
                    <a:pt x="157" y="202"/>
                  </a:lnTo>
                  <a:lnTo>
                    <a:pt x="157" y="231"/>
                  </a:lnTo>
                  <a:lnTo>
                    <a:pt x="173" y="246"/>
                  </a:lnTo>
                  <a:lnTo>
                    <a:pt x="186" y="26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1" name="Freeform 1109">
              <a:extLst>
                <a:ext uri="{FF2B5EF4-FFF2-40B4-BE49-F238E27FC236}">
                  <a16:creationId xmlns:a16="http://schemas.microsoft.com/office/drawing/2014/main" id="{3CED32A4-930A-93AD-92D0-420FDF64C88B}"/>
                </a:ext>
              </a:extLst>
            </p:cNvPr>
            <p:cNvSpPr>
              <a:spLocks/>
            </p:cNvSpPr>
            <p:nvPr>
              <p:custDataLst>
                <p:tags r:id="rId55"/>
              </p:custDataLst>
            </p:nvPr>
          </p:nvSpPr>
          <p:spPr bwMode="auto">
            <a:xfrm>
              <a:off x="5186482" y="4504630"/>
              <a:ext cx="1215866" cy="897216"/>
            </a:xfrm>
            <a:custGeom>
              <a:avLst/>
              <a:gdLst>
                <a:gd name="T0" fmla="*/ 1296798 w 1117"/>
                <a:gd name="T1" fmla="*/ 817708 h 911"/>
                <a:gd name="T2" fmla="*/ 1229723 w 1117"/>
                <a:gd name="T3" fmla="*/ 757018 h 911"/>
                <a:gd name="T4" fmla="*/ 1195596 w 1117"/>
                <a:gd name="T5" fmla="*/ 664387 h 911"/>
                <a:gd name="T6" fmla="*/ 1246197 w 1117"/>
                <a:gd name="T7" fmla="*/ 604763 h 911"/>
                <a:gd name="T8" fmla="*/ 1229723 w 1117"/>
                <a:gd name="T9" fmla="*/ 558980 h 911"/>
                <a:gd name="T10" fmla="*/ 1195596 w 1117"/>
                <a:gd name="T11" fmla="*/ 497226 h 911"/>
                <a:gd name="T12" fmla="*/ 1246197 w 1117"/>
                <a:gd name="T13" fmla="*/ 418436 h 911"/>
                <a:gd name="T14" fmla="*/ 1229723 w 1117"/>
                <a:gd name="T15" fmla="*/ 358812 h 911"/>
                <a:gd name="T16" fmla="*/ 1127344 w 1117"/>
                <a:gd name="T17" fmla="*/ 358812 h 911"/>
                <a:gd name="T18" fmla="*/ 1042617 w 1117"/>
                <a:gd name="T19" fmla="*/ 344970 h 911"/>
                <a:gd name="T20" fmla="*/ 1059091 w 1117"/>
                <a:gd name="T21" fmla="*/ 282152 h 911"/>
                <a:gd name="T22" fmla="*/ 993192 w 1117"/>
                <a:gd name="T23" fmla="*/ 251275 h 911"/>
                <a:gd name="T24" fmla="*/ 974364 w 1117"/>
                <a:gd name="T25" fmla="*/ 160773 h 911"/>
                <a:gd name="T26" fmla="*/ 959066 w 1117"/>
                <a:gd name="T27" fmla="*/ 114990 h 911"/>
                <a:gd name="T28" fmla="*/ 869632 w 1117"/>
                <a:gd name="T29" fmla="*/ 114990 h 911"/>
                <a:gd name="T30" fmla="*/ 782551 w 1117"/>
                <a:gd name="T31" fmla="*/ 114990 h 911"/>
                <a:gd name="T32" fmla="*/ 701354 w 1117"/>
                <a:gd name="T33" fmla="*/ 143738 h 911"/>
                <a:gd name="T34" fmla="*/ 618980 w 1117"/>
                <a:gd name="T35" fmla="*/ 177809 h 911"/>
                <a:gd name="T36" fmla="*/ 551904 w 1117"/>
                <a:gd name="T37" fmla="*/ 160773 h 911"/>
                <a:gd name="T38" fmla="*/ 497773 w 1117"/>
                <a:gd name="T39" fmla="*/ 129896 h 911"/>
                <a:gd name="T40" fmla="*/ 447172 w 1117"/>
                <a:gd name="T41" fmla="*/ 68142 h 911"/>
                <a:gd name="T42" fmla="*/ 408339 w 1117"/>
                <a:gd name="T43" fmla="*/ 9583 h 911"/>
                <a:gd name="T44" fmla="*/ 310667 w 1117"/>
                <a:gd name="T45" fmla="*/ 18100 h 911"/>
                <a:gd name="T46" fmla="*/ 196520 w 1117"/>
                <a:gd name="T47" fmla="*/ 44718 h 911"/>
                <a:gd name="T48" fmla="*/ 145919 w 1117"/>
                <a:gd name="T49" fmla="*/ 66013 h 911"/>
                <a:gd name="T50" fmla="*/ 72960 w 1117"/>
                <a:gd name="T51" fmla="*/ 30877 h 911"/>
                <a:gd name="T52" fmla="*/ 23535 w 1117"/>
                <a:gd name="T53" fmla="*/ 70272 h 911"/>
                <a:gd name="T54" fmla="*/ 0 w 1117"/>
                <a:gd name="T55" fmla="*/ 114990 h 911"/>
                <a:gd name="T56" fmla="*/ 57662 w 1117"/>
                <a:gd name="T57" fmla="*/ 143738 h 911"/>
                <a:gd name="T58" fmla="*/ 41187 w 1117"/>
                <a:gd name="T59" fmla="*/ 208686 h 911"/>
                <a:gd name="T60" fmla="*/ 24712 w 1117"/>
                <a:gd name="T61" fmla="*/ 251275 h 911"/>
                <a:gd name="T62" fmla="*/ 57662 w 1117"/>
                <a:gd name="T63" fmla="*/ 327935 h 911"/>
                <a:gd name="T64" fmla="*/ 109439 w 1117"/>
                <a:gd name="T65" fmla="*/ 237433 h 911"/>
                <a:gd name="T66" fmla="*/ 177692 w 1117"/>
                <a:gd name="T67" fmla="*/ 282152 h 911"/>
                <a:gd name="T68" fmla="*/ 177692 w 1117"/>
                <a:gd name="T69" fmla="*/ 389689 h 911"/>
                <a:gd name="T70" fmla="*/ 244768 w 1117"/>
                <a:gd name="T71" fmla="*/ 418436 h 911"/>
                <a:gd name="T72" fmla="*/ 244768 w 1117"/>
                <a:gd name="T73" fmla="*/ 466349 h 911"/>
                <a:gd name="T74" fmla="*/ 313020 w 1117"/>
                <a:gd name="T75" fmla="*/ 543009 h 911"/>
                <a:gd name="T76" fmla="*/ 431874 w 1117"/>
                <a:gd name="T77" fmla="*/ 573886 h 911"/>
                <a:gd name="T78" fmla="*/ 534253 w 1117"/>
                <a:gd name="T79" fmla="*/ 664387 h 911"/>
                <a:gd name="T80" fmla="*/ 618980 w 1117"/>
                <a:gd name="T81" fmla="*/ 710170 h 911"/>
                <a:gd name="T82" fmla="*/ 704884 w 1117"/>
                <a:gd name="T83" fmla="*/ 741047 h 911"/>
                <a:gd name="T84" fmla="*/ 737834 w 1117"/>
                <a:gd name="T85" fmla="*/ 802801 h 911"/>
                <a:gd name="T86" fmla="*/ 806086 w 1117"/>
                <a:gd name="T87" fmla="*/ 817708 h 911"/>
                <a:gd name="T88" fmla="*/ 806086 w 1117"/>
                <a:gd name="T89" fmla="*/ 741047 h 911"/>
                <a:gd name="T90" fmla="*/ 889637 w 1117"/>
                <a:gd name="T91" fmla="*/ 726141 h 911"/>
                <a:gd name="T92" fmla="*/ 959066 w 1117"/>
                <a:gd name="T93" fmla="*/ 788960 h 911"/>
                <a:gd name="T94" fmla="*/ 940238 w 1117"/>
                <a:gd name="T95" fmla="*/ 864555 h 911"/>
                <a:gd name="T96" fmla="*/ 974364 w 1117"/>
                <a:gd name="T97" fmla="*/ 925245 h 911"/>
                <a:gd name="T98" fmla="*/ 1027319 w 1117"/>
                <a:gd name="T99" fmla="*/ 956122 h 911"/>
                <a:gd name="T100" fmla="*/ 1093218 w 1117"/>
                <a:gd name="T101" fmla="*/ 956122 h 911"/>
                <a:gd name="T102" fmla="*/ 1195596 w 1117"/>
                <a:gd name="T103" fmla="*/ 908209 h 911"/>
                <a:gd name="T104" fmla="*/ 1262672 w 1117"/>
                <a:gd name="T105" fmla="*/ 908209 h 911"/>
                <a:gd name="T106" fmla="*/ 1280324 w 1117"/>
                <a:gd name="T107" fmla="*/ 864555 h 9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117" h="911">
                  <a:moveTo>
                    <a:pt x="1088" y="810"/>
                  </a:moveTo>
                  <a:lnTo>
                    <a:pt x="1102" y="797"/>
                  </a:lnTo>
                  <a:lnTo>
                    <a:pt x="1102" y="783"/>
                  </a:lnTo>
                  <a:lnTo>
                    <a:pt x="1102" y="768"/>
                  </a:lnTo>
                  <a:lnTo>
                    <a:pt x="1088" y="754"/>
                  </a:lnTo>
                  <a:lnTo>
                    <a:pt x="1073" y="741"/>
                  </a:lnTo>
                  <a:lnTo>
                    <a:pt x="1059" y="725"/>
                  </a:lnTo>
                  <a:lnTo>
                    <a:pt x="1045" y="711"/>
                  </a:lnTo>
                  <a:lnTo>
                    <a:pt x="1016" y="696"/>
                  </a:lnTo>
                  <a:lnTo>
                    <a:pt x="1016" y="667"/>
                  </a:lnTo>
                  <a:lnTo>
                    <a:pt x="1016" y="653"/>
                  </a:lnTo>
                  <a:lnTo>
                    <a:pt x="1016" y="624"/>
                  </a:lnTo>
                  <a:lnTo>
                    <a:pt x="1030" y="624"/>
                  </a:lnTo>
                  <a:lnTo>
                    <a:pt x="1030" y="597"/>
                  </a:lnTo>
                  <a:lnTo>
                    <a:pt x="1030" y="582"/>
                  </a:lnTo>
                  <a:lnTo>
                    <a:pt x="1059" y="568"/>
                  </a:lnTo>
                  <a:lnTo>
                    <a:pt x="1059" y="552"/>
                  </a:lnTo>
                  <a:lnTo>
                    <a:pt x="1073" y="539"/>
                  </a:lnTo>
                  <a:lnTo>
                    <a:pt x="1059" y="525"/>
                  </a:lnTo>
                  <a:lnTo>
                    <a:pt x="1045" y="525"/>
                  </a:lnTo>
                  <a:lnTo>
                    <a:pt x="1030" y="525"/>
                  </a:lnTo>
                  <a:lnTo>
                    <a:pt x="1030" y="510"/>
                  </a:lnTo>
                  <a:lnTo>
                    <a:pt x="1016" y="496"/>
                  </a:lnTo>
                  <a:lnTo>
                    <a:pt x="1016" y="467"/>
                  </a:lnTo>
                  <a:lnTo>
                    <a:pt x="1001" y="438"/>
                  </a:lnTo>
                  <a:lnTo>
                    <a:pt x="1016" y="438"/>
                  </a:lnTo>
                  <a:lnTo>
                    <a:pt x="1030" y="424"/>
                  </a:lnTo>
                  <a:lnTo>
                    <a:pt x="1059" y="393"/>
                  </a:lnTo>
                  <a:lnTo>
                    <a:pt x="1045" y="366"/>
                  </a:lnTo>
                  <a:lnTo>
                    <a:pt x="1030" y="366"/>
                  </a:lnTo>
                  <a:lnTo>
                    <a:pt x="1030" y="353"/>
                  </a:lnTo>
                  <a:lnTo>
                    <a:pt x="1045" y="337"/>
                  </a:lnTo>
                  <a:lnTo>
                    <a:pt x="1030" y="324"/>
                  </a:lnTo>
                  <a:lnTo>
                    <a:pt x="1001" y="337"/>
                  </a:lnTo>
                  <a:lnTo>
                    <a:pt x="987" y="353"/>
                  </a:lnTo>
                  <a:lnTo>
                    <a:pt x="958" y="337"/>
                  </a:lnTo>
                  <a:lnTo>
                    <a:pt x="943" y="324"/>
                  </a:lnTo>
                  <a:lnTo>
                    <a:pt x="929" y="324"/>
                  </a:lnTo>
                  <a:lnTo>
                    <a:pt x="900" y="324"/>
                  </a:lnTo>
                  <a:lnTo>
                    <a:pt x="886" y="324"/>
                  </a:lnTo>
                  <a:lnTo>
                    <a:pt x="886" y="308"/>
                  </a:lnTo>
                  <a:lnTo>
                    <a:pt x="886" y="294"/>
                  </a:lnTo>
                  <a:lnTo>
                    <a:pt x="900" y="281"/>
                  </a:lnTo>
                  <a:lnTo>
                    <a:pt x="900" y="265"/>
                  </a:lnTo>
                  <a:lnTo>
                    <a:pt x="886" y="252"/>
                  </a:lnTo>
                  <a:lnTo>
                    <a:pt x="873" y="236"/>
                  </a:lnTo>
                  <a:lnTo>
                    <a:pt x="857" y="236"/>
                  </a:lnTo>
                  <a:lnTo>
                    <a:pt x="844" y="236"/>
                  </a:lnTo>
                  <a:lnTo>
                    <a:pt x="844" y="207"/>
                  </a:lnTo>
                  <a:lnTo>
                    <a:pt x="828" y="196"/>
                  </a:lnTo>
                  <a:lnTo>
                    <a:pt x="828" y="180"/>
                  </a:lnTo>
                  <a:lnTo>
                    <a:pt x="828" y="151"/>
                  </a:lnTo>
                  <a:lnTo>
                    <a:pt x="828" y="135"/>
                  </a:lnTo>
                  <a:lnTo>
                    <a:pt x="815" y="135"/>
                  </a:lnTo>
                  <a:lnTo>
                    <a:pt x="799" y="135"/>
                  </a:lnTo>
                  <a:lnTo>
                    <a:pt x="815" y="108"/>
                  </a:lnTo>
                  <a:lnTo>
                    <a:pt x="791" y="103"/>
                  </a:lnTo>
                  <a:lnTo>
                    <a:pt x="772" y="95"/>
                  </a:lnTo>
                  <a:lnTo>
                    <a:pt x="739" y="95"/>
                  </a:lnTo>
                  <a:lnTo>
                    <a:pt x="739" y="108"/>
                  </a:lnTo>
                  <a:lnTo>
                    <a:pt x="718" y="110"/>
                  </a:lnTo>
                  <a:lnTo>
                    <a:pt x="714" y="116"/>
                  </a:lnTo>
                  <a:lnTo>
                    <a:pt x="698" y="99"/>
                  </a:lnTo>
                  <a:lnTo>
                    <a:pt x="665" y="108"/>
                  </a:lnTo>
                  <a:lnTo>
                    <a:pt x="644" y="124"/>
                  </a:lnTo>
                  <a:lnTo>
                    <a:pt x="632" y="128"/>
                  </a:lnTo>
                  <a:lnTo>
                    <a:pt x="607" y="128"/>
                  </a:lnTo>
                  <a:lnTo>
                    <a:pt x="596" y="135"/>
                  </a:lnTo>
                  <a:lnTo>
                    <a:pt x="578" y="153"/>
                  </a:lnTo>
                  <a:lnTo>
                    <a:pt x="561" y="170"/>
                  </a:lnTo>
                  <a:lnTo>
                    <a:pt x="553" y="174"/>
                  </a:lnTo>
                  <a:lnTo>
                    <a:pt x="526" y="167"/>
                  </a:lnTo>
                  <a:lnTo>
                    <a:pt x="512" y="167"/>
                  </a:lnTo>
                  <a:lnTo>
                    <a:pt x="497" y="167"/>
                  </a:lnTo>
                  <a:lnTo>
                    <a:pt x="483" y="167"/>
                  </a:lnTo>
                  <a:lnTo>
                    <a:pt x="469" y="151"/>
                  </a:lnTo>
                  <a:lnTo>
                    <a:pt x="454" y="151"/>
                  </a:lnTo>
                  <a:lnTo>
                    <a:pt x="454" y="135"/>
                  </a:lnTo>
                  <a:lnTo>
                    <a:pt x="438" y="135"/>
                  </a:lnTo>
                  <a:lnTo>
                    <a:pt x="423" y="122"/>
                  </a:lnTo>
                  <a:lnTo>
                    <a:pt x="409" y="108"/>
                  </a:lnTo>
                  <a:lnTo>
                    <a:pt x="396" y="93"/>
                  </a:lnTo>
                  <a:lnTo>
                    <a:pt x="380" y="79"/>
                  </a:lnTo>
                  <a:lnTo>
                    <a:pt x="380" y="64"/>
                  </a:lnTo>
                  <a:lnTo>
                    <a:pt x="380" y="50"/>
                  </a:lnTo>
                  <a:lnTo>
                    <a:pt x="367" y="37"/>
                  </a:lnTo>
                  <a:lnTo>
                    <a:pt x="351" y="21"/>
                  </a:lnTo>
                  <a:lnTo>
                    <a:pt x="347" y="9"/>
                  </a:lnTo>
                  <a:lnTo>
                    <a:pt x="314" y="0"/>
                  </a:lnTo>
                  <a:lnTo>
                    <a:pt x="293" y="17"/>
                  </a:lnTo>
                  <a:lnTo>
                    <a:pt x="277" y="13"/>
                  </a:lnTo>
                  <a:lnTo>
                    <a:pt x="264" y="17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177" y="21"/>
                  </a:lnTo>
                  <a:lnTo>
                    <a:pt x="167" y="42"/>
                  </a:lnTo>
                  <a:lnTo>
                    <a:pt x="167" y="46"/>
                  </a:lnTo>
                  <a:lnTo>
                    <a:pt x="149" y="42"/>
                  </a:lnTo>
                  <a:lnTo>
                    <a:pt x="128" y="50"/>
                  </a:lnTo>
                  <a:lnTo>
                    <a:pt x="124" y="62"/>
                  </a:lnTo>
                  <a:lnTo>
                    <a:pt x="107" y="50"/>
                  </a:lnTo>
                  <a:lnTo>
                    <a:pt x="93" y="50"/>
                  </a:lnTo>
                  <a:lnTo>
                    <a:pt x="78" y="50"/>
                  </a:lnTo>
                  <a:lnTo>
                    <a:pt x="62" y="29"/>
                  </a:lnTo>
                  <a:lnTo>
                    <a:pt x="51" y="29"/>
                  </a:lnTo>
                  <a:lnTo>
                    <a:pt x="20" y="39"/>
                  </a:lnTo>
                  <a:lnTo>
                    <a:pt x="16" y="54"/>
                  </a:lnTo>
                  <a:lnTo>
                    <a:pt x="20" y="66"/>
                  </a:lnTo>
                  <a:lnTo>
                    <a:pt x="23" y="79"/>
                  </a:lnTo>
                  <a:lnTo>
                    <a:pt x="23" y="91"/>
                  </a:lnTo>
                  <a:lnTo>
                    <a:pt x="20" y="95"/>
                  </a:lnTo>
                  <a:lnTo>
                    <a:pt x="0" y="108"/>
                  </a:lnTo>
                  <a:lnTo>
                    <a:pt x="20" y="124"/>
                  </a:lnTo>
                  <a:lnTo>
                    <a:pt x="20" y="145"/>
                  </a:lnTo>
                  <a:lnTo>
                    <a:pt x="35" y="151"/>
                  </a:lnTo>
                  <a:lnTo>
                    <a:pt x="49" y="135"/>
                  </a:lnTo>
                  <a:lnTo>
                    <a:pt x="49" y="151"/>
                  </a:lnTo>
                  <a:lnTo>
                    <a:pt x="49" y="167"/>
                  </a:lnTo>
                  <a:lnTo>
                    <a:pt x="49" y="180"/>
                  </a:lnTo>
                  <a:lnTo>
                    <a:pt x="35" y="196"/>
                  </a:lnTo>
                  <a:lnTo>
                    <a:pt x="21" y="196"/>
                  </a:lnTo>
                  <a:lnTo>
                    <a:pt x="6" y="207"/>
                  </a:lnTo>
                  <a:lnTo>
                    <a:pt x="21" y="223"/>
                  </a:lnTo>
                  <a:lnTo>
                    <a:pt x="21" y="236"/>
                  </a:lnTo>
                  <a:lnTo>
                    <a:pt x="21" y="265"/>
                  </a:lnTo>
                  <a:lnTo>
                    <a:pt x="35" y="281"/>
                  </a:lnTo>
                  <a:lnTo>
                    <a:pt x="35" y="294"/>
                  </a:lnTo>
                  <a:lnTo>
                    <a:pt x="49" y="308"/>
                  </a:lnTo>
                  <a:lnTo>
                    <a:pt x="64" y="281"/>
                  </a:lnTo>
                  <a:lnTo>
                    <a:pt x="78" y="265"/>
                  </a:lnTo>
                  <a:lnTo>
                    <a:pt x="93" y="236"/>
                  </a:lnTo>
                  <a:lnTo>
                    <a:pt x="93" y="223"/>
                  </a:lnTo>
                  <a:lnTo>
                    <a:pt x="107" y="223"/>
                  </a:lnTo>
                  <a:lnTo>
                    <a:pt x="122" y="236"/>
                  </a:lnTo>
                  <a:lnTo>
                    <a:pt x="136" y="252"/>
                  </a:lnTo>
                  <a:lnTo>
                    <a:pt x="151" y="265"/>
                  </a:lnTo>
                  <a:lnTo>
                    <a:pt x="165" y="294"/>
                  </a:lnTo>
                  <a:lnTo>
                    <a:pt x="151" y="324"/>
                  </a:lnTo>
                  <a:lnTo>
                    <a:pt x="151" y="337"/>
                  </a:lnTo>
                  <a:lnTo>
                    <a:pt x="151" y="366"/>
                  </a:lnTo>
                  <a:lnTo>
                    <a:pt x="180" y="366"/>
                  </a:lnTo>
                  <a:lnTo>
                    <a:pt x="180" y="382"/>
                  </a:lnTo>
                  <a:lnTo>
                    <a:pt x="194" y="382"/>
                  </a:lnTo>
                  <a:lnTo>
                    <a:pt x="208" y="393"/>
                  </a:lnTo>
                  <a:lnTo>
                    <a:pt x="223" y="409"/>
                  </a:lnTo>
                  <a:lnTo>
                    <a:pt x="180" y="409"/>
                  </a:lnTo>
                  <a:lnTo>
                    <a:pt x="194" y="424"/>
                  </a:lnTo>
                  <a:lnTo>
                    <a:pt x="208" y="438"/>
                  </a:lnTo>
                  <a:lnTo>
                    <a:pt x="223" y="467"/>
                  </a:lnTo>
                  <a:lnTo>
                    <a:pt x="237" y="467"/>
                  </a:lnTo>
                  <a:lnTo>
                    <a:pt x="266" y="496"/>
                  </a:lnTo>
                  <a:lnTo>
                    <a:pt x="266" y="510"/>
                  </a:lnTo>
                  <a:lnTo>
                    <a:pt x="295" y="525"/>
                  </a:lnTo>
                  <a:lnTo>
                    <a:pt x="324" y="510"/>
                  </a:lnTo>
                  <a:lnTo>
                    <a:pt x="338" y="510"/>
                  </a:lnTo>
                  <a:lnTo>
                    <a:pt x="367" y="539"/>
                  </a:lnTo>
                  <a:lnTo>
                    <a:pt x="396" y="568"/>
                  </a:lnTo>
                  <a:lnTo>
                    <a:pt x="409" y="597"/>
                  </a:lnTo>
                  <a:lnTo>
                    <a:pt x="438" y="597"/>
                  </a:lnTo>
                  <a:lnTo>
                    <a:pt x="454" y="624"/>
                  </a:lnTo>
                  <a:lnTo>
                    <a:pt x="483" y="640"/>
                  </a:lnTo>
                  <a:lnTo>
                    <a:pt x="497" y="640"/>
                  </a:lnTo>
                  <a:lnTo>
                    <a:pt x="512" y="667"/>
                  </a:lnTo>
                  <a:lnTo>
                    <a:pt x="526" y="667"/>
                  </a:lnTo>
                  <a:lnTo>
                    <a:pt x="541" y="682"/>
                  </a:lnTo>
                  <a:lnTo>
                    <a:pt x="570" y="682"/>
                  </a:lnTo>
                  <a:lnTo>
                    <a:pt x="584" y="682"/>
                  </a:lnTo>
                  <a:lnTo>
                    <a:pt x="599" y="696"/>
                  </a:lnTo>
                  <a:lnTo>
                    <a:pt x="599" y="711"/>
                  </a:lnTo>
                  <a:lnTo>
                    <a:pt x="611" y="725"/>
                  </a:lnTo>
                  <a:lnTo>
                    <a:pt x="627" y="725"/>
                  </a:lnTo>
                  <a:lnTo>
                    <a:pt x="627" y="754"/>
                  </a:lnTo>
                  <a:lnTo>
                    <a:pt x="654" y="754"/>
                  </a:lnTo>
                  <a:lnTo>
                    <a:pt x="654" y="768"/>
                  </a:lnTo>
                  <a:lnTo>
                    <a:pt x="669" y="768"/>
                  </a:lnTo>
                  <a:lnTo>
                    <a:pt x="685" y="768"/>
                  </a:lnTo>
                  <a:lnTo>
                    <a:pt x="685" y="741"/>
                  </a:lnTo>
                  <a:lnTo>
                    <a:pt x="685" y="725"/>
                  </a:lnTo>
                  <a:lnTo>
                    <a:pt x="685" y="711"/>
                  </a:lnTo>
                  <a:lnTo>
                    <a:pt x="685" y="696"/>
                  </a:lnTo>
                  <a:lnTo>
                    <a:pt x="698" y="682"/>
                  </a:lnTo>
                  <a:lnTo>
                    <a:pt x="712" y="682"/>
                  </a:lnTo>
                  <a:lnTo>
                    <a:pt x="741" y="667"/>
                  </a:lnTo>
                  <a:lnTo>
                    <a:pt x="756" y="682"/>
                  </a:lnTo>
                  <a:lnTo>
                    <a:pt x="772" y="696"/>
                  </a:lnTo>
                  <a:lnTo>
                    <a:pt x="799" y="696"/>
                  </a:lnTo>
                  <a:lnTo>
                    <a:pt x="799" y="711"/>
                  </a:lnTo>
                  <a:lnTo>
                    <a:pt x="815" y="741"/>
                  </a:lnTo>
                  <a:lnTo>
                    <a:pt x="815" y="754"/>
                  </a:lnTo>
                  <a:lnTo>
                    <a:pt x="799" y="768"/>
                  </a:lnTo>
                  <a:lnTo>
                    <a:pt x="799" y="783"/>
                  </a:lnTo>
                  <a:lnTo>
                    <a:pt x="799" y="812"/>
                  </a:lnTo>
                  <a:lnTo>
                    <a:pt x="815" y="826"/>
                  </a:lnTo>
                  <a:lnTo>
                    <a:pt x="815" y="841"/>
                  </a:lnTo>
                  <a:lnTo>
                    <a:pt x="815" y="869"/>
                  </a:lnTo>
                  <a:lnTo>
                    <a:pt x="828" y="869"/>
                  </a:lnTo>
                  <a:lnTo>
                    <a:pt x="828" y="898"/>
                  </a:lnTo>
                  <a:lnTo>
                    <a:pt x="844" y="911"/>
                  </a:lnTo>
                  <a:lnTo>
                    <a:pt x="857" y="898"/>
                  </a:lnTo>
                  <a:lnTo>
                    <a:pt x="873" y="898"/>
                  </a:lnTo>
                  <a:lnTo>
                    <a:pt x="873" y="882"/>
                  </a:lnTo>
                  <a:lnTo>
                    <a:pt x="886" y="898"/>
                  </a:lnTo>
                  <a:lnTo>
                    <a:pt x="916" y="898"/>
                  </a:lnTo>
                  <a:lnTo>
                    <a:pt x="929" y="898"/>
                  </a:lnTo>
                  <a:lnTo>
                    <a:pt x="958" y="882"/>
                  </a:lnTo>
                  <a:lnTo>
                    <a:pt x="987" y="882"/>
                  </a:lnTo>
                  <a:lnTo>
                    <a:pt x="1001" y="869"/>
                  </a:lnTo>
                  <a:lnTo>
                    <a:pt x="1016" y="853"/>
                  </a:lnTo>
                  <a:lnTo>
                    <a:pt x="1030" y="869"/>
                  </a:lnTo>
                  <a:lnTo>
                    <a:pt x="1045" y="869"/>
                  </a:lnTo>
                  <a:lnTo>
                    <a:pt x="1059" y="869"/>
                  </a:lnTo>
                  <a:lnTo>
                    <a:pt x="1073" y="853"/>
                  </a:lnTo>
                  <a:lnTo>
                    <a:pt x="1088" y="841"/>
                  </a:lnTo>
                  <a:lnTo>
                    <a:pt x="1117" y="826"/>
                  </a:lnTo>
                  <a:lnTo>
                    <a:pt x="1088" y="812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2" name="Freeform 1110">
              <a:extLst>
                <a:ext uri="{FF2B5EF4-FFF2-40B4-BE49-F238E27FC236}">
                  <a16:creationId xmlns:a16="http://schemas.microsoft.com/office/drawing/2014/main" id="{28B42900-EAC2-DC39-6741-7A0603F70927}"/>
                </a:ext>
              </a:extLst>
            </p:cNvPr>
            <p:cNvSpPr>
              <a:spLocks/>
            </p:cNvSpPr>
            <p:nvPr>
              <p:custDataLst>
                <p:tags r:id="rId56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3" name="Freeform 1111">
              <a:extLst>
                <a:ext uri="{FF2B5EF4-FFF2-40B4-BE49-F238E27FC236}">
                  <a16:creationId xmlns:a16="http://schemas.microsoft.com/office/drawing/2014/main" id="{20B567B3-386D-28B1-3954-8C7D5C77FBFD}"/>
                </a:ext>
              </a:extLst>
            </p:cNvPr>
            <p:cNvSpPr>
              <a:spLocks/>
            </p:cNvSpPr>
            <p:nvPr>
              <p:custDataLst>
                <p:tags r:id="rId57"/>
              </p:custDataLst>
            </p:nvPr>
          </p:nvSpPr>
          <p:spPr bwMode="auto">
            <a:xfrm>
              <a:off x="3600570" y="4918730"/>
              <a:ext cx="66079" cy="49927"/>
            </a:xfrm>
            <a:custGeom>
              <a:avLst/>
              <a:gdLst>
                <a:gd name="T0" fmla="*/ 0 w 60"/>
                <a:gd name="T1" fmla="*/ 21798 h 52"/>
                <a:gd name="T2" fmla="*/ 8334 w 60"/>
                <a:gd name="T3" fmla="*/ 9342 h 52"/>
                <a:gd name="T4" fmla="*/ 22622 w 60"/>
                <a:gd name="T5" fmla="*/ 3114 h 52"/>
                <a:gd name="T6" fmla="*/ 42862 w 60"/>
                <a:gd name="T7" fmla="*/ 0 h 52"/>
                <a:gd name="T8" fmla="*/ 54768 w 60"/>
                <a:gd name="T9" fmla="*/ 0 h 52"/>
                <a:gd name="T10" fmla="*/ 71437 w 60"/>
                <a:gd name="T11" fmla="*/ 19722 h 52"/>
                <a:gd name="T12" fmla="*/ 71437 w 60"/>
                <a:gd name="T13" fmla="*/ 41519 h 52"/>
                <a:gd name="T14" fmla="*/ 54768 w 60"/>
                <a:gd name="T15" fmla="*/ 53975 h 52"/>
                <a:gd name="T16" fmla="*/ 42862 w 60"/>
                <a:gd name="T17" fmla="*/ 53975 h 52"/>
                <a:gd name="T18" fmla="*/ 27384 w 60"/>
                <a:gd name="T19" fmla="*/ 51899 h 52"/>
                <a:gd name="T20" fmla="*/ 8334 w 60"/>
                <a:gd name="T21" fmla="*/ 45671 h 52"/>
                <a:gd name="T22" fmla="*/ 0 w 60"/>
                <a:gd name="T23" fmla="*/ 21798 h 52"/>
                <a:gd name="T24" fmla="*/ 0 w 60"/>
                <a:gd name="T25" fmla="*/ 21798 h 5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0" h="52">
                  <a:moveTo>
                    <a:pt x="0" y="21"/>
                  </a:moveTo>
                  <a:lnTo>
                    <a:pt x="7" y="9"/>
                  </a:lnTo>
                  <a:lnTo>
                    <a:pt x="19" y="3"/>
                  </a:lnTo>
                  <a:lnTo>
                    <a:pt x="36" y="0"/>
                  </a:lnTo>
                  <a:lnTo>
                    <a:pt x="46" y="0"/>
                  </a:lnTo>
                  <a:lnTo>
                    <a:pt x="60" y="19"/>
                  </a:lnTo>
                  <a:lnTo>
                    <a:pt x="60" y="40"/>
                  </a:lnTo>
                  <a:lnTo>
                    <a:pt x="46" y="52"/>
                  </a:lnTo>
                  <a:lnTo>
                    <a:pt x="36" y="52"/>
                  </a:lnTo>
                  <a:lnTo>
                    <a:pt x="23" y="50"/>
                  </a:lnTo>
                  <a:lnTo>
                    <a:pt x="7" y="44"/>
                  </a:lnTo>
                  <a:lnTo>
                    <a:pt x="0" y="21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4" name="Freeform 1112">
              <a:extLst>
                <a:ext uri="{FF2B5EF4-FFF2-40B4-BE49-F238E27FC236}">
                  <a16:creationId xmlns:a16="http://schemas.microsoft.com/office/drawing/2014/main" id="{BF97BE26-AF75-EC43-FBA5-B7AD49D584EF}"/>
                </a:ext>
              </a:extLst>
            </p:cNvPr>
            <p:cNvSpPr>
              <a:spLocks/>
            </p:cNvSpPr>
            <p:nvPr>
              <p:custDataLst>
                <p:tags r:id="rId58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5" name="Freeform 1113">
              <a:extLst>
                <a:ext uri="{FF2B5EF4-FFF2-40B4-BE49-F238E27FC236}">
                  <a16:creationId xmlns:a16="http://schemas.microsoft.com/office/drawing/2014/main" id="{C3A15055-1A2D-7AED-61ED-D3DAD9B713DB}"/>
                </a:ext>
              </a:extLst>
            </p:cNvPr>
            <p:cNvSpPr>
              <a:spLocks/>
            </p:cNvSpPr>
            <p:nvPr>
              <p:custDataLst>
                <p:tags r:id="rId59"/>
              </p:custDataLst>
            </p:nvPr>
          </p:nvSpPr>
          <p:spPr bwMode="auto">
            <a:xfrm>
              <a:off x="4720986" y="4371003"/>
              <a:ext cx="41116" cy="48458"/>
            </a:xfrm>
            <a:custGeom>
              <a:avLst/>
              <a:gdLst>
                <a:gd name="T0" fmla="*/ 21624 w 37"/>
                <a:gd name="T1" fmla="*/ 0 h 50"/>
                <a:gd name="T2" fmla="*/ 44450 w 37"/>
                <a:gd name="T3" fmla="*/ 15716 h 50"/>
                <a:gd name="T4" fmla="*/ 44450 w 37"/>
                <a:gd name="T5" fmla="*/ 40862 h 50"/>
                <a:gd name="T6" fmla="*/ 39645 w 37"/>
                <a:gd name="T7" fmla="*/ 50292 h 50"/>
                <a:gd name="T8" fmla="*/ 21624 w 37"/>
                <a:gd name="T9" fmla="*/ 52387 h 50"/>
                <a:gd name="T10" fmla="*/ 9611 w 37"/>
                <a:gd name="T11" fmla="*/ 52387 h 50"/>
                <a:gd name="T12" fmla="*/ 0 w 37"/>
                <a:gd name="T13" fmla="*/ 40862 h 50"/>
                <a:gd name="T14" fmla="*/ 0 w 37"/>
                <a:gd name="T15" fmla="*/ 14668 h 50"/>
                <a:gd name="T16" fmla="*/ 16819 w 37"/>
                <a:gd name="T17" fmla="*/ 2095 h 50"/>
                <a:gd name="T18" fmla="*/ 21624 w 37"/>
                <a:gd name="T19" fmla="*/ 0 h 50"/>
                <a:gd name="T20" fmla="*/ 21624 w 37"/>
                <a:gd name="T21" fmla="*/ 0 h 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50">
                  <a:moveTo>
                    <a:pt x="18" y="0"/>
                  </a:moveTo>
                  <a:lnTo>
                    <a:pt x="37" y="15"/>
                  </a:lnTo>
                  <a:lnTo>
                    <a:pt x="37" y="39"/>
                  </a:lnTo>
                  <a:lnTo>
                    <a:pt x="33" y="48"/>
                  </a:lnTo>
                  <a:lnTo>
                    <a:pt x="18" y="50"/>
                  </a:lnTo>
                  <a:lnTo>
                    <a:pt x="8" y="50"/>
                  </a:lnTo>
                  <a:lnTo>
                    <a:pt x="0" y="39"/>
                  </a:lnTo>
                  <a:lnTo>
                    <a:pt x="0" y="14"/>
                  </a:ln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6" name="Freeform 1114">
              <a:extLst>
                <a:ext uri="{FF2B5EF4-FFF2-40B4-BE49-F238E27FC236}">
                  <a16:creationId xmlns:a16="http://schemas.microsoft.com/office/drawing/2014/main" id="{F5B1696B-2584-2A90-6933-EE54FF0047B2}"/>
                </a:ext>
              </a:extLst>
            </p:cNvPr>
            <p:cNvSpPr>
              <a:spLocks/>
            </p:cNvSpPr>
            <p:nvPr>
              <p:custDataLst>
                <p:tags r:id="rId60"/>
              </p:custDataLst>
            </p:nvPr>
          </p:nvSpPr>
          <p:spPr bwMode="auto">
            <a:xfrm>
              <a:off x="3906005" y="2346026"/>
              <a:ext cx="30837" cy="42585"/>
            </a:xfrm>
            <a:custGeom>
              <a:avLst/>
              <a:gdLst>
                <a:gd name="T0" fmla="*/ 33337 w 29"/>
                <a:gd name="T1" fmla="*/ 46038 h 43"/>
                <a:gd name="T2" fmla="*/ 17243 w 29"/>
                <a:gd name="T3" fmla="*/ 31049 h 43"/>
                <a:gd name="T4" fmla="*/ 0 w 29"/>
                <a:gd name="T5" fmla="*/ 14989 h 43"/>
                <a:gd name="T6" fmla="*/ 17243 w 29"/>
                <a:gd name="T7" fmla="*/ 14989 h 43"/>
                <a:gd name="T8" fmla="*/ 33337 w 29"/>
                <a:gd name="T9" fmla="*/ 0 h 43"/>
                <a:gd name="T10" fmla="*/ 33337 w 29"/>
                <a:gd name="T11" fmla="*/ 14989 h 43"/>
                <a:gd name="T12" fmla="*/ 33337 w 29"/>
                <a:gd name="T13" fmla="*/ 31049 h 43"/>
                <a:gd name="T14" fmla="*/ 33337 w 29"/>
                <a:gd name="T15" fmla="*/ 46038 h 43"/>
                <a:gd name="T16" fmla="*/ 33337 w 29"/>
                <a:gd name="T17" fmla="*/ 46038 h 43"/>
                <a:gd name="T18" fmla="*/ 33337 w 29"/>
                <a:gd name="T19" fmla="*/ 46038 h 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lnTo>
                    <a:pt x="15" y="29"/>
                  </a:lnTo>
                  <a:lnTo>
                    <a:pt x="0" y="14"/>
                  </a:lnTo>
                  <a:lnTo>
                    <a:pt x="15" y="14"/>
                  </a:lnTo>
                  <a:lnTo>
                    <a:pt x="29" y="0"/>
                  </a:lnTo>
                  <a:lnTo>
                    <a:pt x="29" y="14"/>
                  </a:lnTo>
                  <a:lnTo>
                    <a:pt x="29" y="29"/>
                  </a:lnTo>
                  <a:lnTo>
                    <a:pt x="29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7" name="Freeform 1116">
              <a:extLst>
                <a:ext uri="{FF2B5EF4-FFF2-40B4-BE49-F238E27FC236}">
                  <a16:creationId xmlns:a16="http://schemas.microsoft.com/office/drawing/2014/main" id="{206B7356-5D83-10B8-F44D-1C5264E9DE0C}"/>
                </a:ext>
              </a:extLst>
            </p:cNvPr>
            <p:cNvSpPr>
              <a:spLocks/>
            </p:cNvSpPr>
            <p:nvPr>
              <p:custDataLst>
                <p:tags r:id="rId61"/>
              </p:custDataLst>
            </p:nvPr>
          </p:nvSpPr>
          <p:spPr bwMode="auto">
            <a:xfrm>
              <a:off x="4126270" y="2175687"/>
              <a:ext cx="46990" cy="111601"/>
            </a:xfrm>
            <a:custGeom>
              <a:avLst/>
              <a:gdLst>
                <a:gd name="T0" fmla="*/ 0 w 45"/>
                <a:gd name="T1" fmla="*/ 120650 h 114"/>
                <a:gd name="T2" fmla="*/ 18062 w 45"/>
                <a:gd name="T3" fmla="*/ 106892 h 114"/>
                <a:gd name="T4" fmla="*/ 18062 w 45"/>
                <a:gd name="T5" fmla="*/ 89958 h 114"/>
                <a:gd name="T6" fmla="*/ 0 w 45"/>
                <a:gd name="T7" fmla="*/ 76200 h 114"/>
                <a:gd name="T8" fmla="*/ 0 w 45"/>
                <a:gd name="T9" fmla="*/ 61383 h 114"/>
                <a:gd name="T10" fmla="*/ 33867 w 45"/>
                <a:gd name="T11" fmla="*/ 61383 h 114"/>
                <a:gd name="T12" fmla="*/ 33867 w 45"/>
                <a:gd name="T13" fmla="*/ 44450 h 114"/>
                <a:gd name="T14" fmla="*/ 50800 w 45"/>
                <a:gd name="T15" fmla="*/ 0 h 114"/>
                <a:gd name="T16" fmla="*/ 50800 w 45"/>
                <a:gd name="T17" fmla="*/ 28575 h 114"/>
                <a:gd name="T18" fmla="*/ 50800 w 45"/>
                <a:gd name="T19" fmla="*/ 44450 h 114"/>
                <a:gd name="T20" fmla="*/ 50800 w 45"/>
                <a:gd name="T21" fmla="*/ 61383 h 114"/>
                <a:gd name="T22" fmla="*/ 50800 w 45"/>
                <a:gd name="T23" fmla="*/ 76200 h 114"/>
                <a:gd name="T24" fmla="*/ 33867 w 45"/>
                <a:gd name="T25" fmla="*/ 89958 h 114"/>
                <a:gd name="T26" fmla="*/ 33867 w 45"/>
                <a:gd name="T27" fmla="*/ 106892 h 114"/>
                <a:gd name="T28" fmla="*/ 0 w 45"/>
                <a:gd name="T29" fmla="*/ 120650 h 114"/>
                <a:gd name="T30" fmla="*/ 0 w 45"/>
                <a:gd name="T31" fmla="*/ 120650 h 114"/>
                <a:gd name="T32" fmla="*/ 0 w 45"/>
                <a:gd name="T33" fmla="*/ 120650 h 1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5" h="114">
                  <a:moveTo>
                    <a:pt x="0" y="114"/>
                  </a:moveTo>
                  <a:lnTo>
                    <a:pt x="16" y="101"/>
                  </a:lnTo>
                  <a:lnTo>
                    <a:pt x="16" y="85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30" y="58"/>
                  </a:lnTo>
                  <a:lnTo>
                    <a:pt x="30" y="42"/>
                  </a:lnTo>
                  <a:lnTo>
                    <a:pt x="45" y="0"/>
                  </a:lnTo>
                  <a:lnTo>
                    <a:pt x="45" y="27"/>
                  </a:lnTo>
                  <a:lnTo>
                    <a:pt x="45" y="42"/>
                  </a:lnTo>
                  <a:lnTo>
                    <a:pt x="45" y="58"/>
                  </a:lnTo>
                  <a:lnTo>
                    <a:pt x="45" y="72"/>
                  </a:lnTo>
                  <a:lnTo>
                    <a:pt x="30" y="85"/>
                  </a:lnTo>
                  <a:lnTo>
                    <a:pt x="30" y="101"/>
                  </a:lnTo>
                  <a:lnTo>
                    <a:pt x="0" y="11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8" name="Freeform 1118">
              <a:extLst>
                <a:ext uri="{FF2B5EF4-FFF2-40B4-BE49-F238E27FC236}">
                  <a16:creationId xmlns:a16="http://schemas.microsoft.com/office/drawing/2014/main" id="{07E5B5DA-E34B-4A75-6C50-070DB8A582B6}"/>
                </a:ext>
              </a:extLst>
            </p:cNvPr>
            <p:cNvSpPr>
              <a:spLocks/>
            </p:cNvSpPr>
            <p:nvPr>
              <p:custDataLst>
                <p:tags r:id="rId62"/>
              </p:custDataLst>
            </p:nvPr>
          </p:nvSpPr>
          <p:spPr bwMode="auto">
            <a:xfrm>
              <a:off x="3512463" y="2359244"/>
              <a:ext cx="110132" cy="96917"/>
            </a:xfrm>
            <a:custGeom>
              <a:avLst/>
              <a:gdLst>
                <a:gd name="T0" fmla="*/ 0 w 101"/>
                <a:gd name="T1" fmla="*/ 104775 h 101"/>
                <a:gd name="T2" fmla="*/ 18861 w 101"/>
                <a:gd name="T3" fmla="*/ 74691 h 101"/>
                <a:gd name="T4" fmla="*/ 34186 w 101"/>
                <a:gd name="T5" fmla="*/ 60168 h 101"/>
                <a:gd name="T6" fmla="*/ 53047 w 101"/>
                <a:gd name="T7" fmla="*/ 74691 h 101"/>
                <a:gd name="T8" fmla="*/ 53047 w 101"/>
                <a:gd name="T9" fmla="*/ 90252 h 101"/>
                <a:gd name="T10" fmla="*/ 68372 w 101"/>
                <a:gd name="T11" fmla="*/ 74691 h 101"/>
                <a:gd name="T12" fmla="*/ 68372 w 101"/>
                <a:gd name="T13" fmla="*/ 60168 h 101"/>
                <a:gd name="T14" fmla="*/ 87234 w 101"/>
                <a:gd name="T15" fmla="*/ 44607 h 101"/>
                <a:gd name="T16" fmla="*/ 102558 w 101"/>
                <a:gd name="T17" fmla="*/ 44607 h 101"/>
                <a:gd name="T18" fmla="*/ 102558 w 101"/>
                <a:gd name="T19" fmla="*/ 30084 h 101"/>
                <a:gd name="T20" fmla="*/ 119062 w 101"/>
                <a:gd name="T21" fmla="*/ 15561 h 101"/>
                <a:gd name="T22" fmla="*/ 119062 w 101"/>
                <a:gd name="T23" fmla="*/ 0 h 101"/>
                <a:gd name="T24" fmla="*/ 102558 w 101"/>
                <a:gd name="T25" fmla="*/ 15561 h 101"/>
                <a:gd name="T26" fmla="*/ 87234 w 101"/>
                <a:gd name="T27" fmla="*/ 15561 h 101"/>
                <a:gd name="T28" fmla="*/ 53047 w 101"/>
                <a:gd name="T29" fmla="*/ 15561 h 101"/>
                <a:gd name="T30" fmla="*/ 53047 w 101"/>
                <a:gd name="T31" fmla="*/ 44607 h 101"/>
                <a:gd name="T32" fmla="*/ 34186 w 101"/>
                <a:gd name="T33" fmla="*/ 30084 h 101"/>
                <a:gd name="T34" fmla="*/ 34186 w 101"/>
                <a:gd name="T35" fmla="*/ 15561 h 101"/>
                <a:gd name="T36" fmla="*/ 18861 w 101"/>
                <a:gd name="T37" fmla="*/ 30084 h 101"/>
                <a:gd name="T38" fmla="*/ 18861 w 101"/>
                <a:gd name="T39" fmla="*/ 44607 h 101"/>
                <a:gd name="T40" fmla="*/ 0 w 101"/>
                <a:gd name="T41" fmla="*/ 74691 h 101"/>
                <a:gd name="T42" fmla="*/ 0 w 101"/>
                <a:gd name="T43" fmla="*/ 90252 h 101"/>
                <a:gd name="T44" fmla="*/ 0 w 101"/>
                <a:gd name="T45" fmla="*/ 104775 h 101"/>
                <a:gd name="T46" fmla="*/ 0 w 101"/>
                <a:gd name="T47" fmla="*/ 104775 h 101"/>
                <a:gd name="T48" fmla="*/ 0 w 101"/>
                <a:gd name="T49" fmla="*/ 104775 h 1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1" h="101">
                  <a:moveTo>
                    <a:pt x="0" y="101"/>
                  </a:moveTo>
                  <a:lnTo>
                    <a:pt x="16" y="72"/>
                  </a:lnTo>
                  <a:lnTo>
                    <a:pt x="29" y="58"/>
                  </a:lnTo>
                  <a:lnTo>
                    <a:pt x="45" y="72"/>
                  </a:lnTo>
                  <a:lnTo>
                    <a:pt x="45" y="87"/>
                  </a:lnTo>
                  <a:lnTo>
                    <a:pt x="58" y="72"/>
                  </a:lnTo>
                  <a:lnTo>
                    <a:pt x="58" y="58"/>
                  </a:lnTo>
                  <a:lnTo>
                    <a:pt x="74" y="43"/>
                  </a:lnTo>
                  <a:lnTo>
                    <a:pt x="87" y="43"/>
                  </a:lnTo>
                  <a:lnTo>
                    <a:pt x="87" y="29"/>
                  </a:lnTo>
                  <a:lnTo>
                    <a:pt x="101" y="15"/>
                  </a:lnTo>
                  <a:lnTo>
                    <a:pt x="101" y="0"/>
                  </a:lnTo>
                  <a:lnTo>
                    <a:pt x="87" y="15"/>
                  </a:lnTo>
                  <a:lnTo>
                    <a:pt x="74" y="15"/>
                  </a:lnTo>
                  <a:lnTo>
                    <a:pt x="45" y="15"/>
                  </a:lnTo>
                  <a:lnTo>
                    <a:pt x="45" y="43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16" y="29"/>
                  </a:lnTo>
                  <a:lnTo>
                    <a:pt x="16" y="43"/>
                  </a:lnTo>
                  <a:lnTo>
                    <a:pt x="0" y="72"/>
                  </a:lnTo>
                  <a:lnTo>
                    <a:pt x="0" y="87"/>
                  </a:lnTo>
                  <a:lnTo>
                    <a:pt x="0" y="101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69" name="Freeform 1120">
              <a:extLst>
                <a:ext uri="{FF2B5EF4-FFF2-40B4-BE49-F238E27FC236}">
                  <a16:creationId xmlns:a16="http://schemas.microsoft.com/office/drawing/2014/main" id="{5DB6D75A-0CF1-92A4-A7F2-10FD6B2A12FA}"/>
                </a:ext>
              </a:extLst>
            </p:cNvPr>
            <p:cNvSpPr>
              <a:spLocks/>
            </p:cNvSpPr>
            <p:nvPr>
              <p:custDataLst>
                <p:tags r:id="rId63"/>
              </p:custDataLst>
            </p:nvPr>
          </p:nvSpPr>
          <p:spPr bwMode="auto">
            <a:xfrm>
              <a:off x="3525678" y="2488466"/>
              <a:ext cx="64611" cy="85169"/>
            </a:xfrm>
            <a:custGeom>
              <a:avLst/>
              <a:gdLst>
                <a:gd name="T0" fmla="*/ 52990 w 58"/>
                <a:gd name="T1" fmla="*/ 60661 h 85"/>
                <a:gd name="T2" fmla="*/ 52990 w 58"/>
                <a:gd name="T3" fmla="*/ 47662 h 85"/>
                <a:gd name="T4" fmla="*/ 52990 w 58"/>
                <a:gd name="T5" fmla="*/ 31414 h 85"/>
                <a:gd name="T6" fmla="*/ 69850 w 58"/>
                <a:gd name="T7" fmla="*/ 16249 h 85"/>
                <a:gd name="T8" fmla="*/ 69850 w 58"/>
                <a:gd name="T9" fmla="*/ 0 h 85"/>
                <a:gd name="T10" fmla="*/ 52990 w 58"/>
                <a:gd name="T11" fmla="*/ 16249 h 85"/>
                <a:gd name="T12" fmla="*/ 34925 w 58"/>
                <a:gd name="T13" fmla="*/ 31414 h 85"/>
                <a:gd name="T14" fmla="*/ 34925 w 58"/>
                <a:gd name="T15" fmla="*/ 16249 h 85"/>
                <a:gd name="T16" fmla="*/ 34925 w 58"/>
                <a:gd name="T17" fmla="*/ 0 h 85"/>
                <a:gd name="T18" fmla="*/ 0 w 58"/>
                <a:gd name="T19" fmla="*/ 16249 h 85"/>
                <a:gd name="T20" fmla="*/ 0 w 58"/>
                <a:gd name="T21" fmla="*/ 31414 h 85"/>
                <a:gd name="T22" fmla="*/ 0 w 58"/>
                <a:gd name="T23" fmla="*/ 47662 h 85"/>
                <a:gd name="T24" fmla="*/ 34925 w 58"/>
                <a:gd name="T25" fmla="*/ 31414 h 85"/>
                <a:gd name="T26" fmla="*/ 18065 w 58"/>
                <a:gd name="T27" fmla="*/ 60661 h 85"/>
                <a:gd name="T28" fmla="*/ 34925 w 58"/>
                <a:gd name="T29" fmla="*/ 77993 h 85"/>
                <a:gd name="T30" fmla="*/ 34925 w 58"/>
                <a:gd name="T31" fmla="*/ 92075 h 85"/>
                <a:gd name="T32" fmla="*/ 52990 w 58"/>
                <a:gd name="T33" fmla="*/ 60661 h 85"/>
                <a:gd name="T34" fmla="*/ 52990 w 58"/>
                <a:gd name="T35" fmla="*/ 60661 h 85"/>
                <a:gd name="T36" fmla="*/ 52990 w 58"/>
                <a:gd name="T37" fmla="*/ 60661 h 8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58" h="85">
                  <a:moveTo>
                    <a:pt x="44" y="56"/>
                  </a:moveTo>
                  <a:lnTo>
                    <a:pt x="44" y="44"/>
                  </a:lnTo>
                  <a:lnTo>
                    <a:pt x="44" y="29"/>
                  </a:lnTo>
                  <a:lnTo>
                    <a:pt x="58" y="15"/>
                  </a:lnTo>
                  <a:lnTo>
                    <a:pt x="58" y="0"/>
                  </a:lnTo>
                  <a:lnTo>
                    <a:pt x="44" y="15"/>
                  </a:lnTo>
                  <a:lnTo>
                    <a:pt x="29" y="29"/>
                  </a:lnTo>
                  <a:lnTo>
                    <a:pt x="29" y="15"/>
                  </a:lnTo>
                  <a:lnTo>
                    <a:pt x="29" y="0"/>
                  </a:lnTo>
                  <a:lnTo>
                    <a:pt x="0" y="15"/>
                  </a:lnTo>
                  <a:lnTo>
                    <a:pt x="0" y="29"/>
                  </a:lnTo>
                  <a:lnTo>
                    <a:pt x="0" y="44"/>
                  </a:lnTo>
                  <a:lnTo>
                    <a:pt x="29" y="29"/>
                  </a:lnTo>
                  <a:lnTo>
                    <a:pt x="15" y="56"/>
                  </a:lnTo>
                  <a:lnTo>
                    <a:pt x="29" y="72"/>
                  </a:lnTo>
                  <a:lnTo>
                    <a:pt x="29" y="85"/>
                  </a:lnTo>
                  <a:lnTo>
                    <a:pt x="44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0" name="Freeform 1122">
              <a:extLst>
                <a:ext uri="{FF2B5EF4-FFF2-40B4-BE49-F238E27FC236}">
                  <a16:creationId xmlns:a16="http://schemas.microsoft.com/office/drawing/2014/main" id="{AC61508A-23A4-87E2-275B-F10861C415CF}"/>
                </a:ext>
              </a:extLst>
            </p:cNvPr>
            <p:cNvSpPr>
              <a:spLocks/>
            </p:cNvSpPr>
            <p:nvPr>
              <p:custDataLst>
                <p:tags r:id="rId64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16094 w 29"/>
                <a:gd name="T23" fmla="*/ 49212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1" name="Freeform 1123">
              <a:extLst>
                <a:ext uri="{FF2B5EF4-FFF2-40B4-BE49-F238E27FC236}">
                  <a16:creationId xmlns:a16="http://schemas.microsoft.com/office/drawing/2014/main" id="{E76C03AD-8DA2-6FE0-66E0-5D1B77C7DBB8}"/>
                </a:ext>
              </a:extLst>
            </p:cNvPr>
            <p:cNvSpPr>
              <a:spLocks/>
            </p:cNvSpPr>
            <p:nvPr>
              <p:custDataLst>
                <p:tags r:id="rId65"/>
              </p:custDataLst>
            </p:nvPr>
          </p:nvSpPr>
          <p:spPr bwMode="auto">
            <a:xfrm>
              <a:off x="3512464" y="2641183"/>
              <a:ext cx="30837" cy="45521"/>
            </a:xfrm>
            <a:custGeom>
              <a:avLst/>
              <a:gdLst>
                <a:gd name="T0" fmla="*/ 16094 w 29"/>
                <a:gd name="T1" fmla="*/ 49212 h 45"/>
                <a:gd name="T2" fmla="*/ 16094 w 29"/>
                <a:gd name="T3" fmla="*/ 31714 h 45"/>
                <a:gd name="T4" fmla="*/ 0 w 29"/>
                <a:gd name="T5" fmla="*/ 31714 h 45"/>
                <a:gd name="T6" fmla="*/ 16094 w 29"/>
                <a:gd name="T7" fmla="*/ 16404 h 45"/>
                <a:gd name="T8" fmla="*/ 16094 w 29"/>
                <a:gd name="T9" fmla="*/ 0 h 45"/>
                <a:gd name="T10" fmla="*/ 0 w 29"/>
                <a:gd name="T11" fmla="*/ 0 h 45"/>
                <a:gd name="T12" fmla="*/ 33337 w 29"/>
                <a:gd name="T13" fmla="*/ 16404 h 45"/>
                <a:gd name="T14" fmla="*/ 33337 w 29"/>
                <a:gd name="T15" fmla="*/ 31714 h 45"/>
                <a:gd name="T16" fmla="*/ 16094 w 29"/>
                <a:gd name="T17" fmla="*/ 31714 h 45"/>
                <a:gd name="T18" fmla="*/ 16094 w 29"/>
                <a:gd name="T19" fmla="*/ 49212 h 45"/>
                <a:gd name="T20" fmla="*/ 16094 w 29"/>
                <a:gd name="T21" fmla="*/ 49212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9" h="45">
                  <a:moveTo>
                    <a:pt x="14" y="45"/>
                  </a:moveTo>
                  <a:lnTo>
                    <a:pt x="14" y="29"/>
                  </a:lnTo>
                  <a:lnTo>
                    <a:pt x="0" y="29"/>
                  </a:lnTo>
                  <a:lnTo>
                    <a:pt x="14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29" y="15"/>
                  </a:lnTo>
                  <a:lnTo>
                    <a:pt x="29" y="29"/>
                  </a:lnTo>
                  <a:lnTo>
                    <a:pt x="14" y="29"/>
                  </a:lnTo>
                  <a:lnTo>
                    <a:pt x="14" y="45"/>
                  </a:lnTo>
                </a:path>
              </a:pathLst>
            </a:custGeom>
            <a:grpFill/>
            <a:ln w="3175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2" name="Freeform 1126">
              <a:extLst>
                <a:ext uri="{FF2B5EF4-FFF2-40B4-BE49-F238E27FC236}">
                  <a16:creationId xmlns:a16="http://schemas.microsoft.com/office/drawing/2014/main" id="{69B984C6-AE78-332B-C778-E9ADBEEA4601}"/>
                </a:ext>
              </a:extLst>
            </p:cNvPr>
            <p:cNvSpPr>
              <a:spLocks/>
            </p:cNvSpPr>
            <p:nvPr>
              <p:custDataLst>
                <p:tags r:id="rId66"/>
              </p:custDataLst>
            </p:nvPr>
          </p:nvSpPr>
          <p:spPr bwMode="auto">
            <a:xfrm>
              <a:off x="5196761" y="4498757"/>
              <a:ext cx="343614" cy="209987"/>
            </a:xfrm>
            <a:custGeom>
              <a:avLst/>
              <a:gdLst>
                <a:gd name="T0" fmla="*/ 282644 w 276"/>
                <a:gd name="T1" fmla="*/ 150446 h 169"/>
                <a:gd name="T2" fmla="*/ 262455 w 276"/>
                <a:gd name="T3" fmla="*/ 155820 h 169"/>
                <a:gd name="T4" fmla="*/ 244958 w 276"/>
                <a:gd name="T5" fmla="*/ 151790 h 169"/>
                <a:gd name="T6" fmla="*/ 212656 w 276"/>
                <a:gd name="T7" fmla="*/ 167909 h 169"/>
                <a:gd name="T8" fmla="*/ 205926 w 276"/>
                <a:gd name="T9" fmla="*/ 188058 h 169"/>
                <a:gd name="T10" fmla="*/ 168240 w 276"/>
                <a:gd name="T11" fmla="*/ 197461 h 169"/>
                <a:gd name="T12" fmla="*/ 133246 w 276"/>
                <a:gd name="T13" fmla="*/ 214924 h 169"/>
                <a:gd name="T14" fmla="*/ 110366 w 276"/>
                <a:gd name="T15" fmla="*/ 221640 h 169"/>
                <a:gd name="T16" fmla="*/ 68642 w 276"/>
                <a:gd name="T17" fmla="*/ 213580 h 169"/>
                <a:gd name="T18" fmla="*/ 90177 w 276"/>
                <a:gd name="T19" fmla="*/ 200148 h 169"/>
                <a:gd name="T20" fmla="*/ 75372 w 276"/>
                <a:gd name="T21" fmla="*/ 186715 h 169"/>
                <a:gd name="T22" fmla="*/ 55183 w 276"/>
                <a:gd name="T23" fmla="*/ 209550 h 169"/>
                <a:gd name="T24" fmla="*/ 39032 w 276"/>
                <a:gd name="T25" fmla="*/ 196118 h 169"/>
                <a:gd name="T26" fmla="*/ 45761 w 276"/>
                <a:gd name="T27" fmla="*/ 157163 h 169"/>
                <a:gd name="T28" fmla="*/ 21535 w 276"/>
                <a:gd name="T29" fmla="*/ 162536 h 169"/>
                <a:gd name="T30" fmla="*/ 0 w 276"/>
                <a:gd name="T31" fmla="*/ 120894 h 169"/>
                <a:gd name="T32" fmla="*/ 32302 w 276"/>
                <a:gd name="T33" fmla="*/ 94029 h 169"/>
                <a:gd name="T34" fmla="*/ 13459 w 276"/>
                <a:gd name="T35" fmla="*/ 48358 h 169"/>
                <a:gd name="T36" fmla="*/ 117095 w 276"/>
                <a:gd name="T37" fmla="*/ 51044 h 169"/>
                <a:gd name="T38" fmla="*/ 139976 w 276"/>
                <a:gd name="T39" fmla="*/ 36268 h 169"/>
                <a:gd name="T40" fmla="*/ 164203 w 276"/>
                <a:gd name="T41" fmla="*/ 29552 h 169"/>
                <a:gd name="T42" fmla="*/ 199197 w 276"/>
                <a:gd name="T43" fmla="*/ 20149 h 169"/>
                <a:gd name="T44" fmla="*/ 224769 w 276"/>
                <a:gd name="T45" fmla="*/ 13433 h 169"/>
                <a:gd name="T46" fmla="*/ 248996 w 276"/>
                <a:gd name="T47" fmla="*/ 17463 h 169"/>
                <a:gd name="T48" fmla="*/ 288028 w 276"/>
                <a:gd name="T49" fmla="*/ 6716 h 169"/>
                <a:gd name="T50" fmla="*/ 312254 w 276"/>
                <a:gd name="T51" fmla="*/ 0 h 169"/>
                <a:gd name="T52" fmla="*/ 316292 w 276"/>
                <a:gd name="T53" fmla="*/ 16119 h 169"/>
                <a:gd name="T54" fmla="*/ 339173 w 276"/>
                <a:gd name="T55" fmla="*/ 10746 h 169"/>
                <a:gd name="T56" fmla="*/ 366091 w 276"/>
                <a:gd name="T57" fmla="*/ 12089 h 169"/>
                <a:gd name="T58" fmla="*/ 368783 w 276"/>
                <a:gd name="T59" fmla="*/ 25522 h 169"/>
                <a:gd name="T60" fmla="*/ 347248 w 276"/>
                <a:gd name="T61" fmla="*/ 41641 h 169"/>
                <a:gd name="T62" fmla="*/ 351286 w 276"/>
                <a:gd name="T63" fmla="*/ 57761 h 169"/>
                <a:gd name="T64" fmla="*/ 366091 w 276"/>
                <a:gd name="T65" fmla="*/ 61791 h 169"/>
                <a:gd name="T66" fmla="*/ 351286 w 276"/>
                <a:gd name="T67" fmla="*/ 107462 h 169"/>
                <a:gd name="T68" fmla="*/ 339173 w 276"/>
                <a:gd name="T69" fmla="*/ 103432 h 169"/>
                <a:gd name="T70" fmla="*/ 312254 w 276"/>
                <a:gd name="T71" fmla="*/ 100745 h 169"/>
                <a:gd name="T72" fmla="*/ 317638 w 276"/>
                <a:gd name="T73" fmla="*/ 123581 h 169"/>
                <a:gd name="T74" fmla="*/ 324368 w 276"/>
                <a:gd name="T75" fmla="*/ 147760 h 169"/>
                <a:gd name="T76" fmla="*/ 336481 w 276"/>
                <a:gd name="T77" fmla="*/ 143730 h 16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276" h="169">
                  <a:moveTo>
                    <a:pt x="250" y="107"/>
                  </a:moveTo>
                  <a:lnTo>
                    <a:pt x="210" y="112"/>
                  </a:lnTo>
                  <a:lnTo>
                    <a:pt x="202" y="107"/>
                  </a:lnTo>
                  <a:lnTo>
                    <a:pt x="195" y="116"/>
                  </a:lnTo>
                  <a:lnTo>
                    <a:pt x="183" y="119"/>
                  </a:lnTo>
                  <a:lnTo>
                    <a:pt x="182" y="113"/>
                  </a:lnTo>
                  <a:lnTo>
                    <a:pt x="168" y="123"/>
                  </a:lnTo>
                  <a:lnTo>
                    <a:pt x="158" y="125"/>
                  </a:lnTo>
                  <a:lnTo>
                    <a:pt x="160" y="131"/>
                  </a:lnTo>
                  <a:lnTo>
                    <a:pt x="153" y="140"/>
                  </a:lnTo>
                  <a:lnTo>
                    <a:pt x="142" y="143"/>
                  </a:lnTo>
                  <a:lnTo>
                    <a:pt x="125" y="147"/>
                  </a:lnTo>
                  <a:lnTo>
                    <a:pt x="119" y="161"/>
                  </a:lnTo>
                  <a:lnTo>
                    <a:pt x="99" y="160"/>
                  </a:lnTo>
                  <a:lnTo>
                    <a:pt x="80" y="159"/>
                  </a:lnTo>
                  <a:lnTo>
                    <a:pt x="82" y="165"/>
                  </a:lnTo>
                  <a:lnTo>
                    <a:pt x="64" y="169"/>
                  </a:lnTo>
                  <a:lnTo>
                    <a:pt x="51" y="159"/>
                  </a:lnTo>
                  <a:lnTo>
                    <a:pt x="61" y="157"/>
                  </a:lnTo>
                  <a:lnTo>
                    <a:pt x="67" y="149"/>
                  </a:lnTo>
                  <a:lnTo>
                    <a:pt x="66" y="143"/>
                  </a:lnTo>
                  <a:lnTo>
                    <a:pt x="56" y="139"/>
                  </a:lnTo>
                  <a:lnTo>
                    <a:pt x="48" y="148"/>
                  </a:lnTo>
                  <a:lnTo>
                    <a:pt x="41" y="156"/>
                  </a:lnTo>
                  <a:lnTo>
                    <a:pt x="31" y="152"/>
                  </a:lnTo>
                  <a:lnTo>
                    <a:pt x="29" y="146"/>
                  </a:lnTo>
                  <a:lnTo>
                    <a:pt x="37" y="138"/>
                  </a:lnTo>
                  <a:lnTo>
                    <a:pt x="34" y="117"/>
                  </a:lnTo>
                  <a:lnTo>
                    <a:pt x="25" y="126"/>
                  </a:lnTo>
                  <a:lnTo>
                    <a:pt x="16" y="121"/>
                  </a:lnTo>
                  <a:lnTo>
                    <a:pt x="24" y="112"/>
                  </a:lnTo>
                  <a:lnTo>
                    <a:pt x="0" y="90"/>
                  </a:lnTo>
                  <a:lnTo>
                    <a:pt x="19" y="81"/>
                  </a:lnTo>
                  <a:lnTo>
                    <a:pt x="24" y="70"/>
                  </a:lnTo>
                  <a:lnTo>
                    <a:pt x="9" y="55"/>
                  </a:lnTo>
                  <a:lnTo>
                    <a:pt x="10" y="36"/>
                  </a:lnTo>
                  <a:lnTo>
                    <a:pt x="78" y="41"/>
                  </a:lnTo>
                  <a:lnTo>
                    <a:pt x="87" y="38"/>
                  </a:lnTo>
                  <a:lnTo>
                    <a:pt x="94" y="29"/>
                  </a:lnTo>
                  <a:lnTo>
                    <a:pt x="104" y="27"/>
                  </a:lnTo>
                  <a:lnTo>
                    <a:pt x="124" y="29"/>
                  </a:lnTo>
                  <a:lnTo>
                    <a:pt x="122" y="22"/>
                  </a:lnTo>
                  <a:lnTo>
                    <a:pt x="140" y="17"/>
                  </a:lnTo>
                  <a:lnTo>
                    <a:pt x="148" y="15"/>
                  </a:lnTo>
                  <a:lnTo>
                    <a:pt x="156" y="13"/>
                  </a:lnTo>
                  <a:lnTo>
                    <a:pt x="167" y="10"/>
                  </a:lnTo>
                  <a:lnTo>
                    <a:pt x="178" y="15"/>
                  </a:lnTo>
                  <a:lnTo>
                    <a:pt x="185" y="13"/>
                  </a:lnTo>
                  <a:lnTo>
                    <a:pt x="203" y="8"/>
                  </a:lnTo>
                  <a:lnTo>
                    <a:pt x="214" y="5"/>
                  </a:lnTo>
                  <a:lnTo>
                    <a:pt x="222" y="3"/>
                  </a:lnTo>
                  <a:lnTo>
                    <a:pt x="232" y="0"/>
                  </a:lnTo>
                  <a:lnTo>
                    <a:pt x="233" y="5"/>
                  </a:lnTo>
                  <a:lnTo>
                    <a:pt x="235" y="12"/>
                  </a:lnTo>
                  <a:lnTo>
                    <a:pt x="243" y="10"/>
                  </a:lnTo>
                  <a:lnTo>
                    <a:pt x="252" y="8"/>
                  </a:lnTo>
                  <a:lnTo>
                    <a:pt x="261" y="5"/>
                  </a:lnTo>
                  <a:lnTo>
                    <a:pt x="272" y="9"/>
                  </a:lnTo>
                  <a:lnTo>
                    <a:pt x="273" y="15"/>
                  </a:lnTo>
                  <a:lnTo>
                    <a:pt x="274" y="19"/>
                  </a:lnTo>
                  <a:lnTo>
                    <a:pt x="276" y="26"/>
                  </a:lnTo>
                  <a:lnTo>
                    <a:pt x="258" y="31"/>
                  </a:lnTo>
                  <a:lnTo>
                    <a:pt x="259" y="37"/>
                  </a:lnTo>
                  <a:lnTo>
                    <a:pt x="261" y="43"/>
                  </a:lnTo>
                  <a:lnTo>
                    <a:pt x="270" y="40"/>
                  </a:lnTo>
                  <a:lnTo>
                    <a:pt x="272" y="46"/>
                  </a:lnTo>
                  <a:lnTo>
                    <a:pt x="276" y="63"/>
                  </a:lnTo>
                  <a:lnTo>
                    <a:pt x="261" y="80"/>
                  </a:lnTo>
                  <a:lnTo>
                    <a:pt x="253" y="82"/>
                  </a:lnTo>
                  <a:lnTo>
                    <a:pt x="252" y="77"/>
                  </a:lnTo>
                  <a:lnTo>
                    <a:pt x="241" y="73"/>
                  </a:lnTo>
                  <a:lnTo>
                    <a:pt x="232" y="75"/>
                  </a:lnTo>
                  <a:lnTo>
                    <a:pt x="223" y="84"/>
                  </a:lnTo>
                  <a:lnTo>
                    <a:pt x="236" y="92"/>
                  </a:lnTo>
                  <a:lnTo>
                    <a:pt x="240" y="104"/>
                  </a:lnTo>
                  <a:lnTo>
                    <a:pt x="241" y="110"/>
                  </a:lnTo>
                  <a:lnTo>
                    <a:pt x="250" y="107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grpSp>
          <p:nvGrpSpPr>
            <p:cNvPr id="73" name="Group 1127">
              <a:extLst>
                <a:ext uri="{FF2B5EF4-FFF2-40B4-BE49-F238E27FC236}">
                  <a16:creationId xmlns:a16="http://schemas.microsoft.com/office/drawing/2014/main" id="{734CC9BE-6660-CD1B-E25A-E9DF701D6A44}"/>
                </a:ext>
              </a:extLst>
            </p:cNvPr>
            <p:cNvGrpSpPr>
              <a:grpSpLocks/>
            </p:cNvGrpSpPr>
            <p:nvPr>
              <p:custDataLst>
                <p:tags r:id="rId67"/>
              </p:custDataLst>
            </p:nvPr>
          </p:nvGrpSpPr>
          <p:grpSpPr bwMode="auto">
            <a:xfrm>
              <a:off x="5082223" y="3851176"/>
              <a:ext cx="1208525" cy="531574"/>
              <a:chOff x="4320" y="2688"/>
              <a:chExt cx="693" cy="305"/>
            </a:xfrm>
            <a:grpFill/>
          </p:grpSpPr>
          <p:sp>
            <p:nvSpPr>
              <p:cNvPr id="86" name="Freeform 1128">
                <a:extLst>
                  <a:ext uri="{FF2B5EF4-FFF2-40B4-BE49-F238E27FC236}">
                    <a16:creationId xmlns:a16="http://schemas.microsoft.com/office/drawing/2014/main" id="{152CDC64-B8B1-1597-9575-0F8889AEA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2688"/>
                <a:ext cx="693" cy="305"/>
              </a:xfrm>
              <a:custGeom>
                <a:avLst/>
                <a:gdLst>
                  <a:gd name="T0" fmla="*/ 665 w 1107"/>
                  <a:gd name="T1" fmla="*/ 221 h 538"/>
                  <a:gd name="T2" fmla="*/ 682 w 1107"/>
                  <a:gd name="T3" fmla="*/ 204 h 538"/>
                  <a:gd name="T4" fmla="*/ 693 w 1107"/>
                  <a:gd name="T5" fmla="*/ 183 h 538"/>
                  <a:gd name="T6" fmla="*/ 668 w 1107"/>
                  <a:gd name="T7" fmla="*/ 171 h 538"/>
                  <a:gd name="T8" fmla="*/ 641 w 1107"/>
                  <a:gd name="T9" fmla="*/ 154 h 538"/>
                  <a:gd name="T10" fmla="*/ 614 w 1107"/>
                  <a:gd name="T11" fmla="*/ 128 h 538"/>
                  <a:gd name="T12" fmla="*/ 568 w 1107"/>
                  <a:gd name="T13" fmla="*/ 154 h 538"/>
                  <a:gd name="T14" fmla="*/ 560 w 1107"/>
                  <a:gd name="T15" fmla="*/ 134 h 538"/>
                  <a:gd name="T16" fmla="*/ 523 w 1107"/>
                  <a:gd name="T17" fmla="*/ 138 h 538"/>
                  <a:gd name="T18" fmla="*/ 513 w 1107"/>
                  <a:gd name="T19" fmla="*/ 138 h 538"/>
                  <a:gd name="T20" fmla="*/ 488 w 1107"/>
                  <a:gd name="T21" fmla="*/ 138 h 538"/>
                  <a:gd name="T22" fmla="*/ 451 w 1107"/>
                  <a:gd name="T23" fmla="*/ 138 h 538"/>
                  <a:gd name="T24" fmla="*/ 425 w 1107"/>
                  <a:gd name="T25" fmla="*/ 113 h 538"/>
                  <a:gd name="T26" fmla="*/ 379 w 1107"/>
                  <a:gd name="T27" fmla="*/ 97 h 538"/>
                  <a:gd name="T28" fmla="*/ 342 w 1107"/>
                  <a:gd name="T29" fmla="*/ 73 h 538"/>
                  <a:gd name="T30" fmla="*/ 324 w 1107"/>
                  <a:gd name="T31" fmla="*/ 81 h 538"/>
                  <a:gd name="T32" fmla="*/ 307 w 1107"/>
                  <a:gd name="T33" fmla="*/ 97 h 538"/>
                  <a:gd name="T34" fmla="*/ 270 w 1107"/>
                  <a:gd name="T35" fmla="*/ 73 h 538"/>
                  <a:gd name="T36" fmla="*/ 279 w 1107"/>
                  <a:gd name="T37" fmla="*/ 49 h 538"/>
                  <a:gd name="T38" fmla="*/ 234 w 1107"/>
                  <a:gd name="T39" fmla="*/ 41 h 538"/>
                  <a:gd name="T40" fmla="*/ 216 w 1107"/>
                  <a:gd name="T41" fmla="*/ 24 h 538"/>
                  <a:gd name="T42" fmla="*/ 208 w 1107"/>
                  <a:gd name="T43" fmla="*/ 0 h 538"/>
                  <a:gd name="T44" fmla="*/ 181 w 1107"/>
                  <a:gd name="T45" fmla="*/ 16 h 538"/>
                  <a:gd name="T46" fmla="*/ 163 w 1107"/>
                  <a:gd name="T47" fmla="*/ 0 h 538"/>
                  <a:gd name="T48" fmla="*/ 126 w 1107"/>
                  <a:gd name="T49" fmla="*/ 24 h 538"/>
                  <a:gd name="T50" fmla="*/ 80 w 1107"/>
                  <a:gd name="T51" fmla="*/ 49 h 538"/>
                  <a:gd name="T52" fmla="*/ 35 w 1107"/>
                  <a:gd name="T53" fmla="*/ 56 h 538"/>
                  <a:gd name="T54" fmla="*/ 8 w 1107"/>
                  <a:gd name="T55" fmla="*/ 49 h 538"/>
                  <a:gd name="T56" fmla="*/ 8 w 1107"/>
                  <a:gd name="T57" fmla="*/ 73 h 538"/>
                  <a:gd name="T58" fmla="*/ 27 w 1107"/>
                  <a:gd name="T59" fmla="*/ 97 h 538"/>
                  <a:gd name="T60" fmla="*/ 35 w 1107"/>
                  <a:gd name="T61" fmla="*/ 130 h 538"/>
                  <a:gd name="T62" fmla="*/ 63 w 1107"/>
                  <a:gd name="T63" fmla="*/ 171 h 538"/>
                  <a:gd name="T64" fmla="*/ 88 w 1107"/>
                  <a:gd name="T65" fmla="*/ 188 h 538"/>
                  <a:gd name="T66" fmla="*/ 108 w 1107"/>
                  <a:gd name="T67" fmla="*/ 211 h 538"/>
                  <a:gd name="T68" fmla="*/ 143 w 1107"/>
                  <a:gd name="T69" fmla="*/ 219 h 538"/>
                  <a:gd name="T70" fmla="*/ 171 w 1107"/>
                  <a:gd name="T71" fmla="*/ 202 h 538"/>
                  <a:gd name="T72" fmla="*/ 198 w 1107"/>
                  <a:gd name="T73" fmla="*/ 195 h 538"/>
                  <a:gd name="T74" fmla="*/ 226 w 1107"/>
                  <a:gd name="T75" fmla="*/ 202 h 538"/>
                  <a:gd name="T76" fmla="*/ 257 w 1107"/>
                  <a:gd name="T77" fmla="*/ 211 h 538"/>
                  <a:gd name="T78" fmla="*/ 279 w 1107"/>
                  <a:gd name="T79" fmla="*/ 228 h 538"/>
                  <a:gd name="T80" fmla="*/ 304 w 1107"/>
                  <a:gd name="T81" fmla="*/ 236 h 538"/>
                  <a:gd name="T82" fmla="*/ 299 w 1107"/>
                  <a:gd name="T83" fmla="*/ 261 h 538"/>
                  <a:gd name="T84" fmla="*/ 334 w 1107"/>
                  <a:gd name="T85" fmla="*/ 285 h 538"/>
                  <a:gd name="T86" fmla="*/ 361 w 1107"/>
                  <a:gd name="T87" fmla="*/ 300 h 538"/>
                  <a:gd name="T88" fmla="*/ 397 w 1107"/>
                  <a:gd name="T89" fmla="*/ 300 h 538"/>
                  <a:gd name="T90" fmla="*/ 423 w 1107"/>
                  <a:gd name="T91" fmla="*/ 295 h 538"/>
                  <a:gd name="T92" fmla="*/ 438 w 1107"/>
                  <a:gd name="T93" fmla="*/ 278 h 538"/>
                  <a:gd name="T94" fmla="*/ 470 w 1107"/>
                  <a:gd name="T95" fmla="*/ 277 h 538"/>
                  <a:gd name="T96" fmla="*/ 505 w 1107"/>
                  <a:gd name="T97" fmla="*/ 261 h 538"/>
                  <a:gd name="T98" fmla="*/ 542 w 1107"/>
                  <a:gd name="T99" fmla="*/ 235 h 538"/>
                  <a:gd name="T100" fmla="*/ 560 w 1107"/>
                  <a:gd name="T101" fmla="*/ 219 h 538"/>
                  <a:gd name="T102" fmla="*/ 596 w 1107"/>
                  <a:gd name="T103" fmla="*/ 219 h 538"/>
                  <a:gd name="T104" fmla="*/ 606 w 1107"/>
                  <a:gd name="T105" fmla="*/ 228 h 538"/>
                  <a:gd name="T106" fmla="*/ 652 w 1107"/>
                  <a:gd name="T107" fmla="*/ 227 h 538"/>
                  <a:gd name="T108" fmla="*/ 665 w 1107"/>
                  <a:gd name="T109" fmla="*/ 241 h 53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7" h="538">
                    <a:moveTo>
                      <a:pt x="1063" y="425"/>
                    </a:moveTo>
                    <a:lnTo>
                      <a:pt x="1067" y="400"/>
                    </a:lnTo>
                    <a:lnTo>
                      <a:pt x="1063" y="390"/>
                    </a:lnTo>
                    <a:lnTo>
                      <a:pt x="1067" y="373"/>
                    </a:lnTo>
                    <a:lnTo>
                      <a:pt x="1076" y="359"/>
                    </a:lnTo>
                    <a:lnTo>
                      <a:pt x="1090" y="359"/>
                    </a:lnTo>
                    <a:lnTo>
                      <a:pt x="1084" y="344"/>
                    </a:lnTo>
                    <a:lnTo>
                      <a:pt x="1094" y="332"/>
                    </a:lnTo>
                    <a:lnTo>
                      <a:pt x="1107" y="322"/>
                    </a:lnTo>
                    <a:lnTo>
                      <a:pt x="1103" y="301"/>
                    </a:lnTo>
                    <a:lnTo>
                      <a:pt x="1080" y="301"/>
                    </a:lnTo>
                    <a:lnTo>
                      <a:pt x="1067" y="301"/>
                    </a:lnTo>
                    <a:lnTo>
                      <a:pt x="1053" y="301"/>
                    </a:lnTo>
                    <a:lnTo>
                      <a:pt x="1039" y="288"/>
                    </a:lnTo>
                    <a:lnTo>
                      <a:pt x="1024" y="272"/>
                    </a:lnTo>
                    <a:lnTo>
                      <a:pt x="1008" y="258"/>
                    </a:lnTo>
                    <a:lnTo>
                      <a:pt x="995" y="258"/>
                    </a:lnTo>
                    <a:lnTo>
                      <a:pt x="981" y="225"/>
                    </a:lnTo>
                    <a:lnTo>
                      <a:pt x="962" y="245"/>
                    </a:lnTo>
                    <a:lnTo>
                      <a:pt x="952" y="258"/>
                    </a:lnTo>
                    <a:lnTo>
                      <a:pt x="908" y="272"/>
                    </a:lnTo>
                    <a:lnTo>
                      <a:pt x="911" y="258"/>
                    </a:lnTo>
                    <a:lnTo>
                      <a:pt x="908" y="225"/>
                    </a:lnTo>
                    <a:lnTo>
                      <a:pt x="894" y="237"/>
                    </a:lnTo>
                    <a:lnTo>
                      <a:pt x="880" y="243"/>
                    </a:lnTo>
                    <a:lnTo>
                      <a:pt x="865" y="229"/>
                    </a:lnTo>
                    <a:lnTo>
                      <a:pt x="836" y="243"/>
                    </a:lnTo>
                    <a:lnTo>
                      <a:pt x="836" y="258"/>
                    </a:lnTo>
                    <a:lnTo>
                      <a:pt x="820" y="272"/>
                    </a:lnTo>
                    <a:lnTo>
                      <a:pt x="820" y="243"/>
                    </a:lnTo>
                    <a:lnTo>
                      <a:pt x="807" y="229"/>
                    </a:lnTo>
                    <a:lnTo>
                      <a:pt x="791" y="243"/>
                    </a:lnTo>
                    <a:lnTo>
                      <a:pt x="780" y="243"/>
                    </a:lnTo>
                    <a:lnTo>
                      <a:pt x="764" y="258"/>
                    </a:lnTo>
                    <a:lnTo>
                      <a:pt x="750" y="243"/>
                    </a:lnTo>
                    <a:lnTo>
                      <a:pt x="721" y="243"/>
                    </a:lnTo>
                    <a:lnTo>
                      <a:pt x="708" y="229"/>
                    </a:lnTo>
                    <a:lnTo>
                      <a:pt x="692" y="216"/>
                    </a:lnTo>
                    <a:lnTo>
                      <a:pt x="679" y="200"/>
                    </a:lnTo>
                    <a:lnTo>
                      <a:pt x="650" y="200"/>
                    </a:lnTo>
                    <a:lnTo>
                      <a:pt x="621" y="187"/>
                    </a:lnTo>
                    <a:lnTo>
                      <a:pt x="605" y="171"/>
                    </a:lnTo>
                    <a:lnTo>
                      <a:pt x="576" y="128"/>
                    </a:lnTo>
                    <a:lnTo>
                      <a:pt x="562" y="142"/>
                    </a:lnTo>
                    <a:lnTo>
                      <a:pt x="547" y="128"/>
                    </a:lnTo>
                    <a:lnTo>
                      <a:pt x="518" y="128"/>
                    </a:lnTo>
                    <a:lnTo>
                      <a:pt x="504" y="128"/>
                    </a:lnTo>
                    <a:lnTo>
                      <a:pt x="518" y="142"/>
                    </a:lnTo>
                    <a:lnTo>
                      <a:pt x="504" y="142"/>
                    </a:lnTo>
                    <a:lnTo>
                      <a:pt x="491" y="158"/>
                    </a:lnTo>
                    <a:lnTo>
                      <a:pt x="491" y="171"/>
                    </a:lnTo>
                    <a:lnTo>
                      <a:pt x="475" y="142"/>
                    </a:lnTo>
                    <a:lnTo>
                      <a:pt x="461" y="128"/>
                    </a:lnTo>
                    <a:lnTo>
                      <a:pt x="432" y="128"/>
                    </a:lnTo>
                    <a:lnTo>
                      <a:pt x="446" y="115"/>
                    </a:lnTo>
                    <a:lnTo>
                      <a:pt x="461" y="99"/>
                    </a:lnTo>
                    <a:lnTo>
                      <a:pt x="446" y="86"/>
                    </a:lnTo>
                    <a:lnTo>
                      <a:pt x="419" y="86"/>
                    </a:lnTo>
                    <a:lnTo>
                      <a:pt x="390" y="72"/>
                    </a:lnTo>
                    <a:lnTo>
                      <a:pt x="374" y="72"/>
                    </a:lnTo>
                    <a:lnTo>
                      <a:pt x="361" y="57"/>
                    </a:lnTo>
                    <a:lnTo>
                      <a:pt x="345" y="57"/>
                    </a:lnTo>
                    <a:lnTo>
                      <a:pt x="345" y="43"/>
                    </a:lnTo>
                    <a:lnTo>
                      <a:pt x="345" y="28"/>
                    </a:lnTo>
                    <a:lnTo>
                      <a:pt x="345" y="0"/>
                    </a:lnTo>
                    <a:lnTo>
                      <a:pt x="332" y="0"/>
                    </a:lnTo>
                    <a:lnTo>
                      <a:pt x="302" y="0"/>
                    </a:lnTo>
                    <a:lnTo>
                      <a:pt x="302" y="14"/>
                    </a:lnTo>
                    <a:lnTo>
                      <a:pt x="289" y="28"/>
                    </a:lnTo>
                    <a:lnTo>
                      <a:pt x="273" y="28"/>
                    </a:lnTo>
                    <a:lnTo>
                      <a:pt x="273" y="14"/>
                    </a:lnTo>
                    <a:lnTo>
                      <a:pt x="260" y="0"/>
                    </a:lnTo>
                    <a:lnTo>
                      <a:pt x="229" y="14"/>
                    </a:lnTo>
                    <a:lnTo>
                      <a:pt x="215" y="28"/>
                    </a:lnTo>
                    <a:lnTo>
                      <a:pt x="202" y="43"/>
                    </a:lnTo>
                    <a:lnTo>
                      <a:pt x="157" y="72"/>
                    </a:lnTo>
                    <a:lnTo>
                      <a:pt x="143" y="72"/>
                    </a:lnTo>
                    <a:lnTo>
                      <a:pt x="128" y="86"/>
                    </a:lnTo>
                    <a:lnTo>
                      <a:pt x="116" y="86"/>
                    </a:lnTo>
                    <a:lnTo>
                      <a:pt x="85" y="99"/>
                    </a:lnTo>
                    <a:lnTo>
                      <a:pt x="56" y="99"/>
                    </a:lnTo>
                    <a:lnTo>
                      <a:pt x="43" y="86"/>
                    </a:lnTo>
                    <a:lnTo>
                      <a:pt x="13" y="99"/>
                    </a:lnTo>
                    <a:lnTo>
                      <a:pt x="13" y="86"/>
                    </a:lnTo>
                    <a:lnTo>
                      <a:pt x="0" y="72"/>
                    </a:lnTo>
                    <a:lnTo>
                      <a:pt x="0" y="99"/>
                    </a:lnTo>
                    <a:lnTo>
                      <a:pt x="13" y="128"/>
                    </a:lnTo>
                    <a:lnTo>
                      <a:pt x="29" y="128"/>
                    </a:lnTo>
                    <a:lnTo>
                      <a:pt x="29" y="158"/>
                    </a:lnTo>
                    <a:lnTo>
                      <a:pt x="43" y="171"/>
                    </a:lnTo>
                    <a:lnTo>
                      <a:pt x="56" y="187"/>
                    </a:lnTo>
                    <a:lnTo>
                      <a:pt x="56" y="216"/>
                    </a:lnTo>
                    <a:lnTo>
                      <a:pt x="56" y="229"/>
                    </a:lnTo>
                    <a:lnTo>
                      <a:pt x="72" y="243"/>
                    </a:lnTo>
                    <a:lnTo>
                      <a:pt x="85" y="272"/>
                    </a:lnTo>
                    <a:lnTo>
                      <a:pt x="101" y="301"/>
                    </a:lnTo>
                    <a:lnTo>
                      <a:pt x="116" y="317"/>
                    </a:lnTo>
                    <a:lnTo>
                      <a:pt x="128" y="317"/>
                    </a:lnTo>
                    <a:lnTo>
                      <a:pt x="140" y="332"/>
                    </a:lnTo>
                    <a:lnTo>
                      <a:pt x="151" y="344"/>
                    </a:lnTo>
                    <a:lnTo>
                      <a:pt x="163" y="359"/>
                    </a:lnTo>
                    <a:lnTo>
                      <a:pt x="173" y="373"/>
                    </a:lnTo>
                    <a:lnTo>
                      <a:pt x="186" y="373"/>
                    </a:lnTo>
                    <a:lnTo>
                      <a:pt x="202" y="386"/>
                    </a:lnTo>
                    <a:lnTo>
                      <a:pt x="229" y="386"/>
                    </a:lnTo>
                    <a:lnTo>
                      <a:pt x="260" y="386"/>
                    </a:lnTo>
                    <a:lnTo>
                      <a:pt x="273" y="373"/>
                    </a:lnTo>
                    <a:lnTo>
                      <a:pt x="273" y="357"/>
                    </a:lnTo>
                    <a:lnTo>
                      <a:pt x="279" y="352"/>
                    </a:lnTo>
                    <a:lnTo>
                      <a:pt x="289" y="344"/>
                    </a:lnTo>
                    <a:lnTo>
                      <a:pt x="316" y="344"/>
                    </a:lnTo>
                    <a:lnTo>
                      <a:pt x="332" y="344"/>
                    </a:lnTo>
                    <a:lnTo>
                      <a:pt x="345" y="344"/>
                    </a:lnTo>
                    <a:lnTo>
                      <a:pt x="361" y="357"/>
                    </a:lnTo>
                    <a:lnTo>
                      <a:pt x="374" y="357"/>
                    </a:lnTo>
                    <a:lnTo>
                      <a:pt x="403" y="357"/>
                    </a:lnTo>
                    <a:lnTo>
                      <a:pt x="411" y="373"/>
                    </a:lnTo>
                    <a:lnTo>
                      <a:pt x="421" y="381"/>
                    </a:lnTo>
                    <a:lnTo>
                      <a:pt x="425" y="390"/>
                    </a:lnTo>
                    <a:lnTo>
                      <a:pt x="446" y="402"/>
                    </a:lnTo>
                    <a:lnTo>
                      <a:pt x="460" y="406"/>
                    </a:lnTo>
                    <a:lnTo>
                      <a:pt x="477" y="406"/>
                    </a:lnTo>
                    <a:lnTo>
                      <a:pt x="485" y="417"/>
                    </a:lnTo>
                    <a:lnTo>
                      <a:pt x="481" y="429"/>
                    </a:lnTo>
                    <a:lnTo>
                      <a:pt x="498" y="450"/>
                    </a:lnTo>
                    <a:lnTo>
                      <a:pt x="477" y="460"/>
                    </a:lnTo>
                    <a:lnTo>
                      <a:pt x="494" y="487"/>
                    </a:lnTo>
                    <a:lnTo>
                      <a:pt x="518" y="489"/>
                    </a:lnTo>
                    <a:lnTo>
                      <a:pt x="533" y="503"/>
                    </a:lnTo>
                    <a:lnTo>
                      <a:pt x="547" y="512"/>
                    </a:lnTo>
                    <a:lnTo>
                      <a:pt x="560" y="524"/>
                    </a:lnTo>
                    <a:lnTo>
                      <a:pt x="576" y="530"/>
                    </a:lnTo>
                    <a:lnTo>
                      <a:pt x="605" y="538"/>
                    </a:lnTo>
                    <a:lnTo>
                      <a:pt x="621" y="532"/>
                    </a:lnTo>
                    <a:lnTo>
                      <a:pt x="634" y="530"/>
                    </a:lnTo>
                    <a:lnTo>
                      <a:pt x="638" y="528"/>
                    </a:lnTo>
                    <a:lnTo>
                      <a:pt x="663" y="520"/>
                    </a:lnTo>
                    <a:lnTo>
                      <a:pt x="675" y="520"/>
                    </a:lnTo>
                    <a:lnTo>
                      <a:pt x="688" y="516"/>
                    </a:lnTo>
                    <a:lnTo>
                      <a:pt x="692" y="503"/>
                    </a:lnTo>
                    <a:lnTo>
                      <a:pt x="700" y="491"/>
                    </a:lnTo>
                    <a:lnTo>
                      <a:pt x="708" y="489"/>
                    </a:lnTo>
                    <a:lnTo>
                      <a:pt x="735" y="489"/>
                    </a:lnTo>
                    <a:lnTo>
                      <a:pt x="750" y="489"/>
                    </a:lnTo>
                    <a:lnTo>
                      <a:pt x="764" y="489"/>
                    </a:lnTo>
                    <a:lnTo>
                      <a:pt x="791" y="474"/>
                    </a:lnTo>
                    <a:lnTo>
                      <a:pt x="807" y="460"/>
                    </a:lnTo>
                    <a:lnTo>
                      <a:pt x="836" y="445"/>
                    </a:lnTo>
                    <a:lnTo>
                      <a:pt x="851" y="429"/>
                    </a:lnTo>
                    <a:lnTo>
                      <a:pt x="865" y="415"/>
                    </a:lnTo>
                    <a:lnTo>
                      <a:pt x="865" y="402"/>
                    </a:lnTo>
                    <a:lnTo>
                      <a:pt x="880" y="386"/>
                    </a:lnTo>
                    <a:lnTo>
                      <a:pt x="894" y="386"/>
                    </a:lnTo>
                    <a:lnTo>
                      <a:pt x="908" y="386"/>
                    </a:lnTo>
                    <a:lnTo>
                      <a:pt x="939" y="386"/>
                    </a:lnTo>
                    <a:lnTo>
                      <a:pt x="952" y="386"/>
                    </a:lnTo>
                    <a:lnTo>
                      <a:pt x="958" y="390"/>
                    </a:lnTo>
                    <a:lnTo>
                      <a:pt x="968" y="390"/>
                    </a:lnTo>
                    <a:lnTo>
                      <a:pt x="968" y="402"/>
                    </a:lnTo>
                    <a:lnTo>
                      <a:pt x="995" y="402"/>
                    </a:lnTo>
                    <a:lnTo>
                      <a:pt x="1008" y="415"/>
                    </a:lnTo>
                    <a:lnTo>
                      <a:pt x="1041" y="400"/>
                    </a:lnTo>
                    <a:lnTo>
                      <a:pt x="1063" y="425"/>
                    </a:lnTo>
                    <a:close/>
                  </a:path>
                </a:pathLst>
              </a:custGeom>
              <a:grpFill/>
              <a:ln w="3175" cmpd="sng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bg-BG" noProof="0" dirty="0"/>
              </a:p>
            </p:txBody>
          </p:sp>
          <p:sp>
            <p:nvSpPr>
              <p:cNvPr id="87" name="Freeform 1129">
                <a:extLst>
                  <a:ext uri="{FF2B5EF4-FFF2-40B4-BE49-F238E27FC236}">
                    <a16:creationId xmlns:a16="http://schemas.microsoft.com/office/drawing/2014/main" id="{3C706D65-9C92-57AC-7CCF-1813352BD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804"/>
                <a:ext cx="126" cy="121"/>
              </a:xfrm>
              <a:custGeom>
                <a:avLst/>
                <a:gdLst>
                  <a:gd name="T0" fmla="*/ 0 w 126"/>
                  <a:gd name="T1" fmla="*/ 121 h 121"/>
                  <a:gd name="T2" fmla="*/ 21 w 126"/>
                  <a:gd name="T3" fmla="*/ 90 h 121"/>
                  <a:gd name="T4" fmla="*/ 50 w 126"/>
                  <a:gd name="T5" fmla="*/ 97 h 121"/>
                  <a:gd name="T6" fmla="*/ 60 w 126"/>
                  <a:gd name="T7" fmla="*/ 93 h 121"/>
                  <a:gd name="T8" fmla="*/ 96 w 126"/>
                  <a:gd name="T9" fmla="*/ 61 h 121"/>
                  <a:gd name="T10" fmla="*/ 98 w 126"/>
                  <a:gd name="T11" fmla="*/ 39 h 121"/>
                  <a:gd name="T12" fmla="*/ 116 w 126"/>
                  <a:gd name="T13" fmla="*/ 19 h 121"/>
                  <a:gd name="T14" fmla="*/ 126 w 126"/>
                  <a:gd name="T15" fmla="*/ 15 h 121"/>
                  <a:gd name="T16" fmla="*/ 120 w 126"/>
                  <a:gd name="T17" fmla="*/ 0 h 1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6" h="121">
                    <a:moveTo>
                      <a:pt x="0" y="121"/>
                    </a:moveTo>
                    <a:lnTo>
                      <a:pt x="21" y="90"/>
                    </a:lnTo>
                    <a:lnTo>
                      <a:pt x="50" y="97"/>
                    </a:lnTo>
                    <a:lnTo>
                      <a:pt x="60" y="93"/>
                    </a:lnTo>
                    <a:lnTo>
                      <a:pt x="96" y="61"/>
                    </a:lnTo>
                    <a:lnTo>
                      <a:pt x="98" y="39"/>
                    </a:lnTo>
                    <a:lnTo>
                      <a:pt x="116" y="19"/>
                    </a:lnTo>
                    <a:lnTo>
                      <a:pt x="126" y="15"/>
                    </a:lnTo>
                    <a:lnTo>
                      <a:pt x="120" y="0"/>
                    </a:lnTo>
                  </a:path>
                </a:pathLst>
              </a:custGeom>
              <a:grpFill/>
              <a:ln w="3175" cap="flat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blurRad="63500"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bg-BG" noProof="0" dirty="0"/>
              </a:p>
            </p:txBody>
          </p:sp>
        </p:grpSp>
        <p:sp>
          <p:nvSpPr>
            <p:cNvPr id="74" name="Freeform 1130">
              <a:extLst>
                <a:ext uri="{FF2B5EF4-FFF2-40B4-BE49-F238E27FC236}">
                  <a16:creationId xmlns:a16="http://schemas.microsoft.com/office/drawing/2014/main" id="{455079F0-F413-90AC-EE11-35FBCED89DB7}"/>
                </a:ext>
              </a:extLst>
            </p:cNvPr>
            <p:cNvSpPr>
              <a:spLocks/>
            </p:cNvSpPr>
            <p:nvPr>
              <p:custDataLst>
                <p:tags r:id="rId68"/>
              </p:custDataLst>
            </p:nvPr>
          </p:nvSpPr>
          <p:spPr bwMode="auto">
            <a:xfrm>
              <a:off x="3107175" y="3673494"/>
              <a:ext cx="1494869" cy="1305441"/>
            </a:xfrm>
            <a:custGeom>
              <a:avLst/>
              <a:gdLst>
                <a:gd name="T0" fmla="*/ 1360285 w 1371"/>
                <a:gd name="T1" fmla="*/ 1236740 h 1326"/>
                <a:gd name="T2" fmla="*/ 1341425 w 1371"/>
                <a:gd name="T3" fmla="*/ 1131372 h 1326"/>
                <a:gd name="T4" fmla="*/ 1291917 w 1371"/>
                <a:gd name="T5" fmla="*/ 1054741 h 1326"/>
                <a:gd name="T6" fmla="*/ 1394469 w 1371"/>
                <a:gd name="T7" fmla="*/ 1006846 h 1326"/>
                <a:gd name="T8" fmla="*/ 1375609 w 1371"/>
                <a:gd name="T9" fmla="*/ 933408 h 1326"/>
                <a:gd name="T10" fmla="*/ 1360285 w 1371"/>
                <a:gd name="T11" fmla="*/ 856777 h 1326"/>
                <a:gd name="T12" fmla="*/ 1360285 w 1371"/>
                <a:gd name="T13" fmla="*/ 825912 h 1326"/>
                <a:gd name="T14" fmla="*/ 1326101 w 1371"/>
                <a:gd name="T15" fmla="*/ 780146 h 1326"/>
                <a:gd name="T16" fmla="*/ 1426295 w 1371"/>
                <a:gd name="T17" fmla="*/ 687551 h 1326"/>
                <a:gd name="T18" fmla="*/ 1513523 w 1371"/>
                <a:gd name="T19" fmla="*/ 641785 h 1326"/>
                <a:gd name="T20" fmla="*/ 1547707 w 1371"/>
                <a:gd name="T21" fmla="*/ 534289 h 1326"/>
                <a:gd name="T22" fmla="*/ 1563031 w 1371"/>
                <a:gd name="T23" fmla="*/ 441693 h 1326"/>
                <a:gd name="T24" fmla="*/ 1426295 w 1371"/>
                <a:gd name="T25" fmla="*/ 336325 h 1326"/>
                <a:gd name="T26" fmla="*/ 1326101 w 1371"/>
                <a:gd name="T27" fmla="*/ 321425 h 1326"/>
                <a:gd name="T28" fmla="*/ 1258912 w 1371"/>
                <a:gd name="T29" fmla="*/ 243729 h 1326"/>
                <a:gd name="T30" fmla="*/ 1188186 w 1371"/>
                <a:gd name="T31" fmla="*/ 228829 h 1326"/>
                <a:gd name="T32" fmla="*/ 1156360 w 1371"/>
                <a:gd name="T33" fmla="*/ 152198 h 1326"/>
                <a:gd name="T34" fmla="*/ 1085635 w 1371"/>
                <a:gd name="T35" fmla="*/ 90467 h 1326"/>
                <a:gd name="T36" fmla="*/ 1034948 w 1371"/>
                <a:gd name="T37" fmla="*/ 30865 h 1326"/>
                <a:gd name="T38" fmla="*/ 951256 w 1371"/>
                <a:gd name="T39" fmla="*/ 0 h 1326"/>
                <a:gd name="T40" fmla="*/ 900570 w 1371"/>
                <a:gd name="T41" fmla="*/ 76631 h 1326"/>
                <a:gd name="T42" fmla="*/ 832202 w 1371"/>
                <a:gd name="T43" fmla="*/ 138362 h 1326"/>
                <a:gd name="T44" fmla="*/ 713148 w 1371"/>
                <a:gd name="T45" fmla="*/ 184127 h 1326"/>
                <a:gd name="T46" fmla="*/ 678964 w 1371"/>
                <a:gd name="T47" fmla="*/ 212864 h 1326"/>
                <a:gd name="T48" fmla="*/ 543407 w 1371"/>
                <a:gd name="T49" fmla="*/ 184127 h 1326"/>
                <a:gd name="T50" fmla="*/ 509223 w 1371"/>
                <a:gd name="T51" fmla="*/ 107496 h 1326"/>
                <a:gd name="T52" fmla="*/ 440855 w 1371"/>
                <a:gd name="T53" fmla="*/ 152198 h 1326"/>
                <a:gd name="T54" fmla="*/ 459715 w 1371"/>
                <a:gd name="T55" fmla="*/ 259694 h 1326"/>
                <a:gd name="T56" fmla="*/ 390168 w 1371"/>
                <a:gd name="T57" fmla="*/ 243729 h 1326"/>
                <a:gd name="T58" fmla="*/ 272293 w 1371"/>
                <a:gd name="T59" fmla="*/ 228829 h 1326"/>
                <a:gd name="T60" fmla="*/ 236930 w 1371"/>
                <a:gd name="T61" fmla="*/ 184127 h 1326"/>
                <a:gd name="T62" fmla="*/ 119054 w 1371"/>
                <a:gd name="T63" fmla="*/ 184127 h 1326"/>
                <a:gd name="T64" fmla="*/ 15324 w 1371"/>
                <a:gd name="T65" fmla="*/ 184127 h 1326"/>
                <a:gd name="T66" fmla="*/ 66010 w 1371"/>
                <a:gd name="T67" fmla="*/ 228829 h 1326"/>
                <a:gd name="T68" fmla="*/ 15324 w 1371"/>
                <a:gd name="T69" fmla="*/ 259694 h 1326"/>
                <a:gd name="T70" fmla="*/ 100194 w 1371"/>
                <a:gd name="T71" fmla="*/ 290559 h 1326"/>
                <a:gd name="T72" fmla="*/ 168562 w 1371"/>
                <a:gd name="T73" fmla="*/ 367190 h 1326"/>
                <a:gd name="T74" fmla="*/ 253433 w 1371"/>
                <a:gd name="T75" fmla="*/ 412956 h 1326"/>
                <a:gd name="T76" fmla="*/ 272293 w 1371"/>
                <a:gd name="T77" fmla="*/ 472558 h 1326"/>
                <a:gd name="T78" fmla="*/ 287617 w 1371"/>
                <a:gd name="T79" fmla="*/ 565154 h 1326"/>
                <a:gd name="T80" fmla="*/ 355984 w 1371"/>
                <a:gd name="T81" fmla="*/ 641785 h 1326"/>
                <a:gd name="T82" fmla="*/ 338303 w 1371"/>
                <a:gd name="T83" fmla="*/ 732252 h 1326"/>
                <a:gd name="T84" fmla="*/ 355984 w 1371"/>
                <a:gd name="T85" fmla="*/ 808883 h 1326"/>
                <a:gd name="T86" fmla="*/ 338303 w 1371"/>
                <a:gd name="T87" fmla="*/ 825912 h 1326"/>
                <a:gd name="T88" fmla="*/ 287617 w 1371"/>
                <a:gd name="T89" fmla="*/ 825912 h 1326"/>
                <a:gd name="T90" fmla="*/ 272293 w 1371"/>
                <a:gd name="T91" fmla="*/ 916379 h 1326"/>
                <a:gd name="T92" fmla="*/ 202746 w 1371"/>
                <a:gd name="T93" fmla="*/ 978110 h 1326"/>
                <a:gd name="T94" fmla="*/ 100194 w 1371"/>
                <a:gd name="T95" fmla="*/ 1100507 h 1326"/>
                <a:gd name="T96" fmla="*/ 168562 w 1371"/>
                <a:gd name="T97" fmla="*/ 1160109 h 1326"/>
                <a:gd name="T98" fmla="*/ 287617 w 1371"/>
                <a:gd name="T99" fmla="*/ 1236740 h 1326"/>
                <a:gd name="T100" fmla="*/ 429067 w 1371"/>
                <a:gd name="T101" fmla="*/ 1302727 h 1326"/>
                <a:gd name="T102" fmla="*/ 528083 w 1371"/>
                <a:gd name="T103" fmla="*/ 1360201 h 1326"/>
                <a:gd name="T104" fmla="*/ 644780 w 1371"/>
                <a:gd name="T105" fmla="*/ 1391066 h 1326"/>
                <a:gd name="T106" fmla="*/ 744974 w 1371"/>
                <a:gd name="T107" fmla="*/ 1397452 h 1326"/>
                <a:gd name="T108" fmla="*/ 747332 w 1371"/>
                <a:gd name="T109" fmla="*/ 1312306 h 1326"/>
                <a:gd name="T110" fmla="*/ 832202 w 1371"/>
                <a:gd name="T111" fmla="*/ 1267605 h 1326"/>
                <a:gd name="T112" fmla="*/ 934754 w 1371"/>
                <a:gd name="T113" fmla="*/ 1267605 h 1326"/>
                <a:gd name="T114" fmla="*/ 1034948 w 1371"/>
                <a:gd name="T115" fmla="*/ 1267605 h 1326"/>
                <a:gd name="T116" fmla="*/ 1085635 w 1371"/>
                <a:gd name="T117" fmla="*/ 1312306 h 1326"/>
                <a:gd name="T118" fmla="*/ 1156360 w 1371"/>
                <a:gd name="T119" fmla="*/ 1376165 h 1326"/>
                <a:gd name="T120" fmla="*/ 1258912 w 1371"/>
                <a:gd name="T121" fmla="*/ 1360201 h 1326"/>
                <a:gd name="T122" fmla="*/ 1307241 w 1371"/>
                <a:gd name="T123" fmla="*/ 1312306 h 1326"/>
                <a:gd name="T124" fmla="*/ 1375609 w 1371"/>
                <a:gd name="T125" fmla="*/ 1300599 h 132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1371" h="1326">
                  <a:moveTo>
                    <a:pt x="1167" y="1222"/>
                  </a:moveTo>
                  <a:lnTo>
                    <a:pt x="1183" y="1206"/>
                  </a:lnTo>
                  <a:lnTo>
                    <a:pt x="1183" y="1191"/>
                  </a:lnTo>
                  <a:lnTo>
                    <a:pt x="1196" y="1177"/>
                  </a:lnTo>
                  <a:lnTo>
                    <a:pt x="1183" y="1162"/>
                  </a:lnTo>
                  <a:lnTo>
                    <a:pt x="1154" y="1162"/>
                  </a:lnTo>
                  <a:lnTo>
                    <a:pt x="1138" y="1162"/>
                  </a:lnTo>
                  <a:lnTo>
                    <a:pt x="1125" y="1134"/>
                  </a:lnTo>
                  <a:lnTo>
                    <a:pt x="1125" y="1121"/>
                  </a:lnTo>
                  <a:lnTo>
                    <a:pt x="1125" y="1090"/>
                  </a:lnTo>
                  <a:lnTo>
                    <a:pt x="1125" y="1076"/>
                  </a:lnTo>
                  <a:lnTo>
                    <a:pt x="1138" y="1063"/>
                  </a:lnTo>
                  <a:lnTo>
                    <a:pt x="1138" y="1047"/>
                  </a:lnTo>
                  <a:lnTo>
                    <a:pt x="1138" y="1034"/>
                  </a:lnTo>
                  <a:lnTo>
                    <a:pt x="1125" y="1018"/>
                  </a:lnTo>
                  <a:lnTo>
                    <a:pt x="1109" y="1018"/>
                  </a:lnTo>
                  <a:lnTo>
                    <a:pt x="1096" y="1005"/>
                  </a:lnTo>
                  <a:lnTo>
                    <a:pt x="1096" y="991"/>
                  </a:lnTo>
                  <a:lnTo>
                    <a:pt x="1109" y="991"/>
                  </a:lnTo>
                  <a:lnTo>
                    <a:pt x="1125" y="991"/>
                  </a:lnTo>
                  <a:lnTo>
                    <a:pt x="1138" y="991"/>
                  </a:lnTo>
                  <a:lnTo>
                    <a:pt x="1154" y="975"/>
                  </a:lnTo>
                  <a:lnTo>
                    <a:pt x="1167" y="962"/>
                  </a:lnTo>
                  <a:lnTo>
                    <a:pt x="1183" y="946"/>
                  </a:lnTo>
                  <a:lnTo>
                    <a:pt x="1167" y="933"/>
                  </a:lnTo>
                  <a:lnTo>
                    <a:pt x="1167" y="919"/>
                  </a:lnTo>
                  <a:lnTo>
                    <a:pt x="1154" y="904"/>
                  </a:lnTo>
                  <a:lnTo>
                    <a:pt x="1154" y="890"/>
                  </a:lnTo>
                  <a:lnTo>
                    <a:pt x="1167" y="890"/>
                  </a:lnTo>
                  <a:lnTo>
                    <a:pt x="1167" y="877"/>
                  </a:lnTo>
                  <a:lnTo>
                    <a:pt x="1167" y="861"/>
                  </a:lnTo>
                  <a:lnTo>
                    <a:pt x="1154" y="847"/>
                  </a:lnTo>
                  <a:lnTo>
                    <a:pt x="1154" y="832"/>
                  </a:lnTo>
                  <a:lnTo>
                    <a:pt x="1167" y="832"/>
                  </a:lnTo>
                  <a:lnTo>
                    <a:pt x="1154" y="818"/>
                  </a:lnTo>
                  <a:lnTo>
                    <a:pt x="1154" y="805"/>
                  </a:lnTo>
                  <a:lnTo>
                    <a:pt x="1167" y="805"/>
                  </a:lnTo>
                  <a:lnTo>
                    <a:pt x="1183" y="805"/>
                  </a:lnTo>
                  <a:lnTo>
                    <a:pt x="1183" y="789"/>
                  </a:lnTo>
                  <a:lnTo>
                    <a:pt x="1167" y="760"/>
                  </a:lnTo>
                  <a:lnTo>
                    <a:pt x="1154" y="760"/>
                  </a:lnTo>
                  <a:lnTo>
                    <a:pt x="1154" y="776"/>
                  </a:lnTo>
                  <a:lnTo>
                    <a:pt x="1138" y="776"/>
                  </a:lnTo>
                  <a:lnTo>
                    <a:pt x="1125" y="805"/>
                  </a:lnTo>
                  <a:lnTo>
                    <a:pt x="1096" y="818"/>
                  </a:lnTo>
                  <a:lnTo>
                    <a:pt x="1082" y="789"/>
                  </a:lnTo>
                  <a:lnTo>
                    <a:pt x="1096" y="760"/>
                  </a:lnTo>
                  <a:lnTo>
                    <a:pt x="1125" y="733"/>
                  </a:lnTo>
                  <a:lnTo>
                    <a:pt x="1125" y="717"/>
                  </a:lnTo>
                  <a:lnTo>
                    <a:pt x="1138" y="702"/>
                  </a:lnTo>
                  <a:lnTo>
                    <a:pt x="1167" y="702"/>
                  </a:lnTo>
                  <a:lnTo>
                    <a:pt x="1196" y="688"/>
                  </a:lnTo>
                  <a:lnTo>
                    <a:pt x="1210" y="661"/>
                  </a:lnTo>
                  <a:lnTo>
                    <a:pt x="1210" y="646"/>
                  </a:lnTo>
                  <a:lnTo>
                    <a:pt x="1225" y="632"/>
                  </a:lnTo>
                  <a:lnTo>
                    <a:pt x="1239" y="646"/>
                  </a:lnTo>
                  <a:lnTo>
                    <a:pt x="1255" y="661"/>
                  </a:lnTo>
                  <a:lnTo>
                    <a:pt x="1268" y="632"/>
                  </a:lnTo>
                  <a:lnTo>
                    <a:pt x="1284" y="646"/>
                  </a:lnTo>
                  <a:lnTo>
                    <a:pt x="1284" y="603"/>
                  </a:lnTo>
                  <a:lnTo>
                    <a:pt x="1297" y="589"/>
                  </a:lnTo>
                  <a:lnTo>
                    <a:pt x="1297" y="574"/>
                  </a:lnTo>
                  <a:lnTo>
                    <a:pt x="1297" y="547"/>
                  </a:lnTo>
                  <a:lnTo>
                    <a:pt x="1297" y="531"/>
                  </a:lnTo>
                  <a:lnTo>
                    <a:pt x="1313" y="516"/>
                  </a:lnTo>
                  <a:lnTo>
                    <a:pt x="1313" y="502"/>
                  </a:lnTo>
                  <a:lnTo>
                    <a:pt x="1326" y="473"/>
                  </a:lnTo>
                  <a:lnTo>
                    <a:pt x="1342" y="458"/>
                  </a:lnTo>
                  <a:lnTo>
                    <a:pt x="1371" y="430"/>
                  </a:lnTo>
                  <a:lnTo>
                    <a:pt x="1355" y="415"/>
                  </a:lnTo>
                  <a:lnTo>
                    <a:pt x="1342" y="415"/>
                  </a:lnTo>
                  <a:lnTo>
                    <a:pt x="1326" y="415"/>
                  </a:lnTo>
                  <a:lnTo>
                    <a:pt x="1313" y="401"/>
                  </a:lnTo>
                  <a:lnTo>
                    <a:pt x="1284" y="401"/>
                  </a:lnTo>
                  <a:lnTo>
                    <a:pt x="1255" y="388"/>
                  </a:lnTo>
                  <a:lnTo>
                    <a:pt x="1239" y="374"/>
                  </a:lnTo>
                  <a:lnTo>
                    <a:pt x="1225" y="345"/>
                  </a:lnTo>
                  <a:lnTo>
                    <a:pt x="1210" y="316"/>
                  </a:lnTo>
                  <a:lnTo>
                    <a:pt x="1183" y="316"/>
                  </a:lnTo>
                  <a:lnTo>
                    <a:pt x="1167" y="302"/>
                  </a:lnTo>
                  <a:lnTo>
                    <a:pt x="1154" y="302"/>
                  </a:lnTo>
                  <a:lnTo>
                    <a:pt x="1138" y="302"/>
                  </a:lnTo>
                  <a:lnTo>
                    <a:pt x="1125" y="316"/>
                  </a:lnTo>
                  <a:lnTo>
                    <a:pt x="1125" y="302"/>
                  </a:lnTo>
                  <a:lnTo>
                    <a:pt x="1109" y="287"/>
                  </a:lnTo>
                  <a:lnTo>
                    <a:pt x="1096" y="273"/>
                  </a:lnTo>
                  <a:lnTo>
                    <a:pt x="1082" y="273"/>
                  </a:lnTo>
                  <a:lnTo>
                    <a:pt x="1082" y="258"/>
                  </a:lnTo>
                  <a:lnTo>
                    <a:pt x="1068" y="244"/>
                  </a:lnTo>
                  <a:lnTo>
                    <a:pt x="1068" y="229"/>
                  </a:lnTo>
                  <a:lnTo>
                    <a:pt x="1053" y="215"/>
                  </a:lnTo>
                  <a:lnTo>
                    <a:pt x="1053" y="200"/>
                  </a:lnTo>
                  <a:lnTo>
                    <a:pt x="1037" y="200"/>
                  </a:lnTo>
                  <a:lnTo>
                    <a:pt x="1037" y="215"/>
                  </a:lnTo>
                  <a:lnTo>
                    <a:pt x="1024" y="215"/>
                  </a:lnTo>
                  <a:lnTo>
                    <a:pt x="1008" y="215"/>
                  </a:lnTo>
                  <a:lnTo>
                    <a:pt x="995" y="200"/>
                  </a:lnTo>
                  <a:lnTo>
                    <a:pt x="1008" y="186"/>
                  </a:lnTo>
                  <a:lnTo>
                    <a:pt x="1008" y="173"/>
                  </a:lnTo>
                  <a:lnTo>
                    <a:pt x="1008" y="143"/>
                  </a:lnTo>
                  <a:lnTo>
                    <a:pt x="995" y="143"/>
                  </a:lnTo>
                  <a:lnTo>
                    <a:pt x="981" y="143"/>
                  </a:lnTo>
                  <a:lnTo>
                    <a:pt x="966" y="143"/>
                  </a:lnTo>
                  <a:lnTo>
                    <a:pt x="952" y="114"/>
                  </a:lnTo>
                  <a:lnTo>
                    <a:pt x="952" y="101"/>
                  </a:lnTo>
                  <a:lnTo>
                    <a:pt x="936" y="101"/>
                  </a:lnTo>
                  <a:lnTo>
                    <a:pt x="921" y="101"/>
                  </a:lnTo>
                  <a:lnTo>
                    <a:pt x="921" y="85"/>
                  </a:lnTo>
                  <a:lnTo>
                    <a:pt x="921" y="72"/>
                  </a:lnTo>
                  <a:lnTo>
                    <a:pt x="907" y="72"/>
                  </a:lnTo>
                  <a:lnTo>
                    <a:pt x="894" y="72"/>
                  </a:lnTo>
                  <a:lnTo>
                    <a:pt x="894" y="58"/>
                  </a:lnTo>
                  <a:lnTo>
                    <a:pt x="878" y="43"/>
                  </a:lnTo>
                  <a:lnTo>
                    <a:pt x="878" y="29"/>
                  </a:lnTo>
                  <a:lnTo>
                    <a:pt x="878" y="14"/>
                  </a:lnTo>
                  <a:lnTo>
                    <a:pt x="878" y="0"/>
                  </a:lnTo>
                  <a:lnTo>
                    <a:pt x="849" y="0"/>
                  </a:lnTo>
                  <a:lnTo>
                    <a:pt x="836" y="0"/>
                  </a:lnTo>
                  <a:lnTo>
                    <a:pt x="820" y="0"/>
                  </a:lnTo>
                  <a:lnTo>
                    <a:pt x="807" y="0"/>
                  </a:lnTo>
                  <a:lnTo>
                    <a:pt x="793" y="0"/>
                  </a:lnTo>
                  <a:lnTo>
                    <a:pt x="779" y="14"/>
                  </a:lnTo>
                  <a:lnTo>
                    <a:pt x="779" y="29"/>
                  </a:lnTo>
                  <a:lnTo>
                    <a:pt x="779" y="43"/>
                  </a:lnTo>
                  <a:lnTo>
                    <a:pt x="764" y="58"/>
                  </a:lnTo>
                  <a:lnTo>
                    <a:pt x="764" y="72"/>
                  </a:lnTo>
                  <a:lnTo>
                    <a:pt x="764" y="101"/>
                  </a:lnTo>
                  <a:lnTo>
                    <a:pt x="764" y="114"/>
                  </a:lnTo>
                  <a:lnTo>
                    <a:pt x="750" y="114"/>
                  </a:lnTo>
                  <a:lnTo>
                    <a:pt x="735" y="114"/>
                  </a:lnTo>
                  <a:lnTo>
                    <a:pt x="721" y="130"/>
                  </a:lnTo>
                  <a:lnTo>
                    <a:pt x="706" y="130"/>
                  </a:lnTo>
                  <a:lnTo>
                    <a:pt x="677" y="143"/>
                  </a:lnTo>
                  <a:lnTo>
                    <a:pt x="649" y="157"/>
                  </a:lnTo>
                  <a:lnTo>
                    <a:pt x="620" y="157"/>
                  </a:lnTo>
                  <a:lnTo>
                    <a:pt x="591" y="157"/>
                  </a:lnTo>
                  <a:lnTo>
                    <a:pt x="591" y="173"/>
                  </a:lnTo>
                  <a:lnTo>
                    <a:pt x="605" y="173"/>
                  </a:lnTo>
                  <a:lnTo>
                    <a:pt x="634" y="186"/>
                  </a:lnTo>
                  <a:lnTo>
                    <a:pt x="649" y="200"/>
                  </a:lnTo>
                  <a:lnTo>
                    <a:pt x="634" y="200"/>
                  </a:lnTo>
                  <a:lnTo>
                    <a:pt x="634" y="215"/>
                  </a:lnTo>
                  <a:lnTo>
                    <a:pt x="605" y="200"/>
                  </a:lnTo>
                  <a:lnTo>
                    <a:pt x="576" y="200"/>
                  </a:lnTo>
                  <a:lnTo>
                    <a:pt x="547" y="200"/>
                  </a:lnTo>
                  <a:lnTo>
                    <a:pt x="547" y="186"/>
                  </a:lnTo>
                  <a:lnTo>
                    <a:pt x="518" y="186"/>
                  </a:lnTo>
                  <a:lnTo>
                    <a:pt x="490" y="173"/>
                  </a:lnTo>
                  <a:lnTo>
                    <a:pt x="461" y="157"/>
                  </a:lnTo>
                  <a:lnTo>
                    <a:pt x="461" y="173"/>
                  </a:lnTo>
                  <a:lnTo>
                    <a:pt x="432" y="157"/>
                  </a:lnTo>
                  <a:lnTo>
                    <a:pt x="448" y="143"/>
                  </a:lnTo>
                  <a:lnTo>
                    <a:pt x="432" y="130"/>
                  </a:lnTo>
                  <a:lnTo>
                    <a:pt x="432" y="114"/>
                  </a:lnTo>
                  <a:lnTo>
                    <a:pt x="448" y="101"/>
                  </a:lnTo>
                  <a:lnTo>
                    <a:pt x="432" y="101"/>
                  </a:lnTo>
                  <a:lnTo>
                    <a:pt x="419" y="101"/>
                  </a:lnTo>
                  <a:lnTo>
                    <a:pt x="403" y="85"/>
                  </a:lnTo>
                  <a:lnTo>
                    <a:pt x="390" y="85"/>
                  </a:lnTo>
                  <a:lnTo>
                    <a:pt x="390" y="101"/>
                  </a:lnTo>
                  <a:lnTo>
                    <a:pt x="374" y="114"/>
                  </a:lnTo>
                  <a:lnTo>
                    <a:pt x="374" y="143"/>
                  </a:lnTo>
                  <a:lnTo>
                    <a:pt x="374" y="157"/>
                  </a:lnTo>
                  <a:lnTo>
                    <a:pt x="390" y="186"/>
                  </a:lnTo>
                  <a:lnTo>
                    <a:pt x="374" y="200"/>
                  </a:lnTo>
                  <a:lnTo>
                    <a:pt x="374" y="215"/>
                  </a:lnTo>
                  <a:lnTo>
                    <a:pt x="374" y="229"/>
                  </a:lnTo>
                  <a:lnTo>
                    <a:pt x="390" y="244"/>
                  </a:lnTo>
                  <a:lnTo>
                    <a:pt x="390" y="258"/>
                  </a:lnTo>
                  <a:lnTo>
                    <a:pt x="361" y="258"/>
                  </a:lnTo>
                  <a:lnTo>
                    <a:pt x="345" y="244"/>
                  </a:lnTo>
                  <a:lnTo>
                    <a:pt x="331" y="244"/>
                  </a:lnTo>
                  <a:lnTo>
                    <a:pt x="316" y="244"/>
                  </a:lnTo>
                  <a:lnTo>
                    <a:pt x="331" y="229"/>
                  </a:lnTo>
                  <a:lnTo>
                    <a:pt x="302" y="229"/>
                  </a:lnTo>
                  <a:lnTo>
                    <a:pt x="273" y="229"/>
                  </a:lnTo>
                  <a:lnTo>
                    <a:pt x="258" y="215"/>
                  </a:lnTo>
                  <a:lnTo>
                    <a:pt x="258" y="229"/>
                  </a:lnTo>
                  <a:lnTo>
                    <a:pt x="231" y="229"/>
                  </a:lnTo>
                  <a:lnTo>
                    <a:pt x="231" y="215"/>
                  </a:lnTo>
                  <a:lnTo>
                    <a:pt x="231" y="186"/>
                  </a:lnTo>
                  <a:lnTo>
                    <a:pt x="215" y="186"/>
                  </a:lnTo>
                  <a:lnTo>
                    <a:pt x="201" y="186"/>
                  </a:lnTo>
                  <a:lnTo>
                    <a:pt x="201" y="173"/>
                  </a:lnTo>
                  <a:lnTo>
                    <a:pt x="215" y="157"/>
                  </a:lnTo>
                  <a:lnTo>
                    <a:pt x="201" y="173"/>
                  </a:lnTo>
                  <a:lnTo>
                    <a:pt x="172" y="157"/>
                  </a:lnTo>
                  <a:lnTo>
                    <a:pt x="159" y="173"/>
                  </a:lnTo>
                  <a:lnTo>
                    <a:pt x="159" y="186"/>
                  </a:lnTo>
                  <a:lnTo>
                    <a:pt x="130" y="186"/>
                  </a:lnTo>
                  <a:lnTo>
                    <a:pt x="130" y="173"/>
                  </a:lnTo>
                  <a:lnTo>
                    <a:pt x="101" y="173"/>
                  </a:lnTo>
                  <a:lnTo>
                    <a:pt x="85" y="173"/>
                  </a:lnTo>
                  <a:lnTo>
                    <a:pt x="72" y="157"/>
                  </a:lnTo>
                  <a:lnTo>
                    <a:pt x="56" y="173"/>
                  </a:lnTo>
                  <a:lnTo>
                    <a:pt x="42" y="173"/>
                  </a:lnTo>
                  <a:lnTo>
                    <a:pt x="29" y="173"/>
                  </a:lnTo>
                  <a:lnTo>
                    <a:pt x="13" y="173"/>
                  </a:lnTo>
                  <a:lnTo>
                    <a:pt x="13" y="186"/>
                  </a:lnTo>
                  <a:lnTo>
                    <a:pt x="29" y="186"/>
                  </a:lnTo>
                  <a:lnTo>
                    <a:pt x="42" y="186"/>
                  </a:lnTo>
                  <a:lnTo>
                    <a:pt x="56" y="186"/>
                  </a:lnTo>
                  <a:lnTo>
                    <a:pt x="56" y="200"/>
                  </a:lnTo>
                  <a:lnTo>
                    <a:pt x="56" y="215"/>
                  </a:lnTo>
                  <a:lnTo>
                    <a:pt x="42" y="215"/>
                  </a:lnTo>
                  <a:lnTo>
                    <a:pt x="42" y="229"/>
                  </a:lnTo>
                  <a:lnTo>
                    <a:pt x="29" y="229"/>
                  </a:lnTo>
                  <a:lnTo>
                    <a:pt x="13" y="229"/>
                  </a:lnTo>
                  <a:lnTo>
                    <a:pt x="0" y="244"/>
                  </a:lnTo>
                  <a:lnTo>
                    <a:pt x="13" y="244"/>
                  </a:lnTo>
                  <a:lnTo>
                    <a:pt x="29" y="258"/>
                  </a:lnTo>
                  <a:lnTo>
                    <a:pt x="42" y="287"/>
                  </a:lnTo>
                  <a:lnTo>
                    <a:pt x="42" y="273"/>
                  </a:lnTo>
                  <a:lnTo>
                    <a:pt x="72" y="287"/>
                  </a:lnTo>
                  <a:lnTo>
                    <a:pt x="72" y="273"/>
                  </a:lnTo>
                  <a:lnTo>
                    <a:pt x="85" y="273"/>
                  </a:lnTo>
                  <a:lnTo>
                    <a:pt x="85" y="287"/>
                  </a:lnTo>
                  <a:lnTo>
                    <a:pt x="114" y="316"/>
                  </a:lnTo>
                  <a:lnTo>
                    <a:pt x="130" y="316"/>
                  </a:lnTo>
                  <a:lnTo>
                    <a:pt x="130" y="330"/>
                  </a:lnTo>
                  <a:lnTo>
                    <a:pt x="143" y="330"/>
                  </a:lnTo>
                  <a:lnTo>
                    <a:pt x="143" y="345"/>
                  </a:lnTo>
                  <a:lnTo>
                    <a:pt x="143" y="359"/>
                  </a:lnTo>
                  <a:lnTo>
                    <a:pt x="172" y="359"/>
                  </a:lnTo>
                  <a:lnTo>
                    <a:pt x="201" y="359"/>
                  </a:lnTo>
                  <a:lnTo>
                    <a:pt x="186" y="374"/>
                  </a:lnTo>
                  <a:lnTo>
                    <a:pt x="201" y="374"/>
                  </a:lnTo>
                  <a:lnTo>
                    <a:pt x="215" y="388"/>
                  </a:lnTo>
                  <a:lnTo>
                    <a:pt x="201" y="415"/>
                  </a:lnTo>
                  <a:lnTo>
                    <a:pt x="215" y="415"/>
                  </a:lnTo>
                  <a:lnTo>
                    <a:pt x="231" y="430"/>
                  </a:lnTo>
                  <a:lnTo>
                    <a:pt x="258" y="430"/>
                  </a:lnTo>
                  <a:lnTo>
                    <a:pt x="231" y="430"/>
                  </a:lnTo>
                  <a:lnTo>
                    <a:pt x="231" y="444"/>
                  </a:lnTo>
                  <a:lnTo>
                    <a:pt x="244" y="444"/>
                  </a:lnTo>
                  <a:lnTo>
                    <a:pt x="244" y="458"/>
                  </a:lnTo>
                  <a:lnTo>
                    <a:pt x="215" y="489"/>
                  </a:lnTo>
                  <a:lnTo>
                    <a:pt x="215" y="502"/>
                  </a:lnTo>
                  <a:lnTo>
                    <a:pt x="231" y="531"/>
                  </a:lnTo>
                  <a:lnTo>
                    <a:pt x="244" y="531"/>
                  </a:lnTo>
                  <a:lnTo>
                    <a:pt x="244" y="560"/>
                  </a:lnTo>
                  <a:lnTo>
                    <a:pt x="258" y="574"/>
                  </a:lnTo>
                  <a:lnTo>
                    <a:pt x="258" y="589"/>
                  </a:lnTo>
                  <a:lnTo>
                    <a:pt x="287" y="603"/>
                  </a:lnTo>
                  <a:lnTo>
                    <a:pt x="302" y="589"/>
                  </a:lnTo>
                  <a:lnTo>
                    <a:pt x="302" y="603"/>
                  </a:lnTo>
                  <a:lnTo>
                    <a:pt x="302" y="619"/>
                  </a:lnTo>
                  <a:lnTo>
                    <a:pt x="287" y="632"/>
                  </a:lnTo>
                  <a:lnTo>
                    <a:pt x="302" y="632"/>
                  </a:lnTo>
                  <a:lnTo>
                    <a:pt x="287" y="646"/>
                  </a:lnTo>
                  <a:lnTo>
                    <a:pt x="287" y="675"/>
                  </a:lnTo>
                  <a:lnTo>
                    <a:pt x="287" y="688"/>
                  </a:lnTo>
                  <a:lnTo>
                    <a:pt x="273" y="702"/>
                  </a:lnTo>
                  <a:lnTo>
                    <a:pt x="273" y="717"/>
                  </a:lnTo>
                  <a:lnTo>
                    <a:pt x="287" y="717"/>
                  </a:lnTo>
                  <a:lnTo>
                    <a:pt x="287" y="733"/>
                  </a:lnTo>
                  <a:lnTo>
                    <a:pt x="287" y="747"/>
                  </a:lnTo>
                  <a:lnTo>
                    <a:pt x="302" y="760"/>
                  </a:lnTo>
                  <a:lnTo>
                    <a:pt x="302" y="776"/>
                  </a:lnTo>
                  <a:lnTo>
                    <a:pt x="302" y="805"/>
                  </a:lnTo>
                  <a:lnTo>
                    <a:pt x="302" y="818"/>
                  </a:lnTo>
                  <a:lnTo>
                    <a:pt x="287" y="805"/>
                  </a:lnTo>
                  <a:lnTo>
                    <a:pt x="287" y="789"/>
                  </a:lnTo>
                  <a:lnTo>
                    <a:pt x="287" y="776"/>
                  </a:lnTo>
                  <a:lnTo>
                    <a:pt x="273" y="760"/>
                  </a:lnTo>
                  <a:lnTo>
                    <a:pt x="273" y="747"/>
                  </a:lnTo>
                  <a:lnTo>
                    <a:pt x="258" y="733"/>
                  </a:lnTo>
                  <a:lnTo>
                    <a:pt x="258" y="717"/>
                  </a:lnTo>
                  <a:lnTo>
                    <a:pt x="244" y="733"/>
                  </a:lnTo>
                  <a:lnTo>
                    <a:pt x="244" y="776"/>
                  </a:lnTo>
                  <a:lnTo>
                    <a:pt x="244" y="789"/>
                  </a:lnTo>
                  <a:lnTo>
                    <a:pt x="231" y="805"/>
                  </a:lnTo>
                  <a:lnTo>
                    <a:pt x="231" y="832"/>
                  </a:lnTo>
                  <a:lnTo>
                    <a:pt x="215" y="832"/>
                  </a:lnTo>
                  <a:lnTo>
                    <a:pt x="244" y="847"/>
                  </a:lnTo>
                  <a:lnTo>
                    <a:pt x="231" y="861"/>
                  </a:lnTo>
                  <a:lnTo>
                    <a:pt x="201" y="861"/>
                  </a:lnTo>
                  <a:lnTo>
                    <a:pt x="201" y="877"/>
                  </a:lnTo>
                  <a:lnTo>
                    <a:pt x="201" y="890"/>
                  </a:lnTo>
                  <a:lnTo>
                    <a:pt x="186" y="904"/>
                  </a:lnTo>
                  <a:lnTo>
                    <a:pt x="186" y="919"/>
                  </a:lnTo>
                  <a:lnTo>
                    <a:pt x="172" y="919"/>
                  </a:lnTo>
                  <a:lnTo>
                    <a:pt x="172" y="946"/>
                  </a:lnTo>
                  <a:lnTo>
                    <a:pt x="159" y="946"/>
                  </a:lnTo>
                  <a:lnTo>
                    <a:pt x="143" y="962"/>
                  </a:lnTo>
                  <a:lnTo>
                    <a:pt x="143" y="975"/>
                  </a:lnTo>
                  <a:lnTo>
                    <a:pt x="114" y="1005"/>
                  </a:lnTo>
                  <a:lnTo>
                    <a:pt x="85" y="1034"/>
                  </a:lnTo>
                  <a:lnTo>
                    <a:pt x="101" y="1047"/>
                  </a:lnTo>
                  <a:lnTo>
                    <a:pt x="114" y="1063"/>
                  </a:lnTo>
                  <a:lnTo>
                    <a:pt x="114" y="1076"/>
                  </a:lnTo>
                  <a:lnTo>
                    <a:pt x="114" y="1090"/>
                  </a:lnTo>
                  <a:lnTo>
                    <a:pt x="130" y="1090"/>
                  </a:lnTo>
                  <a:lnTo>
                    <a:pt x="143" y="1090"/>
                  </a:lnTo>
                  <a:lnTo>
                    <a:pt x="172" y="1121"/>
                  </a:lnTo>
                  <a:lnTo>
                    <a:pt x="186" y="1121"/>
                  </a:lnTo>
                  <a:lnTo>
                    <a:pt x="201" y="1148"/>
                  </a:lnTo>
                  <a:lnTo>
                    <a:pt x="215" y="1148"/>
                  </a:lnTo>
                  <a:lnTo>
                    <a:pt x="231" y="1148"/>
                  </a:lnTo>
                  <a:lnTo>
                    <a:pt x="244" y="1162"/>
                  </a:lnTo>
                  <a:lnTo>
                    <a:pt x="273" y="1191"/>
                  </a:lnTo>
                  <a:lnTo>
                    <a:pt x="287" y="1191"/>
                  </a:lnTo>
                  <a:lnTo>
                    <a:pt x="316" y="1206"/>
                  </a:lnTo>
                  <a:lnTo>
                    <a:pt x="331" y="1206"/>
                  </a:lnTo>
                  <a:lnTo>
                    <a:pt x="331" y="1222"/>
                  </a:lnTo>
                  <a:lnTo>
                    <a:pt x="364" y="1224"/>
                  </a:lnTo>
                  <a:lnTo>
                    <a:pt x="399" y="1212"/>
                  </a:lnTo>
                  <a:lnTo>
                    <a:pt x="415" y="1226"/>
                  </a:lnTo>
                  <a:lnTo>
                    <a:pt x="423" y="1241"/>
                  </a:lnTo>
                  <a:lnTo>
                    <a:pt x="419" y="1262"/>
                  </a:lnTo>
                  <a:lnTo>
                    <a:pt x="432" y="1278"/>
                  </a:lnTo>
                  <a:lnTo>
                    <a:pt x="448" y="1278"/>
                  </a:lnTo>
                  <a:lnTo>
                    <a:pt x="461" y="1278"/>
                  </a:lnTo>
                  <a:lnTo>
                    <a:pt x="475" y="1278"/>
                  </a:lnTo>
                  <a:lnTo>
                    <a:pt x="490" y="1293"/>
                  </a:lnTo>
                  <a:lnTo>
                    <a:pt x="504" y="1307"/>
                  </a:lnTo>
                  <a:lnTo>
                    <a:pt x="518" y="1307"/>
                  </a:lnTo>
                  <a:lnTo>
                    <a:pt x="547" y="1307"/>
                  </a:lnTo>
                  <a:lnTo>
                    <a:pt x="560" y="1319"/>
                  </a:lnTo>
                  <a:lnTo>
                    <a:pt x="580" y="1323"/>
                  </a:lnTo>
                  <a:lnTo>
                    <a:pt x="591" y="1319"/>
                  </a:lnTo>
                  <a:lnTo>
                    <a:pt x="605" y="1319"/>
                  </a:lnTo>
                  <a:lnTo>
                    <a:pt x="615" y="1326"/>
                  </a:lnTo>
                  <a:lnTo>
                    <a:pt x="632" y="1313"/>
                  </a:lnTo>
                  <a:lnTo>
                    <a:pt x="626" y="1309"/>
                  </a:lnTo>
                  <a:lnTo>
                    <a:pt x="622" y="1299"/>
                  </a:lnTo>
                  <a:lnTo>
                    <a:pt x="620" y="1293"/>
                  </a:lnTo>
                  <a:lnTo>
                    <a:pt x="634" y="1278"/>
                  </a:lnTo>
                  <a:lnTo>
                    <a:pt x="620" y="1262"/>
                  </a:lnTo>
                  <a:lnTo>
                    <a:pt x="634" y="1233"/>
                  </a:lnTo>
                  <a:lnTo>
                    <a:pt x="634" y="1222"/>
                  </a:lnTo>
                  <a:lnTo>
                    <a:pt x="649" y="1206"/>
                  </a:lnTo>
                  <a:lnTo>
                    <a:pt x="663" y="1206"/>
                  </a:lnTo>
                  <a:lnTo>
                    <a:pt x="677" y="1191"/>
                  </a:lnTo>
                  <a:lnTo>
                    <a:pt x="692" y="1191"/>
                  </a:lnTo>
                  <a:lnTo>
                    <a:pt x="706" y="1191"/>
                  </a:lnTo>
                  <a:lnTo>
                    <a:pt x="721" y="1191"/>
                  </a:lnTo>
                  <a:lnTo>
                    <a:pt x="735" y="1177"/>
                  </a:lnTo>
                  <a:lnTo>
                    <a:pt x="750" y="1162"/>
                  </a:lnTo>
                  <a:lnTo>
                    <a:pt x="764" y="1162"/>
                  </a:lnTo>
                  <a:lnTo>
                    <a:pt x="779" y="1177"/>
                  </a:lnTo>
                  <a:lnTo>
                    <a:pt x="793" y="1191"/>
                  </a:lnTo>
                  <a:lnTo>
                    <a:pt x="807" y="1191"/>
                  </a:lnTo>
                  <a:lnTo>
                    <a:pt x="836" y="1191"/>
                  </a:lnTo>
                  <a:lnTo>
                    <a:pt x="836" y="1222"/>
                  </a:lnTo>
                  <a:lnTo>
                    <a:pt x="849" y="1206"/>
                  </a:lnTo>
                  <a:lnTo>
                    <a:pt x="865" y="1206"/>
                  </a:lnTo>
                  <a:lnTo>
                    <a:pt x="878" y="1191"/>
                  </a:lnTo>
                  <a:lnTo>
                    <a:pt x="894" y="1191"/>
                  </a:lnTo>
                  <a:lnTo>
                    <a:pt x="894" y="1206"/>
                  </a:lnTo>
                  <a:lnTo>
                    <a:pt x="894" y="1222"/>
                  </a:lnTo>
                  <a:lnTo>
                    <a:pt x="907" y="1222"/>
                  </a:lnTo>
                  <a:lnTo>
                    <a:pt x="921" y="1222"/>
                  </a:lnTo>
                  <a:lnTo>
                    <a:pt x="921" y="1233"/>
                  </a:lnTo>
                  <a:lnTo>
                    <a:pt x="921" y="1249"/>
                  </a:lnTo>
                  <a:lnTo>
                    <a:pt x="936" y="1233"/>
                  </a:lnTo>
                  <a:lnTo>
                    <a:pt x="952" y="1249"/>
                  </a:lnTo>
                  <a:lnTo>
                    <a:pt x="966" y="1262"/>
                  </a:lnTo>
                  <a:lnTo>
                    <a:pt x="966" y="1278"/>
                  </a:lnTo>
                  <a:lnTo>
                    <a:pt x="981" y="1293"/>
                  </a:lnTo>
                  <a:lnTo>
                    <a:pt x="995" y="1293"/>
                  </a:lnTo>
                  <a:lnTo>
                    <a:pt x="1008" y="1293"/>
                  </a:lnTo>
                  <a:lnTo>
                    <a:pt x="1024" y="1293"/>
                  </a:lnTo>
                  <a:lnTo>
                    <a:pt x="1037" y="1293"/>
                  </a:lnTo>
                  <a:lnTo>
                    <a:pt x="1053" y="1293"/>
                  </a:lnTo>
                  <a:lnTo>
                    <a:pt x="1068" y="1278"/>
                  </a:lnTo>
                  <a:lnTo>
                    <a:pt x="1068" y="1262"/>
                  </a:lnTo>
                  <a:lnTo>
                    <a:pt x="1068" y="1249"/>
                  </a:lnTo>
                  <a:lnTo>
                    <a:pt x="1082" y="1249"/>
                  </a:lnTo>
                  <a:lnTo>
                    <a:pt x="1096" y="1249"/>
                  </a:lnTo>
                  <a:lnTo>
                    <a:pt x="1109" y="1249"/>
                  </a:lnTo>
                  <a:lnTo>
                    <a:pt x="1109" y="1233"/>
                  </a:lnTo>
                  <a:lnTo>
                    <a:pt x="1125" y="1233"/>
                  </a:lnTo>
                  <a:lnTo>
                    <a:pt x="1138" y="1233"/>
                  </a:lnTo>
                  <a:lnTo>
                    <a:pt x="1138" y="1249"/>
                  </a:lnTo>
                  <a:lnTo>
                    <a:pt x="1167" y="1222"/>
                  </a:lnTo>
                  <a:lnTo>
                    <a:pt x="1154" y="1233"/>
                  </a:lnTo>
                  <a:lnTo>
                    <a:pt x="1167" y="1222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5" name="Freeform 1131">
              <a:extLst>
                <a:ext uri="{FF2B5EF4-FFF2-40B4-BE49-F238E27FC236}">
                  <a16:creationId xmlns:a16="http://schemas.microsoft.com/office/drawing/2014/main" id="{AEEFE83F-672B-96D5-9C54-C2C1BEFBA66E}"/>
                </a:ext>
              </a:extLst>
            </p:cNvPr>
            <p:cNvSpPr>
              <a:spLocks/>
            </p:cNvSpPr>
            <p:nvPr>
              <p:custDataLst>
                <p:tags r:id="rId69"/>
              </p:custDataLst>
            </p:nvPr>
          </p:nvSpPr>
          <p:spPr bwMode="auto">
            <a:xfrm>
              <a:off x="4295140" y="4438551"/>
              <a:ext cx="1477248" cy="1400889"/>
            </a:xfrm>
            <a:custGeom>
              <a:avLst/>
              <a:gdLst>
                <a:gd name="T0" fmla="*/ 153220 w 1355"/>
                <a:gd name="T1" fmla="*/ 458286 h 1421"/>
                <a:gd name="T2" fmla="*/ 236902 w 1355"/>
                <a:gd name="T3" fmla="*/ 382615 h 1421"/>
                <a:gd name="T4" fmla="*/ 390122 w 1355"/>
                <a:gd name="T5" fmla="*/ 429510 h 1421"/>
                <a:gd name="T6" fmla="*/ 424302 w 1355"/>
                <a:gd name="T7" fmla="*/ 413523 h 1421"/>
                <a:gd name="T8" fmla="*/ 474982 w 1355"/>
                <a:gd name="T9" fmla="*/ 552075 h 1421"/>
                <a:gd name="T10" fmla="*/ 594023 w 1355"/>
                <a:gd name="T11" fmla="*/ 733257 h 1421"/>
                <a:gd name="T12" fmla="*/ 796745 w 1355"/>
                <a:gd name="T13" fmla="*/ 931493 h 1421"/>
                <a:gd name="T14" fmla="*/ 900463 w 1355"/>
                <a:gd name="T15" fmla="*/ 979453 h 1421"/>
                <a:gd name="T16" fmla="*/ 1037182 w 1355"/>
                <a:gd name="T17" fmla="*/ 1087097 h 1421"/>
                <a:gd name="T18" fmla="*/ 1069005 w 1355"/>
                <a:gd name="T19" fmla="*/ 1161701 h 1421"/>
                <a:gd name="T20" fmla="*/ 1190402 w 1355"/>
                <a:gd name="T21" fmla="*/ 1208596 h 1421"/>
                <a:gd name="T22" fmla="*/ 1241083 w 1355"/>
                <a:gd name="T23" fmla="*/ 1378055 h 1421"/>
                <a:gd name="T24" fmla="*/ 1190402 w 1355"/>
                <a:gd name="T25" fmla="*/ 1423884 h 1421"/>
                <a:gd name="T26" fmla="*/ 1156223 w 1355"/>
                <a:gd name="T27" fmla="*/ 1500620 h 1421"/>
                <a:gd name="T28" fmla="*/ 1241083 w 1355"/>
                <a:gd name="T29" fmla="*/ 1500620 h 1421"/>
                <a:gd name="T30" fmla="*/ 1290585 w 1355"/>
                <a:gd name="T31" fmla="*/ 1423884 h 1421"/>
                <a:gd name="T32" fmla="*/ 1375445 w 1355"/>
                <a:gd name="T33" fmla="*/ 1378055 h 1421"/>
                <a:gd name="T34" fmla="*/ 1394303 w 1355"/>
                <a:gd name="T35" fmla="*/ 1302385 h 1421"/>
                <a:gd name="T36" fmla="*/ 1324765 w 1355"/>
                <a:gd name="T37" fmla="*/ 1241635 h 1421"/>
                <a:gd name="T38" fmla="*/ 1360123 w 1355"/>
                <a:gd name="T39" fmla="*/ 1148912 h 1421"/>
                <a:gd name="T40" fmla="*/ 1409625 w 1355"/>
                <a:gd name="T41" fmla="*/ 1118004 h 1421"/>
                <a:gd name="T42" fmla="*/ 1496843 w 1355"/>
                <a:gd name="T43" fmla="*/ 1148912 h 1421"/>
                <a:gd name="T44" fmla="*/ 1528665 w 1355"/>
                <a:gd name="T45" fmla="*/ 1208596 h 1421"/>
                <a:gd name="T46" fmla="*/ 1597025 w 1355"/>
                <a:gd name="T47" fmla="*/ 1177688 h 1421"/>
                <a:gd name="T48" fmla="*/ 1528665 w 1355"/>
                <a:gd name="T49" fmla="*/ 1070044 h 1421"/>
                <a:gd name="T50" fmla="*/ 1375445 w 1355"/>
                <a:gd name="T51" fmla="*/ 1008229 h 1421"/>
                <a:gd name="T52" fmla="*/ 1275263 w 1355"/>
                <a:gd name="T53" fmla="*/ 962400 h 1421"/>
                <a:gd name="T54" fmla="*/ 1275263 w 1355"/>
                <a:gd name="T55" fmla="*/ 917638 h 1421"/>
                <a:gd name="T56" fmla="*/ 1122043 w 1355"/>
                <a:gd name="T57" fmla="*/ 871809 h 1421"/>
                <a:gd name="T58" fmla="*/ 1003002 w 1355"/>
                <a:gd name="T59" fmla="*/ 750310 h 1421"/>
                <a:gd name="T60" fmla="*/ 949965 w 1355"/>
                <a:gd name="T61" fmla="*/ 611758 h 1421"/>
                <a:gd name="T62" fmla="*/ 883962 w 1355"/>
                <a:gd name="T63" fmla="*/ 535022 h 1421"/>
                <a:gd name="T64" fmla="*/ 781423 w 1355"/>
                <a:gd name="T65" fmla="*/ 473207 h 1421"/>
                <a:gd name="T66" fmla="*/ 781423 w 1355"/>
                <a:gd name="T67" fmla="*/ 382615 h 1421"/>
                <a:gd name="T68" fmla="*/ 781423 w 1355"/>
                <a:gd name="T69" fmla="*/ 319734 h 1421"/>
                <a:gd name="T70" fmla="*/ 796745 w 1355"/>
                <a:gd name="T71" fmla="*/ 260051 h 1421"/>
                <a:gd name="T72" fmla="*/ 900463 w 1355"/>
                <a:gd name="T73" fmla="*/ 244064 h 1421"/>
                <a:gd name="T74" fmla="*/ 949965 w 1355"/>
                <a:gd name="T75" fmla="*/ 244064 h 1421"/>
                <a:gd name="T76" fmla="*/ 985323 w 1355"/>
                <a:gd name="T77" fmla="*/ 198235 h 1421"/>
                <a:gd name="T78" fmla="*/ 985323 w 1355"/>
                <a:gd name="T79" fmla="*/ 121499 h 1421"/>
                <a:gd name="T80" fmla="*/ 900463 w 1355"/>
                <a:gd name="T81" fmla="*/ 90591 h 1421"/>
                <a:gd name="T82" fmla="*/ 832103 w 1355"/>
                <a:gd name="T83" fmla="*/ 44763 h 1421"/>
                <a:gd name="T84" fmla="*/ 730742 w 1355"/>
                <a:gd name="T85" fmla="*/ 13855 h 1421"/>
                <a:gd name="T86" fmla="*/ 645882 w 1355"/>
                <a:gd name="T87" fmla="*/ 30908 h 1421"/>
                <a:gd name="T88" fmla="*/ 594023 w 1355"/>
                <a:gd name="T89" fmla="*/ 0 h 1421"/>
                <a:gd name="T90" fmla="*/ 559843 w 1355"/>
                <a:gd name="T91" fmla="*/ 44763 h 1421"/>
                <a:gd name="T92" fmla="*/ 509162 w 1355"/>
                <a:gd name="T93" fmla="*/ 90591 h 1421"/>
                <a:gd name="T94" fmla="*/ 440802 w 1355"/>
                <a:gd name="T95" fmla="*/ 59684 h 1421"/>
                <a:gd name="T96" fmla="*/ 390122 w 1355"/>
                <a:gd name="T97" fmla="*/ 90591 h 1421"/>
                <a:gd name="T98" fmla="*/ 321762 w 1355"/>
                <a:gd name="T99" fmla="*/ 107644 h 1421"/>
                <a:gd name="T100" fmla="*/ 271082 w 1355"/>
                <a:gd name="T101" fmla="*/ 44763 h 1421"/>
                <a:gd name="T102" fmla="*/ 187400 w 1355"/>
                <a:gd name="T103" fmla="*/ 107644 h 1421"/>
                <a:gd name="T104" fmla="*/ 68360 w 1355"/>
                <a:gd name="T105" fmla="*/ 121499 h 1421"/>
                <a:gd name="T106" fmla="*/ 83682 w 1355"/>
                <a:gd name="T107" fmla="*/ 198235 h 1421"/>
                <a:gd name="T108" fmla="*/ 0 w 1355"/>
                <a:gd name="T109" fmla="*/ 229143 h 1421"/>
                <a:gd name="T110" fmla="*/ 49502 w 1355"/>
                <a:gd name="T111" fmla="*/ 288827 h 1421"/>
                <a:gd name="T112" fmla="*/ 34180 w 1355"/>
                <a:gd name="T113" fmla="*/ 382615 h 1421"/>
                <a:gd name="T114" fmla="*/ 100182 w 1355"/>
                <a:gd name="T115" fmla="*/ 444431 h 14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1355" h="1421">
                  <a:moveTo>
                    <a:pt x="58" y="459"/>
                  </a:moveTo>
                  <a:lnTo>
                    <a:pt x="85" y="444"/>
                  </a:lnTo>
                  <a:lnTo>
                    <a:pt x="100" y="430"/>
                  </a:lnTo>
                  <a:lnTo>
                    <a:pt x="114" y="430"/>
                  </a:lnTo>
                  <a:lnTo>
                    <a:pt x="130" y="430"/>
                  </a:lnTo>
                  <a:lnTo>
                    <a:pt x="159" y="417"/>
                  </a:lnTo>
                  <a:lnTo>
                    <a:pt x="172" y="403"/>
                  </a:lnTo>
                  <a:lnTo>
                    <a:pt x="172" y="388"/>
                  </a:lnTo>
                  <a:lnTo>
                    <a:pt x="186" y="372"/>
                  </a:lnTo>
                  <a:lnTo>
                    <a:pt x="201" y="359"/>
                  </a:lnTo>
                  <a:lnTo>
                    <a:pt x="230" y="359"/>
                  </a:lnTo>
                  <a:lnTo>
                    <a:pt x="246" y="359"/>
                  </a:lnTo>
                  <a:lnTo>
                    <a:pt x="273" y="388"/>
                  </a:lnTo>
                  <a:lnTo>
                    <a:pt x="289" y="372"/>
                  </a:lnTo>
                  <a:lnTo>
                    <a:pt x="331" y="403"/>
                  </a:lnTo>
                  <a:lnTo>
                    <a:pt x="331" y="388"/>
                  </a:lnTo>
                  <a:lnTo>
                    <a:pt x="347" y="372"/>
                  </a:lnTo>
                  <a:lnTo>
                    <a:pt x="360" y="372"/>
                  </a:lnTo>
                  <a:lnTo>
                    <a:pt x="374" y="372"/>
                  </a:lnTo>
                  <a:lnTo>
                    <a:pt x="360" y="388"/>
                  </a:lnTo>
                  <a:lnTo>
                    <a:pt x="360" y="403"/>
                  </a:lnTo>
                  <a:lnTo>
                    <a:pt x="374" y="417"/>
                  </a:lnTo>
                  <a:lnTo>
                    <a:pt x="360" y="430"/>
                  </a:lnTo>
                  <a:lnTo>
                    <a:pt x="389" y="459"/>
                  </a:lnTo>
                  <a:lnTo>
                    <a:pt x="403" y="518"/>
                  </a:lnTo>
                  <a:lnTo>
                    <a:pt x="419" y="574"/>
                  </a:lnTo>
                  <a:lnTo>
                    <a:pt x="432" y="589"/>
                  </a:lnTo>
                  <a:lnTo>
                    <a:pt x="461" y="659"/>
                  </a:lnTo>
                  <a:lnTo>
                    <a:pt x="475" y="659"/>
                  </a:lnTo>
                  <a:lnTo>
                    <a:pt x="504" y="688"/>
                  </a:lnTo>
                  <a:lnTo>
                    <a:pt x="519" y="717"/>
                  </a:lnTo>
                  <a:lnTo>
                    <a:pt x="533" y="731"/>
                  </a:lnTo>
                  <a:lnTo>
                    <a:pt x="548" y="746"/>
                  </a:lnTo>
                  <a:lnTo>
                    <a:pt x="591" y="789"/>
                  </a:lnTo>
                  <a:lnTo>
                    <a:pt x="676" y="874"/>
                  </a:lnTo>
                  <a:lnTo>
                    <a:pt x="692" y="874"/>
                  </a:lnTo>
                  <a:lnTo>
                    <a:pt x="706" y="903"/>
                  </a:lnTo>
                  <a:lnTo>
                    <a:pt x="735" y="903"/>
                  </a:lnTo>
                  <a:lnTo>
                    <a:pt x="750" y="933"/>
                  </a:lnTo>
                  <a:lnTo>
                    <a:pt x="764" y="919"/>
                  </a:lnTo>
                  <a:lnTo>
                    <a:pt x="806" y="962"/>
                  </a:lnTo>
                  <a:lnTo>
                    <a:pt x="822" y="977"/>
                  </a:lnTo>
                  <a:lnTo>
                    <a:pt x="836" y="991"/>
                  </a:lnTo>
                  <a:lnTo>
                    <a:pt x="851" y="991"/>
                  </a:lnTo>
                  <a:lnTo>
                    <a:pt x="880" y="1020"/>
                  </a:lnTo>
                  <a:lnTo>
                    <a:pt x="894" y="1020"/>
                  </a:lnTo>
                  <a:lnTo>
                    <a:pt x="907" y="1033"/>
                  </a:lnTo>
                  <a:lnTo>
                    <a:pt x="907" y="1063"/>
                  </a:lnTo>
                  <a:lnTo>
                    <a:pt x="907" y="1078"/>
                  </a:lnTo>
                  <a:lnTo>
                    <a:pt x="907" y="1090"/>
                  </a:lnTo>
                  <a:lnTo>
                    <a:pt x="938" y="1105"/>
                  </a:lnTo>
                  <a:lnTo>
                    <a:pt x="952" y="1105"/>
                  </a:lnTo>
                  <a:lnTo>
                    <a:pt x="965" y="1105"/>
                  </a:lnTo>
                  <a:lnTo>
                    <a:pt x="995" y="1119"/>
                  </a:lnTo>
                  <a:lnTo>
                    <a:pt x="1010" y="1134"/>
                  </a:lnTo>
                  <a:lnTo>
                    <a:pt x="1010" y="1148"/>
                  </a:lnTo>
                  <a:lnTo>
                    <a:pt x="1024" y="1163"/>
                  </a:lnTo>
                  <a:lnTo>
                    <a:pt x="1037" y="1206"/>
                  </a:lnTo>
                  <a:lnTo>
                    <a:pt x="1053" y="1249"/>
                  </a:lnTo>
                  <a:lnTo>
                    <a:pt x="1053" y="1293"/>
                  </a:lnTo>
                  <a:lnTo>
                    <a:pt x="1037" y="1307"/>
                  </a:lnTo>
                  <a:lnTo>
                    <a:pt x="1024" y="1307"/>
                  </a:lnTo>
                  <a:lnTo>
                    <a:pt x="1010" y="1307"/>
                  </a:lnTo>
                  <a:lnTo>
                    <a:pt x="1010" y="1320"/>
                  </a:lnTo>
                  <a:lnTo>
                    <a:pt x="1010" y="1336"/>
                  </a:lnTo>
                  <a:lnTo>
                    <a:pt x="1010" y="1350"/>
                  </a:lnTo>
                  <a:lnTo>
                    <a:pt x="1010" y="1363"/>
                  </a:lnTo>
                  <a:lnTo>
                    <a:pt x="995" y="1379"/>
                  </a:lnTo>
                  <a:lnTo>
                    <a:pt x="981" y="1392"/>
                  </a:lnTo>
                  <a:lnTo>
                    <a:pt x="981" y="1408"/>
                  </a:lnTo>
                  <a:lnTo>
                    <a:pt x="995" y="1421"/>
                  </a:lnTo>
                  <a:lnTo>
                    <a:pt x="1010" y="1421"/>
                  </a:lnTo>
                  <a:lnTo>
                    <a:pt x="1024" y="1421"/>
                  </a:lnTo>
                  <a:lnTo>
                    <a:pt x="1037" y="1421"/>
                  </a:lnTo>
                  <a:lnTo>
                    <a:pt x="1053" y="1408"/>
                  </a:lnTo>
                  <a:lnTo>
                    <a:pt x="1066" y="1408"/>
                  </a:lnTo>
                  <a:lnTo>
                    <a:pt x="1066" y="1392"/>
                  </a:lnTo>
                  <a:lnTo>
                    <a:pt x="1095" y="1379"/>
                  </a:lnTo>
                  <a:lnTo>
                    <a:pt x="1095" y="1363"/>
                  </a:lnTo>
                  <a:lnTo>
                    <a:pt x="1095" y="1336"/>
                  </a:lnTo>
                  <a:lnTo>
                    <a:pt x="1111" y="1320"/>
                  </a:lnTo>
                  <a:lnTo>
                    <a:pt x="1124" y="1307"/>
                  </a:lnTo>
                  <a:lnTo>
                    <a:pt x="1138" y="1293"/>
                  </a:lnTo>
                  <a:lnTo>
                    <a:pt x="1154" y="1293"/>
                  </a:lnTo>
                  <a:lnTo>
                    <a:pt x="1167" y="1293"/>
                  </a:lnTo>
                  <a:lnTo>
                    <a:pt x="1183" y="1293"/>
                  </a:lnTo>
                  <a:lnTo>
                    <a:pt x="1183" y="1278"/>
                  </a:lnTo>
                  <a:lnTo>
                    <a:pt x="1183" y="1264"/>
                  </a:lnTo>
                  <a:lnTo>
                    <a:pt x="1183" y="1249"/>
                  </a:lnTo>
                  <a:lnTo>
                    <a:pt x="1183" y="1222"/>
                  </a:lnTo>
                  <a:lnTo>
                    <a:pt x="1183" y="1206"/>
                  </a:lnTo>
                  <a:lnTo>
                    <a:pt x="1183" y="1191"/>
                  </a:lnTo>
                  <a:lnTo>
                    <a:pt x="1167" y="1177"/>
                  </a:lnTo>
                  <a:lnTo>
                    <a:pt x="1138" y="1191"/>
                  </a:lnTo>
                  <a:lnTo>
                    <a:pt x="1124" y="1165"/>
                  </a:lnTo>
                  <a:lnTo>
                    <a:pt x="1121" y="1128"/>
                  </a:lnTo>
                  <a:lnTo>
                    <a:pt x="1124" y="1105"/>
                  </a:lnTo>
                  <a:lnTo>
                    <a:pt x="1138" y="1105"/>
                  </a:lnTo>
                  <a:lnTo>
                    <a:pt x="1138" y="1090"/>
                  </a:lnTo>
                  <a:lnTo>
                    <a:pt x="1154" y="1078"/>
                  </a:lnTo>
                  <a:lnTo>
                    <a:pt x="1138" y="1078"/>
                  </a:lnTo>
                  <a:lnTo>
                    <a:pt x="1154" y="1063"/>
                  </a:lnTo>
                  <a:lnTo>
                    <a:pt x="1167" y="1049"/>
                  </a:lnTo>
                  <a:lnTo>
                    <a:pt x="1183" y="1049"/>
                  </a:lnTo>
                  <a:lnTo>
                    <a:pt x="1196" y="1049"/>
                  </a:lnTo>
                  <a:lnTo>
                    <a:pt x="1196" y="1063"/>
                  </a:lnTo>
                  <a:lnTo>
                    <a:pt x="1225" y="1078"/>
                  </a:lnTo>
                  <a:lnTo>
                    <a:pt x="1239" y="1078"/>
                  </a:lnTo>
                  <a:lnTo>
                    <a:pt x="1254" y="1078"/>
                  </a:lnTo>
                  <a:lnTo>
                    <a:pt x="1270" y="1078"/>
                  </a:lnTo>
                  <a:lnTo>
                    <a:pt x="1284" y="1078"/>
                  </a:lnTo>
                  <a:lnTo>
                    <a:pt x="1284" y="1090"/>
                  </a:lnTo>
                  <a:lnTo>
                    <a:pt x="1284" y="1105"/>
                  </a:lnTo>
                  <a:lnTo>
                    <a:pt x="1297" y="1119"/>
                  </a:lnTo>
                  <a:lnTo>
                    <a:pt x="1297" y="1134"/>
                  </a:lnTo>
                  <a:lnTo>
                    <a:pt x="1313" y="1148"/>
                  </a:lnTo>
                  <a:lnTo>
                    <a:pt x="1326" y="1148"/>
                  </a:lnTo>
                  <a:lnTo>
                    <a:pt x="1342" y="1148"/>
                  </a:lnTo>
                  <a:lnTo>
                    <a:pt x="1355" y="1134"/>
                  </a:lnTo>
                  <a:lnTo>
                    <a:pt x="1355" y="1105"/>
                  </a:lnTo>
                  <a:lnTo>
                    <a:pt x="1355" y="1078"/>
                  </a:lnTo>
                  <a:lnTo>
                    <a:pt x="1355" y="1063"/>
                  </a:lnTo>
                  <a:lnTo>
                    <a:pt x="1326" y="1049"/>
                  </a:lnTo>
                  <a:lnTo>
                    <a:pt x="1313" y="1020"/>
                  </a:lnTo>
                  <a:lnTo>
                    <a:pt x="1297" y="1004"/>
                  </a:lnTo>
                  <a:lnTo>
                    <a:pt x="1270" y="991"/>
                  </a:lnTo>
                  <a:lnTo>
                    <a:pt x="1239" y="991"/>
                  </a:lnTo>
                  <a:lnTo>
                    <a:pt x="1225" y="977"/>
                  </a:lnTo>
                  <a:lnTo>
                    <a:pt x="1212" y="962"/>
                  </a:lnTo>
                  <a:lnTo>
                    <a:pt x="1167" y="946"/>
                  </a:lnTo>
                  <a:lnTo>
                    <a:pt x="1154" y="933"/>
                  </a:lnTo>
                  <a:lnTo>
                    <a:pt x="1138" y="919"/>
                  </a:lnTo>
                  <a:lnTo>
                    <a:pt x="1124" y="919"/>
                  </a:lnTo>
                  <a:lnTo>
                    <a:pt x="1095" y="919"/>
                  </a:lnTo>
                  <a:lnTo>
                    <a:pt x="1082" y="903"/>
                  </a:lnTo>
                  <a:lnTo>
                    <a:pt x="1053" y="890"/>
                  </a:lnTo>
                  <a:lnTo>
                    <a:pt x="1037" y="890"/>
                  </a:lnTo>
                  <a:lnTo>
                    <a:pt x="1053" y="874"/>
                  </a:lnTo>
                  <a:lnTo>
                    <a:pt x="1066" y="874"/>
                  </a:lnTo>
                  <a:lnTo>
                    <a:pt x="1082" y="861"/>
                  </a:lnTo>
                  <a:lnTo>
                    <a:pt x="1082" y="832"/>
                  </a:lnTo>
                  <a:lnTo>
                    <a:pt x="1037" y="818"/>
                  </a:lnTo>
                  <a:lnTo>
                    <a:pt x="1024" y="818"/>
                  </a:lnTo>
                  <a:lnTo>
                    <a:pt x="981" y="818"/>
                  </a:lnTo>
                  <a:lnTo>
                    <a:pt x="952" y="818"/>
                  </a:lnTo>
                  <a:lnTo>
                    <a:pt x="923" y="805"/>
                  </a:lnTo>
                  <a:lnTo>
                    <a:pt x="907" y="776"/>
                  </a:lnTo>
                  <a:lnTo>
                    <a:pt x="894" y="760"/>
                  </a:lnTo>
                  <a:lnTo>
                    <a:pt x="865" y="731"/>
                  </a:lnTo>
                  <a:lnTo>
                    <a:pt x="851" y="704"/>
                  </a:lnTo>
                  <a:lnTo>
                    <a:pt x="822" y="675"/>
                  </a:lnTo>
                  <a:lnTo>
                    <a:pt x="822" y="646"/>
                  </a:lnTo>
                  <a:lnTo>
                    <a:pt x="836" y="632"/>
                  </a:lnTo>
                  <a:lnTo>
                    <a:pt x="822" y="603"/>
                  </a:lnTo>
                  <a:lnTo>
                    <a:pt x="806" y="574"/>
                  </a:lnTo>
                  <a:lnTo>
                    <a:pt x="806" y="560"/>
                  </a:lnTo>
                  <a:lnTo>
                    <a:pt x="793" y="545"/>
                  </a:lnTo>
                  <a:lnTo>
                    <a:pt x="793" y="518"/>
                  </a:lnTo>
                  <a:lnTo>
                    <a:pt x="777" y="518"/>
                  </a:lnTo>
                  <a:lnTo>
                    <a:pt x="750" y="502"/>
                  </a:lnTo>
                  <a:lnTo>
                    <a:pt x="721" y="488"/>
                  </a:lnTo>
                  <a:lnTo>
                    <a:pt x="706" y="488"/>
                  </a:lnTo>
                  <a:lnTo>
                    <a:pt x="676" y="473"/>
                  </a:lnTo>
                  <a:lnTo>
                    <a:pt x="676" y="459"/>
                  </a:lnTo>
                  <a:lnTo>
                    <a:pt x="663" y="444"/>
                  </a:lnTo>
                  <a:lnTo>
                    <a:pt x="663" y="430"/>
                  </a:lnTo>
                  <a:lnTo>
                    <a:pt x="649" y="403"/>
                  </a:lnTo>
                  <a:lnTo>
                    <a:pt x="663" y="388"/>
                  </a:lnTo>
                  <a:lnTo>
                    <a:pt x="663" y="372"/>
                  </a:lnTo>
                  <a:lnTo>
                    <a:pt x="663" y="359"/>
                  </a:lnTo>
                  <a:lnTo>
                    <a:pt x="676" y="345"/>
                  </a:lnTo>
                  <a:lnTo>
                    <a:pt x="692" y="329"/>
                  </a:lnTo>
                  <a:lnTo>
                    <a:pt x="692" y="316"/>
                  </a:lnTo>
                  <a:lnTo>
                    <a:pt x="676" y="316"/>
                  </a:lnTo>
                  <a:lnTo>
                    <a:pt x="663" y="300"/>
                  </a:lnTo>
                  <a:lnTo>
                    <a:pt x="663" y="287"/>
                  </a:lnTo>
                  <a:lnTo>
                    <a:pt x="649" y="287"/>
                  </a:lnTo>
                  <a:lnTo>
                    <a:pt x="663" y="271"/>
                  </a:lnTo>
                  <a:lnTo>
                    <a:pt x="676" y="271"/>
                  </a:lnTo>
                  <a:lnTo>
                    <a:pt x="676" y="244"/>
                  </a:lnTo>
                  <a:lnTo>
                    <a:pt x="706" y="244"/>
                  </a:lnTo>
                  <a:lnTo>
                    <a:pt x="721" y="244"/>
                  </a:lnTo>
                  <a:lnTo>
                    <a:pt x="735" y="244"/>
                  </a:lnTo>
                  <a:lnTo>
                    <a:pt x="750" y="244"/>
                  </a:lnTo>
                  <a:lnTo>
                    <a:pt x="764" y="229"/>
                  </a:lnTo>
                  <a:lnTo>
                    <a:pt x="777" y="229"/>
                  </a:lnTo>
                  <a:lnTo>
                    <a:pt x="777" y="215"/>
                  </a:lnTo>
                  <a:lnTo>
                    <a:pt x="793" y="215"/>
                  </a:lnTo>
                  <a:lnTo>
                    <a:pt x="806" y="215"/>
                  </a:lnTo>
                  <a:lnTo>
                    <a:pt x="806" y="229"/>
                  </a:lnTo>
                  <a:lnTo>
                    <a:pt x="822" y="244"/>
                  </a:lnTo>
                  <a:lnTo>
                    <a:pt x="822" y="215"/>
                  </a:lnTo>
                  <a:lnTo>
                    <a:pt x="836" y="215"/>
                  </a:lnTo>
                  <a:lnTo>
                    <a:pt x="851" y="200"/>
                  </a:lnTo>
                  <a:lnTo>
                    <a:pt x="836" y="186"/>
                  </a:lnTo>
                  <a:lnTo>
                    <a:pt x="822" y="172"/>
                  </a:lnTo>
                  <a:lnTo>
                    <a:pt x="851" y="159"/>
                  </a:lnTo>
                  <a:lnTo>
                    <a:pt x="851" y="145"/>
                  </a:lnTo>
                  <a:lnTo>
                    <a:pt x="836" y="130"/>
                  </a:lnTo>
                  <a:lnTo>
                    <a:pt x="836" y="114"/>
                  </a:lnTo>
                  <a:lnTo>
                    <a:pt x="836" y="101"/>
                  </a:lnTo>
                  <a:lnTo>
                    <a:pt x="822" y="101"/>
                  </a:lnTo>
                  <a:lnTo>
                    <a:pt x="806" y="85"/>
                  </a:lnTo>
                  <a:lnTo>
                    <a:pt x="777" y="85"/>
                  </a:lnTo>
                  <a:lnTo>
                    <a:pt x="764" y="85"/>
                  </a:lnTo>
                  <a:lnTo>
                    <a:pt x="750" y="85"/>
                  </a:lnTo>
                  <a:lnTo>
                    <a:pt x="735" y="85"/>
                  </a:lnTo>
                  <a:lnTo>
                    <a:pt x="721" y="72"/>
                  </a:lnTo>
                  <a:lnTo>
                    <a:pt x="706" y="56"/>
                  </a:lnTo>
                  <a:lnTo>
                    <a:pt x="706" y="42"/>
                  </a:lnTo>
                  <a:lnTo>
                    <a:pt x="692" y="29"/>
                  </a:lnTo>
                  <a:lnTo>
                    <a:pt x="676" y="13"/>
                  </a:lnTo>
                  <a:lnTo>
                    <a:pt x="649" y="13"/>
                  </a:lnTo>
                  <a:lnTo>
                    <a:pt x="636" y="13"/>
                  </a:lnTo>
                  <a:lnTo>
                    <a:pt x="620" y="13"/>
                  </a:lnTo>
                  <a:lnTo>
                    <a:pt x="605" y="13"/>
                  </a:lnTo>
                  <a:lnTo>
                    <a:pt x="591" y="0"/>
                  </a:lnTo>
                  <a:lnTo>
                    <a:pt x="578" y="0"/>
                  </a:lnTo>
                  <a:lnTo>
                    <a:pt x="578" y="13"/>
                  </a:lnTo>
                  <a:lnTo>
                    <a:pt x="548" y="29"/>
                  </a:lnTo>
                  <a:lnTo>
                    <a:pt x="533" y="29"/>
                  </a:lnTo>
                  <a:lnTo>
                    <a:pt x="519" y="29"/>
                  </a:lnTo>
                  <a:lnTo>
                    <a:pt x="519" y="13"/>
                  </a:lnTo>
                  <a:lnTo>
                    <a:pt x="519" y="0"/>
                  </a:lnTo>
                  <a:lnTo>
                    <a:pt x="504" y="0"/>
                  </a:lnTo>
                  <a:lnTo>
                    <a:pt x="488" y="0"/>
                  </a:lnTo>
                  <a:lnTo>
                    <a:pt x="488" y="13"/>
                  </a:lnTo>
                  <a:lnTo>
                    <a:pt x="488" y="29"/>
                  </a:lnTo>
                  <a:lnTo>
                    <a:pt x="488" y="42"/>
                  </a:lnTo>
                  <a:lnTo>
                    <a:pt x="475" y="42"/>
                  </a:lnTo>
                  <a:lnTo>
                    <a:pt x="461" y="29"/>
                  </a:lnTo>
                  <a:lnTo>
                    <a:pt x="448" y="42"/>
                  </a:lnTo>
                  <a:lnTo>
                    <a:pt x="432" y="56"/>
                  </a:lnTo>
                  <a:lnTo>
                    <a:pt x="448" y="72"/>
                  </a:lnTo>
                  <a:lnTo>
                    <a:pt x="432" y="85"/>
                  </a:lnTo>
                  <a:lnTo>
                    <a:pt x="419" y="72"/>
                  </a:lnTo>
                  <a:lnTo>
                    <a:pt x="403" y="72"/>
                  </a:lnTo>
                  <a:lnTo>
                    <a:pt x="389" y="72"/>
                  </a:lnTo>
                  <a:lnTo>
                    <a:pt x="374" y="72"/>
                  </a:lnTo>
                  <a:lnTo>
                    <a:pt x="374" y="56"/>
                  </a:lnTo>
                  <a:lnTo>
                    <a:pt x="360" y="42"/>
                  </a:lnTo>
                  <a:lnTo>
                    <a:pt x="347" y="42"/>
                  </a:lnTo>
                  <a:lnTo>
                    <a:pt x="347" y="56"/>
                  </a:lnTo>
                  <a:lnTo>
                    <a:pt x="347" y="85"/>
                  </a:lnTo>
                  <a:lnTo>
                    <a:pt x="331" y="85"/>
                  </a:lnTo>
                  <a:lnTo>
                    <a:pt x="318" y="101"/>
                  </a:lnTo>
                  <a:lnTo>
                    <a:pt x="302" y="114"/>
                  </a:lnTo>
                  <a:lnTo>
                    <a:pt x="302" y="130"/>
                  </a:lnTo>
                  <a:lnTo>
                    <a:pt x="289" y="114"/>
                  </a:lnTo>
                  <a:lnTo>
                    <a:pt x="273" y="101"/>
                  </a:lnTo>
                  <a:lnTo>
                    <a:pt x="260" y="85"/>
                  </a:lnTo>
                  <a:lnTo>
                    <a:pt x="260" y="72"/>
                  </a:lnTo>
                  <a:lnTo>
                    <a:pt x="260" y="56"/>
                  </a:lnTo>
                  <a:lnTo>
                    <a:pt x="246" y="42"/>
                  </a:lnTo>
                  <a:lnTo>
                    <a:pt x="230" y="42"/>
                  </a:lnTo>
                  <a:lnTo>
                    <a:pt x="215" y="56"/>
                  </a:lnTo>
                  <a:lnTo>
                    <a:pt x="215" y="72"/>
                  </a:lnTo>
                  <a:lnTo>
                    <a:pt x="201" y="101"/>
                  </a:lnTo>
                  <a:lnTo>
                    <a:pt x="186" y="101"/>
                  </a:lnTo>
                  <a:lnTo>
                    <a:pt x="159" y="101"/>
                  </a:lnTo>
                  <a:lnTo>
                    <a:pt x="143" y="85"/>
                  </a:lnTo>
                  <a:lnTo>
                    <a:pt x="85" y="101"/>
                  </a:lnTo>
                  <a:lnTo>
                    <a:pt x="71" y="101"/>
                  </a:lnTo>
                  <a:lnTo>
                    <a:pt x="71" y="114"/>
                  </a:lnTo>
                  <a:lnTo>
                    <a:pt x="58" y="114"/>
                  </a:lnTo>
                  <a:lnTo>
                    <a:pt x="58" y="130"/>
                  </a:lnTo>
                  <a:lnTo>
                    <a:pt x="71" y="145"/>
                  </a:lnTo>
                  <a:lnTo>
                    <a:pt x="71" y="159"/>
                  </a:lnTo>
                  <a:lnTo>
                    <a:pt x="85" y="172"/>
                  </a:lnTo>
                  <a:lnTo>
                    <a:pt x="71" y="186"/>
                  </a:lnTo>
                  <a:lnTo>
                    <a:pt x="58" y="200"/>
                  </a:lnTo>
                  <a:lnTo>
                    <a:pt x="42" y="215"/>
                  </a:lnTo>
                  <a:lnTo>
                    <a:pt x="29" y="215"/>
                  </a:lnTo>
                  <a:lnTo>
                    <a:pt x="13" y="215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13" y="244"/>
                  </a:lnTo>
                  <a:lnTo>
                    <a:pt x="29" y="244"/>
                  </a:lnTo>
                  <a:lnTo>
                    <a:pt x="42" y="258"/>
                  </a:lnTo>
                  <a:lnTo>
                    <a:pt x="42" y="271"/>
                  </a:lnTo>
                  <a:lnTo>
                    <a:pt x="42" y="287"/>
                  </a:lnTo>
                  <a:lnTo>
                    <a:pt x="29" y="300"/>
                  </a:lnTo>
                  <a:lnTo>
                    <a:pt x="29" y="316"/>
                  </a:lnTo>
                  <a:lnTo>
                    <a:pt x="29" y="345"/>
                  </a:lnTo>
                  <a:lnTo>
                    <a:pt x="29" y="359"/>
                  </a:lnTo>
                  <a:lnTo>
                    <a:pt x="42" y="388"/>
                  </a:lnTo>
                  <a:lnTo>
                    <a:pt x="58" y="388"/>
                  </a:lnTo>
                  <a:lnTo>
                    <a:pt x="85" y="388"/>
                  </a:lnTo>
                  <a:lnTo>
                    <a:pt x="100" y="403"/>
                  </a:lnTo>
                  <a:lnTo>
                    <a:pt x="85" y="417"/>
                  </a:lnTo>
                  <a:lnTo>
                    <a:pt x="85" y="430"/>
                  </a:lnTo>
                  <a:lnTo>
                    <a:pt x="71" y="444"/>
                  </a:lnTo>
                  <a:lnTo>
                    <a:pt x="58" y="45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6" name="Freeform 1132">
              <a:extLst>
                <a:ext uri="{FF2B5EF4-FFF2-40B4-BE49-F238E27FC236}">
                  <a16:creationId xmlns:a16="http://schemas.microsoft.com/office/drawing/2014/main" id="{00B01A86-96B8-56B7-9486-649E91F84D0D}"/>
                </a:ext>
              </a:extLst>
            </p:cNvPr>
            <p:cNvSpPr>
              <a:spLocks/>
            </p:cNvSpPr>
            <p:nvPr>
              <p:custDataLst>
                <p:tags r:id="rId70"/>
              </p:custDataLst>
            </p:nvPr>
          </p:nvSpPr>
          <p:spPr bwMode="auto">
            <a:xfrm>
              <a:off x="6340673" y="2545735"/>
              <a:ext cx="452279" cy="308372"/>
            </a:xfrm>
            <a:custGeom>
              <a:avLst/>
              <a:gdLst>
                <a:gd name="T0" fmla="*/ 153907 w 413"/>
                <a:gd name="T1" fmla="*/ 271796 h 314"/>
                <a:gd name="T2" fmla="*/ 183504 w 413"/>
                <a:gd name="T3" fmla="*/ 271796 h 314"/>
                <a:gd name="T4" fmla="*/ 204814 w 413"/>
                <a:gd name="T5" fmla="*/ 256932 h 314"/>
                <a:gd name="T6" fmla="*/ 252170 w 413"/>
                <a:gd name="T7" fmla="*/ 271796 h 314"/>
                <a:gd name="T8" fmla="*/ 268745 w 413"/>
                <a:gd name="T9" fmla="*/ 302586 h 314"/>
                <a:gd name="T10" fmla="*/ 320836 w 413"/>
                <a:gd name="T11" fmla="*/ 302586 h 314"/>
                <a:gd name="T12" fmla="*/ 371744 w 413"/>
                <a:gd name="T13" fmla="*/ 317449 h 314"/>
                <a:gd name="T14" fmla="*/ 406077 w 413"/>
                <a:gd name="T15" fmla="*/ 317449 h 314"/>
                <a:gd name="T16" fmla="*/ 456985 w 413"/>
                <a:gd name="T17" fmla="*/ 286660 h 314"/>
                <a:gd name="T18" fmla="*/ 422652 w 413"/>
                <a:gd name="T19" fmla="*/ 271796 h 314"/>
                <a:gd name="T20" fmla="*/ 438042 w 413"/>
                <a:gd name="T21" fmla="*/ 241007 h 314"/>
                <a:gd name="T22" fmla="*/ 472375 w 413"/>
                <a:gd name="T23" fmla="*/ 271796 h 314"/>
                <a:gd name="T24" fmla="*/ 488950 w 413"/>
                <a:gd name="T25" fmla="*/ 241007 h 314"/>
                <a:gd name="T26" fmla="*/ 438042 w 413"/>
                <a:gd name="T27" fmla="*/ 214464 h 314"/>
                <a:gd name="T28" fmla="*/ 422652 w 413"/>
                <a:gd name="T29" fmla="*/ 150762 h 314"/>
                <a:gd name="T30" fmla="*/ 422652 w 413"/>
                <a:gd name="T31" fmla="*/ 107232 h 314"/>
                <a:gd name="T32" fmla="*/ 456985 w 413"/>
                <a:gd name="T33" fmla="*/ 61579 h 314"/>
                <a:gd name="T34" fmla="*/ 438042 w 413"/>
                <a:gd name="T35" fmla="*/ 16987 h 314"/>
                <a:gd name="T36" fmla="*/ 353986 w 413"/>
                <a:gd name="T37" fmla="*/ 16987 h 314"/>
                <a:gd name="T38" fmla="*/ 320836 w 413"/>
                <a:gd name="T39" fmla="*/ 0 h 314"/>
                <a:gd name="T40" fmla="*/ 268745 w 413"/>
                <a:gd name="T41" fmla="*/ 16987 h 314"/>
                <a:gd name="T42" fmla="*/ 234412 w 413"/>
                <a:gd name="T43" fmla="*/ 0 h 314"/>
                <a:gd name="T44" fmla="*/ 204814 w 413"/>
                <a:gd name="T45" fmla="*/ 0 h 314"/>
                <a:gd name="T46" fmla="*/ 168114 w 413"/>
                <a:gd name="T47" fmla="*/ 16987 h 314"/>
                <a:gd name="T48" fmla="*/ 119574 w 413"/>
                <a:gd name="T49" fmla="*/ 16987 h 314"/>
                <a:gd name="T50" fmla="*/ 82873 w 413"/>
                <a:gd name="T51" fmla="*/ 16987 h 314"/>
                <a:gd name="T52" fmla="*/ 66298 w 413"/>
                <a:gd name="T53" fmla="*/ 30789 h 314"/>
                <a:gd name="T54" fmla="*/ 50908 w 413"/>
                <a:gd name="T55" fmla="*/ 47777 h 314"/>
                <a:gd name="T56" fmla="*/ 16575 w 413"/>
                <a:gd name="T57" fmla="*/ 47777 h 314"/>
                <a:gd name="T58" fmla="*/ 0 w 413"/>
                <a:gd name="T59" fmla="*/ 76443 h 314"/>
                <a:gd name="T60" fmla="*/ 0 w 413"/>
                <a:gd name="T61" fmla="*/ 107232 h 314"/>
                <a:gd name="T62" fmla="*/ 34333 w 413"/>
                <a:gd name="T63" fmla="*/ 121034 h 314"/>
                <a:gd name="T64" fmla="*/ 16575 w 413"/>
                <a:gd name="T65" fmla="*/ 135898 h 314"/>
                <a:gd name="T66" fmla="*/ 16575 w 413"/>
                <a:gd name="T67" fmla="*/ 197477 h 314"/>
                <a:gd name="T68" fmla="*/ 66298 w 413"/>
                <a:gd name="T69" fmla="*/ 226143 h 314"/>
                <a:gd name="T70" fmla="*/ 82873 w 413"/>
                <a:gd name="T71" fmla="*/ 197477 h 314"/>
                <a:gd name="T72" fmla="*/ 119574 w 413"/>
                <a:gd name="T73" fmla="*/ 214464 h 314"/>
                <a:gd name="T74" fmla="*/ 100631 w 413"/>
                <a:gd name="T75" fmla="*/ 271796 h 314"/>
                <a:gd name="T76" fmla="*/ 82873 w 413"/>
                <a:gd name="T77" fmla="*/ 286660 h 314"/>
                <a:gd name="T78" fmla="*/ 82873 w 413"/>
                <a:gd name="T79" fmla="*/ 286660 h 31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13" h="314">
                  <a:moveTo>
                    <a:pt x="70" y="270"/>
                  </a:moveTo>
                  <a:lnTo>
                    <a:pt x="130" y="256"/>
                  </a:lnTo>
                  <a:lnTo>
                    <a:pt x="142" y="242"/>
                  </a:lnTo>
                  <a:lnTo>
                    <a:pt x="155" y="256"/>
                  </a:lnTo>
                  <a:lnTo>
                    <a:pt x="173" y="256"/>
                  </a:lnTo>
                  <a:lnTo>
                    <a:pt x="173" y="242"/>
                  </a:lnTo>
                  <a:lnTo>
                    <a:pt x="198" y="256"/>
                  </a:lnTo>
                  <a:lnTo>
                    <a:pt x="213" y="256"/>
                  </a:lnTo>
                  <a:lnTo>
                    <a:pt x="213" y="270"/>
                  </a:lnTo>
                  <a:lnTo>
                    <a:pt x="227" y="285"/>
                  </a:lnTo>
                  <a:lnTo>
                    <a:pt x="244" y="285"/>
                  </a:lnTo>
                  <a:lnTo>
                    <a:pt x="271" y="285"/>
                  </a:lnTo>
                  <a:lnTo>
                    <a:pt x="285" y="314"/>
                  </a:lnTo>
                  <a:lnTo>
                    <a:pt x="314" y="299"/>
                  </a:lnTo>
                  <a:lnTo>
                    <a:pt x="343" y="285"/>
                  </a:lnTo>
                  <a:lnTo>
                    <a:pt x="343" y="299"/>
                  </a:lnTo>
                  <a:lnTo>
                    <a:pt x="370" y="299"/>
                  </a:lnTo>
                  <a:lnTo>
                    <a:pt x="386" y="270"/>
                  </a:lnTo>
                  <a:lnTo>
                    <a:pt x="370" y="270"/>
                  </a:lnTo>
                  <a:lnTo>
                    <a:pt x="357" y="256"/>
                  </a:lnTo>
                  <a:lnTo>
                    <a:pt x="357" y="242"/>
                  </a:lnTo>
                  <a:lnTo>
                    <a:pt x="370" y="227"/>
                  </a:lnTo>
                  <a:lnTo>
                    <a:pt x="386" y="242"/>
                  </a:lnTo>
                  <a:lnTo>
                    <a:pt x="399" y="256"/>
                  </a:lnTo>
                  <a:lnTo>
                    <a:pt x="413" y="242"/>
                  </a:lnTo>
                  <a:lnTo>
                    <a:pt x="413" y="227"/>
                  </a:lnTo>
                  <a:lnTo>
                    <a:pt x="399" y="213"/>
                  </a:lnTo>
                  <a:lnTo>
                    <a:pt x="370" y="202"/>
                  </a:lnTo>
                  <a:lnTo>
                    <a:pt x="370" y="169"/>
                  </a:lnTo>
                  <a:lnTo>
                    <a:pt x="357" y="142"/>
                  </a:lnTo>
                  <a:lnTo>
                    <a:pt x="370" y="114"/>
                  </a:lnTo>
                  <a:lnTo>
                    <a:pt x="357" y="101"/>
                  </a:lnTo>
                  <a:lnTo>
                    <a:pt x="357" y="85"/>
                  </a:lnTo>
                  <a:lnTo>
                    <a:pt x="386" y="58"/>
                  </a:lnTo>
                  <a:lnTo>
                    <a:pt x="386" y="29"/>
                  </a:lnTo>
                  <a:lnTo>
                    <a:pt x="370" y="16"/>
                  </a:lnTo>
                  <a:lnTo>
                    <a:pt x="357" y="16"/>
                  </a:lnTo>
                  <a:lnTo>
                    <a:pt x="299" y="16"/>
                  </a:lnTo>
                  <a:lnTo>
                    <a:pt x="285" y="16"/>
                  </a:lnTo>
                  <a:lnTo>
                    <a:pt x="271" y="0"/>
                  </a:lnTo>
                  <a:lnTo>
                    <a:pt x="256" y="0"/>
                  </a:lnTo>
                  <a:lnTo>
                    <a:pt x="227" y="16"/>
                  </a:lnTo>
                  <a:lnTo>
                    <a:pt x="227" y="0"/>
                  </a:lnTo>
                  <a:lnTo>
                    <a:pt x="198" y="0"/>
                  </a:lnTo>
                  <a:lnTo>
                    <a:pt x="186" y="0"/>
                  </a:lnTo>
                  <a:lnTo>
                    <a:pt x="173" y="0"/>
                  </a:lnTo>
                  <a:lnTo>
                    <a:pt x="155" y="0"/>
                  </a:lnTo>
                  <a:lnTo>
                    <a:pt x="142" y="16"/>
                  </a:lnTo>
                  <a:lnTo>
                    <a:pt x="130" y="16"/>
                  </a:lnTo>
                  <a:lnTo>
                    <a:pt x="101" y="16"/>
                  </a:lnTo>
                  <a:lnTo>
                    <a:pt x="85" y="16"/>
                  </a:lnTo>
                  <a:lnTo>
                    <a:pt x="70" y="16"/>
                  </a:lnTo>
                  <a:lnTo>
                    <a:pt x="56" y="16"/>
                  </a:lnTo>
                  <a:lnTo>
                    <a:pt x="56" y="29"/>
                  </a:lnTo>
                  <a:lnTo>
                    <a:pt x="56" y="45"/>
                  </a:lnTo>
                  <a:lnTo>
                    <a:pt x="43" y="45"/>
                  </a:lnTo>
                  <a:lnTo>
                    <a:pt x="29" y="45"/>
                  </a:lnTo>
                  <a:lnTo>
                    <a:pt x="14" y="45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5"/>
                  </a:lnTo>
                  <a:lnTo>
                    <a:pt x="0" y="101"/>
                  </a:lnTo>
                  <a:lnTo>
                    <a:pt x="29" y="101"/>
                  </a:lnTo>
                  <a:lnTo>
                    <a:pt x="29" y="114"/>
                  </a:lnTo>
                  <a:lnTo>
                    <a:pt x="29" y="128"/>
                  </a:lnTo>
                  <a:lnTo>
                    <a:pt x="14" y="128"/>
                  </a:lnTo>
                  <a:lnTo>
                    <a:pt x="14" y="142"/>
                  </a:lnTo>
                  <a:lnTo>
                    <a:pt x="14" y="186"/>
                  </a:lnTo>
                  <a:lnTo>
                    <a:pt x="43" y="213"/>
                  </a:lnTo>
                  <a:lnTo>
                    <a:pt x="56" y="213"/>
                  </a:lnTo>
                  <a:lnTo>
                    <a:pt x="56" y="202"/>
                  </a:lnTo>
                  <a:lnTo>
                    <a:pt x="70" y="186"/>
                  </a:lnTo>
                  <a:lnTo>
                    <a:pt x="85" y="186"/>
                  </a:lnTo>
                  <a:lnTo>
                    <a:pt x="101" y="202"/>
                  </a:lnTo>
                  <a:lnTo>
                    <a:pt x="85" y="227"/>
                  </a:lnTo>
                  <a:lnTo>
                    <a:pt x="85" y="256"/>
                  </a:lnTo>
                  <a:lnTo>
                    <a:pt x="85" y="270"/>
                  </a:lnTo>
                  <a:lnTo>
                    <a:pt x="70" y="270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7" name="Freeform 1133">
              <a:extLst>
                <a:ext uri="{FF2B5EF4-FFF2-40B4-BE49-F238E27FC236}">
                  <a16:creationId xmlns:a16="http://schemas.microsoft.com/office/drawing/2014/main" id="{09BB2BFA-8EE5-2BB0-57CD-FA5E585D164B}"/>
                </a:ext>
              </a:extLst>
            </p:cNvPr>
            <p:cNvSpPr>
              <a:spLocks/>
            </p:cNvSpPr>
            <p:nvPr>
              <p:custDataLst>
                <p:tags r:id="rId71"/>
              </p:custDataLst>
            </p:nvPr>
          </p:nvSpPr>
          <p:spPr bwMode="auto">
            <a:xfrm>
              <a:off x="6102787" y="2786557"/>
              <a:ext cx="721002" cy="334804"/>
            </a:xfrm>
            <a:custGeom>
              <a:avLst/>
              <a:gdLst>
                <a:gd name="T0" fmla="*/ 339462 w 659"/>
                <a:gd name="T1" fmla="*/ 60325 h 342"/>
                <a:gd name="T2" fmla="*/ 339462 w 659"/>
                <a:gd name="T3" fmla="*/ 106892 h 342"/>
                <a:gd name="T4" fmla="*/ 339462 w 659"/>
                <a:gd name="T5" fmla="*/ 152400 h 342"/>
                <a:gd name="T6" fmla="*/ 305161 w 659"/>
                <a:gd name="T7" fmla="*/ 180975 h 342"/>
                <a:gd name="T8" fmla="*/ 254301 w 659"/>
                <a:gd name="T9" fmla="*/ 152400 h 342"/>
                <a:gd name="T10" fmla="*/ 236559 w 659"/>
                <a:gd name="T11" fmla="*/ 106892 h 342"/>
                <a:gd name="T12" fmla="*/ 185699 w 659"/>
                <a:gd name="T13" fmla="*/ 76200 h 342"/>
                <a:gd name="T14" fmla="*/ 171505 w 659"/>
                <a:gd name="T15" fmla="*/ 45508 h 342"/>
                <a:gd name="T16" fmla="*/ 102903 w 659"/>
                <a:gd name="T17" fmla="*/ 60325 h 342"/>
                <a:gd name="T18" fmla="*/ 68602 w 659"/>
                <a:gd name="T19" fmla="*/ 76200 h 342"/>
                <a:gd name="T20" fmla="*/ 52043 w 659"/>
                <a:gd name="T21" fmla="*/ 137583 h 342"/>
                <a:gd name="T22" fmla="*/ 17742 w 659"/>
                <a:gd name="T23" fmla="*/ 195792 h 342"/>
                <a:gd name="T24" fmla="*/ 52043 w 659"/>
                <a:gd name="T25" fmla="*/ 270933 h 342"/>
                <a:gd name="T26" fmla="*/ 102903 w 659"/>
                <a:gd name="T27" fmla="*/ 255058 h 342"/>
                <a:gd name="T28" fmla="*/ 137204 w 659"/>
                <a:gd name="T29" fmla="*/ 255058 h 342"/>
                <a:gd name="T30" fmla="*/ 203441 w 659"/>
                <a:gd name="T31" fmla="*/ 255058 h 342"/>
                <a:gd name="T32" fmla="*/ 288602 w 659"/>
                <a:gd name="T33" fmla="*/ 240242 h 342"/>
                <a:gd name="T34" fmla="*/ 373763 w 659"/>
                <a:gd name="T35" fmla="*/ 240242 h 342"/>
                <a:gd name="T36" fmla="*/ 422258 w 659"/>
                <a:gd name="T37" fmla="*/ 270933 h 342"/>
                <a:gd name="T38" fmla="*/ 490860 w 659"/>
                <a:gd name="T39" fmla="*/ 285750 h 342"/>
                <a:gd name="T40" fmla="*/ 559462 w 659"/>
                <a:gd name="T41" fmla="*/ 347133 h 342"/>
                <a:gd name="T42" fmla="*/ 625699 w 659"/>
                <a:gd name="T43" fmla="*/ 361950 h 342"/>
                <a:gd name="T44" fmla="*/ 660000 w 659"/>
                <a:gd name="T45" fmla="*/ 361950 h 342"/>
                <a:gd name="T46" fmla="*/ 691935 w 659"/>
                <a:gd name="T47" fmla="*/ 361950 h 342"/>
                <a:gd name="T48" fmla="*/ 742795 w 659"/>
                <a:gd name="T49" fmla="*/ 331258 h 342"/>
                <a:gd name="T50" fmla="*/ 710860 w 659"/>
                <a:gd name="T51" fmla="*/ 302683 h 342"/>
                <a:gd name="T52" fmla="*/ 777096 w 659"/>
                <a:gd name="T53" fmla="*/ 270933 h 342"/>
                <a:gd name="T54" fmla="*/ 761720 w 659"/>
                <a:gd name="T55" fmla="*/ 240242 h 342"/>
                <a:gd name="T56" fmla="*/ 745161 w 659"/>
                <a:gd name="T57" fmla="*/ 180975 h 342"/>
                <a:gd name="T58" fmla="*/ 728602 w 659"/>
                <a:gd name="T59" fmla="*/ 167217 h 342"/>
                <a:gd name="T60" fmla="*/ 694301 w 659"/>
                <a:gd name="T61" fmla="*/ 137583 h 342"/>
                <a:gd name="T62" fmla="*/ 728602 w 659"/>
                <a:gd name="T63" fmla="*/ 106892 h 342"/>
                <a:gd name="T64" fmla="*/ 713225 w 659"/>
                <a:gd name="T65" fmla="*/ 76200 h 342"/>
                <a:gd name="T66" fmla="*/ 694301 w 659"/>
                <a:gd name="T67" fmla="*/ 76200 h 342"/>
                <a:gd name="T68" fmla="*/ 678924 w 659"/>
                <a:gd name="T69" fmla="*/ 60325 h 342"/>
                <a:gd name="T70" fmla="*/ 660000 w 659"/>
                <a:gd name="T71" fmla="*/ 60325 h 342"/>
                <a:gd name="T72" fmla="*/ 625699 w 659"/>
                <a:gd name="T73" fmla="*/ 60325 h 342"/>
                <a:gd name="T74" fmla="*/ 573656 w 659"/>
                <a:gd name="T75" fmla="*/ 45508 h 342"/>
                <a:gd name="T76" fmla="*/ 525161 w 659"/>
                <a:gd name="T77" fmla="*/ 45508 h 342"/>
                <a:gd name="T78" fmla="*/ 506236 w 659"/>
                <a:gd name="T79" fmla="*/ 14817 h 342"/>
                <a:gd name="T80" fmla="*/ 458925 w 659"/>
                <a:gd name="T81" fmla="*/ 0 h 342"/>
                <a:gd name="T82" fmla="*/ 440000 w 659"/>
                <a:gd name="T83" fmla="*/ 14817 h 342"/>
                <a:gd name="T84" fmla="*/ 405699 w 659"/>
                <a:gd name="T85" fmla="*/ 14817 h 342"/>
                <a:gd name="T86" fmla="*/ 339462 w 659"/>
                <a:gd name="T87" fmla="*/ 45508 h 342"/>
                <a:gd name="T88" fmla="*/ 339462 w 659"/>
                <a:gd name="T89" fmla="*/ 45508 h 3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59" h="342">
                  <a:moveTo>
                    <a:pt x="287" y="43"/>
                  </a:moveTo>
                  <a:lnTo>
                    <a:pt x="287" y="57"/>
                  </a:lnTo>
                  <a:lnTo>
                    <a:pt x="287" y="72"/>
                  </a:lnTo>
                  <a:lnTo>
                    <a:pt x="287" y="101"/>
                  </a:lnTo>
                  <a:lnTo>
                    <a:pt x="287" y="115"/>
                  </a:lnTo>
                  <a:lnTo>
                    <a:pt x="287" y="144"/>
                  </a:lnTo>
                  <a:lnTo>
                    <a:pt x="271" y="158"/>
                  </a:lnTo>
                  <a:lnTo>
                    <a:pt x="258" y="171"/>
                  </a:lnTo>
                  <a:lnTo>
                    <a:pt x="244" y="171"/>
                  </a:lnTo>
                  <a:lnTo>
                    <a:pt x="215" y="144"/>
                  </a:lnTo>
                  <a:lnTo>
                    <a:pt x="200" y="130"/>
                  </a:lnTo>
                  <a:lnTo>
                    <a:pt x="200" y="101"/>
                  </a:lnTo>
                  <a:lnTo>
                    <a:pt x="172" y="72"/>
                  </a:lnTo>
                  <a:lnTo>
                    <a:pt x="157" y="72"/>
                  </a:lnTo>
                  <a:lnTo>
                    <a:pt x="145" y="57"/>
                  </a:lnTo>
                  <a:lnTo>
                    <a:pt x="145" y="43"/>
                  </a:lnTo>
                  <a:lnTo>
                    <a:pt x="116" y="43"/>
                  </a:lnTo>
                  <a:lnTo>
                    <a:pt x="87" y="57"/>
                  </a:lnTo>
                  <a:lnTo>
                    <a:pt x="72" y="72"/>
                  </a:lnTo>
                  <a:lnTo>
                    <a:pt x="58" y="72"/>
                  </a:lnTo>
                  <a:lnTo>
                    <a:pt x="44" y="101"/>
                  </a:lnTo>
                  <a:lnTo>
                    <a:pt x="44" y="130"/>
                  </a:lnTo>
                  <a:lnTo>
                    <a:pt x="31" y="158"/>
                  </a:lnTo>
                  <a:lnTo>
                    <a:pt x="15" y="185"/>
                  </a:lnTo>
                  <a:lnTo>
                    <a:pt x="0" y="270"/>
                  </a:lnTo>
                  <a:lnTo>
                    <a:pt x="44" y="256"/>
                  </a:lnTo>
                  <a:lnTo>
                    <a:pt x="72" y="256"/>
                  </a:lnTo>
                  <a:lnTo>
                    <a:pt x="87" y="241"/>
                  </a:lnTo>
                  <a:lnTo>
                    <a:pt x="101" y="241"/>
                  </a:lnTo>
                  <a:lnTo>
                    <a:pt x="116" y="241"/>
                  </a:lnTo>
                  <a:lnTo>
                    <a:pt x="157" y="241"/>
                  </a:lnTo>
                  <a:lnTo>
                    <a:pt x="172" y="241"/>
                  </a:lnTo>
                  <a:lnTo>
                    <a:pt x="200" y="227"/>
                  </a:lnTo>
                  <a:lnTo>
                    <a:pt x="244" y="227"/>
                  </a:lnTo>
                  <a:lnTo>
                    <a:pt x="287" y="241"/>
                  </a:lnTo>
                  <a:lnTo>
                    <a:pt x="316" y="227"/>
                  </a:lnTo>
                  <a:lnTo>
                    <a:pt x="329" y="241"/>
                  </a:lnTo>
                  <a:lnTo>
                    <a:pt x="357" y="256"/>
                  </a:lnTo>
                  <a:lnTo>
                    <a:pt x="401" y="270"/>
                  </a:lnTo>
                  <a:lnTo>
                    <a:pt x="415" y="270"/>
                  </a:lnTo>
                  <a:lnTo>
                    <a:pt x="428" y="299"/>
                  </a:lnTo>
                  <a:lnTo>
                    <a:pt x="473" y="328"/>
                  </a:lnTo>
                  <a:lnTo>
                    <a:pt x="485" y="342"/>
                  </a:lnTo>
                  <a:lnTo>
                    <a:pt x="529" y="342"/>
                  </a:lnTo>
                  <a:lnTo>
                    <a:pt x="545" y="342"/>
                  </a:lnTo>
                  <a:lnTo>
                    <a:pt x="558" y="342"/>
                  </a:lnTo>
                  <a:lnTo>
                    <a:pt x="572" y="328"/>
                  </a:lnTo>
                  <a:lnTo>
                    <a:pt x="585" y="342"/>
                  </a:lnTo>
                  <a:lnTo>
                    <a:pt x="616" y="328"/>
                  </a:lnTo>
                  <a:lnTo>
                    <a:pt x="628" y="313"/>
                  </a:lnTo>
                  <a:lnTo>
                    <a:pt x="616" y="299"/>
                  </a:lnTo>
                  <a:lnTo>
                    <a:pt x="601" y="286"/>
                  </a:lnTo>
                  <a:lnTo>
                    <a:pt x="628" y="270"/>
                  </a:lnTo>
                  <a:lnTo>
                    <a:pt x="657" y="256"/>
                  </a:lnTo>
                  <a:lnTo>
                    <a:pt x="659" y="256"/>
                  </a:lnTo>
                  <a:lnTo>
                    <a:pt x="644" y="227"/>
                  </a:lnTo>
                  <a:lnTo>
                    <a:pt x="644" y="198"/>
                  </a:lnTo>
                  <a:lnTo>
                    <a:pt x="630" y="171"/>
                  </a:lnTo>
                  <a:lnTo>
                    <a:pt x="630" y="158"/>
                  </a:lnTo>
                  <a:lnTo>
                    <a:pt x="616" y="158"/>
                  </a:lnTo>
                  <a:lnTo>
                    <a:pt x="603" y="158"/>
                  </a:lnTo>
                  <a:lnTo>
                    <a:pt x="587" y="130"/>
                  </a:lnTo>
                  <a:lnTo>
                    <a:pt x="616" y="130"/>
                  </a:lnTo>
                  <a:lnTo>
                    <a:pt x="616" y="101"/>
                  </a:lnTo>
                  <a:lnTo>
                    <a:pt x="616" y="72"/>
                  </a:lnTo>
                  <a:lnTo>
                    <a:pt x="603" y="72"/>
                  </a:lnTo>
                  <a:lnTo>
                    <a:pt x="587" y="84"/>
                  </a:lnTo>
                  <a:lnTo>
                    <a:pt x="587" y="72"/>
                  </a:lnTo>
                  <a:lnTo>
                    <a:pt x="574" y="72"/>
                  </a:lnTo>
                  <a:lnTo>
                    <a:pt x="574" y="57"/>
                  </a:lnTo>
                  <a:lnTo>
                    <a:pt x="585" y="57"/>
                  </a:lnTo>
                  <a:lnTo>
                    <a:pt x="558" y="57"/>
                  </a:lnTo>
                  <a:lnTo>
                    <a:pt x="558" y="43"/>
                  </a:lnTo>
                  <a:lnTo>
                    <a:pt x="529" y="57"/>
                  </a:lnTo>
                  <a:lnTo>
                    <a:pt x="500" y="72"/>
                  </a:lnTo>
                  <a:lnTo>
                    <a:pt x="485" y="43"/>
                  </a:lnTo>
                  <a:lnTo>
                    <a:pt x="459" y="43"/>
                  </a:lnTo>
                  <a:lnTo>
                    <a:pt x="444" y="43"/>
                  </a:lnTo>
                  <a:lnTo>
                    <a:pt x="428" y="28"/>
                  </a:lnTo>
                  <a:lnTo>
                    <a:pt x="428" y="14"/>
                  </a:lnTo>
                  <a:lnTo>
                    <a:pt x="415" y="14"/>
                  </a:lnTo>
                  <a:lnTo>
                    <a:pt x="388" y="0"/>
                  </a:lnTo>
                  <a:lnTo>
                    <a:pt x="388" y="14"/>
                  </a:lnTo>
                  <a:lnTo>
                    <a:pt x="372" y="14"/>
                  </a:lnTo>
                  <a:lnTo>
                    <a:pt x="357" y="0"/>
                  </a:lnTo>
                  <a:lnTo>
                    <a:pt x="343" y="14"/>
                  </a:lnTo>
                  <a:lnTo>
                    <a:pt x="287" y="28"/>
                  </a:lnTo>
                  <a:lnTo>
                    <a:pt x="287" y="43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8" name="Freeform 1134">
              <a:extLst>
                <a:ext uri="{FF2B5EF4-FFF2-40B4-BE49-F238E27FC236}">
                  <a16:creationId xmlns:a16="http://schemas.microsoft.com/office/drawing/2014/main" id="{164D3965-0512-0295-0093-582A9173CEB5}"/>
                </a:ext>
              </a:extLst>
            </p:cNvPr>
            <p:cNvSpPr>
              <a:spLocks/>
            </p:cNvSpPr>
            <p:nvPr>
              <p:custDataLst>
                <p:tags r:id="rId72"/>
              </p:custDataLst>
            </p:nvPr>
          </p:nvSpPr>
          <p:spPr bwMode="auto">
            <a:xfrm>
              <a:off x="6099851" y="3009760"/>
              <a:ext cx="612338" cy="389136"/>
            </a:xfrm>
            <a:custGeom>
              <a:avLst/>
              <a:gdLst>
                <a:gd name="T0" fmla="*/ 593178 w 558"/>
                <a:gd name="T1" fmla="*/ 179844 h 400"/>
                <a:gd name="T2" fmla="*/ 627583 w 558"/>
                <a:gd name="T3" fmla="*/ 227172 h 400"/>
                <a:gd name="T4" fmla="*/ 575383 w 558"/>
                <a:gd name="T5" fmla="*/ 240844 h 400"/>
                <a:gd name="T6" fmla="*/ 507761 w 558"/>
                <a:gd name="T7" fmla="*/ 271344 h 400"/>
                <a:gd name="T8" fmla="*/ 507761 w 558"/>
                <a:gd name="T9" fmla="*/ 329188 h 400"/>
                <a:gd name="T10" fmla="*/ 475729 w 558"/>
                <a:gd name="T11" fmla="*/ 359688 h 400"/>
                <a:gd name="T12" fmla="*/ 460306 w 558"/>
                <a:gd name="T13" fmla="*/ 359688 h 400"/>
                <a:gd name="T14" fmla="*/ 406920 w 558"/>
                <a:gd name="T15" fmla="*/ 375464 h 400"/>
                <a:gd name="T16" fmla="*/ 390311 w 558"/>
                <a:gd name="T17" fmla="*/ 375464 h 400"/>
                <a:gd name="T18" fmla="*/ 355907 w 558"/>
                <a:gd name="T19" fmla="*/ 420688 h 400"/>
                <a:gd name="T20" fmla="*/ 321503 w 558"/>
                <a:gd name="T21" fmla="*/ 405964 h 400"/>
                <a:gd name="T22" fmla="*/ 255067 w 558"/>
                <a:gd name="T23" fmla="*/ 375464 h 400"/>
                <a:gd name="T24" fmla="*/ 204053 w 558"/>
                <a:gd name="T25" fmla="*/ 342861 h 400"/>
                <a:gd name="T26" fmla="*/ 186258 w 558"/>
                <a:gd name="T27" fmla="*/ 329188 h 400"/>
                <a:gd name="T28" fmla="*/ 204053 w 558"/>
                <a:gd name="T29" fmla="*/ 299740 h 400"/>
                <a:gd name="T30" fmla="*/ 186258 w 558"/>
                <a:gd name="T31" fmla="*/ 271344 h 400"/>
                <a:gd name="T32" fmla="*/ 172022 w 558"/>
                <a:gd name="T33" fmla="*/ 240844 h 400"/>
                <a:gd name="T34" fmla="*/ 154226 w 558"/>
                <a:gd name="T35" fmla="*/ 255568 h 400"/>
                <a:gd name="T36" fmla="*/ 103213 w 558"/>
                <a:gd name="T37" fmla="*/ 255568 h 400"/>
                <a:gd name="T38" fmla="*/ 68809 w 558"/>
                <a:gd name="T39" fmla="*/ 240844 h 400"/>
                <a:gd name="T40" fmla="*/ 52200 w 558"/>
                <a:gd name="T41" fmla="*/ 212447 h 400"/>
                <a:gd name="T42" fmla="*/ 17795 w 558"/>
                <a:gd name="T43" fmla="*/ 165120 h 400"/>
                <a:gd name="T44" fmla="*/ 0 w 558"/>
                <a:gd name="T45" fmla="*/ 106224 h 400"/>
                <a:gd name="T46" fmla="*/ 0 w 558"/>
                <a:gd name="T47" fmla="*/ 45224 h 400"/>
                <a:gd name="T48" fmla="*/ 56945 w 558"/>
                <a:gd name="T49" fmla="*/ 30500 h 400"/>
                <a:gd name="T50" fmla="*/ 105586 w 558"/>
                <a:gd name="T51" fmla="*/ 14724 h 400"/>
                <a:gd name="T52" fmla="*/ 139990 w 558"/>
                <a:gd name="T53" fmla="*/ 14724 h 400"/>
                <a:gd name="T54" fmla="*/ 206426 w 558"/>
                <a:gd name="T55" fmla="*/ 14724 h 400"/>
                <a:gd name="T56" fmla="*/ 291844 w 558"/>
                <a:gd name="T57" fmla="*/ 0 h 400"/>
                <a:gd name="T58" fmla="*/ 377261 w 558"/>
                <a:gd name="T59" fmla="*/ 0 h 400"/>
                <a:gd name="T60" fmla="*/ 425902 w 558"/>
                <a:gd name="T61" fmla="*/ 30500 h 400"/>
                <a:gd name="T62" fmla="*/ 492338 w 558"/>
                <a:gd name="T63" fmla="*/ 45224 h 400"/>
                <a:gd name="T64" fmla="*/ 561147 w 558"/>
                <a:gd name="T65" fmla="*/ 106224 h 400"/>
                <a:gd name="T66" fmla="*/ 629955 w 558"/>
                <a:gd name="T67" fmla="*/ 120948 h 400"/>
                <a:gd name="T68" fmla="*/ 627583 w 558"/>
                <a:gd name="T69" fmla="*/ 120948 h 40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558" h="400">
                  <a:moveTo>
                    <a:pt x="529" y="115"/>
                  </a:moveTo>
                  <a:lnTo>
                    <a:pt x="500" y="171"/>
                  </a:lnTo>
                  <a:lnTo>
                    <a:pt x="558" y="185"/>
                  </a:lnTo>
                  <a:lnTo>
                    <a:pt x="529" y="216"/>
                  </a:lnTo>
                  <a:lnTo>
                    <a:pt x="485" y="216"/>
                  </a:lnTo>
                  <a:lnTo>
                    <a:pt x="485" y="229"/>
                  </a:lnTo>
                  <a:lnTo>
                    <a:pt x="428" y="243"/>
                  </a:lnTo>
                  <a:lnTo>
                    <a:pt x="428" y="258"/>
                  </a:lnTo>
                  <a:lnTo>
                    <a:pt x="428" y="299"/>
                  </a:lnTo>
                  <a:lnTo>
                    <a:pt x="428" y="313"/>
                  </a:lnTo>
                  <a:lnTo>
                    <a:pt x="415" y="342"/>
                  </a:lnTo>
                  <a:lnTo>
                    <a:pt x="401" y="342"/>
                  </a:lnTo>
                  <a:lnTo>
                    <a:pt x="401" y="357"/>
                  </a:lnTo>
                  <a:lnTo>
                    <a:pt x="388" y="342"/>
                  </a:lnTo>
                  <a:lnTo>
                    <a:pt x="357" y="357"/>
                  </a:lnTo>
                  <a:lnTo>
                    <a:pt x="343" y="357"/>
                  </a:lnTo>
                  <a:lnTo>
                    <a:pt x="316" y="357"/>
                  </a:lnTo>
                  <a:lnTo>
                    <a:pt x="329" y="357"/>
                  </a:lnTo>
                  <a:lnTo>
                    <a:pt x="316" y="386"/>
                  </a:lnTo>
                  <a:lnTo>
                    <a:pt x="300" y="400"/>
                  </a:lnTo>
                  <a:lnTo>
                    <a:pt x="271" y="400"/>
                  </a:lnTo>
                  <a:lnTo>
                    <a:pt x="271" y="386"/>
                  </a:lnTo>
                  <a:lnTo>
                    <a:pt x="244" y="386"/>
                  </a:lnTo>
                  <a:lnTo>
                    <a:pt x="215" y="357"/>
                  </a:lnTo>
                  <a:lnTo>
                    <a:pt x="172" y="342"/>
                  </a:lnTo>
                  <a:lnTo>
                    <a:pt x="172" y="326"/>
                  </a:lnTo>
                  <a:lnTo>
                    <a:pt x="157" y="326"/>
                  </a:lnTo>
                  <a:lnTo>
                    <a:pt x="157" y="313"/>
                  </a:lnTo>
                  <a:lnTo>
                    <a:pt x="172" y="299"/>
                  </a:lnTo>
                  <a:lnTo>
                    <a:pt x="172" y="285"/>
                  </a:lnTo>
                  <a:lnTo>
                    <a:pt x="172" y="270"/>
                  </a:lnTo>
                  <a:lnTo>
                    <a:pt x="157" y="258"/>
                  </a:lnTo>
                  <a:lnTo>
                    <a:pt x="157" y="243"/>
                  </a:lnTo>
                  <a:lnTo>
                    <a:pt x="145" y="229"/>
                  </a:lnTo>
                  <a:lnTo>
                    <a:pt x="130" y="229"/>
                  </a:lnTo>
                  <a:lnTo>
                    <a:pt x="130" y="243"/>
                  </a:lnTo>
                  <a:lnTo>
                    <a:pt x="116" y="243"/>
                  </a:lnTo>
                  <a:lnTo>
                    <a:pt x="87" y="243"/>
                  </a:lnTo>
                  <a:lnTo>
                    <a:pt x="72" y="229"/>
                  </a:lnTo>
                  <a:lnTo>
                    <a:pt x="58" y="229"/>
                  </a:lnTo>
                  <a:lnTo>
                    <a:pt x="44" y="216"/>
                  </a:lnTo>
                  <a:lnTo>
                    <a:pt x="44" y="202"/>
                  </a:lnTo>
                  <a:lnTo>
                    <a:pt x="15" y="202"/>
                  </a:lnTo>
                  <a:lnTo>
                    <a:pt x="15" y="157"/>
                  </a:lnTo>
                  <a:lnTo>
                    <a:pt x="0" y="115"/>
                  </a:lnTo>
                  <a:lnTo>
                    <a:pt x="0" y="101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48" y="29"/>
                  </a:lnTo>
                  <a:lnTo>
                    <a:pt x="73" y="29"/>
                  </a:lnTo>
                  <a:lnTo>
                    <a:pt x="89" y="14"/>
                  </a:lnTo>
                  <a:lnTo>
                    <a:pt x="103" y="14"/>
                  </a:lnTo>
                  <a:lnTo>
                    <a:pt x="118" y="14"/>
                  </a:lnTo>
                  <a:lnTo>
                    <a:pt x="161" y="14"/>
                  </a:lnTo>
                  <a:lnTo>
                    <a:pt x="174" y="14"/>
                  </a:lnTo>
                  <a:lnTo>
                    <a:pt x="201" y="0"/>
                  </a:lnTo>
                  <a:lnTo>
                    <a:pt x="246" y="0"/>
                  </a:lnTo>
                  <a:lnTo>
                    <a:pt x="287" y="14"/>
                  </a:lnTo>
                  <a:lnTo>
                    <a:pt x="318" y="0"/>
                  </a:lnTo>
                  <a:lnTo>
                    <a:pt x="331" y="14"/>
                  </a:lnTo>
                  <a:lnTo>
                    <a:pt x="359" y="29"/>
                  </a:lnTo>
                  <a:lnTo>
                    <a:pt x="403" y="43"/>
                  </a:lnTo>
                  <a:lnTo>
                    <a:pt x="415" y="43"/>
                  </a:lnTo>
                  <a:lnTo>
                    <a:pt x="430" y="72"/>
                  </a:lnTo>
                  <a:lnTo>
                    <a:pt x="473" y="101"/>
                  </a:lnTo>
                  <a:lnTo>
                    <a:pt x="488" y="115"/>
                  </a:lnTo>
                  <a:lnTo>
                    <a:pt x="531" y="115"/>
                  </a:lnTo>
                  <a:lnTo>
                    <a:pt x="529" y="11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79" name="Freeform 1135">
              <a:extLst>
                <a:ext uri="{FF2B5EF4-FFF2-40B4-BE49-F238E27FC236}">
                  <a16:creationId xmlns:a16="http://schemas.microsoft.com/office/drawing/2014/main" id="{C7EE3BC2-2F2B-45A2-C622-3F279CD5D77D}"/>
                </a:ext>
              </a:extLst>
            </p:cNvPr>
            <p:cNvSpPr>
              <a:spLocks/>
            </p:cNvSpPr>
            <p:nvPr>
              <p:custDataLst>
                <p:tags r:id="rId73"/>
              </p:custDataLst>
            </p:nvPr>
          </p:nvSpPr>
          <p:spPr bwMode="auto">
            <a:xfrm>
              <a:off x="6352422" y="3034725"/>
              <a:ext cx="1011753" cy="731282"/>
            </a:xfrm>
            <a:custGeom>
              <a:avLst/>
              <a:gdLst>
                <a:gd name="T0" fmla="*/ 34144 w 929"/>
                <a:gd name="T1" fmla="*/ 730828 h 741"/>
                <a:gd name="T2" fmla="*/ 17661 w 929"/>
                <a:gd name="T3" fmla="*/ 699888 h 741"/>
                <a:gd name="T4" fmla="*/ 34144 w 929"/>
                <a:gd name="T5" fmla="*/ 651878 h 741"/>
                <a:gd name="T6" fmla="*/ 83594 w 929"/>
                <a:gd name="T7" fmla="*/ 592131 h 741"/>
                <a:gd name="T8" fmla="*/ 83594 w 929"/>
                <a:gd name="T9" fmla="*/ 534518 h 741"/>
                <a:gd name="T10" fmla="*/ 34144 w 929"/>
                <a:gd name="T11" fmla="*/ 486508 h 741"/>
                <a:gd name="T12" fmla="*/ 17661 w 929"/>
                <a:gd name="T13" fmla="*/ 380884 h 741"/>
                <a:gd name="T14" fmla="*/ 51805 w 929"/>
                <a:gd name="T15" fmla="*/ 395821 h 741"/>
                <a:gd name="T16" fmla="*/ 120093 w 929"/>
                <a:gd name="T17" fmla="*/ 349944 h 741"/>
                <a:gd name="T18" fmla="*/ 153060 w 929"/>
                <a:gd name="T19" fmla="*/ 349944 h 741"/>
                <a:gd name="T20" fmla="*/ 204864 w 929"/>
                <a:gd name="T21" fmla="*/ 333941 h 741"/>
                <a:gd name="T22" fmla="*/ 236654 w 929"/>
                <a:gd name="T23" fmla="*/ 288064 h 741"/>
                <a:gd name="T24" fmla="*/ 304942 w 929"/>
                <a:gd name="T25" fmla="*/ 213381 h 741"/>
                <a:gd name="T26" fmla="*/ 389713 w 929"/>
                <a:gd name="T27" fmla="*/ 166437 h 741"/>
                <a:gd name="T28" fmla="*/ 374407 w 929"/>
                <a:gd name="T29" fmla="*/ 91754 h 741"/>
                <a:gd name="T30" fmla="*/ 421502 w 929"/>
                <a:gd name="T31" fmla="*/ 91754 h 741"/>
                <a:gd name="T32" fmla="*/ 455646 w 929"/>
                <a:gd name="T33" fmla="*/ 45877 h 741"/>
                <a:gd name="T34" fmla="*/ 506274 w 929"/>
                <a:gd name="T35" fmla="*/ 0 h 741"/>
                <a:gd name="T36" fmla="*/ 540418 w 929"/>
                <a:gd name="T37" fmla="*/ 14937 h 741"/>
                <a:gd name="T38" fmla="*/ 641673 w 929"/>
                <a:gd name="T39" fmla="*/ 14937 h 741"/>
                <a:gd name="T40" fmla="*/ 673462 w 929"/>
                <a:gd name="T41" fmla="*/ 45877 h 741"/>
                <a:gd name="T42" fmla="*/ 725267 w 929"/>
                <a:gd name="T43" fmla="*/ 14937 h 741"/>
                <a:gd name="T44" fmla="*/ 807683 w 929"/>
                <a:gd name="T45" fmla="*/ 60813 h 741"/>
                <a:gd name="T46" fmla="*/ 792377 w 929"/>
                <a:gd name="T47" fmla="*/ 105623 h 741"/>
                <a:gd name="T48" fmla="*/ 807683 w 929"/>
                <a:gd name="T49" fmla="*/ 213381 h 741"/>
                <a:gd name="T50" fmla="*/ 858311 w 929"/>
                <a:gd name="T51" fmla="*/ 244321 h 741"/>
                <a:gd name="T52" fmla="*/ 958388 w 929"/>
                <a:gd name="T53" fmla="*/ 273127 h 741"/>
                <a:gd name="T54" fmla="*/ 992532 w 929"/>
                <a:gd name="T55" fmla="*/ 316870 h 741"/>
                <a:gd name="T56" fmla="*/ 1043160 w 929"/>
                <a:gd name="T57" fmla="*/ 349944 h 741"/>
                <a:gd name="T58" fmla="*/ 1077304 w 929"/>
                <a:gd name="T59" fmla="*/ 395821 h 741"/>
                <a:gd name="T60" fmla="*/ 1011370 w 929"/>
                <a:gd name="T61" fmla="*/ 440631 h 741"/>
                <a:gd name="T62" fmla="*/ 943082 w 929"/>
                <a:gd name="T63" fmla="*/ 440631 h 741"/>
                <a:gd name="T64" fmla="*/ 943082 w 929"/>
                <a:gd name="T65" fmla="*/ 501444 h 741"/>
                <a:gd name="T66" fmla="*/ 977226 w 929"/>
                <a:gd name="T67" fmla="*/ 579328 h 741"/>
                <a:gd name="T68" fmla="*/ 1024322 w 929"/>
                <a:gd name="T69" fmla="*/ 592131 h 741"/>
                <a:gd name="T70" fmla="*/ 974872 w 929"/>
                <a:gd name="T71" fmla="*/ 623071 h 741"/>
                <a:gd name="T72" fmla="*/ 907761 w 929"/>
                <a:gd name="T73" fmla="*/ 623071 h 741"/>
                <a:gd name="T74" fmla="*/ 873617 w 929"/>
                <a:gd name="T75" fmla="*/ 666814 h 741"/>
                <a:gd name="T76" fmla="*/ 873617 w 929"/>
                <a:gd name="T77" fmla="*/ 745765 h 741"/>
                <a:gd name="T78" fmla="*/ 821812 w 929"/>
                <a:gd name="T79" fmla="*/ 745765 h 741"/>
                <a:gd name="T80" fmla="*/ 737041 w 929"/>
                <a:gd name="T81" fmla="*/ 745765 h 741"/>
                <a:gd name="T82" fmla="*/ 705251 w 929"/>
                <a:gd name="T83" fmla="*/ 774571 h 741"/>
                <a:gd name="T84" fmla="*/ 656979 w 929"/>
                <a:gd name="T85" fmla="*/ 745765 h 741"/>
                <a:gd name="T86" fmla="*/ 606351 w 929"/>
                <a:gd name="T87" fmla="*/ 745765 h 741"/>
                <a:gd name="T88" fmla="*/ 503919 w 929"/>
                <a:gd name="T89" fmla="*/ 759635 h 741"/>
                <a:gd name="T90" fmla="*/ 403842 w 929"/>
                <a:gd name="T91" fmla="*/ 730828 h 741"/>
                <a:gd name="T92" fmla="*/ 270798 w 929"/>
                <a:gd name="T93" fmla="*/ 699888 h 741"/>
                <a:gd name="T94" fmla="*/ 150705 w 929"/>
                <a:gd name="T95" fmla="*/ 712691 h 741"/>
                <a:gd name="T96" fmla="*/ 102432 w 929"/>
                <a:gd name="T97" fmla="*/ 759635 h 741"/>
                <a:gd name="T98" fmla="*/ 49450 w 929"/>
                <a:gd name="T99" fmla="*/ 759635 h 741"/>
                <a:gd name="T100" fmla="*/ 34144 w 929"/>
                <a:gd name="T101" fmla="*/ 774571 h 74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29" h="741">
                  <a:moveTo>
                    <a:pt x="29" y="726"/>
                  </a:moveTo>
                  <a:lnTo>
                    <a:pt x="29" y="699"/>
                  </a:lnTo>
                  <a:lnTo>
                    <a:pt x="29" y="685"/>
                  </a:lnTo>
                  <a:lnTo>
                    <a:pt x="29" y="668"/>
                  </a:lnTo>
                  <a:lnTo>
                    <a:pt x="42" y="656"/>
                  </a:lnTo>
                  <a:lnTo>
                    <a:pt x="15" y="656"/>
                  </a:lnTo>
                  <a:lnTo>
                    <a:pt x="0" y="640"/>
                  </a:lnTo>
                  <a:lnTo>
                    <a:pt x="15" y="625"/>
                  </a:lnTo>
                  <a:lnTo>
                    <a:pt x="29" y="611"/>
                  </a:lnTo>
                  <a:lnTo>
                    <a:pt x="42" y="598"/>
                  </a:lnTo>
                  <a:lnTo>
                    <a:pt x="71" y="584"/>
                  </a:lnTo>
                  <a:lnTo>
                    <a:pt x="71" y="555"/>
                  </a:lnTo>
                  <a:lnTo>
                    <a:pt x="58" y="528"/>
                  </a:lnTo>
                  <a:lnTo>
                    <a:pt x="71" y="514"/>
                  </a:lnTo>
                  <a:lnTo>
                    <a:pt x="71" y="501"/>
                  </a:lnTo>
                  <a:lnTo>
                    <a:pt x="58" y="485"/>
                  </a:lnTo>
                  <a:lnTo>
                    <a:pt x="42" y="470"/>
                  </a:lnTo>
                  <a:lnTo>
                    <a:pt x="29" y="456"/>
                  </a:lnTo>
                  <a:lnTo>
                    <a:pt x="29" y="427"/>
                  </a:lnTo>
                  <a:lnTo>
                    <a:pt x="15" y="400"/>
                  </a:lnTo>
                  <a:lnTo>
                    <a:pt x="15" y="357"/>
                  </a:lnTo>
                  <a:lnTo>
                    <a:pt x="17" y="357"/>
                  </a:lnTo>
                  <a:lnTo>
                    <a:pt x="44" y="357"/>
                  </a:lnTo>
                  <a:lnTo>
                    <a:pt x="44" y="371"/>
                  </a:lnTo>
                  <a:lnTo>
                    <a:pt x="73" y="371"/>
                  </a:lnTo>
                  <a:lnTo>
                    <a:pt x="89" y="357"/>
                  </a:lnTo>
                  <a:lnTo>
                    <a:pt x="102" y="328"/>
                  </a:lnTo>
                  <a:lnTo>
                    <a:pt x="89" y="328"/>
                  </a:lnTo>
                  <a:lnTo>
                    <a:pt x="118" y="328"/>
                  </a:lnTo>
                  <a:lnTo>
                    <a:pt x="130" y="328"/>
                  </a:lnTo>
                  <a:lnTo>
                    <a:pt x="161" y="313"/>
                  </a:lnTo>
                  <a:lnTo>
                    <a:pt x="174" y="328"/>
                  </a:lnTo>
                  <a:lnTo>
                    <a:pt x="174" y="313"/>
                  </a:lnTo>
                  <a:lnTo>
                    <a:pt x="186" y="313"/>
                  </a:lnTo>
                  <a:lnTo>
                    <a:pt x="201" y="284"/>
                  </a:lnTo>
                  <a:lnTo>
                    <a:pt x="201" y="270"/>
                  </a:lnTo>
                  <a:lnTo>
                    <a:pt x="201" y="229"/>
                  </a:lnTo>
                  <a:lnTo>
                    <a:pt x="201" y="214"/>
                  </a:lnTo>
                  <a:lnTo>
                    <a:pt x="259" y="200"/>
                  </a:lnTo>
                  <a:lnTo>
                    <a:pt x="259" y="187"/>
                  </a:lnTo>
                  <a:lnTo>
                    <a:pt x="302" y="187"/>
                  </a:lnTo>
                  <a:lnTo>
                    <a:pt x="331" y="156"/>
                  </a:lnTo>
                  <a:lnTo>
                    <a:pt x="273" y="142"/>
                  </a:lnTo>
                  <a:lnTo>
                    <a:pt x="302" y="86"/>
                  </a:lnTo>
                  <a:lnTo>
                    <a:pt x="318" y="86"/>
                  </a:lnTo>
                  <a:lnTo>
                    <a:pt x="331" y="86"/>
                  </a:lnTo>
                  <a:lnTo>
                    <a:pt x="345" y="72"/>
                  </a:lnTo>
                  <a:lnTo>
                    <a:pt x="358" y="86"/>
                  </a:lnTo>
                  <a:lnTo>
                    <a:pt x="387" y="72"/>
                  </a:lnTo>
                  <a:lnTo>
                    <a:pt x="401" y="57"/>
                  </a:lnTo>
                  <a:lnTo>
                    <a:pt x="387" y="43"/>
                  </a:lnTo>
                  <a:lnTo>
                    <a:pt x="374" y="30"/>
                  </a:lnTo>
                  <a:lnTo>
                    <a:pt x="401" y="14"/>
                  </a:lnTo>
                  <a:lnTo>
                    <a:pt x="430" y="0"/>
                  </a:lnTo>
                  <a:lnTo>
                    <a:pt x="444" y="0"/>
                  </a:lnTo>
                  <a:lnTo>
                    <a:pt x="459" y="0"/>
                  </a:lnTo>
                  <a:lnTo>
                    <a:pt x="459" y="14"/>
                  </a:lnTo>
                  <a:lnTo>
                    <a:pt x="486" y="14"/>
                  </a:lnTo>
                  <a:lnTo>
                    <a:pt x="517" y="14"/>
                  </a:lnTo>
                  <a:lnTo>
                    <a:pt x="545" y="14"/>
                  </a:lnTo>
                  <a:lnTo>
                    <a:pt x="560" y="30"/>
                  </a:lnTo>
                  <a:lnTo>
                    <a:pt x="560" y="43"/>
                  </a:lnTo>
                  <a:lnTo>
                    <a:pt x="572" y="43"/>
                  </a:lnTo>
                  <a:lnTo>
                    <a:pt x="603" y="30"/>
                  </a:lnTo>
                  <a:lnTo>
                    <a:pt x="603" y="14"/>
                  </a:lnTo>
                  <a:lnTo>
                    <a:pt x="616" y="14"/>
                  </a:lnTo>
                  <a:lnTo>
                    <a:pt x="643" y="30"/>
                  </a:lnTo>
                  <a:lnTo>
                    <a:pt x="659" y="57"/>
                  </a:lnTo>
                  <a:lnTo>
                    <a:pt x="686" y="57"/>
                  </a:lnTo>
                  <a:lnTo>
                    <a:pt x="686" y="72"/>
                  </a:lnTo>
                  <a:lnTo>
                    <a:pt x="673" y="86"/>
                  </a:lnTo>
                  <a:lnTo>
                    <a:pt x="673" y="99"/>
                  </a:lnTo>
                  <a:lnTo>
                    <a:pt x="700" y="142"/>
                  </a:lnTo>
                  <a:lnTo>
                    <a:pt x="715" y="187"/>
                  </a:lnTo>
                  <a:lnTo>
                    <a:pt x="686" y="200"/>
                  </a:lnTo>
                  <a:lnTo>
                    <a:pt x="729" y="200"/>
                  </a:lnTo>
                  <a:lnTo>
                    <a:pt x="729" y="214"/>
                  </a:lnTo>
                  <a:lnTo>
                    <a:pt x="729" y="229"/>
                  </a:lnTo>
                  <a:lnTo>
                    <a:pt x="773" y="241"/>
                  </a:lnTo>
                  <a:lnTo>
                    <a:pt x="785" y="241"/>
                  </a:lnTo>
                  <a:lnTo>
                    <a:pt x="814" y="256"/>
                  </a:lnTo>
                  <a:lnTo>
                    <a:pt x="814" y="284"/>
                  </a:lnTo>
                  <a:lnTo>
                    <a:pt x="814" y="297"/>
                  </a:lnTo>
                  <a:lnTo>
                    <a:pt x="843" y="297"/>
                  </a:lnTo>
                  <a:lnTo>
                    <a:pt x="859" y="297"/>
                  </a:lnTo>
                  <a:lnTo>
                    <a:pt x="886" y="297"/>
                  </a:lnTo>
                  <a:lnTo>
                    <a:pt x="886" y="328"/>
                  </a:lnTo>
                  <a:lnTo>
                    <a:pt x="915" y="328"/>
                  </a:lnTo>
                  <a:lnTo>
                    <a:pt x="929" y="357"/>
                  </a:lnTo>
                  <a:lnTo>
                    <a:pt x="915" y="371"/>
                  </a:lnTo>
                  <a:lnTo>
                    <a:pt x="899" y="384"/>
                  </a:lnTo>
                  <a:lnTo>
                    <a:pt x="886" y="400"/>
                  </a:lnTo>
                  <a:lnTo>
                    <a:pt x="859" y="413"/>
                  </a:lnTo>
                  <a:lnTo>
                    <a:pt x="843" y="427"/>
                  </a:lnTo>
                  <a:lnTo>
                    <a:pt x="814" y="413"/>
                  </a:lnTo>
                  <a:lnTo>
                    <a:pt x="801" y="413"/>
                  </a:lnTo>
                  <a:lnTo>
                    <a:pt x="801" y="427"/>
                  </a:lnTo>
                  <a:lnTo>
                    <a:pt x="801" y="456"/>
                  </a:lnTo>
                  <a:lnTo>
                    <a:pt x="801" y="470"/>
                  </a:lnTo>
                  <a:lnTo>
                    <a:pt x="814" y="501"/>
                  </a:lnTo>
                  <a:lnTo>
                    <a:pt x="830" y="528"/>
                  </a:lnTo>
                  <a:lnTo>
                    <a:pt x="830" y="543"/>
                  </a:lnTo>
                  <a:lnTo>
                    <a:pt x="843" y="555"/>
                  </a:lnTo>
                  <a:lnTo>
                    <a:pt x="872" y="569"/>
                  </a:lnTo>
                  <a:lnTo>
                    <a:pt x="870" y="555"/>
                  </a:lnTo>
                  <a:lnTo>
                    <a:pt x="870" y="584"/>
                  </a:lnTo>
                  <a:lnTo>
                    <a:pt x="841" y="584"/>
                  </a:lnTo>
                  <a:lnTo>
                    <a:pt x="828" y="584"/>
                  </a:lnTo>
                  <a:lnTo>
                    <a:pt x="814" y="584"/>
                  </a:lnTo>
                  <a:lnTo>
                    <a:pt x="799" y="584"/>
                  </a:lnTo>
                  <a:lnTo>
                    <a:pt x="771" y="584"/>
                  </a:lnTo>
                  <a:lnTo>
                    <a:pt x="756" y="584"/>
                  </a:lnTo>
                  <a:lnTo>
                    <a:pt x="742" y="598"/>
                  </a:lnTo>
                  <a:lnTo>
                    <a:pt x="742" y="625"/>
                  </a:lnTo>
                  <a:lnTo>
                    <a:pt x="729" y="656"/>
                  </a:lnTo>
                  <a:lnTo>
                    <a:pt x="742" y="685"/>
                  </a:lnTo>
                  <a:lnTo>
                    <a:pt x="742" y="699"/>
                  </a:lnTo>
                  <a:lnTo>
                    <a:pt x="742" y="726"/>
                  </a:lnTo>
                  <a:lnTo>
                    <a:pt x="729" y="726"/>
                  </a:lnTo>
                  <a:lnTo>
                    <a:pt x="698" y="699"/>
                  </a:lnTo>
                  <a:lnTo>
                    <a:pt x="684" y="699"/>
                  </a:lnTo>
                  <a:lnTo>
                    <a:pt x="671" y="712"/>
                  </a:lnTo>
                  <a:lnTo>
                    <a:pt x="626" y="699"/>
                  </a:lnTo>
                  <a:lnTo>
                    <a:pt x="614" y="699"/>
                  </a:lnTo>
                  <a:lnTo>
                    <a:pt x="599" y="712"/>
                  </a:lnTo>
                  <a:lnTo>
                    <a:pt x="599" y="726"/>
                  </a:lnTo>
                  <a:lnTo>
                    <a:pt x="585" y="741"/>
                  </a:lnTo>
                  <a:lnTo>
                    <a:pt x="570" y="712"/>
                  </a:lnTo>
                  <a:lnTo>
                    <a:pt x="558" y="699"/>
                  </a:lnTo>
                  <a:lnTo>
                    <a:pt x="543" y="726"/>
                  </a:lnTo>
                  <a:lnTo>
                    <a:pt x="529" y="712"/>
                  </a:lnTo>
                  <a:lnTo>
                    <a:pt x="515" y="699"/>
                  </a:lnTo>
                  <a:lnTo>
                    <a:pt x="484" y="699"/>
                  </a:lnTo>
                  <a:lnTo>
                    <a:pt x="471" y="712"/>
                  </a:lnTo>
                  <a:lnTo>
                    <a:pt x="428" y="712"/>
                  </a:lnTo>
                  <a:lnTo>
                    <a:pt x="413" y="699"/>
                  </a:lnTo>
                  <a:lnTo>
                    <a:pt x="399" y="699"/>
                  </a:lnTo>
                  <a:lnTo>
                    <a:pt x="343" y="685"/>
                  </a:lnTo>
                  <a:lnTo>
                    <a:pt x="316" y="668"/>
                  </a:lnTo>
                  <a:lnTo>
                    <a:pt x="271" y="656"/>
                  </a:lnTo>
                  <a:lnTo>
                    <a:pt x="230" y="656"/>
                  </a:lnTo>
                  <a:lnTo>
                    <a:pt x="186" y="668"/>
                  </a:lnTo>
                  <a:lnTo>
                    <a:pt x="159" y="668"/>
                  </a:lnTo>
                  <a:lnTo>
                    <a:pt x="128" y="668"/>
                  </a:lnTo>
                  <a:lnTo>
                    <a:pt x="100" y="685"/>
                  </a:lnTo>
                  <a:lnTo>
                    <a:pt x="100" y="699"/>
                  </a:lnTo>
                  <a:lnTo>
                    <a:pt x="87" y="712"/>
                  </a:lnTo>
                  <a:lnTo>
                    <a:pt x="71" y="726"/>
                  </a:lnTo>
                  <a:lnTo>
                    <a:pt x="58" y="712"/>
                  </a:lnTo>
                  <a:lnTo>
                    <a:pt x="42" y="712"/>
                  </a:lnTo>
                  <a:lnTo>
                    <a:pt x="29" y="741"/>
                  </a:lnTo>
                  <a:lnTo>
                    <a:pt x="29" y="72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0" name="Freeform 1136">
              <a:extLst>
                <a:ext uri="{FF2B5EF4-FFF2-40B4-BE49-F238E27FC236}">
                  <a16:creationId xmlns:a16="http://schemas.microsoft.com/office/drawing/2014/main" id="{9A6C3E27-E8D6-7D67-5AF4-CD3FFE2E0765}"/>
                </a:ext>
              </a:extLst>
            </p:cNvPr>
            <p:cNvSpPr>
              <a:spLocks/>
            </p:cNvSpPr>
            <p:nvPr>
              <p:custDataLst>
                <p:tags r:id="rId74"/>
              </p:custDataLst>
            </p:nvPr>
          </p:nvSpPr>
          <p:spPr bwMode="auto">
            <a:xfrm>
              <a:off x="6215856" y="3556019"/>
              <a:ext cx="2085181" cy="951548"/>
            </a:xfrm>
            <a:custGeom>
              <a:avLst/>
              <a:gdLst>
                <a:gd name="T0" fmla="*/ 1141258 w 1914"/>
                <a:gd name="T1" fmla="*/ 1028700 h 968"/>
                <a:gd name="T2" fmla="*/ 1226058 w 1914"/>
                <a:gd name="T3" fmla="*/ 952185 h 968"/>
                <a:gd name="T4" fmla="*/ 1294368 w 1914"/>
                <a:gd name="T5" fmla="*/ 906489 h 968"/>
                <a:gd name="T6" fmla="*/ 1326168 w 1914"/>
                <a:gd name="T7" fmla="*/ 923492 h 968"/>
                <a:gd name="T8" fmla="*/ 1310857 w 1914"/>
                <a:gd name="T9" fmla="*/ 998944 h 968"/>
                <a:gd name="T10" fmla="*/ 1476922 w 1914"/>
                <a:gd name="T11" fmla="*/ 983004 h 968"/>
                <a:gd name="T12" fmla="*/ 1546411 w 1914"/>
                <a:gd name="T13" fmla="*/ 952185 h 968"/>
                <a:gd name="T14" fmla="*/ 1664188 w 1914"/>
                <a:gd name="T15" fmla="*/ 952185 h 968"/>
                <a:gd name="T16" fmla="*/ 1712476 w 1914"/>
                <a:gd name="T17" fmla="*/ 906489 h 968"/>
                <a:gd name="T18" fmla="*/ 1847920 w 1914"/>
                <a:gd name="T19" fmla="*/ 861855 h 968"/>
                <a:gd name="T20" fmla="*/ 1948030 w 1914"/>
                <a:gd name="T21" fmla="*/ 829974 h 968"/>
                <a:gd name="T22" fmla="*/ 2016341 w 1914"/>
                <a:gd name="T23" fmla="*/ 754522 h 968"/>
                <a:gd name="T24" fmla="*/ 2066985 w 1914"/>
                <a:gd name="T25" fmla="*/ 723703 h 968"/>
                <a:gd name="T26" fmla="*/ 2201250 w 1914"/>
                <a:gd name="T27" fmla="*/ 574924 h 968"/>
                <a:gd name="T28" fmla="*/ 2201250 w 1914"/>
                <a:gd name="T29" fmla="*/ 436772 h 968"/>
                <a:gd name="T30" fmla="*/ 2201250 w 1914"/>
                <a:gd name="T31" fmla="*/ 377261 h 968"/>
                <a:gd name="T32" fmla="*/ 2254250 w 1914"/>
                <a:gd name="T33" fmla="*/ 272053 h 968"/>
                <a:gd name="T34" fmla="*/ 2116451 w 1914"/>
                <a:gd name="T35" fmla="*/ 272053 h 968"/>
                <a:gd name="T36" fmla="*/ 2052851 w 1914"/>
                <a:gd name="T37" fmla="*/ 255050 h 968"/>
                <a:gd name="T38" fmla="*/ 1965697 w 1914"/>
                <a:gd name="T39" fmla="*/ 255050 h 968"/>
                <a:gd name="T40" fmla="*/ 1851453 w 1914"/>
                <a:gd name="T41" fmla="*/ 226357 h 968"/>
                <a:gd name="T42" fmla="*/ 1748987 w 1914"/>
                <a:gd name="T43" fmla="*/ 255050 h 968"/>
                <a:gd name="T44" fmla="*/ 1648877 w 1914"/>
                <a:gd name="T45" fmla="*/ 241234 h 968"/>
                <a:gd name="T46" fmla="*/ 1582922 w 1914"/>
                <a:gd name="T47" fmla="*/ 166845 h 968"/>
                <a:gd name="T48" fmla="*/ 1479278 w 1914"/>
                <a:gd name="T49" fmla="*/ 136026 h 968"/>
                <a:gd name="T50" fmla="*/ 1432167 w 1914"/>
                <a:gd name="T51" fmla="*/ 43571 h 968"/>
                <a:gd name="T52" fmla="*/ 1313213 w 1914"/>
                <a:gd name="T53" fmla="*/ 0 h 968"/>
                <a:gd name="T54" fmla="*/ 1209569 w 1914"/>
                <a:gd name="T55" fmla="*/ 15941 h 968"/>
                <a:gd name="T56" fmla="*/ 1143614 w 1914"/>
                <a:gd name="T57" fmla="*/ 59512 h 968"/>
                <a:gd name="T58" fmla="*/ 1041148 w 1914"/>
                <a:gd name="T59" fmla="*/ 51010 h 968"/>
                <a:gd name="T60" fmla="*/ 1016415 w 1914"/>
                <a:gd name="T61" fmla="*/ 179597 h 968"/>
                <a:gd name="T62" fmla="*/ 943393 w 1914"/>
                <a:gd name="T63" fmla="*/ 195538 h 968"/>
                <a:gd name="T64" fmla="*/ 842105 w 1914"/>
                <a:gd name="T65" fmla="*/ 226357 h 968"/>
                <a:gd name="T66" fmla="*/ 759661 w 1914"/>
                <a:gd name="T67" fmla="*/ 181723 h 968"/>
                <a:gd name="T68" fmla="*/ 623040 w 1914"/>
                <a:gd name="T69" fmla="*/ 181723 h 968"/>
                <a:gd name="T70" fmla="*/ 369819 w 1914"/>
                <a:gd name="T71" fmla="*/ 148779 h 968"/>
                <a:gd name="T72" fmla="*/ 248509 w 1914"/>
                <a:gd name="T73" fmla="*/ 195538 h 968"/>
                <a:gd name="T74" fmla="*/ 191976 w 1914"/>
                <a:gd name="T75" fmla="*/ 230607 h 968"/>
                <a:gd name="T76" fmla="*/ 234376 w 1914"/>
                <a:gd name="T77" fmla="*/ 317749 h 968"/>
                <a:gd name="T78" fmla="*/ 234376 w 1914"/>
                <a:gd name="T79" fmla="*/ 408079 h 968"/>
                <a:gd name="T80" fmla="*/ 102466 w 1914"/>
                <a:gd name="T81" fmla="*/ 496284 h 968"/>
                <a:gd name="T82" fmla="*/ 65955 w 1914"/>
                <a:gd name="T83" fmla="*/ 620621 h 968"/>
                <a:gd name="T84" fmla="*/ 34155 w 1914"/>
                <a:gd name="T85" fmla="*/ 770462 h 968"/>
                <a:gd name="T86" fmla="*/ 234376 w 1914"/>
                <a:gd name="T87" fmla="*/ 816159 h 968"/>
                <a:gd name="T88" fmla="*/ 385130 w 1914"/>
                <a:gd name="T89" fmla="*/ 801281 h 968"/>
                <a:gd name="T90" fmla="*/ 522929 w 1914"/>
                <a:gd name="T91" fmla="*/ 739644 h 968"/>
                <a:gd name="T92" fmla="*/ 606551 w 1914"/>
                <a:gd name="T93" fmla="*/ 739644 h 968"/>
                <a:gd name="T94" fmla="*/ 737283 w 1914"/>
                <a:gd name="T95" fmla="*/ 708825 h 968"/>
                <a:gd name="T96" fmla="*/ 839749 w 1914"/>
                <a:gd name="T97" fmla="*/ 723703 h 968"/>
                <a:gd name="T98" fmla="*/ 924549 w 1914"/>
                <a:gd name="T99" fmla="*/ 770462 h 968"/>
                <a:gd name="T100" fmla="*/ 941037 w 1914"/>
                <a:gd name="T101" fmla="*/ 861855 h 968"/>
                <a:gd name="T102" fmla="*/ 1009348 w 1914"/>
                <a:gd name="T103" fmla="*/ 923492 h 968"/>
                <a:gd name="T104" fmla="*/ 1058814 w 1914"/>
                <a:gd name="T105" fmla="*/ 983004 h 9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914" h="968">
                  <a:moveTo>
                    <a:pt x="913" y="954"/>
                  </a:moveTo>
                  <a:lnTo>
                    <a:pt x="927" y="940"/>
                  </a:lnTo>
                  <a:lnTo>
                    <a:pt x="942" y="954"/>
                  </a:lnTo>
                  <a:lnTo>
                    <a:pt x="956" y="968"/>
                  </a:lnTo>
                  <a:lnTo>
                    <a:pt x="969" y="968"/>
                  </a:lnTo>
                  <a:lnTo>
                    <a:pt x="969" y="925"/>
                  </a:lnTo>
                  <a:lnTo>
                    <a:pt x="985" y="896"/>
                  </a:lnTo>
                  <a:lnTo>
                    <a:pt x="998" y="896"/>
                  </a:lnTo>
                  <a:lnTo>
                    <a:pt x="1012" y="911"/>
                  </a:lnTo>
                  <a:lnTo>
                    <a:pt x="1041" y="896"/>
                  </a:lnTo>
                  <a:lnTo>
                    <a:pt x="1070" y="869"/>
                  </a:lnTo>
                  <a:lnTo>
                    <a:pt x="1084" y="869"/>
                  </a:lnTo>
                  <a:lnTo>
                    <a:pt x="1084" y="880"/>
                  </a:lnTo>
                  <a:lnTo>
                    <a:pt x="1099" y="880"/>
                  </a:lnTo>
                  <a:lnTo>
                    <a:pt x="1099" y="853"/>
                  </a:lnTo>
                  <a:lnTo>
                    <a:pt x="1099" y="840"/>
                  </a:lnTo>
                  <a:lnTo>
                    <a:pt x="1099" y="811"/>
                  </a:lnTo>
                  <a:lnTo>
                    <a:pt x="1113" y="840"/>
                  </a:lnTo>
                  <a:lnTo>
                    <a:pt x="1126" y="853"/>
                  </a:lnTo>
                  <a:lnTo>
                    <a:pt x="1126" y="869"/>
                  </a:lnTo>
                  <a:lnTo>
                    <a:pt x="1142" y="896"/>
                  </a:lnTo>
                  <a:lnTo>
                    <a:pt x="1113" y="896"/>
                  </a:lnTo>
                  <a:lnTo>
                    <a:pt x="1113" y="911"/>
                  </a:lnTo>
                  <a:lnTo>
                    <a:pt x="1113" y="925"/>
                  </a:lnTo>
                  <a:lnTo>
                    <a:pt x="1113" y="940"/>
                  </a:lnTo>
                  <a:lnTo>
                    <a:pt x="1142" y="954"/>
                  </a:lnTo>
                  <a:lnTo>
                    <a:pt x="1167" y="968"/>
                  </a:lnTo>
                  <a:lnTo>
                    <a:pt x="1214" y="940"/>
                  </a:lnTo>
                  <a:lnTo>
                    <a:pt x="1241" y="925"/>
                  </a:lnTo>
                  <a:lnTo>
                    <a:pt x="1254" y="925"/>
                  </a:lnTo>
                  <a:lnTo>
                    <a:pt x="1270" y="911"/>
                  </a:lnTo>
                  <a:lnTo>
                    <a:pt x="1283" y="954"/>
                  </a:lnTo>
                  <a:lnTo>
                    <a:pt x="1297" y="940"/>
                  </a:lnTo>
                  <a:lnTo>
                    <a:pt x="1313" y="911"/>
                  </a:lnTo>
                  <a:lnTo>
                    <a:pt x="1313" y="896"/>
                  </a:lnTo>
                  <a:lnTo>
                    <a:pt x="1326" y="896"/>
                  </a:lnTo>
                  <a:lnTo>
                    <a:pt x="1342" y="911"/>
                  </a:lnTo>
                  <a:lnTo>
                    <a:pt x="1355" y="896"/>
                  </a:lnTo>
                  <a:lnTo>
                    <a:pt x="1369" y="896"/>
                  </a:lnTo>
                  <a:lnTo>
                    <a:pt x="1413" y="896"/>
                  </a:lnTo>
                  <a:lnTo>
                    <a:pt x="1413" y="911"/>
                  </a:lnTo>
                  <a:lnTo>
                    <a:pt x="1427" y="911"/>
                  </a:lnTo>
                  <a:lnTo>
                    <a:pt x="1427" y="896"/>
                  </a:lnTo>
                  <a:lnTo>
                    <a:pt x="1441" y="896"/>
                  </a:lnTo>
                  <a:lnTo>
                    <a:pt x="1454" y="853"/>
                  </a:lnTo>
                  <a:lnTo>
                    <a:pt x="1483" y="840"/>
                  </a:lnTo>
                  <a:lnTo>
                    <a:pt x="1483" y="869"/>
                  </a:lnTo>
                  <a:lnTo>
                    <a:pt x="1499" y="869"/>
                  </a:lnTo>
                  <a:lnTo>
                    <a:pt x="1541" y="824"/>
                  </a:lnTo>
                  <a:lnTo>
                    <a:pt x="1569" y="811"/>
                  </a:lnTo>
                  <a:lnTo>
                    <a:pt x="1582" y="795"/>
                  </a:lnTo>
                  <a:lnTo>
                    <a:pt x="1598" y="781"/>
                  </a:lnTo>
                  <a:lnTo>
                    <a:pt x="1611" y="781"/>
                  </a:lnTo>
                  <a:lnTo>
                    <a:pt x="1640" y="795"/>
                  </a:lnTo>
                  <a:lnTo>
                    <a:pt x="1654" y="781"/>
                  </a:lnTo>
                  <a:lnTo>
                    <a:pt x="1640" y="768"/>
                  </a:lnTo>
                  <a:lnTo>
                    <a:pt x="1667" y="754"/>
                  </a:lnTo>
                  <a:lnTo>
                    <a:pt x="1683" y="725"/>
                  </a:lnTo>
                  <a:lnTo>
                    <a:pt x="1698" y="710"/>
                  </a:lnTo>
                  <a:lnTo>
                    <a:pt x="1712" y="710"/>
                  </a:lnTo>
                  <a:lnTo>
                    <a:pt x="1726" y="696"/>
                  </a:lnTo>
                  <a:lnTo>
                    <a:pt x="1726" y="681"/>
                  </a:lnTo>
                  <a:lnTo>
                    <a:pt x="1741" y="696"/>
                  </a:lnTo>
                  <a:lnTo>
                    <a:pt x="1753" y="696"/>
                  </a:lnTo>
                  <a:lnTo>
                    <a:pt x="1755" y="681"/>
                  </a:lnTo>
                  <a:lnTo>
                    <a:pt x="1755" y="613"/>
                  </a:lnTo>
                  <a:lnTo>
                    <a:pt x="1797" y="597"/>
                  </a:lnTo>
                  <a:lnTo>
                    <a:pt x="1813" y="555"/>
                  </a:lnTo>
                  <a:lnTo>
                    <a:pt x="1826" y="541"/>
                  </a:lnTo>
                  <a:lnTo>
                    <a:pt x="1869" y="541"/>
                  </a:lnTo>
                  <a:lnTo>
                    <a:pt x="1898" y="541"/>
                  </a:lnTo>
                  <a:lnTo>
                    <a:pt x="1914" y="496"/>
                  </a:lnTo>
                  <a:lnTo>
                    <a:pt x="1914" y="456"/>
                  </a:lnTo>
                  <a:lnTo>
                    <a:pt x="1883" y="411"/>
                  </a:lnTo>
                  <a:lnTo>
                    <a:pt x="1869" y="411"/>
                  </a:lnTo>
                  <a:lnTo>
                    <a:pt x="1869" y="397"/>
                  </a:lnTo>
                  <a:lnTo>
                    <a:pt x="1883" y="384"/>
                  </a:lnTo>
                  <a:lnTo>
                    <a:pt x="1898" y="368"/>
                  </a:lnTo>
                  <a:lnTo>
                    <a:pt x="1898" y="355"/>
                  </a:lnTo>
                  <a:lnTo>
                    <a:pt x="1869" y="355"/>
                  </a:lnTo>
                  <a:lnTo>
                    <a:pt x="1856" y="343"/>
                  </a:lnTo>
                  <a:lnTo>
                    <a:pt x="1869" y="328"/>
                  </a:lnTo>
                  <a:lnTo>
                    <a:pt x="1898" y="314"/>
                  </a:lnTo>
                  <a:lnTo>
                    <a:pt x="1914" y="299"/>
                  </a:lnTo>
                  <a:lnTo>
                    <a:pt x="1914" y="256"/>
                  </a:lnTo>
                  <a:lnTo>
                    <a:pt x="1898" y="256"/>
                  </a:lnTo>
                  <a:lnTo>
                    <a:pt x="1883" y="271"/>
                  </a:lnTo>
                  <a:lnTo>
                    <a:pt x="1856" y="271"/>
                  </a:lnTo>
                  <a:lnTo>
                    <a:pt x="1826" y="256"/>
                  </a:lnTo>
                  <a:lnTo>
                    <a:pt x="1797" y="256"/>
                  </a:lnTo>
                  <a:lnTo>
                    <a:pt x="1797" y="271"/>
                  </a:lnTo>
                  <a:lnTo>
                    <a:pt x="1786" y="256"/>
                  </a:lnTo>
                  <a:lnTo>
                    <a:pt x="1786" y="240"/>
                  </a:lnTo>
                  <a:lnTo>
                    <a:pt x="1770" y="240"/>
                  </a:lnTo>
                  <a:lnTo>
                    <a:pt x="1743" y="240"/>
                  </a:lnTo>
                  <a:lnTo>
                    <a:pt x="1743" y="256"/>
                  </a:lnTo>
                  <a:lnTo>
                    <a:pt x="1714" y="256"/>
                  </a:lnTo>
                  <a:lnTo>
                    <a:pt x="1714" y="240"/>
                  </a:lnTo>
                  <a:lnTo>
                    <a:pt x="1685" y="256"/>
                  </a:lnTo>
                  <a:lnTo>
                    <a:pt x="1669" y="240"/>
                  </a:lnTo>
                  <a:lnTo>
                    <a:pt x="1656" y="227"/>
                  </a:lnTo>
                  <a:lnTo>
                    <a:pt x="1656" y="240"/>
                  </a:lnTo>
                  <a:lnTo>
                    <a:pt x="1627" y="256"/>
                  </a:lnTo>
                  <a:lnTo>
                    <a:pt x="1582" y="227"/>
                  </a:lnTo>
                  <a:lnTo>
                    <a:pt x="1572" y="213"/>
                  </a:lnTo>
                  <a:lnTo>
                    <a:pt x="1572" y="198"/>
                  </a:lnTo>
                  <a:lnTo>
                    <a:pt x="1543" y="198"/>
                  </a:lnTo>
                  <a:lnTo>
                    <a:pt x="1514" y="227"/>
                  </a:lnTo>
                  <a:lnTo>
                    <a:pt x="1501" y="240"/>
                  </a:lnTo>
                  <a:lnTo>
                    <a:pt x="1485" y="240"/>
                  </a:lnTo>
                  <a:lnTo>
                    <a:pt x="1470" y="227"/>
                  </a:lnTo>
                  <a:lnTo>
                    <a:pt x="1456" y="240"/>
                  </a:lnTo>
                  <a:lnTo>
                    <a:pt x="1441" y="227"/>
                  </a:lnTo>
                  <a:lnTo>
                    <a:pt x="1429" y="227"/>
                  </a:lnTo>
                  <a:lnTo>
                    <a:pt x="1400" y="227"/>
                  </a:lnTo>
                  <a:lnTo>
                    <a:pt x="1382" y="227"/>
                  </a:lnTo>
                  <a:lnTo>
                    <a:pt x="1382" y="213"/>
                  </a:lnTo>
                  <a:lnTo>
                    <a:pt x="1371" y="171"/>
                  </a:lnTo>
                  <a:lnTo>
                    <a:pt x="1371" y="157"/>
                  </a:lnTo>
                  <a:lnTo>
                    <a:pt x="1344" y="157"/>
                  </a:lnTo>
                  <a:lnTo>
                    <a:pt x="1328" y="128"/>
                  </a:lnTo>
                  <a:lnTo>
                    <a:pt x="1328" y="112"/>
                  </a:lnTo>
                  <a:lnTo>
                    <a:pt x="1314" y="112"/>
                  </a:lnTo>
                  <a:lnTo>
                    <a:pt x="1301" y="128"/>
                  </a:lnTo>
                  <a:lnTo>
                    <a:pt x="1256" y="128"/>
                  </a:lnTo>
                  <a:lnTo>
                    <a:pt x="1227" y="128"/>
                  </a:lnTo>
                  <a:lnTo>
                    <a:pt x="1227" y="112"/>
                  </a:lnTo>
                  <a:lnTo>
                    <a:pt x="1227" y="83"/>
                  </a:lnTo>
                  <a:lnTo>
                    <a:pt x="1227" y="56"/>
                  </a:lnTo>
                  <a:lnTo>
                    <a:pt x="1216" y="41"/>
                  </a:lnTo>
                  <a:lnTo>
                    <a:pt x="1200" y="15"/>
                  </a:lnTo>
                  <a:lnTo>
                    <a:pt x="1185" y="0"/>
                  </a:lnTo>
                  <a:lnTo>
                    <a:pt x="1171" y="0"/>
                  </a:lnTo>
                  <a:lnTo>
                    <a:pt x="1142" y="15"/>
                  </a:lnTo>
                  <a:lnTo>
                    <a:pt x="1115" y="0"/>
                  </a:lnTo>
                  <a:lnTo>
                    <a:pt x="1099" y="0"/>
                  </a:lnTo>
                  <a:lnTo>
                    <a:pt x="1086" y="15"/>
                  </a:lnTo>
                  <a:lnTo>
                    <a:pt x="1072" y="15"/>
                  </a:lnTo>
                  <a:lnTo>
                    <a:pt x="1043" y="27"/>
                  </a:lnTo>
                  <a:lnTo>
                    <a:pt x="1027" y="15"/>
                  </a:lnTo>
                  <a:lnTo>
                    <a:pt x="1000" y="27"/>
                  </a:lnTo>
                  <a:lnTo>
                    <a:pt x="1000" y="41"/>
                  </a:lnTo>
                  <a:lnTo>
                    <a:pt x="1000" y="27"/>
                  </a:lnTo>
                  <a:lnTo>
                    <a:pt x="1000" y="56"/>
                  </a:lnTo>
                  <a:lnTo>
                    <a:pt x="971" y="56"/>
                  </a:lnTo>
                  <a:lnTo>
                    <a:pt x="958" y="56"/>
                  </a:lnTo>
                  <a:lnTo>
                    <a:pt x="942" y="56"/>
                  </a:lnTo>
                  <a:lnTo>
                    <a:pt x="927" y="48"/>
                  </a:lnTo>
                  <a:lnTo>
                    <a:pt x="901" y="48"/>
                  </a:lnTo>
                  <a:lnTo>
                    <a:pt x="884" y="48"/>
                  </a:lnTo>
                  <a:lnTo>
                    <a:pt x="863" y="68"/>
                  </a:lnTo>
                  <a:lnTo>
                    <a:pt x="863" y="95"/>
                  </a:lnTo>
                  <a:lnTo>
                    <a:pt x="853" y="128"/>
                  </a:lnTo>
                  <a:lnTo>
                    <a:pt x="868" y="159"/>
                  </a:lnTo>
                  <a:lnTo>
                    <a:pt x="863" y="169"/>
                  </a:lnTo>
                  <a:lnTo>
                    <a:pt x="863" y="202"/>
                  </a:lnTo>
                  <a:lnTo>
                    <a:pt x="857" y="198"/>
                  </a:lnTo>
                  <a:lnTo>
                    <a:pt x="828" y="171"/>
                  </a:lnTo>
                  <a:lnTo>
                    <a:pt x="814" y="171"/>
                  </a:lnTo>
                  <a:lnTo>
                    <a:pt x="801" y="184"/>
                  </a:lnTo>
                  <a:lnTo>
                    <a:pt x="756" y="171"/>
                  </a:lnTo>
                  <a:lnTo>
                    <a:pt x="744" y="171"/>
                  </a:lnTo>
                  <a:lnTo>
                    <a:pt x="725" y="184"/>
                  </a:lnTo>
                  <a:lnTo>
                    <a:pt x="721" y="202"/>
                  </a:lnTo>
                  <a:lnTo>
                    <a:pt x="715" y="213"/>
                  </a:lnTo>
                  <a:lnTo>
                    <a:pt x="698" y="174"/>
                  </a:lnTo>
                  <a:lnTo>
                    <a:pt x="682" y="169"/>
                  </a:lnTo>
                  <a:lnTo>
                    <a:pt x="667" y="202"/>
                  </a:lnTo>
                  <a:lnTo>
                    <a:pt x="659" y="184"/>
                  </a:lnTo>
                  <a:lnTo>
                    <a:pt x="645" y="171"/>
                  </a:lnTo>
                  <a:lnTo>
                    <a:pt x="614" y="171"/>
                  </a:lnTo>
                  <a:lnTo>
                    <a:pt x="599" y="184"/>
                  </a:lnTo>
                  <a:lnTo>
                    <a:pt x="558" y="184"/>
                  </a:lnTo>
                  <a:lnTo>
                    <a:pt x="543" y="171"/>
                  </a:lnTo>
                  <a:lnTo>
                    <a:pt x="529" y="171"/>
                  </a:lnTo>
                  <a:lnTo>
                    <a:pt x="473" y="157"/>
                  </a:lnTo>
                  <a:lnTo>
                    <a:pt x="446" y="140"/>
                  </a:lnTo>
                  <a:lnTo>
                    <a:pt x="401" y="128"/>
                  </a:lnTo>
                  <a:lnTo>
                    <a:pt x="360" y="128"/>
                  </a:lnTo>
                  <a:lnTo>
                    <a:pt x="314" y="140"/>
                  </a:lnTo>
                  <a:lnTo>
                    <a:pt x="289" y="140"/>
                  </a:lnTo>
                  <a:lnTo>
                    <a:pt x="259" y="138"/>
                  </a:lnTo>
                  <a:lnTo>
                    <a:pt x="232" y="153"/>
                  </a:lnTo>
                  <a:lnTo>
                    <a:pt x="227" y="169"/>
                  </a:lnTo>
                  <a:lnTo>
                    <a:pt x="211" y="184"/>
                  </a:lnTo>
                  <a:lnTo>
                    <a:pt x="201" y="198"/>
                  </a:lnTo>
                  <a:lnTo>
                    <a:pt x="186" y="184"/>
                  </a:lnTo>
                  <a:lnTo>
                    <a:pt x="168" y="184"/>
                  </a:lnTo>
                  <a:lnTo>
                    <a:pt x="159" y="213"/>
                  </a:lnTo>
                  <a:lnTo>
                    <a:pt x="163" y="217"/>
                  </a:lnTo>
                  <a:lnTo>
                    <a:pt x="157" y="227"/>
                  </a:lnTo>
                  <a:lnTo>
                    <a:pt x="143" y="240"/>
                  </a:lnTo>
                  <a:lnTo>
                    <a:pt x="157" y="256"/>
                  </a:lnTo>
                  <a:lnTo>
                    <a:pt x="186" y="285"/>
                  </a:lnTo>
                  <a:lnTo>
                    <a:pt x="199" y="299"/>
                  </a:lnTo>
                  <a:lnTo>
                    <a:pt x="186" y="314"/>
                  </a:lnTo>
                  <a:lnTo>
                    <a:pt x="186" y="328"/>
                  </a:lnTo>
                  <a:lnTo>
                    <a:pt x="199" y="343"/>
                  </a:lnTo>
                  <a:lnTo>
                    <a:pt x="199" y="368"/>
                  </a:lnTo>
                  <a:lnTo>
                    <a:pt x="199" y="384"/>
                  </a:lnTo>
                  <a:lnTo>
                    <a:pt x="186" y="384"/>
                  </a:lnTo>
                  <a:lnTo>
                    <a:pt x="170" y="384"/>
                  </a:lnTo>
                  <a:lnTo>
                    <a:pt x="157" y="411"/>
                  </a:lnTo>
                  <a:lnTo>
                    <a:pt x="128" y="427"/>
                  </a:lnTo>
                  <a:lnTo>
                    <a:pt x="87" y="467"/>
                  </a:lnTo>
                  <a:lnTo>
                    <a:pt x="71" y="483"/>
                  </a:lnTo>
                  <a:lnTo>
                    <a:pt x="56" y="512"/>
                  </a:lnTo>
                  <a:lnTo>
                    <a:pt x="71" y="555"/>
                  </a:lnTo>
                  <a:lnTo>
                    <a:pt x="71" y="584"/>
                  </a:lnTo>
                  <a:lnTo>
                    <a:pt x="56" y="584"/>
                  </a:lnTo>
                  <a:lnTo>
                    <a:pt x="44" y="584"/>
                  </a:lnTo>
                  <a:lnTo>
                    <a:pt x="15" y="626"/>
                  </a:lnTo>
                  <a:lnTo>
                    <a:pt x="0" y="667"/>
                  </a:lnTo>
                  <a:lnTo>
                    <a:pt x="0" y="696"/>
                  </a:lnTo>
                  <a:lnTo>
                    <a:pt x="29" y="725"/>
                  </a:lnTo>
                  <a:lnTo>
                    <a:pt x="56" y="739"/>
                  </a:lnTo>
                  <a:lnTo>
                    <a:pt x="87" y="739"/>
                  </a:lnTo>
                  <a:lnTo>
                    <a:pt x="143" y="739"/>
                  </a:lnTo>
                  <a:lnTo>
                    <a:pt x="170" y="754"/>
                  </a:lnTo>
                  <a:lnTo>
                    <a:pt x="199" y="768"/>
                  </a:lnTo>
                  <a:lnTo>
                    <a:pt x="242" y="754"/>
                  </a:lnTo>
                  <a:lnTo>
                    <a:pt x="256" y="739"/>
                  </a:lnTo>
                  <a:lnTo>
                    <a:pt x="287" y="754"/>
                  </a:lnTo>
                  <a:lnTo>
                    <a:pt x="300" y="768"/>
                  </a:lnTo>
                  <a:lnTo>
                    <a:pt x="327" y="754"/>
                  </a:lnTo>
                  <a:lnTo>
                    <a:pt x="358" y="725"/>
                  </a:lnTo>
                  <a:lnTo>
                    <a:pt x="384" y="725"/>
                  </a:lnTo>
                  <a:lnTo>
                    <a:pt x="413" y="725"/>
                  </a:lnTo>
                  <a:lnTo>
                    <a:pt x="428" y="725"/>
                  </a:lnTo>
                  <a:lnTo>
                    <a:pt x="444" y="696"/>
                  </a:lnTo>
                  <a:lnTo>
                    <a:pt x="457" y="696"/>
                  </a:lnTo>
                  <a:lnTo>
                    <a:pt x="484" y="696"/>
                  </a:lnTo>
                  <a:lnTo>
                    <a:pt x="484" y="681"/>
                  </a:lnTo>
                  <a:lnTo>
                    <a:pt x="500" y="696"/>
                  </a:lnTo>
                  <a:lnTo>
                    <a:pt x="515" y="696"/>
                  </a:lnTo>
                  <a:lnTo>
                    <a:pt x="556" y="681"/>
                  </a:lnTo>
                  <a:lnTo>
                    <a:pt x="570" y="667"/>
                  </a:lnTo>
                  <a:lnTo>
                    <a:pt x="585" y="655"/>
                  </a:lnTo>
                  <a:lnTo>
                    <a:pt x="626" y="655"/>
                  </a:lnTo>
                  <a:lnTo>
                    <a:pt x="626" y="667"/>
                  </a:lnTo>
                  <a:lnTo>
                    <a:pt x="657" y="667"/>
                  </a:lnTo>
                  <a:lnTo>
                    <a:pt x="671" y="681"/>
                  </a:lnTo>
                  <a:lnTo>
                    <a:pt x="686" y="696"/>
                  </a:lnTo>
                  <a:lnTo>
                    <a:pt x="698" y="681"/>
                  </a:lnTo>
                  <a:lnTo>
                    <a:pt x="713" y="681"/>
                  </a:lnTo>
                  <a:lnTo>
                    <a:pt x="727" y="696"/>
                  </a:lnTo>
                  <a:lnTo>
                    <a:pt x="754" y="710"/>
                  </a:lnTo>
                  <a:lnTo>
                    <a:pt x="754" y="696"/>
                  </a:lnTo>
                  <a:lnTo>
                    <a:pt x="785" y="710"/>
                  </a:lnTo>
                  <a:lnTo>
                    <a:pt x="785" y="725"/>
                  </a:lnTo>
                  <a:lnTo>
                    <a:pt x="785" y="739"/>
                  </a:lnTo>
                  <a:lnTo>
                    <a:pt x="799" y="739"/>
                  </a:lnTo>
                  <a:lnTo>
                    <a:pt x="799" y="768"/>
                  </a:lnTo>
                  <a:lnTo>
                    <a:pt x="799" y="795"/>
                  </a:lnTo>
                  <a:lnTo>
                    <a:pt x="799" y="811"/>
                  </a:lnTo>
                  <a:lnTo>
                    <a:pt x="812" y="811"/>
                  </a:lnTo>
                  <a:lnTo>
                    <a:pt x="826" y="811"/>
                  </a:lnTo>
                  <a:lnTo>
                    <a:pt x="841" y="840"/>
                  </a:lnTo>
                  <a:lnTo>
                    <a:pt x="841" y="869"/>
                  </a:lnTo>
                  <a:lnTo>
                    <a:pt x="857" y="869"/>
                  </a:lnTo>
                  <a:lnTo>
                    <a:pt x="870" y="869"/>
                  </a:lnTo>
                  <a:lnTo>
                    <a:pt x="870" y="880"/>
                  </a:lnTo>
                  <a:lnTo>
                    <a:pt x="870" y="896"/>
                  </a:lnTo>
                  <a:lnTo>
                    <a:pt x="884" y="911"/>
                  </a:lnTo>
                  <a:lnTo>
                    <a:pt x="899" y="925"/>
                  </a:lnTo>
                  <a:lnTo>
                    <a:pt x="913" y="940"/>
                  </a:lnTo>
                  <a:lnTo>
                    <a:pt x="913" y="954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1" name="Freeform 1137">
              <a:extLst>
                <a:ext uri="{FF2B5EF4-FFF2-40B4-BE49-F238E27FC236}">
                  <a16:creationId xmlns:a16="http://schemas.microsoft.com/office/drawing/2014/main" id="{0A93B1DF-F91F-C73B-90FA-CC1B5F062912}"/>
                </a:ext>
              </a:extLst>
            </p:cNvPr>
            <p:cNvSpPr>
              <a:spLocks/>
            </p:cNvSpPr>
            <p:nvPr>
              <p:custDataLst>
                <p:tags r:id="rId75"/>
              </p:custDataLst>
            </p:nvPr>
          </p:nvSpPr>
          <p:spPr bwMode="auto">
            <a:xfrm>
              <a:off x="4720986" y="4187447"/>
              <a:ext cx="910431" cy="377389"/>
            </a:xfrm>
            <a:custGeom>
              <a:avLst/>
              <a:gdLst>
                <a:gd name="T0" fmla="*/ 852073 w 834"/>
                <a:gd name="T1" fmla="*/ 362539 h 386"/>
                <a:gd name="T2" fmla="*/ 833190 w 834"/>
                <a:gd name="T3" fmla="*/ 362539 h 386"/>
                <a:gd name="T4" fmla="*/ 783624 w 834"/>
                <a:gd name="T5" fmla="*/ 362539 h 386"/>
                <a:gd name="T6" fmla="*/ 730516 w 834"/>
                <a:gd name="T7" fmla="*/ 362539 h 386"/>
                <a:gd name="T8" fmla="*/ 698652 w 834"/>
                <a:gd name="T9" fmla="*/ 393191 h 386"/>
                <a:gd name="T10" fmla="*/ 645545 w 834"/>
                <a:gd name="T11" fmla="*/ 407988 h 386"/>
                <a:gd name="T12" fmla="*/ 595979 w 834"/>
                <a:gd name="T13" fmla="*/ 393191 h 386"/>
                <a:gd name="T14" fmla="*/ 561754 w 834"/>
                <a:gd name="T15" fmla="*/ 393191 h 386"/>
                <a:gd name="T16" fmla="*/ 492125 w 834"/>
                <a:gd name="T17" fmla="*/ 362539 h 386"/>
                <a:gd name="T18" fmla="*/ 426036 w 834"/>
                <a:gd name="T19" fmla="*/ 362539 h 386"/>
                <a:gd name="T20" fmla="*/ 374109 w 834"/>
                <a:gd name="T21" fmla="*/ 331887 h 386"/>
                <a:gd name="T22" fmla="*/ 338705 w 834"/>
                <a:gd name="T23" fmla="*/ 286437 h 386"/>
                <a:gd name="T24" fmla="*/ 272616 w 834"/>
                <a:gd name="T25" fmla="*/ 286437 h 386"/>
                <a:gd name="T26" fmla="*/ 220689 w 834"/>
                <a:gd name="T27" fmla="*/ 272697 h 386"/>
                <a:gd name="T28" fmla="*/ 169942 w 834"/>
                <a:gd name="T29" fmla="*/ 303349 h 386"/>
                <a:gd name="T30" fmla="*/ 151060 w 834"/>
                <a:gd name="T31" fmla="*/ 272697 h 386"/>
                <a:gd name="T32" fmla="*/ 50747 w 834"/>
                <a:gd name="T33" fmla="*/ 257899 h 386"/>
                <a:gd name="T34" fmla="*/ 16522 w 834"/>
                <a:gd name="T35" fmla="*/ 227247 h 386"/>
                <a:gd name="T36" fmla="*/ 16522 w 834"/>
                <a:gd name="T37" fmla="*/ 196595 h 386"/>
                <a:gd name="T38" fmla="*/ 50747 w 834"/>
                <a:gd name="T39" fmla="*/ 165943 h 386"/>
                <a:gd name="T40" fmla="*/ 101493 w 834"/>
                <a:gd name="T41" fmla="*/ 196595 h 386"/>
                <a:gd name="T42" fmla="*/ 151060 w 834"/>
                <a:gd name="T43" fmla="*/ 196595 h 386"/>
                <a:gd name="T44" fmla="*/ 201807 w 834"/>
                <a:gd name="T45" fmla="*/ 196595 h 386"/>
                <a:gd name="T46" fmla="*/ 254914 w 834"/>
                <a:gd name="T47" fmla="*/ 179684 h 386"/>
                <a:gd name="T48" fmla="*/ 304480 w 834"/>
                <a:gd name="T49" fmla="*/ 196595 h 386"/>
                <a:gd name="T50" fmla="*/ 374109 w 834"/>
                <a:gd name="T51" fmla="*/ 179684 h 386"/>
                <a:gd name="T52" fmla="*/ 410694 w 834"/>
                <a:gd name="T53" fmla="*/ 179684 h 386"/>
                <a:gd name="T54" fmla="*/ 457900 w 834"/>
                <a:gd name="T55" fmla="*/ 211393 h 386"/>
                <a:gd name="T56" fmla="*/ 476783 w 834"/>
                <a:gd name="T57" fmla="*/ 227247 h 386"/>
                <a:gd name="T58" fmla="*/ 492125 w 834"/>
                <a:gd name="T59" fmla="*/ 196595 h 386"/>
                <a:gd name="T60" fmla="*/ 476783 w 834"/>
                <a:gd name="T61" fmla="*/ 151146 h 386"/>
                <a:gd name="T62" fmla="*/ 457900 w 834"/>
                <a:gd name="T63" fmla="*/ 89842 h 386"/>
                <a:gd name="T64" fmla="*/ 542872 w 834"/>
                <a:gd name="T65" fmla="*/ 59190 h 386"/>
                <a:gd name="T66" fmla="*/ 577096 w 834"/>
                <a:gd name="T67" fmla="*/ 44392 h 386"/>
                <a:gd name="T68" fmla="*/ 611321 w 834"/>
                <a:gd name="T69" fmla="*/ 30652 h 386"/>
                <a:gd name="T70" fmla="*/ 698652 w 834"/>
                <a:gd name="T71" fmla="*/ 44392 h 386"/>
                <a:gd name="T72" fmla="*/ 713994 w 834"/>
                <a:gd name="T73" fmla="*/ 0 h 386"/>
                <a:gd name="T74" fmla="*/ 783624 w 834"/>
                <a:gd name="T75" fmla="*/ 0 h 386"/>
                <a:gd name="T76" fmla="*/ 833190 w 834"/>
                <a:gd name="T77" fmla="*/ 13741 h 386"/>
                <a:gd name="T78" fmla="*/ 902819 w 834"/>
                <a:gd name="T79" fmla="*/ 30652 h 386"/>
                <a:gd name="T80" fmla="*/ 937044 w 834"/>
                <a:gd name="T81" fmla="*/ 59190 h 386"/>
                <a:gd name="T82" fmla="*/ 984250 w 834"/>
                <a:gd name="T83" fmla="*/ 73987 h 386"/>
                <a:gd name="T84" fmla="*/ 971268 w 834"/>
                <a:gd name="T85" fmla="*/ 120494 h 386"/>
                <a:gd name="T86" fmla="*/ 971268 w 834"/>
                <a:gd name="T87" fmla="*/ 196595 h 386"/>
                <a:gd name="T88" fmla="*/ 952386 w 834"/>
                <a:gd name="T89" fmla="*/ 196595 h 386"/>
                <a:gd name="T90" fmla="*/ 918161 w 834"/>
                <a:gd name="T91" fmla="*/ 211393 h 386"/>
                <a:gd name="T92" fmla="*/ 937044 w 834"/>
                <a:gd name="T93" fmla="*/ 257899 h 386"/>
                <a:gd name="T94" fmla="*/ 902819 w 834"/>
                <a:gd name="T95" fmla="*/ 317089 h 386"/>
                <a:gd name="T96" fmla="*/ 867415 w 834"/>
                <a:gd name="T97" fmla="*/ 362539 h 386"/>
                <a:gd name="T98" fmla="*/ 867415 w 834"/>
                <a:gd name="T99" fmla="*/ 347741 h 38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34" h="386">
                  <a:moveTo>
                    <a:pt x="735" y="329"/>
                  </a:moveTo>
                  <a:lnTo>
                    <a:pt x="735" y="343"/>
                  </a:lnTo>
                  <a:lnTo>
                    <a:pt x="722" y="343"/>
                  </a:lnTo>
                  <a:lnTo>
                    <a:pt x="722" y="359"/>
                  </a:lnTo>
                  <a:lnTo>
                    <a:pt x="706" y="359"/>
                  </a:lnTo>
                  <a:lnTo>
                    <a:pt x="706" y="343"/>
                  </a:lnTo>
                  <a:lnTo>
                    <a:pt x="693" y="343"/>
                  </a:lnTo>
                  <a:lnTo>
                    <a:pt x="677" y="343"/>
                  </a:lnTo>
                  <a:lnTo>
                    <a:pt x="664" y="343"/>
                  </a:lnTo>
                  <a:lnTo>
                    <a:pt x="648" y="343"/>
                  </a:lnTo>
                  <a:lnTo>
                    <a:pt x="635" y="343"/>
                  </a:lnTo>
                  <a:lnTo>
                    <a:pt x="619" y="343"/>
                  </a:lnTo>
                  <a:lnTo>
                    <a:pt x="605" y="343"/>
                  </a:lnTo>
                  <a:lnTo>
                    <a:pt x="605" y="359"/>
                  </a:lnTo>
                  <a:lnTo>
                    <a:pt x="592" y="372"/>
                  </a:lnTo>
                  <a:lnTo>
                    <a:pt x="576" y="372"/>
                  </a:lnTo>
                  <a:lnTo>
                    <a:pt x="561" y="372"/>
                  </a:lnTo>
                  <a:lnTo>
                    <a:pt x="547" y="386"/>
                  </a:lnTo>
                  <a:lnTo>
                    <a:pt x="534" y="386"/>
                  </a:lnTo>
                  <a:lnTo>
                    <a:pt x="518" y="372"/>
                  </a:lnTo>
                  <a:lnTo>
                    <a:pt x="505" y="372"/>
                  </a:lnTo>
                  <a:lnTo>
                    <a:pt x="489" y="372"/>
                  </a:lnTo>
                  <a:lnTo>
                    <a:pt x="476" y="359"/>
                  </a:lnTo>
                  <a:lnTo>
                    <a:pt x="476" y="372"/>
                  </a:lnTo>
                  <a:lnTo>
                    <a:pt x="446" y="359"/>
                  </a:lnTo>
                  <a:lnTo>
                    <a:pt x="433" y="359"/>
                  </a:lnTo>
                  <a:lnTo>
                    <a:pt x="417" y="343"/>
                  </a:lnTo>
                  <a:lnTo>
                    <a:pt x="388" y="343"/>
                  </a:lnTo>
                  <a:lnTo>
                    <a:pt x="375" y="343"/>
                  </a:lnTo>
                  <a:lnTo>
                    <a:pt x="361" y="343"/>
                  </a:lnTo>
                  <a:lnTo>
                    <a:pt x="348" y="343"/>
                  </a:lnTo>
                  <a:lnTo>
                    <a:pt x="332" y="329"/>
                  </a:lnTo>
                  <a:lnTo>
                    <a:pt x="317" y="314"/>
                  </a:lnTo>
                  <a:lnTo>
                    <a:pt x="317" y="300"/>
                  </a:lnTo>
                  <a:lnTo>
                    <a:pt x="303" y="287"/>
                  </a:lnTo>
                  <a:lnTo>
                    <a:pt x="287" y="271"/>
                  </a:lnTo>
                  <a:lnTo>
                    <a:pt x="258" y="271"/>
                  </a:lnTo>
                  <a:lnTo>
                    <a:pt x="245" y="271"/>
                  </a:lnTo>
                  <a:lnTo>
                    <a:pt x="231" y="271"/>
                  </a:lnTo>
                  <a:lnTo>
                    <a:pt x="216" y="271"/>
                  </a:lnTo>
                  <a:lnTo>
                    <a:pt x="200" y="258"/>
                  </a:lnTo>
                  <a:lnTo>
                    <a:pt x="187" y="258"/>
                  </a:lnTo>
                  <a:lnTo>
                    <a:pt x="187" y="271"/>
                  </a:lnTo>
                  <a:lnTo>
                    <a:pt x="159" y="287"/>
                  </a:lnTo>
                  <a:lnTo>
                    <a:pt x="144" y="287"/>
                  </a:lnTo>
                  <a:lnTo>
                    <a:pt x="128" y="287"/>
                  </a:lnTo>
                  <a:lnTo>
                    <a:pt x="128" y="271"/>
                  </a:lnTo>
                  <a:lnTo>
                    <a:pt x="128" y="258"/>
                  </a:lnTo>
                  <a:lnTo>
                    <a:pt x="115" y="258"/>
                  </a:lnTo>
                  <a:lnTo>
                    <a:pt x="59" y="258"/>
                  </a:lnTo>
                  <a:lnTo>
                    <a:pt x="43" y="244"/>
                  </a:lnTo>
                  <a:lnTo>
                    <a:pt x="29" y="229"/>
                  </a:lnTo>
                  <a:lnTo>
                    <a:pt x="14" y="229"/>
                  </a:lnTo>
                  <a:lnTo>
                    <a:pt x="14" y="215"/>
                  </a:lnTo>
                  <a:lnTo>
                    <a:pt x="0" y="215"/>
                  </a:lnTo>
                  <a:lnTo>
                    <a:pt x="0" y="200"/>
                  </a:lnTo>
                  <a:lnTo>
                    <a:pt x="14" y="186"/>
                  </a:lnTo>
                  <a:lnTo>
                    <a:pt x="14" y="170"/>
                  </a:lnTo>
                  <a:lnTo>
                    <a:pt x="29" y="157"/>
                  </a:lnTo>
                  <a:lnTo>
                    <a:pt x="43" y="157"/>
                  </a:lnTo>
                  <a:lnTo>
                    <a:pt x="59" y="170"/>
                  </a:lnTo>
                  <a:lnTo>
                    <a:pt x="72" y="186"/>
                  </a:lnTo>
                  <a:lnTo>
                    <a:pt x="86" y="186"/>
                  </a:lnTo>
                  <a:lnTo>
                    <a:pt x="99" y="200"/>
                  </a:lnTo>
                  <a:lnTo>
                    <a:pt x="115" y="186"/>
                  </a:lnTo>
                  <a:lnTo>
                    <a:pt x="128" y="186"/>
                  </a:lnTo>
                  <a:lnTo>
                    <a:pt x="144" y="157"/>
                  </a:lnTo>
                  <a:lnTo>
                    <a:pt x="171" y="170"/>
                  </a:lnTo>
                  <a:lnTo>
                    <a:pt x="171" y="186"/>
                  </a:lnTo>
                  <a:lnTo>
                    <a:pt x="187" y="186"/>
                  </a:lnTo>
                  <a:lnTo>
                    <a:pt x="200" y="186"/>
                  </a:lnTo>
                  <a:lnTo>
                    <a:pt x="216" y="170"/>
                  </a:lnTo>
                  <a:lnTo>
                    <a:pt x="231" y="186"/>
                  </a:lnTo>
                  <a:lnTo>
                    <a:pt x="245" y="186"/>
                  </a:lnTo>
                  <a:lnTo>
                    <a:pt x="258" y="186"/>
                  </a:lnTo>
                  <a:lnTo>
                    <a:pt x="274" y="170"/>
                  </a:lnTo>
                  <a:lnTo>
                    <a:pt x="287" y="170"/>
                  </a:lnTo>
                  <a:lnTo>
                    <a:pt x="317" y="170"/>
                  </a:lnTo>
                  <a:lnTo>
                    <a:pt x="332" y="170"/>
                  </a:lnTo>
                  <a:lnTo>
                    <a:pt x="348" y="186"/>
                  </a:lnTo>
                  <a:lnTo>
                    <a:pt x="348" y="170"/>
                  </a:lnTo>
                  <a:lnTo>
                    <a:pt x="361" y="170"/>
                  </a:lnTo>
                  <a:lnTo>
                    <a:pt x="388" y="186"/>
                  </a:lnTo>
                  <a:lnTo>
                    <a:pt x="388" y="200"/>
                  </a:lnTo>
                  <a:lnTo>
                    <a:pt x="388" y="215"/>
                  </a:lnTo>
                  <a:lnTo>
                    <a:pt x="404" y="229"/>
                  </a:lnTo>
                  <a:lnTo>
                    <a:pt x="404" y="215"/>
                  </a:lnTo>
                  <a:lnTo>
                    <a:pt x="417" y="215"/>
                  </a:lnTo>
                  <a:lnTo>
                    <a:pt x="417" y="200"/>
                  </a:lnTo>
                  <a:lnTo>
                    <a:pt x="417" y="186"/>
                  </a:lnTo>
                  <a:lnTo>
                    <a:pt x="404" y="170"/>
                  </a:lnTo>
                  <a:lnTo>
                    <a:pt x="404" y="157"/>
                  </a:lnTo>
                  <a:lnTo>
                    <a:pt x="404" y="143"/>
                  </a:lnTo>
                  <a:lnTo>
                    <a:pt x="388" y="128"/>
                  </a:lnTo>
                  <a:lnTo>
                    <a:pt x="388" y="114"/>
                  </a:lnTo>
                  <a:lnTo>
                    <a:pt x="388" y="85"/>
                  </a:lnTo>
                  <a:lnTo>
                    <a:pt x="433" y="85"/>
                  </a:lnTo>
                  <a:lnTo>
                    <a:pt x="446" y="70"/>
                  </a:lnTo>
                  <a:lnTo>
                    <a:pt x="460" y="56"/>
                  </a:lnTo>
                  <a:lnTo>
                    <a:pt x="460" y="42"/>
                  </a:lnTo>
                  <a:lnTo>
                    <a:pt x="476" y="42"/>
                  </a:lnTo>
                  <a:lnTo>
                    <a:pt x="489" y="42"/>
                  </a:lnTo>
                  <a:lnTo>
                    <a:pt x="505" y="42"/>
                  </a:lnTo>
                  <a:lnTo>
                    <a:pt x="505" y="29"/>
                  </a:lnTo>
                  <a:lnTo>
                    <a:pt x="518" y="29"/>
                  </a:lnTo>
                  <a:lnTo>
                    <a:pt x="534" y="42"/>
                  </a:lnTo>
                  <a:lnTo>
                    <a:pt x="561" y="42"/>
                  </a:lnTo>
                  <a:lnTo>
                    <a:pt x="592" y="42"/>
                  </a:lnTo>
                  <a:lnTo>
                    <a:pt x="605" y="29"/>
                  </a:lnTo>
                  <a:lnTo>
                    <a:pt x="605" y="13"/>
                  </a:lnTo>
                  <a:lnTo>
                    <a:pt x="605" y="0"/>
                  </a:lnTo>
                  <a:lnTo>
                    <a:pt x="619" y="0"/>
                  </a:lnTo>
                  <a:lnTo>
                    <a:pt x="648" y="0"/>
                  </a:lnTo>
                  <a:lnTo>
                    <a:pt x="664" y="0"/>
                  </a:lnTo>
                  <a:lnTo>
                    <a:pt x="677" y="0"/>
                  </a:lnTo>
                  <a:lnTo>
                    <a:pt x="693" y="13"/>
                  </a:lnTo>
                  <a:lnTo>
                    <a:pt x="706" y="13"/>
                  </a:lnTo>
                  <a:lnTo>
                    <a:pt x="735" y="13"/>
                  </a:lnTo>
                  <a:lnTo>
                    <a:pt x="751" y="29"/>
                  </a:lnTo>
                  <a:lnTo>
                    <a:pt x="765" y="29"/>
                  </a:lnTo>
                  <a:lnTo>
                    <a:pt x="765" y="42"/>
                  </a:lnTo>
                  <a:lnTo>
                    <a:pt x="778" y="56"/>
                  </a:lnTo>
                  <a:lnTo>
                    <a:pt x="794" y="56"/>
                  </a:lnTo>
                  <a:lnTo>
                    <a:pt x="807" y="56"/>
                  </a:lnTo>
                  <a:lnTo>
                    <a:pt x="823" y="56"/>
                  </a:lnTo>
                  <a:lnTo>
                    <a:pt x="834" y="70"/>
                  </a:lnTo>
                  <a:lnTo>
                    <a:pt x="823" y="85"/>
                  </a:lnTo>
                  <a:lnTo>
                    <a:pt x="834" y="114"/>
                  </a:lnTo>
                  <a:lnTo>
                    <a:pt x="823" y="114"/>
                  </a:lnTo>
                  <a:lnTo>
                    <a:pt x="834" y="143"/>
                  </a:lnTo>
                  <a:lnTo>
                    <a:pt x="834" y="170"/>
                  </a:lnTo>
                  <a:lnTo>
                    <a:pt x="823" y="186"/>
                  </a:lnTo>
                  <a:lnTo>
                    <a:pt x="823" y="200"/>
                  </a:lnTo>
                  <a:lnTo>
                    <a:pt x="807" y="200"/>
                  </a:lnTo>
                  <a:lnTo>
                    <a:pt x="807" y="186"/>
                  </a:lnTo>
                  <a:lnTo>
                    <a:pt x="794" y="186"/>
                  </a:lnTo>
                  <a:lnTo>
                    <a:pt x="778" y="186"/>
                  </a:lnTo>
                  <a:lnTo>
                    <a:pt x="778" y="200"/>
                  </a:lnTo>
                  <a:lnTo>
                    <a:pt x="794" y="215"/>
                  </a:lnTo>
                  <a:lnTo>
                    <a:pt x="794" y="229"/>
                  </a:lnTo>
                  <a:lnTo>
                    <a:pt x="794" y="244"/>
                  </a:lnTo>
                  <a:lnTo>
                    <a:pt x="778" y="244"/>
                  </a:lnTo>
                  <a:lnTo>
                    <a:pt x="778" y="271"/>
                  </a:lnTo>
                  <a:lnTo>
                    <a:pt x="765" y="300"/>
                  </a:lnTo>
                  <a:lnTo>
                    <a:pt x="751" y="300"/>
                  </a:lnTo>
                  <a:lnTo>
                    <a:pt x="735" y="329"/>
                  </a:lnTo>
                  <a:lnTo>
                    <a:pt x="735" y="343"/>
                  </a:lnTo>
                  <a:lnTo>
                    <a:pt x="735" y="329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2" name="Freeform 1138">
              <a:extLst>
                <a:ext uri="{FF2B5EF4-FFF2-40B4-BE49-F238E27FC236}">
                  <a16:creationId xmlns:a16="http://schemas.microsoft.com/office/drawing/2014/main" id="{EBFCDEEF-413F-F14E-C483-543A54CFE3C0}"/>
                </a:ext>
              </a:extLst>
            </p:cNvPr>
            <p:cNvSpPr>
              <a:spLocks/>
            </p:cNvSpPr>
            <p:nvPr>
              <p:custDataLst>
                <p:tags r:id="rId76"/>
              </p:custDataLst>
            </p:nvPr>
          </p:nvSpPr>
          <p:spPr bwMode="auto">
            <a:xfrm>
              <a:off x="4067533" y="3648531"/>
              <a:ext cx="359767" cy="340678"/>
            </a:xfrm>
            <a:custGeom>
              <a:avLst/>
              <a:gdLst>
                <a:gd name="T0" fmla="*/ 354964 w 332"/>
                <a:gd name="T1" fmla="*/ 61917 h 345"/>
                <a:gd name="T2" fmla="*/ 320990 w 332"/>
                <a:gd name="T3" fmla="*/ 30959 h 345"/>
                <a:gd name="T4" fmla="*/ 289360 w 332"/>
                <a:gd name="T5" fmla="*/ 44837 h 345"/>
                <a:gd name="T6" fmla="*/ 270616 w 332"/>
                <a:gd name="T7" fmla="*/ 30959 h 345"/>
                <a:gd name="T8" fmla="*/ 205012 w 332"/>
                <a:gd name="T9" fmla="*/ 13878 h 345"/>
                <a:gd name="T10" fmla="*/ 186268 w 332"/>
                <a:gd name="T11" fmla="*/ 44837 h 345"/>
                <a:gd name="T12" fmla="*/ 134722 w 332"/>
                <a:gd name="T13" fmla="*/ 44837 h 345"/>
                <a:gd name="T14" fmla="*/ 118321 w 332"/>
                <a:gd name="T15" fmla="*/ 30959 h 345"/>
                <a:gd name="T16" fmla="*/ 84348 w 332"/>
                <a:gd name="T17" fmla="*/ 13878 h 345"/>
                <a:gd name="T18" fmla="*/ 65604 w 332"/>
                <a:gd name="T19" fmla="*/ 0 h 345"/>
                <a:gd name="T20" fmla="*/ 31630 w 332"/>
                <a:gd name="T21" fmla="*/ 0 h 345"/>
                <a:gd name="T22" fmla="*/ 0 w 332"/>
                <a:gd name="T23" fmla="*/ 30959 h 345"/>
                <a:gd name="T24" fmla="*/ 0 w 332"/>
                <a:gd name="T25" fmla="*/ 61917 h 345"/>
                <a:gd name="T26" fmla="*/ 18744 w 332"/>
                <a:gd name="T27" fmla="*/ 90741 h 345"/>
                <a:gd name="T28" fmla="*/ 31630 w 332"/>
                <a:gd name="T29" fmla="*/ 107821 h 345"/>
                <a:gd name="T30" fmla="*/ 50374 w 332"/>
                <a:gd name="T31" fmla="*/ 121699 h 345"/>
                <a:gd name="T32" fmla="*/ 65604 w 332"/>
                <a:gd name="T33" fmla="*/ 136645 h 345"/>
                <a:gd name="T34" fmla="*/ 84348 w 332"/>
                <a:gd name="T35" fmla="*/ 152658 h 345"/>
                <a:gd name="T36" fmla="*/ 118321 w 332"/>
                <a:gd name="T37" fmla="*/ 181481 h 345"/>
                <a:gd name="T38" fmla="*/ 149952 w 332"/>
                <a:gd name="T39" fmla="*/ 181481 h 345"/>
                <a:gd name="T40" fmla="*/ 149952 w 332"/>
                <a:gd name="T41" fmla="*/ 229520 h 345"/>
                <a:gd name="T42" fmla="*/ 149952 w 332"/>
                <a:gd name="T43" fmla="*/ 260479 h 345"/>
                <a:gd name="T44" fmla="*/ 186268 w 332"/>
                <a:gd name="T45" fmla="*/ 260479 h 345"/>
                <a:gd name="T46" fmla="*/ 205012 w 332"/>
                <a:gd name="T47" fmla="*/ 244466 h 345"/>
                <a:gd name="T48" fmla="*/ 220241 w 332"/>
                <a:gd name="T49" fmla="*/ 275424 h 345"/>
                <a:gd name="T50" fmla="*/ 236642 w 332"/>
                <a:gd name="T51" fmla="*/ 306383 h 345"/>
                <a:gd name="T52" fmla="*/ 253043 w 332"/>
                <a:gd name="T53" fmla="*/ 320261 h 345"/>
                <a:gd name="T54" fmla="*/ 289360 w 332"/>
                <a:gd name="T55" fmla="*/ 351219 h 345"/>
                <a:gd name="T56" fmla="*/ 304589 w 332"/>
                <a:gd name="T57" fmla="*/ 351219 h 345"/>
                <a:gd name="T58" fmla="*/ 325676 w 332"/>
                <a:gd name="T59" fmla="*/ 349084 h 345"/>
                <a:gd name="T60" fmla="*/ 325676 w 332"/>
                <a:gd name="T61" fmla="*/ 306383 h 345"/>
                <a:gd name="T62" fmla="*/ 325676 w 332"/>
                <a:gd name="T63" fmla="*/ 275424 h 345"/>
                <a:gd name="T64" fmla="*/ 357307 w 332"/>
                <a:gd name="T65" fmla="*/ 244466 h 345"/>
                <a:gd name="T66" fmla="*/ 370193 w 332"/>
                <a:gd name="T67" fmla="*/ 229520 h 345"/>
                <a:gd name="T68" fmla="*/ 388937 w 332"/>
                <a:gd name="T69" fmla="*/ 212440 h 345"/>
                <a:gd name="T70" fmla="*/ 388937 w 332"/>
                <a:gd name="T71" fmla="*/ 181481 h 345"/>
                <a:gd name="T72" fmla="*/ 388937 w 332"/>
                <a:gd name="T73" fmla="*/ 152658 h 345"/>
                <a:gd name="T74" fmla="*/ 388937 w 332"/>
                <a:gd name="T75" fmla="*/ 121699 h 345"/>
                <a:gd name="T76" fmla="*/ 388937 w 332"/>
                <a:gd name="T77" fmla="*/ 90741 h 3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332" h="345">
                  <a:moveTo>
                    <a:pt x="332" y="85"/>
                  </a:moveTo>
                  <a:lnTo>
                    <a:pt x="303" y="58"/>
                  </a:lnTo>
                  <a:lnTo>
                    <a:pt x="289" y="42"/>
                  </a:lnTo>
                  <a:lnTo>
                    <a:pt x="274" y="29"/>
                  </a:lnTo>
                  <a:lnTo>
                    <a:pt x="260" y="29"/>
                  </a:lnTo>
                  <a:lnTo>
                    <a:pt x="247" y="42"/>
                  </a:lnTo>
                  <a:lnTo>
                    <a:pt x="231" y="42"/>
                  </a:lnTo>
                  <a:lnTo>
                    <a:pt x="231" y="29"/>
                  </a:lnTo>
                  <a:lnTo>
                    <a:pt x="188" y="13"/>
                  </a:lnTo>
                  <a:lnTo>
                    <a:pt x="175" y="13"/>
                  </a:lnTo>
                  <a:lnTo>
                    <a:pt x="159" y="29"/>
                  </a:lnTo>
                  <a:lnTo>
                    <a:pt x="159" y="42"/>
                  </a:lnTo>
                  <a:lnTo>
                    <a:pt x="128" y="42"/>
                  </a:lnTo>
                  <a:lnTo>
                    <a:pt x="115" y="42"/>
                  </a:lnTo>
                  <a:lnTo>
                    <a:pt x="101" y="42"/>
                  </a:lnTo>
                  <a:lnTo>
                    <a:pt x="101" y="29"/>
                  </a:lnTo>
                  <a:lnTo>
                    <a:pt x="88" y="13"/>
                  </a:lnTo>
                  <a:lnTo>
                    <a:pt x="72" y="13"/>
                  </a:lnTo>
                  <a:lnTo>
                    <a:pt x="72" y="0"/>
                  </a:lnTo>
                  <a:lnTo>
                    <a:pt x="56" y="0"/>
                  </a:lnTo>
                  <a:lnTo>
                    <a:pt x="43" y="13"/>
                  </a:lnTo>
                  <a:lnTo>
                    <a:pt x="27" y="0"/>
                  </a:lnTo>
                  <a:lnTo>
                    <a:pt x="27" y="13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8"/>
                  </a:lnTo>
                  <a:lnTo>
                    <a:pt x="0" y="71"/>
                  </a:lnTo>
                  <a:lnTo>
                    <a:pt x="16" y="85"/>
                  </a:lnTo>
                  <a:lnTo>
                    <a:pt x="16" y="101"/>
                  </a:lnTo>
                  <a:lnTo>
                    <a:pt x="27" y="101"/>
                  </a:lnTo>
                  <a:lnTo>
                    <a:pt x="43" y="101"/>
                  </a:lnTo>
                  <a:lnTo>
                    <a:pt x="43" y="114"/>
                  </a:lnTo>
                  <a:lnTo>
                    <a:pt x="43" y="128"/>
                  </a:lnTo>
                  <a:lnTo>
                    <a:pt x="56" y="128"/>
                  </a:lnTo>
                  <a:lnTo>
                    <a:pt x="72" y="128"/>
                  </a:lnTo>
                  <a:lnTo>
                    <a:pt x="72" y="143"/>
                  </a:lnTo>
                  <a:lnTo>
                    <a:pt x="88" y="170"/>
                  </a:lnTo>
                  <a:lnTo>
                    <a:pt x="101" y="170"/>
                  </a:lnTo>
                  <a:lnTo>
                    <a:pt x="115" y="170"/>
                  </a:lnTo>
                  <a:lnTo>
                    <a:pt x="128" y="170"/>
                  </a:lnTo>
                  <a:lnTo>
                    <a:pt x="128" y="199"/>
                  </a:lnTo>
                  <a:lnTo>
                    <a:pt x="128" y="215"/>
                  </a:lnTo>
                  <a:lnTo>
                    <a:pt x="115" y="229"/>
                  </a:lnTo>
                  <a:lnTo>
                    <a:pt x="128" y="244"/>
                  </a:lnTo>
                  <a:lnTo>
                    <a:pt x="144" y="244"/>
                  </a:lnTo>
                  <a:lnTo>
                    <a:pt x="159" y="244"/>
                  </a:lnTo>
                  <a:lnTo>
                    <a:pt x="159" y="229"/>
                  </a:lnTo>
                  <a:lnTo>
                    <a:pt x="175" y="229"/>
                  </a:lnTo>
                  <a:lnTo>
                    <a:pt x="175" y="244"/>
                  </a:lnTo>
                  <a:lnTo>
                    <a:pt x="188" y="258"/>
                  </a:lnTo>
                  <a:lnTo>
                    <a:pt x="188" y="273"/>
                  </a:lnTo>
                  <a:lnTo>
                    <a:pt x="202" y="287"/>
                  </a:lnTo>
                  <a:lnTo>
                    <a:pt x="202" y="300"/>
                  </a:lnTo>
                  <a:lnTo>
                    <a:pt x="216" y="300"/>
                  </a:lnTo>
                  <a:lnTo>
                    <a:pt x="231" y="316"/>
                  </a:lnTo>
                  <a:lnTo>
                    <a:pt x="247" y="329"/>
                  </a:lnTo>
                  <a:lnTo>
                    <a:pt x="247" y="345"/>
                  </a:lnTo>
                  <a:lnTo>
                    <a:pt x="260" y="329"/>
                  </a:lnTo>
                  <a:lnTo>
                    <a:pt x="274" y="329"/>
                  </a:lnTo>
                  <a:lnTo>
                    <a:pt x="278" y="327"/>
                  </a:lnTo>
                  <a:lnTo>
                    <a:pt x="283" y="302"/>
                  </a:lnTo>
                  <a:lnTo>
                    <a:pt x="278" y="287"/>
                  </a:lnTo>
                  <a:lnTo>
                    <a:pt x="278" y="273"/>
                  </a:lnTo>
                  <a:lnTo>
                    <a:pt x="278" y="258"/>
                  </a:lnTo>
                  <a:lnTo>
                    <a:pt x="291" y="244"/>
                  </a:lnTo>
                  <a:lnTo>
                    <a:pt x="305" y="229"/>
                  </a:lnTo>
                  <a:lnTo>
                    <a:pt x="316" y="229"/>
                  </a:lnTo>
                  <a:lnTo>
                    <a:pt x="316" y="215"/>
                  </a:lnTo>
                  <a:lnTo>
                    <a:pt x="316" y="199"/>
                  </a:lnTo>
                  <a:lnTo>
                    <a:pt x="332" y="199"/>
                  </a:lnTo>
                  <a:lnTo>
                    <a:pt x="332" y="186"/>
                  </a:lnTo>
                  <a:lnTo>
                    <a:pt x="332" y="170"/>
                  </a:lnTo>
                  <a:lnTo>
                    <a:pt x="316" y="170"/>
                  </a:lnTo>
                  <a:lnTo>
                    <a:pt x="332" y="143"/>
                  </a:lnTo>
                  <a:lnTo>
                    <a:pt x="332" y="128"/>
                  </a:lnTo>
                  <a:lnTo>
                    <a:pt x="332" y="114"/>
                  </a:lnTo>
                  <a:lnTo>
                    <a:pt x="332" y="101"/>
                  </a:lnTo>
                  <a:lnTo>
                    <a:pt x="332" y="85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3" name="Freeform 1139">
              <a:extLst>
                <a:ext uri="{FF2B5EF4-FFF2-40B4-BE49-F238E27FC236}">
                  <a16:creationId xmlns:a16="http://schemas.microsoft.com/office/drawing/2014/main" id="{2F4A2DB9-47BA-FBDF-7687-408499389F01}"/>
                </a:ext>
              </a:extLst>
            </p:cNvPr>
            <p:cNvSpPr>
              <a:spLocks/>
            </p:cNvSpPr>
            <p:nvPr>
              <p:custDataLst>
                <p:tags r:id="rId77"/>
              </p:custDataLst>
            </p:nvPr>
          </p:nvSpPr>
          <p:spPr bwMode="auto">
            <a:xfrm>
              <a:off x="4243746" y="3398897"/>
              <a:ext cx="424378" cy="355362"/>
            </a:xfrm>
            <a:custGeom>
              <a:avLst/>
              <a:gdLst>
                <a:gd name="T0" fmla="*/ 407026 w 390"/>
                <a:gd name="T1" fmla="*/ 59927 h 359"/>
                <a:gd name="T2" fmla="*/ 390557 w 390"/>
                <a:gd name="T3" fmla="*/ 0 h 359"/>
                <a:gd name="T4" fmla="*/ 358795 w 390"/>
                <a:gd name="T5" fmla="*/ 13912 h 359"/>
                <a:gd name="T6" fmla="*/ 324680 w 390"/>
                <a:gd name="T7" fmla="*/ 13912 h 359"/>
                <a:gd name="T8" fmla="*/ 305858 w 390"/>
                <a:gd name="T9" fmla="*/ 13912 h 359"/>
                <a:gd name="T10" fmla="*/ 271743 w 390"/>
                <a:gd name="T11" fmla="*/ 13912 h 359"/>
                <a:gd name="T12" fmla="*/ 219982 w 390"/>
                <a:gd name="T13" fmla="*/ 47086 h 359"/>
                <a:gd name="T14" fmla="*/ 219982 w 390"/>
                <a:gd name="T15" fmla="*/ 77049 h 359"/>
                <a:gd name="T16" fmla="*/ 219982 w 390"/>
                <a:gd name="T17" fmla="*/ 108083 h 359"/>
                <a:gd name="T18" fmla="*/ 184691 w 390"/>
                <a:gd name="T19" fmla="*/ 168010 h 359"/>
                <a:gd name="T20" fmla="*/ 152929 w 390"/>
                <a:gd name="T21" fmla="*/ 168010 h 359"/>
                <a:gd name="T22" fmla="*/ 169398 w 390"/>
                <a:gd name="T23" fmla="*/ 121994 h 359"/>
                <a:gd name="T24" fmla="*/ 169398 w 390"/>
                <a:gd name="T25" fmla="*/ 108083 h 359"/>
                <a:gd name="T26" fmla="*/ 184691 w 390"/>
                <a:gd name="T27" fmla="*/ 77049 h 359"/>
                <a:gd name="T28" fmla="*/ 135283 w 390"/>
                <a:gd name="T29" fmla="*/ 59927 h 359"/>
                <a:gd name="T30" fmla="*/ 135283 w 390"/>
                <a:gd name="T31" fmla="*/ 59927 h 359"/>
                <a:gd name="T32" fmla="*/ 118814 w 390"/>
                <a:gd name="T33" fmla="*/ 121994 h 359"/>
                <a:gd name="T34" fmla="*/ 101168 w 390"/>
                <a:gd name="T35" fmla="*/ 153028 h 359"/>
                <a:gd name="T36" fmla="*/ 84699 w 390"/>
                <a:gd name="T37" fmla="*/ 168010 h 359"/>
                <a:gd name="T38" fmla="*/ 34115 w 390"/>
                <a:gd name="T39" fmla="*/ 184062 h 359"/>
                <a:gd name="T40" fmla="*/ 50584 w 390"/>
                <a:gd name="T41" fmla="*/ 216165 h 359"/>
                <a:gd name="T42" fmla="*/ 18822 w 390"/>
                <a:gd name="T43" fmla="*/ 245059 h 359"/>
                <a:gd name="T44" fmla="*/ 0 w 390"/>
                <a:gd name="T45" fmla="*/ 216165 h 359"/>
                <a:gd name="T46" fmla="*/ 0 w 390"/>
                <a:gd name="T47" fmla="*/ 245059 h 359"/>
                <a:gd name="T48" fmla="*/ 18822 w 390"/>
                <a:gd name="T49" fmla="*/ 276092 h 359"/>
                <a:gd name="T50" fmla="*/ 84699 w 390"/>
                <a:gd name="T51" fmla="*/ 307126 h 359"/>
                <a:gd name="T52" fmla="*/ 101168 w 390"/>
                <a:gd name="T53" fmla="*/ 321038 h 359"/>
                <a:gd name="T54" fmla="*/ 135283 w 390"/>
                <a:gd name="T55" fmla="*/ 307126 h 359"/>
                <a:gd name="T56" fmla="*/ 169398 w 390"/>
                <a:gd name="T57" fmla="*/ 338160 h 359"/>
                <a:gd name="T58" fmla="*/ 203513 w 390"/>
                <a:gd name="T59" fmla="*/ 384175 h 359"/>
                <a:gd name="T60" fmla="*/ 237628 w 390"/>
                <a:gd name="T61" fmla="*/ 352071 h 359"/>
                <a:gd name="T62" fmla="*/ 237628 w 390"/>
                <a:gd name="T63" fmla="*/ 307126 h 359"/>
                <a:gd name="T64" fmla="*/ 271743 w 390"/>
                <a:gd name="T65" fmla="*/ 276092 h 359"/>
                <a:gd name="T66" fmla="*/ 339973 w 390"/>
                <a:gd name="T67" fmla="*/ 276092 h 359"/>
                <a:gd name="T68" fmla="*/ 374088 w 390"/>
                <a:gd name="T69" fmla="*/ 276092 h 359"/>
                <a:gd name="T70" fmla="*/ 407026 w 390"/>
                <a:gd name="T71" fmla="*/ 276092 h 359"/>
                <a:gd name="T72" fmla="*/ 422319 w 390"/>
                <a:gd name="T73" fmla="*/ 216165 h 359"/>
                <a:gd name="T74" fmla="*/ 422319 w 390"/>
                <a:gd name="T75" fmla="*/ 184062 h 359"/>
                <a:gd name="T76" fmla="*/ 422319 w 390"/>
                <a:gd name="T77" fmla="*/ 139116 h 359"/>
                <a:gd name="T78" fmla="*/ 441141 w 390"/>
                <a:gd name="T79" fmla="*/ 121994 h 359"/>
                <a:gd name="T80" fmla="*/ 441141 w 390"/>
                <a:gd name="T81" fmla="*/ 90961 h 359"/>
                <a:gd name="T82" fmla="*/ 458787 w 390"/>
                <a:gd name="T83" fmla="*/ 59927 h 359"/>
                <a:gd name="T84" fmla="*/ 422319 w 390"/>
                <a:gd name="T85" fmla="*/ 59927 h 35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390" h="359">
                  <a:moveTo>
                    <a:pt x="359" y="56"/>
                  </a:moveTo>
                  <a:lnTo>
                    <a:pt x="346" y="56"/>
                  </a:lnTo>
                  <a:lnTo>
                    <a:pt x="346" y="0"/>
                  </a:lnTo>
                  <a:lnTo>
                    <a:pt x="332" y="0"/>
                  </a:lnTo>
                  <a:lnTo>
                    <a:pt x="318" y="0"/>
                  </a:lnTo>
                  <a:lnTo>
                    <a:pt x="305" y="13"/>
                  </a:lnTo>
                  <a:lnTo>
                    <a:pt x="276" y="29"/>
                  </a:lnTo>
                  <a:lnTo>
                    <a:pt x="276" y="13"/>
                  </a:lnTo>
                  <a:lnTo>
                    <a:pt x="276" y="0"/>
                  </a:lnTo>
                  <a:lnTo>
                    <a:pt x="260" y="13"/>
                  </a:lnTo>
                  <a:lnTo>
                    <a:pt x="245" y="13"/>
                  </a:lnTo>
                  <a:lnTo>
                    <a:pt x="231" y="13"/>
                  </a:lnTo>
                  <a:lnTo>
                    <a:pt x="202" y="29"/>
                  </a:lnTo>
                  <a:lnTo>
                    <a:pt x="187" y="44"/>
                  </a:lnTo>
                  <a:lnTo>
                    <a:pt x="187" y="56"/>
                  </a:lnTo>
                  <a:lnTo>
                    <a:pt x="187" y="72"/>
                  </a:lnTo>
                  <a:lnTo>
                    <a:pt x="187" y="85"/>
                  </a:lnTo>
                  <a:lnTo>
                    <a:pt x="187" y="101"/>
                  </a:lnTo>
                  <a:lnTo>
                    <a:pt x="187" y="130"/>
                  </a:lnTo>
                  <a:lnTo>
                    <a:pt x="157" y="157"/>
                  </a:lnTo>
                  <a:lnTo>
                    <a:pt x="144" y="157"/>
                  </a:lnTo>
                  <a:lnTo>
                    <a:pt x="130" y="157"/>
                  </a:lnTo>
                  <a:lnTo>
                    <a:pt x="130" y="130"/>
                  </a:lnTo>
                  <a:lnTo>
                    <a:pt x="144" y="114"/>
                  </a:lnTo>
                  <a:lnTo>
                    <a:pt x="130" y="114"/>
                  </a:lnTo>
                  <a:lnTo>
                    <a:pt x="144" y="101"/>
                  </a:lnTo>
                  <a:lnTo>
                    <a:pt x="157" y="85"/>
                  </a:lnTo>
                  <a:lnTo>
                    <a:pt x="157" y="72"/>
                  </a:lnTo>
                  <a:lnTo>
                    <a:pt x="144" y="56"/>
                  </a:lnTo>
                  <a:lnTo>
                    <a:pt x="115" y="56"/>
                  </a:lnTo>
                  <a:lnTo>
                    <a:pt x="115" y="44"/>
                  </a:lnTo>
                  <a:lnTo>
                    <a:pt x="115" y="56"/>
                  </a:lnTo>
                  <a:lnTo>
                    <a:pt x="101" y="85"/>
                  </a:lnTo>
                  <a:lnTo>
                    <a:pt x="101" y="114"/>
                  </a:lnTo>
                  <a:lnTo>
                    <a:pt x="86" y="130"/>
                  </a:lnTo>
                  <a:lnTo>
                    <a:pt x="86" y="143"/>
                  </a:lnTo>
                  <a:lnTo>
                    <a:pt x="72" y="143"/>
                  </a:lnTo>
                  <a:lnTo>
                    <a:pt x="72" y="157"/>
                  </a:lnTo>
                  <a:lnTo>
                    <a:pt x="57" y="172"/>
                  </a:lnTo>
                  <a:lnTo>
                    <a:pt x="29" y="172"/>
                  </a:lnTo>
                  <a:lnTo>
                    <a:pt x="29" y="202"/>
                  </a:lnTo>
                  <a:lnTo>
                    <a:pt x="43" y="202"/>
                  </a:lnTo>
                  <a:lnTo>
                    <a:pt x="43" y="215"/>
                  </a:lnTo>
                  <a:lnTo>
                    <a:pt x="16" y="229"/>
                  </a:lnTo>
                  <a:lnTo>
                    <a:pt x="16" y="202"/>
                  </a:lnTo>
                  <a:lnTo>
                    <a:pt x="0" y="202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58"/>
                  </a:lnTo>
                  <a:lnTo>
                    <a:pt x="16" y="258"/>
                  </a:lnTo>
                  <a:lnTo>
                    <a:pt x="29" y="273"/>
                  </a:lnTo>
                  <a:lnTo>
                    <a:pt x="72" y="287"/>
                  </a:lnTo>
                  <a:lnTo>
                    <a:pt x="72" y="300"/>
                  </a:lnTo>
                  <a:lnTo>
                    <a:pt x="86" y="300"/>
                  </a:lnTo>
                  <a:lnTo>
                    <a:pt x="101" y="287"/>
                  </a:lnTo>
                  <a:lnTo>
                    <a:pt x="115" y="287"/>
                  </a:lnTo>
                  <a:lnTo>
                    <a:pt x="130" y="300"/>
                  </a:lnTo>
                  <a:lnTo>
                    <a:pt x="144" y="316"/>
                  </a:lnTo>
                  <a:lnTo>
                    <a:pt x="173" y="345"/>
                  </a:lnTo>
                  <a:lnTo>
                    <a:pt x="173" y="359"/>
                  </a:lnTo>
                  <a:lnTo>
                    <a:pt x="202" y="345"/>
                  </a:lnTo>
                  <a:lnTo>
                    <a:pt x="202" y="329"/>
                  </a:lnTo>
                  <a:lnTo>
                    <a:pt x="202" y="300"/>
                  </a:lnTo>
                  <a:lnTo>
                    <a:pt x="202" y="287"/>
                  </a:lnTo>
                  <a:lnTo>
                    <a:pt x="202" y="273"/>
                  </a:lnTo>
                  <a:lnTo>
                    <a:pt x="231" y="258"/>
                  </a:lnTo>
                  <a:lnTo>
                    <a:pt x="276" y="242"/>
                  </a:lnTo>
                  <a:lnTo>
                    <a:pt x="289" y="258"/>
                  </a:lnTo>
                  <a:lnTo>
                    <a:pt x="305" y="258"/>
                  </a:lnTo>
                  <a:lnTo>
                    <a:pt x="318" y="258"/>
                  </a:lnTo>
                  <a:lnTo>
                    <a:pt x="332" y="258"/>
                  </a:lnTo>
                  <a:lnTo>
                    <a:pt x="346" y="258"/>
                  </a:lnTo>
                  <a:lnTo>
                    <a:pt x="359" y="215"/>
                  </a:lnTo>
                  <a:lnTo>
                    <a:pt x="359" y="202"/>
                  </a:lnTo>
                  <a:lnTo>
                    <a:pt x="346" y="186"/>
                  </a:lnTo>
                  <a:lnTo>
                    <a:pt x="359" y="172"/>
                  </a:lnTo>
                  <a:lnTo>
                    <a:pt x="359" y="157"/>
                  </a:lnTo>
                  <a:lnTo>
                    <a:pt x="359" y="130"/>
                  </a:lnTo>
                  <a:lnTo>
                    <a:pt x="359" y="114"/>
                  </a:lnTo>
                  <a:lnTo>
                    <a:pt x="375" y="114"/>
                  </a:lnTo>
                  <a:lnTo>
                    <a:pt x="375" y="101"/>
                  </a:lnTo>
                  <a:lnTo>
                    <a:pt x="375" y="85"/>
                  </a:lnTo>
                  <a:lnTo>
                    <a:pt x="375" y="72"/>
                  </a:lnTo>
                  <a:lnTo>
                    <a:pt x="390" y="56"/>
                  </a:lnTo>
                  <a:lnTo>
                    <a:pt x="375" y="44"/>
                  </a:lnTo>
                  <a:lnTo>
                    <a:pt x="359" y="56"/>
                  </a:lnTo>
                  <a:close/>
                </a:path>
              </a:pathLst>
            </a:custGeom>
            <a:grpFill/>
            <a:ln w="3175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bg-BG" noProof="0" dirty="0"/>
            </a:p>
          </p:txBody>
        </p:sp>
        <p:sp>
          <p:nvSpPr>
            <p:cNvPr id="84" name="Freeform 1140">
              <a:extLst>
                <a:ext uri="{FF2B5EF4-FFF2-40B4-BE49-F238E27FC236}">
                  <a16:creationId xmlns:a16="http://schemas.microsoft.com/office/drawing/2014/main" id="{CA9E3F30-E8E0-BBAC-90D4-133CB117B2EE}"/>
                </a:ext>
              </a:extLst>
            </p:cNvPr>
            <p:cNvSpPr>
              <a:spLocks/>
            </p:cNvSpPr>
            <p:nvPr>
              <p:custDataLst>
                <p:tags r:id="rId78"/>
              </p:custDataLst>
            </p:nvPr>
          </p:nvSpPr>
          <p:spPr bwMode="auto">
            <a:xfrm>
              <a:off x="5678408" y="4651473"/>
              <a:ext cx="7343" cy="89575"/>
            </a:xfrm>
            <a:custGeom>
              <a:avLst/>
              <a:gdLst>
                <a:gd name="T0" fmla="*/ 2646 w 6"/>
                <a:gd name="T1" fmla="*/ 96838 h 72"/>
                <a:gd name="T2" fmla="*/ 0 w 6"/>
                <a:gd name="T3" fmla="*/ 72629 h 72"/>
                <a:gd name="T4" fmla="*/ 7938 w 6"/>
                <a:gd name="T5" fmla="*/ 53799 h 72"/>
                <a:gd name="T6" fmla="*/ 6615 w 6"/>
                <a:gd name="T7" fmla="*/ 25554 h 72"/>
                <a:gd name="T8" fmla="*/ 3969 w 6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2">
                  <a:moveTo>
                    <a:pt x="2" y="72"/>
                  </a:moveTo>
                  <a:lnTo>
                    <a:pt x="0" y="54"/>
                  </a:lnTo>
                  <a:lnTo>
                    <a:pt x="6" y="40"/>
                  </a:lnTo>
                  <a:lnTo>
                    <a:pt x="5" y="19"/>
                  </a:lnTo>
                  <a:lnTo>
                    <a:pt x="3" y="0"/>
                  </a:lnTo>
                </a:path>
              </a:pathLst>
            </a:custGeom>
            <a:grpFill/>
            <a:ln w="3175" cap="flat" cmpd="sng">
              <a:solidFill>
                <a:schemeClr val="bg1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bg-BG" noProof="0" dirty="0"/>
            </a:p>
          </p:txBody>
        </p:sp>
        <p:sp>
          <p:nvSpPr>
            <p:cNvPr id="85" name="Freeform 1146">
              <a:extLst>
                <a:ext uri="{FF2B5EF4-FFF2-40B4-BE49-F238E27FC236}">
                  <a16:creationId xmlns:a16="http://schemas.microsoft.com/office/drawing/2014/main" id="{5D714D75-3033-0DE3-8770-4CF4AEA281F0}"/>
                </a:ext>
              </a:extLst>
            </p:cNvPr>
            <p:cNvSpPr>
              <a:spLocks/>
            </p:cNvSpPr>
            <p:nvPr>
              <p:custDataLst>
                <p:tags r:id="rId79"/>
              </p:custDataLst>
            </p:nvPr>
          </p:nvSpPr>
          <p:spPr bwMode="auto">
            <a:xfrm>
              <a:off x="1668106" y="1696978"/>
              <a:ext cx="819388" cy="462558"/>
            </a:xfrm>
            <a:custGeom>
              <a:avLst/>
              <a:gdLst>
                <a:gd name="T0" fmla="*/ 309162 w 404"/>
                <a:gd name="T1" fmla="*/ 449332 h 276"/>
                <a:gd name="T2" fmla="*/ 383711 w 404"/>
                <a:gd name="T3" fmla="*/ 467450 h 276"/>
                <a:gd name="T4" fmla="*/ 377133 w 404"/>
                <a:gd name="T5" fmla="*/ 485568 h 276"/>
                <a:gd name="T6" fmla="*/ 467031 w 404"/>
                <a:gd name="T7" fmla="*/ 498251 h 276"/>
                <a:gd name="T8" fmla="*/ 561315 w 404"/>
                <a:gd name="T9" fmla="*/ 483757 h 276"/>
                <a:gd name="T10" fmla="*/ 567893 w 404"/>
                <a:gd name="T11" fmla="*/ 478321 h 276"/>
                <a:gd name="T12" fmla="*/ 589819 w 404"/>
                <a:gd name="T13" fmla="*/ 427590 h 276"/>
                <a:gd name="T14" fmla="*/ 659983 w 404"/>
                <a:gd name="T15" fmla="*/ 402225 h 276"/>
                <a:gd name="T16" fmla="*/ 760845 w 404"/>
                <a:gd name="T17" fmla="*/ 318881 h 276"/>
                <a:gd name="T18" fmla="*/ 774001 w 404"/>
                <a:gd name="T19" fmla="*/ 313445 h 276"/>
                <a:gd name="T20" fmla="*/ 809083 w 404"/>
                <a:gd name="T21" fmla="*/ 313445 h 276"/>
                <a:gd name="T22" fmla="*/ 835394 w 404"/>
                <a:gd name="T23" fmla="*/ 244596 h 276"/>
                <a:gd name="T24" fmla="*/ 866091 w 404"/>
                <a:gd name="T25" fmla="*/ 213795 h 276"/>
                <a:gd name="T26" fmla="*/ 855128 w 404"/>
                <a:gd name="T27" fmla="*/ 197489 h 276"/>
                <a:gd name="T28" fmla="*/ 841972 w 404"/>
                <a:gd name="T29" fmla="*/ 184806 h 276"/>
                <a:gd name="T30" fmla="*/ 855128 w 404"/>
                <a:gd name="T31" fmla="*/ 155817 h 276"/>
                <a:gd name="T32" fmla="*/ 848550 w 404"/>
                <a:gd name="T33" fmla="*/ 101462 h 276"/>
                <a:gd name="T34" fmla="*/ 774001 w 404"/>
                <a:gd name="T35" fmla="*/ 79720 h 276"/>
                <a:gd name="T36" fmla="*/ 743304 w 404"/>
                <a:gd name="T37" fmla="*/ 43484 h 276"/>
                <a:gd name="T38" fmla="*/ 710414 w 404"/>
                <a:gd name="T39" fmla="*/ 21742 h 276"/>
                <a:gd name="T40" fmla="*/ 686295 w 404"/>
                <a:gd name="T41" fmla="*/ 38048 h 276"/>
                <a:gd name="T42" fmla="*/ 646828 w 404"/>
                <a:gd name="T43" fmla="*/ 16306 h 276"/>
                <a:gd name="T44" fmla="*/ 616131 w 404"/>
                <a:gd name="T45" fmla="*/ 0 h 276"/>
                <a:gd name="T46" fmla="*/ 589819 w 404"/>
                <a:gd name="T47" fmla="*/ 10871 h 276"/>
                <a:gd name="T48" fmla="*/ 596397 w 404"/>
                <a:gd name="T49" fmla="*/ 48919 h 276"/>
                <a:gd name="T50" fmla="*/ 545966 w 404"/>
                <a:gd name="T51" fmla="*/ 70661 h 276"/>
                <a:gd name="T52" fmla="*/ 473609 w 404"/>
                <a:gd name="T53" fmla="*/ 79720 h 276"/>
                <a:gd name="T54" fmla="*/ 502114 w 404"/>
                <a:gd name="T55" fmla="*/ 143134 h 276"/>
                <a:gd name="T56" fmla="*/ 423179 w 404"/>
                <a:gd name="T57" fmla="*/ 85156 h 276"/>
                <a:gd name="T58" fmla="*/ 396867 w 404"/>
                <a:gd name="T59" fmla="*/ 161252 h 276"/>
                <a:gd name="T60" fmla="*/ 309162 w 404"/>
                <a:gd name="T61" fmla="*/ 125016 h 276"/>
                <a:gd name="T62" fmla="*/ 309162 w 404"/>
                <a:gd name="T63" fmla="*/ 197489 h 276"/>
                <a:gd name="T64" fmla="*/ 276272 w 404"/>
                <a:gd name="T65" fmla="*/ 202924 h 276"/>
                <a:gd name="T66" fmla="*/ 241190 w 404"/>
                <a:gd name="T67" fmla="*/ 230101 h 276"/>
                <a:gd name="T68" fmla="*/ 201723 w 404"/>
                <a:gd name="T69" fmla="*/ 184806 h 276"/>
                <a:gd name="T70" fmla="*/ 238997 w 404"/>
                <a:gd name="T71" fmla="*/ 163064 h 276"/>
                <a:gd name="T72" fmla="*/ 190759 w 404"/>
                <a:gd name="T73" fmla="*/ 132263 h 276"/>
                <a:gd name="T74" fmla="*/ 109632 w 404"/>
                <a:gd name="T75" fmla="*/ 85156 h 276"/>
                <a:gd name="T76" fmla="*/ 138136 w 404"/>
                <a:gd name="T77" fmla="*/ 132263 h 276"/>
                <a:gd name="T78" fmla="*/ 153485 w 404"/>
                <a:gd name="T79" fmla="*/ 161252 h 276"/>
                <a:gd name="T80" fmla="*/ 122788 w 404"/>
                <a:gd name="T81" fmla="*/ 168499 h 276"/>
                <a:gd name="T82" fmla="*/ 50431 w 404"/>
                <a:gd name="T83" fmla="*/ 173935 h 276"/>
                <a:gd name="T84" fmla="*/ 28504 w 404"/>
                <a:gd name="T85" fmla="*/ 192053 h 276"/>
                <a:gd name="T86" fmla="*/ 76742 w 404"/>
                <a:gd name="T87" fmla="*/ 230101 h 276"/>
                <a:gd name="T88" fmla="*/ 39467 w 404"/>
                <a:gd name="T89" fmla="*/ 230101 h 276"/>
                <a:gd name="T90" fmla="*/ 50431 w 404"/>
                <a:gd name="T91" fmla="*/ 260902 h 276"/>
                <a:gd name="T92" fmla="*/ 116210 w 404"/>
                <a:gd name="T93" fmla="*/ 230101 h 276"/>
                <a:gd name="T94" fmla="*/ 160062 w 404"/>
                <a:gd name="T95" fmla="*/ 240972 h 276"/>
                <a:gd name="T96" fmla="*/ 160062 w 404"/>
                <a:gd name="T97" fmla="*/ 286268 h 276"/>
                <a:gd name="T98" fmla="*/ 217071 w 404"/>
                <a:gd name="T99" fmla="*/ 297139 h 276"/>
                <a:gd name="T100" fmla="*/ 63586 w 404"/>
                <a:gd name="T101" fmla="*/ 360553 h 276"/>
                <a:gd name="T102" fmla="*/ 171026 w 404"/>
                <a:gd name="T103" fmla="*/ 333375 h 276"/>
                <a:gd name="T104" fmla="*/ 232419 w 404"/>
                <a:gd name="T105" fmla="*/ 371424 h 276"/>
                <a:gd name="T106" fmla="*/ 247768 w 404"/>
                <a:gd name="T107" fmla="*/ 394977 h 276"/>
                <a:gd name="T108" fmla="*/ 173218 w 404"/>
                <a:gd name="T109" fmla="*/ 449332 h 276"/>
                <a:gd name="T110" fmla="*/ 254346 w 404"/>
                <a:gd name="T111" fmla="*/ 472886 h 27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404" h="276">
                  <a:moveTo>
                    <a:pt x="116" y="261"/>
                  </a:moveTo>
                  <a:lnTo>
                    <a:pt x="126" y="264"/>
                  </a:lnTo>
                  <a:lnTo>
                    <a:pt x="141" y="248"/>
                  </a:lnTo>
                  <a:lnTo>
                    <a:pt x="141" y="251"/>
                  </a:lnTo>
                  <a:lnTo>
                    <a:pt x="158" y="251"/>
                  </a:lnTo>
                  <a:lnTo>
                    <a:pt x="175" y="258"/>
                  </a:lnTo>
                  <a:lnTo>
                    <a:pt x="169" y="264"/>
                  </a:lnTo>
                  <a:lnTo>
                    <a:pt x="158" y="261"/>
                  </a:lnTo>
                  <a:lnTo>
                    <a:pt x="172" y="268"/>
                  </a:lnTo>
                  <a:lnTo>
                    <a:pt x="187" y="275"/>
                  </a:lnTo>
                  <a:lnTo>
                    <a:pt x="199" y="271"/>
                  </a:lnTo>
                  <a:lnTo>
                    <a:pt x="213" y="275"/>
                  </a:lnTo>
                  <a:lnTo>
                    <a:pt x="223" y="275"/>
                  </a:lnTo>
                  <a:lnTo>
                    <a:pt x="236" y="271"/>
                  </a:lnTo>
                  <a:lnTo>
                    <a:pt x="256" y="267"/>
                  </a:lnTo>
                  <a:lnTo>
                    <a:pt x="253" y="258"/>
                  </a:lnTo>
                  <a:lnTo>
                    <a:pt x="259" y="261"/>
                  </a:lnTo>
                  <a:lnTo>
                    <a:pt x="259" y="264"/>
                  </a:lnTo>
                  <a:lnTo>
                    <a:pt x="272" y="245"/>
                  </a:lnTo>
                  <a:lnTo>
                    <a:pt x="266" y="233"/>
                  </a:lnTo>
                  <a:lnTo>
                    <a:pt x="269" y="236"/>
                  </a:lnTo>
                  <a:lnTo>
                    <a:pt x="272" y="227"/>
                  </a:lnTo>
                  <a:lnTo>
                    <a:pt x="281" y="233"/>
                  </a:lnTo>
                  <a:lnTo>
                    <a:pt x="301" y="222"/>
                  </a:lnTo>
                  <a:lnTo>
                    <a:pt x="304" y="222"/>
                  </a:lnTo>
                  <a:lnTo>
                    <a:pt x="316" y="215"/>
                  </a:lnTo>
                  <a:lnTo>
                    <a:pt x="347" y="176"/>
                  </a:lnTo>
                  <a:lnTo>
                    <a:pt x="344" y="170"/>
                  </a:lnTo>
                  <a:lnTo>
                    <a:pt x="350" y="167"/>
                  </a:lnTo>
                  <a:lnTo>
                    <a:pt x="353" y="173"/>
                  </a:lnTo>
                  <a:lnTo>
                    <a:pt x="363" y="170"/>
                  </a:lnTo>
                  <a:lnTo>
                    <a:pt x="359" y="176"/>
                  </a:lnTo>
                  <a:lnTo>
                    <a:pt x="369" y="173"/>
                  </a:lnTo>
                  <a:lnTo>
                    <a:pt x="369" y="167"/>
                  </a:lnTo>
                  <a:lnTo>
                    <a:pt x="378" y="158"/>
                  </a:lnTo>
                  <a:lnTo>
                    <a:pt x="381" y="135"/>
                  </a:lnTo>
                  <a:lnTo>
                    <a:pt x="384" y="133"/>
                  </a:lnTo>
                  <a:lnTo>
                    <a:pt x="381" y="130"/>
                  </a:lnTo>
                  <a:lnTo>
                    <a:pt x="395" y="118"/>
                  </a:lnTo>
                  <a:lnTo>
                    <a:pt x="399" y="115"/>
                  </a:lnTo>
                  <a:lnTo>
                    <a:pt x="392" y="112"/>
                  </a:lnTo>
                  <a:lnTo>
                    <a:pt x="390" y="109"/>
                  </a:lnTo>
                  <a:lnTo>
                    <a:pt x="395" y="109"/>
                  </a:lnTo>
                  <a:lnTo>
                    <a:pt x="392" y="102"/>
                  </a:lnTo>
                  <a:lnTo>
                    <a:pt x="384" y="102"/>
                  </a:lnTo>
                  <a:lnTo>
                    <a:pt x="403" y="93"/>
                  </a:lnTo>
                  <a:lnTo>
                    <a:pt x="392" y="86"/>
                  </a:lnTo>
                  <a:lnTo>
                    <a:pt x="390" y="86"/>
                  </a:lnTo>
                  <a:lnTo>
                    <a:pt x="395" y="82"/>
                  </a:lnTo>
                  <a:lnTo>
                    <a:pt x="384" y="73"/>
                  </a:lnTo>
                  <a:lnTo>
                    <a:pt x="387" y="56"/>
                  </a:lnTo>
                  <a:lnTo>
                    <a:pt x="384" y="59"/>
                  </a:lnTo>
                  <a:lnTo>
                    <a:pt x="363" y="56"/>
                  </a:lnTo>
                  <a:lnTo>
                    <a:pt x="353" y="44"/>
                  </a:lnTo>
                  <a:lnTo>
                    <a:pt x="339" y="47"/>
                  </a:lnTo>
                  <a:lnTo>
                    <a:pt x="341" y="30"/>
                  </a:lnTo>
                  <a:lnTo>
                    <a:pt x="339" y="24"/>
                  </a:lnTo>
                  <a:lnTo>
                    <a:pt x="327" y="27"/>
                  </a:lnTo>
                  <a:lnTo>
                    <a:pt x="327" y="18"/>
                  </a:lnTo>
                  <a:lnTo>
                    <a:pt x="324" y="12"/>
                  </a:lnTo>
                  <a:lnTo>
                    <a:pt x="336" y="0"/>
                  </a:lnTo>
                  <a:lnTo>
                    <a:pt x="316" y="12"/>
                  </a:lnTo>
                  <a:lnTo>
                    <a:pt x="313" y="21"/>
                  </a:lnTo>
                  <a:lnTo>
                    <a:pt x="295" y="15"/>
                  </a:lnTo>
                  <a:lnTo>
                    <a:pt x="298" y="9"/>
                  </a:lnTo>
                  <a:lnTo>
                    <a:pt x="295" y="9"/>
                  </a:lnTo>
                  <a:lnTo>
                    <a:pt x="287" y="6"/>
                  </a:lnTo>
                  <a:lnTo>
                    <a:pt x="284" y="0"/>
                  </a:lnTo>
                  <a:lnTo>
                    <a:pt x="281" y="0"/>
                  </a:lnTo>
                  <a:lnTo>
                    <a:pt x="275" y="3"/>
                  </a:lnTo>
                  <a:lnTo>
                    <a:pt x="275" y="6"/>
                  </a:lnTo>
                  <a:lnTo>
                    <a:pt x="269" y="6"/>
                  </a:lnTo>
                  <a:lnTo>
                    <a:pt x="269" y="12"/>
                  </a:lnTo>
                  <a:lnTo>
                    <a:pt x="272" y="18"/>
                  </a:lnTo>
                  <a:lnTo>
                    <a:pt x="272" y="27"/>
                  </a:lnTo>
                  <a:lnTo>
                    <a:pt x="263" y="39"/>
                  </a:lnTo>
                  <a:lnTo>
                    <a:pt x="253" y="33"/>
                  </a:lnTo>
                  <a:lnTo>
                    <a:pt x="249" y="39"/>
                  </a:lnTo>
                  <a:lnTo>
                    <a:pt x="246" y="47"/>
                  </a:lnTo>
                  <a:lnTo>
                    <a:pt x="243" y="50"/>
                  </a:lnTo>
                  <a:lnTo>
                    <a:pt x="216" y="44"/>
                  </a:lnTo>
                  <a:lnTo>
                    <a:pt x="207" y="47"/>
                  </a:lnTo>
                  <a:lnTo>
                    <a:pt x="223" y="66"/>
                  </a:lnTo>
                  <a:lnTo>
                    <a:pt x="229" y="79"/>
                  </a:lnTo>
                  <a:lnTo>
                    <a:pt x="223" y="82"/>
                  </a:lnTo>
                  <a:lnTo>
                    <a:pt x="213" y="66"/>
                  </a:lnTo>
                  <a:lnTo>
                    <a:pt x="193" y="47"/>
                  </a:lnTo>
                  <a:lnTo>
                    <a:pt x="184" y="64"/>
                  </a:lnTo>
                  <a:lnTo>
                    <a:pt x="178" y="64"/>
                  </a:lnTo>
                  <a:lnTo>
                    <a:pt x="181" y="89"/>
                  </a:lnTo>
                  <a:lnTo>
                    <a:pt x="175" y="89"/>
                  </a:lnTo>
                  <a:lnTo>
                    <a:pt x="147" y="66"/>
                  </a:lnTo>
                  <a:lnTo>
                    <a:pt x="141" y="69"/>
                  </a:lnTo>
                  <a:lnTo>
                    <a:pt x="138" y="76"/>
                  </a:lnTo>
                  <a:lnTo>
                    <a:pt x="147" y="102"/>
                  </a:lnTo>
                  <a:lnTo>
                    <a:pt x="141" y="109"/>
                  </a:lnTo>
                  <a:lnTo>
                    <a:pt x="144" y="115"/>
                  </a:lnTo>
                  <a:lnTo>
                    <a:pt x="129" y="106"/>
                  </a:lnTo>
                  <a:lnTo>
                    <a:pt x="126" y="112"/>
                  </a:lnTo>
                  <a:lnTo>
                    <a:pt x="123" y="142"/>
                  </a:lnTo>
                  <a:lnTo>
                    <a:pt x="119" y="127"/>
                  </a:lnTo>
                  <a:lnTo>
                    <a:pt x="110" y="127"/>
                  </a:lnTo>
                  <a:lnTo>
                    <a:pt x="113" y="115"/>
                  </a:lnTo>
                  <a:lnTo>
                    <a:pt x="109" y="115"/>
                  </a:lnTo>
                  <a:lnTo>
                    <a:pt x="92" y="102"/>
                  </a:lnTo>
                  <a:lnTo>
                    <a:pt x="99" y="106"/>
                  </a:lnTo>
                  <a:lnTo>
                    <a:pt x="109" y="102"/>
                  </a:lnTo>
                  <a:lnTo>
                    <a:pt x="109" y="90"/>
                  </a:lnTo>
                  <a:lnTo>
                    <a:pt x="99" y="79"/>
                  </a:lnTo>
                  <a:lnTo>
                    <a:pt x="90" y="79"/>
                  </a:lnTo>
                  <a:lnTo>
                    <a:pt x="87" y="73"/>
                  </a:lnTo>
                  <a:lnTo>
                    <a:pt x="67" y="64"/>
                  </a:lnTo>
                  <a:lnTo>
                    <a:pt x="64" y="50"/>
                  </a:lnTo>
                  <a:lnTo>
                    <a:pt x="50" y="47"/>
                  </a:lnTo>
                  <a:lnTo>
                    <a:pt x="38" y="64"/>
                  </a:lnTo>
                  <a:lnTo>
                    <a:pt x="53" y="64"/>
                  </a:lnTo>
                  <a:lnTo>
                    <a:pt x="63" y="73"/>
                  </a:lnTo>
                  <a:lnTo>
                    <a:pt x="47" y="73"/>
                  </a:lnTo>
                  <a:lnTo>
                    <a:pt x="59" y="79"/>
                  </a:lnTo>
                  <a:lnTo>
                    <a:pt x="70" y="89"/>
                  </a:lnTo>
                  <a:lnTo>
                    <a:pt x="64" y="96"/>
                  </a:lnTo>
                  <a:lnTo>
                    <a:pt x="59" y="90"/>
                  </a:lnTo>
                  <a:lnTo>
                    <a:pt x="56" y="93"/>
                  </a:lnTo>
                  <a:lnTo>
                    <a:pt x="50" y="89"/>
                  </a:lnTo>
                  <a:lnTo>
                    <a:pt x="26" y="86"/>
                  </a:lnTo>
                  <a:lnTo>
                    <a:pt x="23" y="96"/>
                  </a:lnTo>
                  <a:lnTo>
                    <a:pt x="29" y="99"/>
                  </a:lnTo>
                  <a:lnTo>
                    <a:pt x="29" y="102"/>
                  </a:lnTo>
                  <a:lnTo>
                    <a:pt x="13" y="106"/>
                  </a:lnTo>
                  <a:lnTo>
                    <a:pt x="19" y="112"/>
                  </a:lnTo>
                  <a:lnTo>
                    <a:pt x="41" y="112"/>
                  </a:lnTo>
                  <a:lnTo>
                    <a:pt x="35" y="127"/>
                  </a:lnTo>
                  <a:lnTo>
                    <a:pt x="18" y="115"/>
                  </a:lnTo>
                  <a:lnTo>
                    <a:pt x="9" y="115"/>
                  </a:lnTo>
                  <a:lnTo>
                    <a:pt x="18" y="127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23" y="144"/>
                  </a:lnTo>
                  <a:lnTo>
                    <a:pt x="29" y="138"/>
                  </a:lnTo>
                  <a:lnTo>
                    <a:pt x="41" y="135"/>
                  </a:lnTo>
                  <a:lnTo>
                    <a:pt x="53" y="127"/>
                  </a:lnTo>
                  <a:lnTo>
                    <a:pt x="63" y="130"/>
                  </a:lnTo>
                  <a:lnTo>
                    <a:pt x="78" y="118"/>
                  </a:lnTo>
                  <a:lnTo>
                    <a:pt x="73" y="133"/>
                  </a:lnTo>
                  <a:lnTo>
                    <a:pt x="87" y="127"/>
                  </a:lnTo>
                  <a:lnTo>
                    <a:pt x="99" y="130"/>
                  </a:lnTo>
                  <a:lnTo>
                    <a:pt x="73" y="158"/>
                  </a:lnTo>
                  <a:lnTo>
                    <a:pt x="90" y="158"/>
                  </a:lnTo>
                  <a:lnTo>
                    <a:pt x="103" y="152"/>
                  </a:lnTo>
                  <a:lnTo>
                    <a:pt x="99" y="164"/>
                  </a:lnTo>
                  <a:lnTo>
                    <a:pt x="41" y="184"/>
                  </a:lnTo>
                  <a:lnTo>
                    <a:pt x="19" y="190"/>
                  </a:lnTo>
                  <a:lnTo>
                    <a:pt x="29" y="199"/>
                  </a:lnTo>
                  <a:lnTo>
                    <a:pt x="63" y="184"/>
                  </a:lnTo>
                  <a:lnTo>
                    <a:pt x="67" y="190"/>
                  </a:lnTo>
                  <a:lnTo>
                    <a:pt x="78" y="184"/>
                  </a:lnTo>
                  <a:lnTo>
                    <a:pt x="92" y="205"/>
                  </a:lnTo>
                  <a:lnTo>
                    <a:pt x="103" y="208"/>
                  </a:lnTo>
                  <a:lnTo>
                    <a:pt x="106" y="205"/>
                  </a:lnTo>
                  <a:lnTo>
                    <a:pt x="106" y="212"/>
                  </a:lnTo>
                  <a:lnTo>
                    <a:pt x="109" y="218"/>
                  </a:lnTo>
                  <a:lnTo>
                    <a:pt x="113" y="218"/>
                  </a:lnTo>
                  <a:lnTo>
                    <a:pt x="106" y="245"/>
                  </a:lnTo>
                  <a:lnTo>
                    <a:pt x="92" y="258"/>
                  </a:lnTo>
                  <a:lnTo>
                    <a:pt x="79" y="248"/>
                  </a:lnTo>
                  <a:lnTo>
                    <a:pt x="83" y="271"/>
                  </a:lnTo>
                  <a:lnTo>
                    <a:pt x="116" y="261"/>
                  </a:lnTo>
                </a:path>
              </a:pathLst>
            </a:custGeom>
            <a:grpFill/>
            <a:ln w="3175">
              <a:solidFill>
                <a:schemeClr val="bg1"/>
              </a:solidFill>
            </a:ln>
            <a:effectLst/>
          </p:spPr>
          <p:txBody>
            <a:bodyPr/>
            <a:lstStyle/>
            <a:p>
              <a:endParaRPr lang="bg-BG" noProof="0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1D13A28-367F-2265-1353-3520CCAA1C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bg-BG" dirty="0"/>
              <a:t>НЕГАТИВНИ ЕФЕКТИ ОТ ВЪВЕЖДАНЕ НА ЕВРОТО (%)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217B04E-6652-8960-6D99-5FD17A3F7FA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bg-BG" noProof="0" dirty="0"/>
              <a:t>В какво виждате основните </a:t>
            </a:r>
            <a:r>
              <a:rPr lang="bg-BG" dirty="0"/>
              <a:t>негативни</a:t>
            </a:r>
            <a:r>
              <a:rPr lang="bg-BG" noProof="0" dirty="0"/>
              <a:t> ефекти от въвеждането на еврото? </a:t>
            </a:r>
          </a:p>
        </p:txBody>
      </p:sp>
      <p:graphicFrame>
        <p:nvGraphicFramePr>
          <p:cNvPr id="10" name="Chart 9">
            <a:extLst>
              <a:ext uri="{FF2B5EF4-FFF2-40B4-BE49-F238E27FC236}">
                <a16:creationId xmlns:a16="http://schemas.microsoft.com/office/drawing/2014/main" id="{772904DC-28A6-5916-BE25-2219C3DA2D9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39249058"/>
              </p:ext>
            </p:extLst>
          </p:nvPr>
        </p:nvGraphicFramePr>
        <p:xfrm>
          <a:off x="946084" y="820291"/>
          <a:ext cx="9983973" cy="53515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1"/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F3B6A17D-4462-0A19-3859-3D45651663F0}"/>
              </a:ext>
            </a:extLst>
          </p:cNvPr>
          <p:cNvSpPr txBox="1"/>
          <p:nvPr/>
        </p:nvSpPr>
        <p:spPr>
          <a:xfrm>
            <a:off x="6868863" y="784336"/>
            <a:ext cx="11730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bg-BG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Юли 2026 </a:t>
            </a:r>
          </a:p>
        </p:txBody>
      </p:sp>
    </p:spTree>
    <p:extLst>
      <p:ext uri="{BB962C8B-B14F-4D97-AF65-F5344CB8AC3E}">
        <p14:creationId xmlns:p14="http://schemas.microsoft.com/office/powerpoint/2010/main" val="1596277798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10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10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10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10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10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10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10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10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10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10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10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10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10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10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10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10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10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10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10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10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10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10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10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10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10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10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10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10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10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10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10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10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10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10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10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10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10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10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10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10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10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10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10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10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10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10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10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10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10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10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10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10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10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10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10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10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10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10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10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10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10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10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10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10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10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10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10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10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10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10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10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10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10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10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10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10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10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10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10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10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10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10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10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10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10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10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10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10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10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10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10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10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10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10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10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10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10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10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10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10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1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1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1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1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1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1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1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1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1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1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1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1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1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1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1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1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1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1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1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1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1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1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1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1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1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1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1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1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1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1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1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1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1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1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1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1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1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1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1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1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1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1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1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1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1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1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1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1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1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1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1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1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1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1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1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1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1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1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1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1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1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1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1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1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1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1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1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1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1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1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1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1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1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1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1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1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1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1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1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1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1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1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1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1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1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1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1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1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1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1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1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1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1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1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1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1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1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1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1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1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1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1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1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1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1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1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1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1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1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1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1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1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1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1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1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1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1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1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1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1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1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1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1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1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1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1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1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1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1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1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1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1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1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1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1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1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1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1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1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1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1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1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1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1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1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1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1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1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1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1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1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1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1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1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1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1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1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1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1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1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1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1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1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1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1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1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1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1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1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1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1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1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1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1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1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1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1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1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1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1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1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1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1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1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1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1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1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1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1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1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1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1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1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1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1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1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1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1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1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1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1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1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1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1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1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1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1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1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1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1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1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1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1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1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1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1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1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1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1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1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1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1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1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1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1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1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1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1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1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1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1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1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1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1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1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1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1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1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1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1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1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1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1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1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1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1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1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1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1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1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1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1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1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1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1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1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1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1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1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1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1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1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1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1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1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1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1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1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1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1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1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1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1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1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1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1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1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1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1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1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1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1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1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1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1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1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1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1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1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1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1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1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1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1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1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1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1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1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1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1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1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1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1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1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1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1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1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1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1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1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1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1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1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1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1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1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1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1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1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1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1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1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1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1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1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1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1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1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1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1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1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1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1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1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1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1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1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1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1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1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1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1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1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1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1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1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1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1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1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1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1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1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1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1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1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1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1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1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1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1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1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1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1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1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1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1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1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1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1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1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1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1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1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1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1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1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1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1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1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1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1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1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1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1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1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1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1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1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1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1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1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1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1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1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1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1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1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1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1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1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1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1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1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1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1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1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1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1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1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1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1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1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1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1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1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1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1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1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1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1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1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1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1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1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1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1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1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1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1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1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1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1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1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1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1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1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1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1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1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1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1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1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1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1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1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1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1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1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1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1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1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1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1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1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1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1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1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1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1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1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1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1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1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1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1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1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1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1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1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1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1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1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1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1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1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1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1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1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1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1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4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4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4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4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4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4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4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4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4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4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4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4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4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4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5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5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5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5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5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5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5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5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5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5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5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5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5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5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5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5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5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5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5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5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5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5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5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5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5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5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5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5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5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5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5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5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5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5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5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5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5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5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5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5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5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5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5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5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5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5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5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5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5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5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5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5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5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5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5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5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5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5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5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5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5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5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5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5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5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5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5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5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5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5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5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5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5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5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5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5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5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5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5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5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5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5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5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5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5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5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5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5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5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5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5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5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5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5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5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5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5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5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5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5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6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6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6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6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6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6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6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6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6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6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6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6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6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6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6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6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6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6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6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6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6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6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6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6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6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6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6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6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6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6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6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6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6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6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6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6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6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6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6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6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6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6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6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6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6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6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6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6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6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6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6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6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6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6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6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6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6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6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6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6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6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6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6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6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6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6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6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6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6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6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6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6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6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6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6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6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6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6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6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6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6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6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6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6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6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6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6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6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6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6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6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6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6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6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6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6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6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6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6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6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7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7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7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7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7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7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7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7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7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7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7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7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7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7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7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7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7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7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7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7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7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7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7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7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7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7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7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7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7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7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7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7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7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7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7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7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7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7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7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7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7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7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7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7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7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7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7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7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7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7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7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7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7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7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7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7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7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7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7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7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7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7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7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7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7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7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7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7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7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7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7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7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7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7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7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7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7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7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7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7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7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7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7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7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7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7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7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7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7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7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7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7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7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7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7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7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7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7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7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7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8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8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8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8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8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8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8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8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8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8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8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8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8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8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8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8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8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8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8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8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8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8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8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8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8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8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8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8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8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8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8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8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8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8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8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8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8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8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8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8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8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8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8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8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8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8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8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8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8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8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8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8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8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8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8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8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8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8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8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8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8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8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8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8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8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8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8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8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8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8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8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8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8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8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8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8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8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8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8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8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8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8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8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8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8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8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8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8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8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8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8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8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8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8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8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8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8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8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8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8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9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9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9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9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9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9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9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9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9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9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9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9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9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9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9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9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9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9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9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9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9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ags/tag9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0dbwKUH0SUqM8160X62Q"/>
</p:tagLst>
</file>

<file path=ppt/tags/tag9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AN0vwHTvUuKGqG7jB8fMQ"/>
</p:tagLst>
</file>

<file path=ppt/tags/tag9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Rgz55yUGKDjakuBiKNg"/>
</p:tagLst>
</file>

<file path=ppt/tags/tag9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NlPkXKd0S4XxfHjgEk6w"/>
</p:tagLst>
</file>

<file path=ppt/tags/tag9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6gY__23p0SBo2iLDKk5cQ"/>
</p:tagLst>
</file>

<file path=ppt/tags/tag9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KkmMpb7vk6C3Jf6wcmQvg"/>
</p:tagLst>
</file>

<file path=ppt/tags/tag9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lGpHpWsA0Kjl_cm2JZWmQ"/>
</p:tagLst>
</file>

<file path=ppt/tags/tag9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8ZeW1sDEkqr35PWGYrnzg"/>
</p:tagLst>
</file>

<file path=ppt/tags/tag9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B2YNOy7PM0qMN7PWdx3xKw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9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4RK4JvO4UiwN78NM5o6vQ"/>
</p:tagLst>
</file>

<file path=ppt/tags/tag9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d3ZPY9H1E.kzRH189wakQ"/>
</p:tagLst>
</file>

<file path=ppt/tags/tag9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C1_pYJcC0SwS70OS4tlZA"/>
</p:tagLst>
</file>

<file path=ppt/tags/tag9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cJON85x.k2qzVTWbxluig"/>
</p:tagLst>
</file>

<file path=ppt/tags/tag9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QPVcc5h.uUmdeLNYzl13fw"/>
</p:tagLst>
</file>

<file path=ppt/tags/tag9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txpjKaTkqN1j2USm3lSg"/>
</p:tagLst>
</file>

<file path=ppt/tags/tag9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PIAn94m5UOgVhbtZDtvLA"/>
</p:tagLst>
</file>

<file path=ppt/tags/tag9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A31_P1ubE2Y.0wkfS7g8w"/>
</p:tagLst>
</file>

<file path=ppt/tags/tag9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GFvOtu7202bhlDK8sIhIg"/>
</p:tagLst>
</file>

<file path=ppt/tags/tag9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l3ibFR850u26n9o_pfcWA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9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UNAdbECB30.hXxTEsYG.bw"/>
</p:tagLst>
</file>

<file path=ppt/tags/tag9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0fpOHg.hUieBlpjj555pQ"/>
</p:tagLst>
</file>

<file path=ppt/tags/tag9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REP7fF02qhfdmBnzWiA"/>
</p:tagLst>
</file>

<file path=ppt/tags/tag9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YXEKXnN.UuwpysJjR..dA"/>
</p:tagLst>
</file>

<file path=ppt/tags/tag9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_JIM7hqWoEao6iDsTaSAIw"/>
</p:tagLst>
</file>

<file path=ppt/tags/tag9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kIui1ERpEmBPRS.oB9d6w"/>
</p:tagLst>
</file>

<file path=ppt/tags/tag9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4qUzMp3XwUOcVdk3VtNJqw"/>
</p:tagLst>
</file>

<file path=ppt/tags/tag9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r4APr2ux0.5_nLryxZbWA"/>
</p:tagLst>
</file>

<file path=ppt/tags/tag9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JdEPBj4mUWF3.HEnwdfAQ"/>
</p:tagLst>
</file>

<file path=ppt/tags/tag9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47LbVyZKEelQYOxGlJVcg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9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Q62rDudAkusF12A5Isuaw"/>
</p:tagLst>
</file>

<file path=ppt/tags/tag9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GWUiMzFEeC1uZRUDE2kA"/>
</p:tagLst>
</file>

<file path=ppt/tags/tag9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XnpifJrj0eSvFoeKRCzMg"/>
</p:tagLst>
</file>

<file path=ppt/tags/tag9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vUfX10SQEmp8rqV50xO6A"/>
</p:tagLst>
</file>

<file path=ppt/tags/tag9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9t7NUycUiqxwankfKfNg"/>
</p:tagLst>
</file>

<file path=ppt/tags/tag9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nrh0.ryuUWghEtgIs46gQ"/>
</p:tagLst>
</file>

<file path=ppt/tags/tag9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UX0xLibDkeZpLdDelJOAQ"/>
</p:tagLst>
</file>

<file path=ppt/tags/tag9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MuQGmxjHk.HYDzlAU5nzA"/>
</p:tagLst>
</file>

<file path=ppt/tags/tag9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gMD_2rOqkSmAeCuqHZuAA"/>
</p:tagLst>
</file>

<file path=ppt/tags/tag9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WlN_S.UzkaXLaJsxJqOEA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9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32Nw84n7x0euBOGUqIDtSg"/>
</p:tagLst>
</file>

<file path=ppt/tags/tag9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OzoU6_Uz069PEReangi5A"/>
</p:tagLst>
</file>

<file path=ppt/tags/tag9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6wE0duFiQ06_goIbimMGxg"/>
</p:tagLst>
</file>

<file path=ppt/tags/tag9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fCNydNXLkqnH76K3fvs5g"/>
</p:tagLst>
</file>

<file path=ppt/tags/tag9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08fvIsQGRECmG0ALbEoMdw"/>
</p:tagLst>
</file>

<file path=ppt/tags/tag9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9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9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9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HvO0iq_VRkuV3J_SkmeTUg"/>
</p:tagLst>
</file>

<file path=ppt/tags/tag9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YId5RNao2kaDX7RMx.YIVg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8er5aXRssky0lgINviVAYA"/>
</p:tagLst>
</file>

<file path=ppt/tags/tag9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7gplWTzmVU2P78Qqw2.SXg"/>
</p:tagLst>
</file>

<file path=ppt/tags/tag9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mN1sLU2t06P6b5ByVdFVw"/>
</p:tagLst>
</file>

<file path=ppt/tags/tag9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gt.V3vvG90qlAfp91GgXBA"/>
</p:tagLst>
</file>

<file path=ppt/tags/tag9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FHzclY._SEyB97wXf.YbPQ"/>
</p:tagLst>
</file>

<file path=ppt/tags/tag9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kzhSi7JfxEWSwA_JZx8J7g"/>
</p:tagLst>
</file>

<file path=ppt/tags/tag9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3Wova5PnkmgLxOpYYnChQ"/>
</p:tagLst>
</file>

<file path=ppt/tags/tag9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lbcr8_YWa064uA08bw630g"/>
</p:tagLst>
</file>

<file path=ppt/tags/tag9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RwXDM8J7UyW6JkNJq4Ggw"/>
</p:tagLst>
</file>

<file path=ppt/tags/tag9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9B.z3ZXxcUW4un6qCgIf7g"/>
</p:tagLst>
</file>

<file path=ppt/tags/tag9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Ba7eDL8fEiOiAk.LVHKVw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3YS1OBalUe8IWv0cmlMnw"/>
</p:tagLst>
</file>

<file path=ppt/tags/tag9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sQKCGING0Km4pYmJgl3LQ"/>
</p:tagLst>
</file>

<file path=ppt/tags/tag9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DUXADHmEOi2.0ys0ge7Q"/>
</p:tagLst>
</file>

<file path=ppt/tags/tag9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mVz0kKJm.kSmBHb1hus0Kw"/>
</p:tagLst>
</file>

<file path=ppt/tags/tag9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0iIiU5oskifp8HHbVIBbg"/>
</p:tagLst>
</file>

<file path=ppt/tags/tag9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NZME9j7GZUmQmlSOvOkldg"/>
</p:tagLst>
</file>

<file path=ppt/tags/tag9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eBOEqzRH0EyzdoHG9P_irA"/>
</p:tagLst>
</file>

<file path=ppt/tags/tag9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Sw_wMpHQ.kq.gHWh7VPpQw"/>
</p:tagLst>
</file>

<file path=ppt/tags/tag9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I6bBK_VgYEejMgQNSD2gMA"/>
</p:tagLst>
</file>

<file path=ppt/tags/tag9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DvH2XY0Ea4RK3n9zUpOw"/>
</p:tagLst>
</file>

<file path=ppt/tags/tag9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ROWR0kQ1FkabDuZwzuF_4A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ZXOUvf5LuUeIO3xzB2FE3Q"/>
</p:tagLst>
</file>

<file path=ppt/tags/tag9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7cmnwj4okyWOMM.rE2bVA"/>
</p:tagLst>
</file>

<file path=ppt/tags/tag9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Opb8805mJ0qeR8M5GpsgjA"/>
</p:tagLst>
</file>

<file path=ppt/tags/tag9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JiB5cZcpBk6UhuO1TBHjSg"/>
</p:tagLst>
</file>

<file path=ppt/tags/tag9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vmjaN7GCe0yGQ7sWNrM3kQ"/>
</p:tagLst>
</file>

<file path=ppt/tags/tag9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DrGxLWgJkOPUPqHrI_6Tw"/>
</p:tagLst>
</file>

<file path=ppt/tags/tag9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DLSPbmvV4U.z1SxKl5SM9g"/>
</p:tagLst>
</file>

<file path=ppt/tags/tag9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IzQyPWyEm4EKrmBoCj0g"/>
</p:tagLst>
</file>

<file path=ppt/tags/tag9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cuGSpS31JUm7Esy9yNj9UQ"/>
</p:tagLst>
</file>

<file path=ppt/tags/tag9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AdFwqItBnk2U1r4MMVkVeQ"/>
</p:tagLst>
</file>

<file path=ppt/tags/tag9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Xz10AcWZl0.qs94rTbjJww"/>
</p:tagLst>
</file>

<file path=ppt/theme/theme1.xml><?xml version="1.0" encoding="utf-8"?>
<a:theme xmlns:a="http://schemas.openxmlformats.org/drawingml/2006/main" name="Cover and End Slide Master">
  <a:themeElements>
    <a:clrScheme name="По избор 4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8AC7D3"/>
      </a:accent1>
      <a:accent2>
        <a:srgbClr val="307689"/>
      </a:accent2>
      <a:accent3>
        <a:srgbClr val="F7C76A"/>
      </a:accent3>
      <a:accent4>
        <a:srgbClr val="F47758"/>
      </a:accent4>
      <a:accent5>
        <a:srgbClr val="C1C3C4"/>
      </a:accent5>
      <a:accent6>
        <a:srgbClr val="307689"/>
      </a:accent6>
      <a:hlink>
        <a:srgbClr val="000000"/>
      </a:hlink>
      <a:folHlink>
        <a:srgbClr val="000000"/>
      </a:folHlink>
    </a:clrScheme>
    <a:fontScheme name="По избор 1">
      <a:majorFont>
        <a:latin typeface="Arial Narrow"/>
        <a:ea typeface=""/>
        <a:cs typeface=""/>
      </a:majorFont>
      <a:minorFont>
        <a:latin typeface="Arial Narrow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Тема на Office">
  <a:themeElements>
    <a:clrScheme name="О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О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О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33857</TotalTime>
  <Words>1252</Words>
  <Application>Microsoft Office PowerPoint</Application>
  <PresentationFormat>Widescreen</PresentationFormat>
  <Paragraphs>209</Paragraphs>
  <Slides>32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32</vt:i4>
      </vt:variant>
    </vt:vector>
  </HeadingPairs>
  <TitlesOfParts>
    <vt:vector size="36" baseType="lpstr">
      <vt:lpstr>Arial</vt:lpstr>
      <vt:lpstr>Arial Narrow</vt:lpstr>
      <vt:lpstr>Calibri</vt:lpstr>
      <vt:lpstr>Cover and End Slide Master</vt:lpstr>
      <vt:lpstr>МОНИТОРИНГ НА ОБЩЕСТВЕНИТЕ НАГЛАСИ И ПРЕДИЗВИКАТЕЛСТВАТА ПРЕД ГРАЖДАНИТЕ И БИЗНЕСА ПО ПОВОД ПРИСЪЕДИНЯВАНЕТО НА БЪЛГАРИЯ КЪМ ЕВРОЗОНАТА</vt:lpstr>
      <vt:lpstr>ЦЕЛЕВИ ГРУПИ И ХАРАКТЕРИСТИКИ НА ПРОУЧВАНИЯТА</vt:lpstr>
      <vt:lpstr>Обща динамика на нагласите в периода 2022г.-2026г.: подкрепа, практики, равнище на информираност, равносметка</vt:lpstr>
      <vt:lpstr>ОТНОШЕНИЕ КЪМ ПРИСЪЕДИНЯВАНЕТО НА БЪЛГАРИЯ КЪМ ЕВРОЗОНАТА (%)</vt:lpstr>
      <vt:lpstr>ОЧАКВАНИ НЕГАТИВНИ ЕФЕКТИ ОТ ВЪВЕЖДАНЕ НА ЕВРОТО (%)</vt:lpstr>
      <vt:lpstr>ОЧАКВАНИ ПОЗИТИВНИ ЕФЕКТИ ОТ ВЪВЕЖДАНЕ НА ЕВРОТО (%)</vt:lpstr>
      <vt:lpstr>ОТНОШЕНИЕ КЪМ ПРИСЪЕДИНЯВАНЕТО НА БЪЛГАРИЯ  КЪМ ЕВРОЗОНАТА (%)</vt:lpstr>
      <vt:lpstr>ОЧАКВАНИЯ ЗА КРАТКОСРОЧНИТЕ ЕФЕКТИ ОТ ВЪВЕЖДАНЕТО НА ЕВРОТО (%)</vt:lpstr>
      <vt:lpstr>НЕГАТИВНИ ЕФЕКТИ ОТ ВЪВЕЖДАНЕ НА ЕВРОТО (%)</vt:lpstr>
      <vt:lpstr>ОЧАКВАНИЯ ЗА ДЪЛГОСРОЧНИТЕ ЕФЕКТИ ОТ ВЪВЕЖДАНЕТО НА ЕВРОТО (%)</vt:lpstr>
      <vt:lpstr>ПОЗИТИВНИ ЕФЕКТИ ОТ ВЪВЕЖДАНЕ НА ЕВРОТО (%)</vt:lpstr>
      <vt:lpstr>ПРИТЕСНЕНИЯ ОТНОСНО АДАПТИРАНЕТО КЪМ ЕВРОТО (%)</vt:lpstr>
      <vt:lpstr>АДАПТАЦИЯ КЪМ ПЛАЩАНЕТО САМО В ЕВРО СЛЕД КРАЯ НА ДВОЙНОТО ОБРАЩЕНИЕ (%)</vt:lpstr>
      <vt:lpstr>НАЧИНИ НА РАЗПЛАЩАНЕ И ПОЛЗВАНЕ НА ЕВРО СЛЕД 1 ЯНУАРИ 2026 г. (%)</vt:lpstr>
      <vt:lpstr>НАБАВЯНЕ НА БАНКНОТИ И МОНЕТИ (%)</vt:lpstr>
      <vt:lpstr>АДАПТАЦИЯ СЛЕД КРАЯ НА ПЕРИОДА НА ДВОЙНО ОБРЪЩЕНИЕ: ОЦЕНКИ ЗА ПРОДЪЛЖИТЕЛНОСТТА НА ПЕРИОДА (%)</vt:lpstr>
      <vt:lpstr>САМООЦЕНКИ ЗА ИНФОРМИРАНОСТ ОТНОСНО ПРОЦЕСА НА ВЪВЕЖДАНЕ НА ЕВРОТО (%)</vt:lpstr>
      <vt:lpstr>ОЦЕНКА НА ИНФОРМАЦИЯТА ПРЕДИ И НЕПОСРЕДСТВЕНО ПРИ ВЪВЕЖДАНЕ НА ЕВРОТО (%)</vt:lpstr>
      <vt:lpstr>ЗАПОЗНАТОСТ С РАЗЛИЧНИ АСПЕКТИ ПО ВЪВЕЖДАНЕ НА ЕВРОТО (%)</vt:lpstr>
      <vt:lpstr>ЗАПОЗНАТОСТ С РАЗЛИЧНИ АСПЕКТИ ПО ВЪВЕЖДАНЕ НА ЕВРОТО (%)</vt:lpstr>
      <vt:lpstr>ИНФОРМАЦИОННО ПОКРИТИЕ – ЗАБЕЛЯЗАНИ ИНФОРМАЦИОННИ МАТЕРИАЛИ ПО СЛЕДНИТЕ КАНАЛИ (%)</vt:lpstr>
      <vt:lpstr>ОЦЕНКА НА ПРОЦЕСА ПО ВЪВЕЖДАНЕ НА ЕВРОТО (%)</vt:lpstr>
      <vt:lpstr>ОЦЕНКА НА ИНСТИТУЦИИТЕ (%)</vt:lpstr>
      <vt:lpstr>ОБОБЩЕНА ОЦЕНКА ЗА ВЪВЕЖДАНЕ НА ЕВРОТО (%)</vt:lpstr>
      <vt:lpstr>Бизнесът в прехода към еврото</vt:lpstr>
      <vt:lpstr>ОТНОШЕНИЕ КЪМ ПРИСЪЕДИНЯВАНЕТО НА БЪЛГАРИЯ  КЪМ ЕВРОЗОНАТА - БИЗНЕС (%)</vt:lpstr>
      <vt:lpstr>ОЧАКВАНИЯ ЗА ЕФЕКТИТЕ ОТ ВЪВЕЖДАНЕТО НА ЕВРОТО - БИЗНЕС (%)</vt:lpstr>
      <vt:lpstr>ОЧАКВАНИЯ ЗА ЕФЕКТИТЕ ОТ ВЪВЕЖДАНЕТО НА ЕВРОТО - БИЗНЕС (%)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Александра Мешкова</cp:lastModifiedBy>
  <cp:revision>1865</cp:revision>
  <cp:lastPrinted>2025-05-12T11:09:12Z</cp:lastPrinted>
  <dcterms:created xsi:type="dcterms:W3CDTF">2019-01-14T06:35:35Z</dcterms:created>
  <dcterms:modified xsi:type="dcterms:W3CDTF">2026-08-07T09:56:56Z</dcterms:modified>
</cp:coreProperties>
</file>