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rawings/drawing1.xml" ContentType="application/vnd.openxmlformats-officedocument.drawingml.chartshape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691" r:id="rId2"/>
    <p:sldId id="260" r:id="rId3"/>
    <p:sldId id="690" r:id="rId4"/>
    <p:sldId id="756" r:id="rId5"/>
    <p:sldId id="696" r:id="rId6"/>
    <p:sldId id="757" r:id="rId7"/>
    <p:sldId id="747" r:id="rId8"/>
    <p:sldId id="755" r:id="rId9"/>
    <p:sldId id="748" r:id="rId10"/>
    <p:sldId id="726" r:id="rId11"/>
    <p:sldId id="727" r:id="rId12"/>
    <p:sldId id="758" r:id="rId13"/>
    <p:sldId id="711" r:id="rId14"/>
    <p:sldId id="642" r:id="rId15"/>
    <p:sldId id="759" r:id="rId16"/>
    <p:sldId id="702" r:id="rId17"/>
    <p:sldId id="745" r:id="rId18"/>
    <p:sldId id="723" r:id="rId19"/>
    <p:sldId id="744" r:id="rId20"/>
    <p:sldId id="719" r:id="rId21"/>
    <p:sldId id="705" r:id="rId22"/>
    <p:sldId id="725" r:id="rId23"/>
    <p:sldId id="25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оряна Димитрова" initials="БД" lastIdx="10" clrIdx="0">
    <p:extLst>
      <p:ext uri="{19B8F6BF-5375-455C-9EA6-DF929625EA0E}">
        <p15:presenceInfo xmlns:p15="http://schemas.microsoft.com/office/powerpoint/2012/main" userId="S-1-5-21-3428677696-3275111702-3889671455-11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D4"/>
    <a:srgbClr val="DAD9BC"/>
    <a:srgbClr val="B2DE82"/>
    <a:srgbClr val="69A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ен стил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3307" autoAdjust="0"/>
  </p:normalViewPr>
  <p:slideViewPr>
    <p:cSldViewPr snapToGrid="0" showGuides="1">
      <p:cViewPr varScale="1">
        <p:scale>
          <a:sx n="80" d="100"/>
          <a:sy n="80" d="100"/>
        </p:scale>
        <p:origin x="792" y="67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chartUserShapes" Target="../drawings/drawing1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458419484182082"/>
          <c:y val="0.16926477821604174"/>
          <c:w val="0.83002361008998748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Напълно и по-скоро одобряващи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0.32800000000000001</c:v>
                </c:pt>
                <c:pt idx="1">
                  <c:v>0.45200000000000001</c:v>
                </c:pt>
                <c:pt idx="2">
                  <c:v>0.46500000000000002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4F-4373-B578-EEA02DB6AE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и изобщо неодобряващи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Sheet1!$C$2:$C$4</c:f>
              <c:numCache>
                <c:formatCode>0.0%</c:formatCode>
                <c:ptCount val="3"/>
                <c:pt idx="0">
                  <c:v>0.504</c:v>
                </c:pt>
                <c:pt idx="1">
                  <c:v>0.49</c:v>
                </c:pt>
                <c:pt idx="2">
                  <c:v>0.46800000000000003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4F-4373-B578-EEA02DB6AE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Sheet1!$D$2:$D$4</c:f>
              <c:numCache>
                <c:formatCode>0.0%</c:formatCode>
                <c:ptCount val="3"/>
                <c:pt idx="0">
                  <c:v>0.16800000000000001</c:v>
                </c:pt>
                <c:pt idx="1">
                  <c:v>5.8000000000000003E-2</c:v>
                </c:pt>
                <c:pt idx="2">
                  <c:v>6.7000000000000004E-2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4F-4373-B578-EEA02DB6A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310446869106476"/>
          <c:y val="9.9421252890437573E-2"/>
          <c:w val="0.82825434262331132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757218487420164"/>
          <c:y val="8.6900958466453668E-2"/>
          <c:w val="0.38101482300722089"/>
          <c:h val="0.843710497849110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24-4EBB-84EE-DEBBC701035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24-4EBB-84EE-DEBBC701035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24-4EBB-84EE-DEBBC7010357}"/>
              </c:ext>
            </c:extLst>
          </c:dPt>
          <c:dLbls>
            <c:dLbl>
              <c:idx val="0"/>
              <c:layout>
                <c:manualLayout>
                  <c:x val="5.7711727286549998E-3"/>
                  <c:y val="-6.645367412140575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24-4EBB-84EE-DEBBC70103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Да, трябва 
да спазва
договора</c:v>
                </c:pt>
                <c:pt idx="1">
                  <c:v>Не трябва
да спази
този договор</c:v>
                </c:pt>
                <c:pt idx="2">
                  <c:v>Нямам мнение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58.199999999999996</c:v>
                </c:pt>
                <c:pt idx="1">
                  <c:v>30</c:v>
                </c:pt>
                <c:pt idx="2">
                  <c:v>11.799999999999999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4-4EBB-84EE-DEBBC70103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41290123396763"/>
          <c:y val="2.5559105431309903E-2"/>
          <c:w val="0.37639788482429692"/>
          <c:h val="0.833486855676586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24-4EBB-84EE-DEBBC701035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24-4EBB-84EE-DEBBC7010357}"/>
              </c:ext>
            </c:extLst>
          </c:dPt>
          <c:dLbls>
            <c:dLbl>
              <c:idx val="0"/>
              <c:layout>
                <c:manualLayout>
                  <c:x val="5.7711727286549998E-3"/>
                  <c:y val="-6.6453674121405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24-4EBB-84EE-DEBBC7010357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24-4EBB-84EE-DEBBC70103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Да остане член на ЕС и да приеме еврото, въпреки някои първоначални рискове и неблагоприятни последици</c:v>
                </c:pt>
                <c:pt idx="1">
                  <c:v>Да не приеме еврото и да работи за напускане на ЕС, въпреки че може да загуби правото за свободно пътуване, работа, образование, субсидии и фондове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67.8</c:v>
                </c:pt>
                <c:pt idx="1">
                  <c:v>32.200000000000003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4-4EBB-84EE-DEBBC70103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634418292599915"/>
          <c:y val="0.85600281753918139"/>
          <c:w val="0.84504346692795385"/>
          <c:h val="0.143997182460818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85725045153746E-2"/>
          <c:y val="8.1789137380191695E-2"/>
          <c:w val="0.86925603585143385"/>
          <c:h val="0.787480465900229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апр.25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24-4EBB-84EE-DEBBC701035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24-4EBB-84EE-DEBBC701035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24-4EBB-84EE-DEBBC701035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FB4-42FB-B3A9-900934F2123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B4-42FB-B3A9-900934F2123E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FB4-42FB-B3A9-900934F2123E}"/>
              </c:ext>
            </c:extLst>
          </c:dPt>
          <c:dPt>
            <c:idx val="6"/>
            <c:invertIfNegative val="0"/>
            <c:bubble3D val="0"/>
            <c:spPr>
              <a:solidFill>
                <a:srgbClr val="DAD9B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B4-42FB-B3A9-900934F212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Да, смятам да депозирам наличните средства в лева по банкова сметка, за да се превалутират автоматично и без такса</c:v>
                </c:pt>
                <c:pt idx="1">
                  <c:v>Да, смятам да превалутирам наличните си средства в лева на каса срещу евро в брой</c:v>
                </c:pt>
                <c:pt idx="2">
                  <c:v>Не, смятам да изчакам да се приеме еврото и след това ще обменя безплатно в банка</c:v>
                </c:pt>
                <c:pt idx="3">
                  <c:v>Не, смятам да изчакам да се приеме еврото и след това ще обменя безплатно в клон на Български пощи</c:v>
                </c:pt>
                <c:pt idx="4">
                  <c:v>Не разполагам със значими налични средства в лева, които да се налага да превалутирам</c:v>
                </c:pt>
                <c:pt idx="5">
                  <c:v>Не съм решил</c:v>
                </c:pt>
                <c:pt idx="6">
                  <c:v>Вече съм предприел действия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9</c:v>
                </c:pt>
                <c:pt idx="1">
                  <c:v>2.7</c:v>
                </c:pt>
                <c:pt idx="2">
                  <c:v>13.4</c:v>
                </c:pt>
                <c:pt idx="3" formatCode="General">
                  <c:v>2.5</c:v>
                </c:pt>
                <c:pt idx="4" formatCode="General">
                  <c:v>49.1</c:v>
                </c:pt>
                <c:pt idx="5" formatCode="General">
                  <c:v>17.399999999999999</c:v>
                </c:pt>
                <c:pt idx="6" formatCode="General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4-4EBB-84EE-DEBBC70103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май.25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FB8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429A-4B18-B93D-8D9B0C35F7C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29A-4B18-B93D-8D9B0C35F7C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429A-4B18-B93D-8D9B0C35F7CD}"/>
              </c:ext>
            </c:extLst>
          </c:dPt>
          <c:dPt>
            <c:idx val="4"/>
            <c:invertIfNegative val="0"/>
            <c:bubble3D val="0"/>
            <c:spPr>
              <a:solidFill>
                <a:srgbClr val="8F939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29A-4B18-B93D-8D9B0C35F7CD}"/>
              </c:ext>
            </c:extLst>
          </c:dPt>
          <c:dPt>
            <c:idx val="5"/>
            <c:invertIfNegative val="0"/>
            <c:bubble3D val="0"/>
            <c:spPr>
              <a:solidFill>
                <a:srgbClr val="C1C3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429A-4B18-B93D-8D9B0C35F7CD}"/>
              </c:ext>
            </c:extLst>
          </c:dPt>
          <c:dPt>
            <c:idx val="6"/>
            <c:invertIfNegative val="0"/>
            <c:bubble3D val="0"/>
            <c:spPr>
              <a:solidFill>
                <a:srgbClr val="DAD9B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29A-4B18-B93D-8D9B0C35F7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Да, смятам да депозирам наличните средства в лева по банкова сметка, за да се превалутират автоматично и без такса</c:v>
                </c:pt>
                <c:pt idx="1">
                  <c:v>Да, смятам да превалутирам наличните си средства в лева на каса срещу евро в брой</c:v>
                </c:pt>
                <c:pt idx="2">
                  <c:v>Не, смятам да изчакам да се приеме еврото и след това ще обменя безплатно в банка</c:v>
                </c:pt>
                <c:pt idx="3">
                  <c:v>Не, смятам да изчакам да се приеме еврото и след това ще обменя безплатно в клон на Български пощи</c:v>
                </c:pt>
                <c:pt idx="4">
                  <c:v>Не разполагам със значими налични средства в лева, които да се налага да превалутирам</c:v>
                </c:pt>
                <c:pt idx="5">
                  <c:v>Не съм решил</c:v>
                </c:pt>
                <c:pt idx="6">
                  <c:v>Вече съм предприел действия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13.2</c:v>
                </c:pt>
                <c:pt idx="1">
                  <c:v>4.8</c:v>
                </c:pt>
                <c:pt idx="2">
                  <c:v>16.100000000000001</c:v>
                </c:pt>
                <c:pt idx="3">
                  <c:v>4.0999999999999996</c:v>
                </c:pt>
                <c:pt idx="4">
                  <c:v>46.6</c:v>
                </c:pt>
                <c:pt idx="5">
                  <c:v>10.199999999999999</c:v>
                </c:pt>
                <c:pt idx="6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9A-4B18-B93D-8D9B0C35F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758078168"/>
        <c:axId val="758068088"/>
      </c:barChart>
      <c:catAx>
        <c:axId val="758078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58068088"/>
        <c:crosses val="autoZero"/>
        <c:auto val="1"/>
        <c:lblAlgn val="ctr"/>
        <c:lblOffset val="100"/>
        <c:noMultiLvlLbl val="0"/>
      </c:catAx>
      <c:valAx>
        <c:axId val="758068088"/>
        <c:scaling>
          <c:orientation val="minMax"/>
          <c:max val="50"/>
        </c:scaling>
        <c:delete val="1"/>
        <c:axPos val="l"/>
        <c:numFmt formatCode="0.0" sourceLinked="1"/>
        <c:majorTickMark val="out"/>
        <c:minorTickMark val="none"/>
        <c:tickLblPos val="nextTo"/>
        <c:crossAx val="758078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96474249708921"/>
          <c:y val="3.4384845664260019E-2"/>
          <c:w val="0.33166220771623062"/>
          <c:h val="0.734425196850393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апр.25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24-4EBB-84EE-DEBBC7010357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24-4EBB-84EE-DEBBC7010357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24-4EBB-84EE-DEBBC701035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478-4760-AEAD-3EB3E02D884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478-4760-AEAD-3EB3E02D884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024-4EBB-84EE-DEBBC70103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Нямам притеснения, ще се справя лесно</c:v>
                </c:pt>
                <c:pt idx="1">
                  <c:v>Имам известни притеснения, но по-скоро ще се справя</c:v>
                </c:pt>
                <c:pt idx="2">
                  <c:v>Имам известни притеснения, ще ми е по-скоро трудно да се справя</c:v>
                </c:pt>
                <c:pt idx="3">
                  <c:v>Имам сериозни притеснения, ще ми е много трудно да се справя</c:v>
                </c:pt>
                <c:pt idx="4">
                  <c:v>Не знам/не мога да преценя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44.7</c:v>
                </c:pt>
                <c:pt idx="1">
                  <c:v>27.6</c:v>
                </c:pt>
                <c:pt idx="2">
                  <c:v>11.3</c:v>
                </c:pt>
                <c:pt idx="3">
                  <c:v>12.9</c:v>
                </c:pt>
                <c:pt idx="4">
                  <c:v>3.5000000000000004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4-4EBB-84EE-DEBBC70103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май.25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B8F-4789-9F5B-FC78010B4336}"/>
              </c:ext>
            </c:extLst>
          </c:dPt>
          <c:dPt>
            <c:idx val="1"/>
            <c:bubble3D val="0"/>
            <c:spPr>
              <a:solidFill>
                <a:srgbClr val="6FB8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CB8F-4789-9F5B-FC78010B4336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B8F-4789-9F5B-FC78010B433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9A2-4C6C-9861-5A264F8687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9A2-4C6C-9861-5A264F86875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CB8F-4789-9F5B-FC78010B43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Нямам притеснения, ще се справя лесно</c:v>
                </c:pt>
                <c:pt idx="1">
                  <c:v>Имам известни притеснения, но по-скоро ще се справя</c:v>
                </c:pt>
                <c:pt idx="2">
                  <c:v>Имам известни притеснения, ще ми е по-скоро трудно да се справя</c:v>
                </c:pt>
                <c:pt idx="3">
                  <c:v>Имам сериозни притеснения, ще ми е много трудно да се справя</c:v>
                </c:pt>
                <c:pt idx="4">
                  <c:v>Не знам/не мога да преценя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50.4</c:v>
                </c:pt>
                <c:pt idx="1">
                  <c:v>24.8</c:v>
                </c:pt>
                <c:pt idx="2">
                  <c:v>9.9</c:v>
                </c:pt>
                <c:pt idx="3">
                  <c:v>10.8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B8F-4789-9F5B-FC78010B43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</a:t>
            </a:r>
            <a:endParaRPr lang="en-US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6586223579873537E-2"/>
          <c:y val="0.28794729897707938"/>
          <c:w val="0.85617135514373943"/>
          <c:h val="0.656466109288730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Много добре информиран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0.35199999999999998</c:v>
                </c:pt>
                <c:pt idx="1">
                  <c:v>0.35399999999999998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96-4F7B-8415-107909A95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добре информиран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0.41799999999999998</c:v>
                </c:pt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96-4F7B-8415-107909A95B4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По-скоро слабо информиран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0.19600000000000001</c:v>
                </c:pt>
                <c:pt idx="1">
                  <c:v>0.28599999999999998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96-4F7B-8415-107909A95B4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Изобщо не съм информиран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0.03</c:v>
                </c:pt>
                <c:pt idx="1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96-4F7B-8415-107909A95B4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Не знам/не мога да преценя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09753630308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F96-4F7B-8415-107909A95B43}"/>
                </c:ext>
              </c:extLst>
            </c:dLbl>
            <c:dLbl>
              <c:idx val="1"/>
              <c:layout>
                <c:manualLayout>
                  <c:x val="2.066855930841931E-2"/>
                  <c:y val="-4.632162466713094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96-4F7B-8415-107909A95B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Sheet1!$F$2:$F$3</c:f>
              <c:numCache>
                <c:formatCode>0.0%</c:formatCode>
                <c:ptCount val="2"/>
                <c:pt idx="0">
                  <c:v>4.0000000000000001E-3</c:v>
                </c:pt>
                <c:pt idx="1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96-4F7B-8415-107909A95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04242392"/>
        <c:axId val="504247072"/>
      </c:barChart>
      <c:catAx>
        <c:axId val="504242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47072"/>
        <c:crosses val="autoZero"/>
        <c:auto val="1"/>
        <c:lblAlgn val="ctr"/>
        <c:lblOffset val="100"/>
        <c:noMultiLvlLbl val="0"/>
      </c:catAx>
      <c:valAx>
        <c:axId val="5042470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0424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2700287464066991E-2"/>
          <c:y val="0.16042539591731511"/>
          <c:w val="0.9730119985001876"/>
          <c:h val="0.14765892754037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</a:t>
            </a:r>
            <a:endParaRPr lang="en-US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6586223579873537E-2"/>
          <c:y val="0.28794729897707938"/>
          <c:w val="0.85617135514373943"/>
          <c:h val="0.656466109288730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Много добре информиран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8.5000000000000006E-2</c:v>
                </c:pt>
                <c:pt idx="1">
                  <c:v>9.6000000000000002E-2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89-47DC-8CC9-78E5AF8321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добре информиран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0.28499999999999998</c:v>
                </c:pt>
                <c:pt idx="1">
                  <c:v>0.28799999999999998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89-47DC-8CC9-78E5AF83219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По-скоро слабо информиран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0.38800000000000001</c:v>
                </c:pt>
                <c:pt idx="1">
                  <c:v>0.38400000000000001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89-47DC-8CC9-78E5AF83219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Изобщо не съм информиран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0.222</c:v>
                </c:pt>
                <c:pt idx="1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89-47DC-8CC9-78E5AF83219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Не знам/не мога да преценя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09753630308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B89-47DC-8CC9-78E5AF832195}"/>
                </c:ext>
              </c:extLst>
            </c:dLbl>
            <c:dLbl>
              <c:idx val="1"/>
              <c:layout>
                <c:manualLayout>
                  <c:x val="2.066855930841931E-2"/>
                  <c:y val="-4.632162466713094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B89-47DC-8CC9-78E5AF8321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2025</c:v>
                </c:pt>
                <c:pt idx="1">
                  <c:v>Май 2025</c:v>
                </c:pt>
              </c:strCache>
            </c:strRef>
          </c:cat>
          <c:val>
            <c:numRef>
              <c:f>Sheet1!$F$2:$F$3</c:f>
              <c:numCache>
                <c:formatCode>0.0%</c:formatCode>
                <c:ptCount val="2"/>
                <c:pt idx="0">
                  <c:v>0.02</c:v>
                </c:pt>
                <c:pt idx="1">
                  <c:v>2.7E-2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89-47DC-8CC9-78E5AF8321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04242392"/>
        <c:axId val="504247072"/>
      </c:barChart>
      <c:catAx>
        <c:axId val="504242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47072"/>
        <c:crosses val="autoZero"/>
        <c:auto val="1"/>
        <c:lblAlgn val="ctr"/>
        <c:lblOffset val="100"/>
        <c:noMultiLvlLbl val="0"/>
      </c:catAx>
      <c:valAx>
        <c:axId val="5042470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0424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2700287464066991E-2"/>
          <c:y val="0.16042539591731511"/>
          <c:w val="0.9730119985001876"/>
          <c:h val="0.14765892754037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41795032847059"/>
          <c:y val="2.5559105431309905E-3"/>
          <c:w val="0.38101482300722089"/>
          <c:h val="0.843710497849110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63-48FA-A38E-445A503875B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63-48FA-A38E-445A503875BA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63-48FA-A38E-445A503875B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C63-48FA-A38E-445A503875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Да, по официалния курс 1.95583</c:v>
                </c:pt>
                <c:pt idx="1">
                  <c:v>Не знам</c:v>
                </c:pt>
                <c:pt idx="2">
                  <c:v>Имам притеснения, че курсът ще се промени и хората ще получат по-малко евро за левовете си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53</c:v>
                </c:pt>
                <c:pt idx="1">
                  <c:v>20.3</c:v>
                </c:pt>
                <c:pt idx="2">
                  <c:v>26.7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63-48FA-A38E-445A503875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1891230571256"/>
          <c:y val="1.2432995396342227E-2"/>
          <c:w val="0.34407931754382887"/>
          <c:h val="0.761921360468919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24-4EBB-84EE-DEBBC701035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24-4EBB-84EE-DEBBC701035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24-4EBB-84EE-DEBBC701035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024-4EBB-84EE-DEBBC70103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Да, по официалния курс 1.95583</c:v>
                </c:pt>
                <c:pt idx="1">
                  <c:v>Имам притеснения, че курсът ще се промени и хората ще получат по-малко евро за левовете си</c:v>
                </c:pt>
                <c:pt idx="2">
                  <c:v>Не знам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77.2</c:v>
                </c:pt>
                <c:pt idx="1">
                  <c:v>18</c:v>
                </c:pt>
                <c:pt idx="2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4-4EBB-84EE-DEBBC7010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  <c:userShapes r:id="rId4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От информация в различни предавания - сутрешни блокове, новини, и пр.</c:v>
                </c:pt>
                <c:pt idx="1">
                  <c:v>От предаване в строго определен час по телевизиите</c:v>
                </c:pt>
                <c:pt idx="2">
                  <c:v>В специализирани Интернет сайтове</c:v>
                </c:pt>
                <c:pt idx="3">
                  <c:v>В интернет сайтове, в които освен други новини, да има и информация за еврото</c:v>
                </c:pt>
                <c:pt idx="4">
                  <c:v>От Брошури, листовки</c:v>
                </c:pt>
                <c:pt idx="5">
                  <c:v>Печатни издания /вестници, списания/</c:v>
                </c:pt>
                <c:pt idx="6">
                  <c:v>От другаде (радио, приятели/близки)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46.3</c:v>
                </c:pt>
                <c:pt idx="1">
                  <c:v>33.299999999999997</c:v>
                </c:pt>
                <c:pt idx="2">
                  <c:v>29.2</c:v>
                </c:pt>
                <c:pt idx="3">
                  <c:v>28.2</c:v>
                </c:pt>
                <c:pt idx="4">
                  <c:v>13.8</c:v>
                </c:pt>
                <c:pt idx="5">
                  <c:v>10.299999999999999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8E-45D7-B84C-6F692FD693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706963576"/>
        <c:axId val="706963936"/>
      </c:barChart>
      <c:catAx>
        <c:axId val="7069635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06963936"/>
        <c:crosses val="autoZero"/>
        <c:auto val="1"/>
        <c:lblAlgn val="ctr"/>
        <c:lblOffset val="100"/>
        <c:noMultiLvlLbl val="0"/>
      </c:catAx>
      <c:valAx>
        <c:axId val="706963936"/>
        <c:scaling>
          <c:orientation val="minMax"/>
          <c:max val="100"/>
        </c:scaling>
        <c:delete val="1"/>
        <c:axPos val="t"/>
        <c:numFmt formatCode="0.0" sourceLinked="1"/>
        <c:majorTickMark val="out"/>
        <c:minorTickMark val="none"/>
        <c:tickLblPos val="nextTo"/>
        <c:crossAx val="706963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077138312652691"/>
          <c:y val="2.5559105431309905E-3"/>
          <c:w val="0.49922861687347309"/>
          <c:h val="0.984664536741214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От информация в различни предавания – сутрешни блокове, новини, и пр</c:v>
                </c:pt>
                <c:pt idx="1">
                  <c:v>В специализирани Интернет сайтове</c:v>
                </c:pt>
                <c:pt idx="2">
                  <c:v>В интернет сайтове, в които освен други новини, да има и информация за еврото </c:v>
                </c:pt>
                <c:pt idx="3">
                  <c:v>От предаване в строго определен час по телевизиите</c:v>
                </c:pt>
                <c:pt idx="4">
                  <c:v>От Брошури, листовки</c:v>
                </c:pt>
                <c:pt idx="5">
                  <c:v>От другаде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48.6</c:v>
                </c:pt>
                <c:pt idx="1">
                  <c:v>32.4</c:v>
                </c:pt>
                <c:pt idx="2">
                  <c:v>31</c:v>
                </c:pt>
                <c:pt idx="3">
                  <c:v>18.8</c:v>
                </c:pt>
                <c:pt idx="4">
                  <c:v>8.4</c:v>
                </c:pt>
                <c:pt idx="5">
                  <c:v>2.1999999999999997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95-4A80-B25E-3FF8EFFF3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384096536"/>
        <c:axId val="384094736"/>
      </c:barChart>
      <c:catAx>
        <c:axId val="3840965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8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84094736"/>
        <c:crosses val="autoZero"/>
        <c:auto val="1"/>
        <c:lblAlgn val="ctr"/>
        <c:lblOffset val="100"/>
        <c:noMultiLvlLbl val="0"/>
      </c:catAx>
      <c:valAx>
        <c:axId val="384094736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384096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</a:t>
            </a:r>
            <a:endParaRPr lang="en-US" sz="1200" b="1" dirty="0"/>
          </a:p>
        </c:rich>
      </c:tx>
      <c:layout>
        <c:manualLayout>
          <c:xMode val="edge"/>
          <c:yMode val="edge"/>
          <c:x val="0.4677557954182723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458419484182082"/>
          <c:y val="0.16926477821604174"/>
          <c:w val="0.83002361008998748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Напълно и по-скоро одобряващи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0.64300000000000002</c:v>
                </c:pt>
                <c:pt idx="1">
                  <c:v>0.65400000000000003</c:v>
                </c:pt>
                <c:pt idx="2">
                  <c:v>0.66300000000000003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75-4876-B120-51D7AAE872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и изобщо неодобряващи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Sheet1!$C$2:$C$4</c:f>
              <c:numCache>
                <c:formatCode>0.0%</c:formatCode>
                <c:ptCount val="3"/>
                <c:pt idx="0">
                  <c:v>0.33300000000000002</c:v>
                </c:pt>
                <c:pt idx="1">
                  <c:v>0.34599999999999997</c:v>
                </c:pt>
                <c:pt idx="2">
                  <c:v>0.33600000000000002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75-4876-B120-51D7AAE872D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Ноември 2022</c:v>
                </c:pt>
                <c:pt idx="1">
                  <c:v>Април 2025</c:v>
                </c:pt>
                <c:pt idx="2">
                  <c:v>Май 2025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formatCode="0.0%">
                  <c:v>2.4E-2</c:v>
                </c:pt>
                <c:pt idx="2" formatCode="0.0%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75-4876-B120-51D7AAE872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310446869106476"/>
          <c:y val="9.9421252890437573E-2"/>
          <c:w val="0.82825434262331132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31221862797385341"/>
          <c:w val="0.87833986567830435"/>
          <c:h val="0.58262521875929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Sheet1!$B$2</c:f>
              <c:numCache>
                <c:formatCode>0.0%</c:formatCode>
                <c:ptCount val="1"/>
                <c:pt idx="0">
                  <c:v>0.48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04-4A94-B1B4-05CF6C5F50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Sheet1!$C$2</c:f>
              <c:numCache>
                <c:formatCode>0.0%</c:formatCode>
                <c:ptCount val="1"/>
                <c:pt idx="0">
                  <c:v>0.39100000000000001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04-4A94-B1B4-05CF6C5F500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Sheet1!$D$2</c:f>
              <c:numCache>
                <c:formatCode>0.0%</c:formatCode>
                <c:ptCount val="1"/>
                <c:pt idx="0">
                  <c:v>0.129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04-4A94-B1B4-05CF6C5F50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954305312659806E-3"/>
          <c:y val="0.1674947135961750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31221862797385341"/>
          <c:w val="0.87833986567830435"/>
          <c:h val="0.58262521875929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Sheet1!$B$2</c:f>
              <c:numCache>
                <c:formatCode>0.0%</c:formatCode>
                <c:ptCount val="1"/>
                <c:pt idx="0">
                  <c:v>0.60499999999999998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34-4C43-9A27-865A0054A6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Sheet1!$C$2</c:f>
              <c:numCache>
                <c:formatCode>0.0%</c:formatCode>
                <c:ptCount val="1"/>
                <c:pt idx="0">
                  <c:v>0.35099999999999998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34-4C43-9A27-865A0054A6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Май 
2025</c:v>
                </c:pt>
              </c:strCache>
            </c:strRef>
          </c:cat>
          <c:val>
            <c:numRef>
              <c:f>Sheet1!$D$2</c:f>
              <c:numCache>
                <c:formatCode>0.0%</c:formatCode>
                <c:ptCount val="1"/>
                <c:pt idx="0">
                  <c:v>4.3999999999999997E-2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34-4C43-9A27-865A0054A6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954305312659806E-3"/>
          <c:y val="0.1674947135961750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</a:t>
            </a:r>
            <a:endParaRPr lang="en-US" sz="1200" b="1" dirty="0"/>
          </a:p>
        </c:rich>
      </c:tx>
      <c:layout>
        <c:manualLayout>
          <c:xMode val="edge"/>
          <c:yMode val="edge"/>
          <c:x val="0.4628373268872524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16926477821604174"/>
          <c:w val="0.87833986567830435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0.56999999999999995</c:v>
                </c:pt>
                <c:pt idx="1">
                  <c:v>0.53200000000000003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5C-4855-A6E6-E0D7BEC3C0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0.36</c:v>
                </c:pt>
                <c:pt idx="1">
                  <c:v>0.39400000000000002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5C-4855-A6E6-E0D7BEC3C0C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7.0000000000000007E-2</c:v>
                </c:pt>
                <c:pt idx="1">
                  <c:v>7.3999999999999996E-2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5C-4855-A6E6-E0D7BEC3C0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188473088316869E-3"/>
          <c:y val="9.9421252890437573E-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16926477821604174"/>
          <c:w val="0.87833986567830435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0.38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75-4DE5-A2D2-38CA626BD9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0.53400000000000003</c:v>
                </c:pt>
                <c:pt idx="1">
                  <c:v>0.55900000000000005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75-4DE5-A2D2-38CA626BD95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Април 
2025*</c:v>
                </c:pt>
                <c:pt idx="1">
                  <c:v>Май 
2025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8.5999999999999993E-2</c:v>
                </c:pt>
                <c:pt idx="1">
                  <c:v>9.0999999999999998E-2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75-4DE5-A2D2-38CA626BD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188473088316869E-3"/>
          <c:y val="9.9421252890437573E-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41795032847059"/>
          <c:y val="2.5559105431309905E-3"/>
          <c:w val="0.38101482300722089"/>
          <c:h val="0.843710497849110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5-416B-B03F-C4846B0B761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5-416B-B03F-C4846B0B761F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15-416B-B03F-C4846B0B761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B15-416B-B03F-C4846B0B76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Положително, той иска да се чуе гласа на народа, няма други цели</c:v>
                </c:pt>
                <c:pt idx="1">
                  <c:v>Отрицателно, това е противоконституционен референдум и Радев не цели да се чуе гласа на народа, а има други политически цели</c:v>
                </c:pt>
                <c:pt idx="2">
                  <c:v>Без мнение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50.5</c:v>
                </c:pt>
                <c:pt idx="1">
                  <c:v>34.9</c:v>
                </c:pt>
                <c:pt idx="2">
                  <c:v>14.6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15-416B-B03F-C4846B0B761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41795032847059"/>
          <c:y val="2.5559105431309905E-3"/>
          <c:w val="0.38101482300722089"/>
          <c:h val="0.843710497849110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5-416B-B03F-C4846B0B761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5-416B-B03F-C4846B0B761F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6FB-4A10-AF21-E00AC328B29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B15-416B-B03F-C4846B0B76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Да, трябва да спазва договора</c:v>
                </c:pt>
                <c:pt idx="1">
                  <c:v>Не трябва да спази този договор</c:v>
                </c:pt>
                <c:pt idx="2">
                  <c:v>Нямам мнение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46.5</c:v>
                </c:pt>
                <c:pt idx="1">
                  <c:v>34.1</c:v>
                </c:pt>
                <c:pt idx="2" formatCode="General">
                  <c:v>19.399999999999999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15-416B-B03F-C4846B0B761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41795032847059"/>
          <c:y val="2.5559105431309905E-3"/>
          <c:w val="0.38101482300722089"/>
          <c:h val="0.843710497849110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5-416B-B03F-C4846B0B761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5-416B-B03F-C4846B0B761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B15-416B-B03F-C4846B0B76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Да остане член на ЕС и да приеме еврото, въпреки някои първоначални рискове и неблагоприятни последици</c:v>
                </c:pt>
                <c:pt idx="1">
                  <c:v>Да не приеме еврото и да работи за напускане на ЕС, въпреки че може да загуби правото за свободно пътуване, работа, образование, субсидии и фондове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60.8</c:v>
                </c:pt>
                <c:pt idx="1">
                  <c:v>39.299999999999997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15-416B-B03F-C4846B0B761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  <c:holeSize val="6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0.43435</cdr:x>
      <cdr:y>0.25422</cdr:y>
    </cdr:from>
    <cdr:to>
      <cdr:x>0.55214</cdr:x>
      <cdr:y>0.52988</cdr:y>
    </cdr:to>
    <cdr:pic>
      <cdr:nvPicPr>
        <cdr:cNvPr id="2" name="Picture 1">
          <a:extLst xmlns:a="http://schemas.openxmlformats.org/drawingml/2006/main">
            <a:ext uri="{FF2B5EF4-FFF2-40B4-BE49-F238E27FC236}">
              <a16:creationId xmlns:a16="http://schemas.microsoft.com/office/drawing/2014/main" id="{F9C80914-FDC8-01FB-05C1-631293B4846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779156" y="1263194"/>
          <a:ext cx="1296000" cy="1369707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id="{47163E14-7A91-4381-995D-E340FD47AA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342DFA0C-68BD-49C7-A132-9C21798C5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2BA61-40F8-469D-A3A3-2F8838FF4C3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0221CAEE-79D2-4A2C-92E2-79862C4CC4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59D16CD1-D1C6-4DD2-9A26-BA606D2911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20D70-CCEE-4B8F-AB33-517658D8A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15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E755B-7940-41B8-99E4-5EBFD8256AC4}" type="datetimeFigureOut">
              <a:rPr lang="bg-BG" smtClean="0"/>
              <a:t>20.6.2025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DCCDF-6AD8-4911-8F79-789C0C92F8B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99256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096F6-7245-C112-66C7-B26A1213A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6545B1-1A11-86B6-5907-7E602185F9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92F22D-BCE6-68DC-F7B1-B6BA9262B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244EA-FC48-6C0E-D6B5-254FDFA2D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DCCDF-6AD8-4911-8F79-789C0C92F8B2}" type="slidenum">
              <a:rPr lang="bg-BG" smtClean="0"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97435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F5112-984E-4A07-5DB2-9E9D6B3D1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D4E126-ACBD-1E55-63F6-E8EC999D06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A0EEA9-0DC9-AB42-576D-6232F04A2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522D9E-3F32-515A-08B5-C3B37AD220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DCCDF-6AD8-4911-8F79-789C0C92F8B2}" type="slidenum">
              <a:rPr lang="bg-BG" smtClean="0"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92392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DCCDF-6AD8-4911-8F79-789C0C92F8B2}" type="slidenum">
              <a:rPr lang="bg-BG" smtClean="0"/>
              <a:t>21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82170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57525" y="4562475"/>
            <a:ext cx="7467600" cy="1228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66975" y="1074737"/>
            <a:ext cx="8658225" cy="3449638"/>
          </a:xfrm>
          <a:prstGeom prst="rect">
            <a:avLst/>
          </a:prstGeom>
        </p:spPr>
        <p:txBody>
          <a:bodyPr/>
          <a:lstStyle>
            <a:lvl1pPr>
              <a:defRPr sz="4400" b="1"/>
            </a:lvl1pPr>
          </a:lstStyle>
          <a:p>
            <a:endParaRPr lang="bg-BG" dirty="0"/>
          </a:p>
        </p:txBody>
      </p:sp>
      <p:pic>
        <p:nvPicPr>
          <p:cNvPr id="3" name="Картина 2">
            <a:extLst>
              <a:ext uri="{FF2B5EF4-FFF2-40B4-BE49-F238E27FC236}">
                <a16:creationId xmlns:a16="http://schemas.microsoft.com/office/drawing/2014/main" id="{68697A00-5D73-9919-5329-EAC427BD7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4" y="5327076"/>
            <a:ext cx="903159" cy="9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6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6917793" y="1314450"/>
            <a:ext cx="4769381" cy="4953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052085" y="1314675"/>
            <a:ext cx="4770458" cy="2397516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2043541" y="3833398"/>
            <a:ext cx="4779002" cy="2434052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1" name="Контейнер за картина 2">
            <a:extLst>
              <a:ext uri="{FF2B5EF4-FFF2-40B4-BE49-F238E27FC236}">
                <a16:creationId xmlns:a16="http://schemas.microsoft.com/office/drawing/2014/main" id="{E6ABDE16-9C7D-4F0E-B8BF-BDEAB72343E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96626AC5-6F2C-4B4A-AC54-E5F27E9B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CC9A948B-5E05-4BCA-A469-0476C1E89C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962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43541" y="1323975"/>
            <a:ext cx="4785884" cy="238125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6953251" y="1323975"/>
            <a:ext cx="4733924" cy="23896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2043539" y="3837579"/>
            <a:ext cx="4785885" cy="243939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9" name="Chart Placeholder 5"/>
          <p:cNvSpPr>
            <a:spLocks noGrp="1"/>
          </p:cNvSpPr>
          <p:nvPr>
            <p:ph type="chart" sz="quarter" idx="16"/>
          </p:nvPr>
        </p:nvSpPr>
        <p:spPr>
          <a:xfrm>
            <a:off x="6953251" y="3838575"/>
            <a:ext cx="4733924" cy="241679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2" name="Контейнер за картина 2">
            <a:extLst>
              <a:ext uri="{FF2B5EF4-FFF2-40B4-BE49-F238E27FC236}">
                <a16:creationId xmlns:a16="http://schemas.microsoft.com/office/drawing/2014/main" id="{19D5A365-1579-4520-AD50-A38BAC1B3C1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73063545-ABEE-48D3-9112-796604454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CCA45DD3-8C4C-4262-B578-D93AFAAF20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62564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52085" y="1323975"/>
            <a:ext cx="9656355" cy="2446749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043541" y="3895725"/>
            <a:ext cx="9656355" cy="249555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0" name="Контейнер за картина 2">
            <a:extLst>
              <a:ext uri="{FF2B5EF4-FFF2-40B4-BE49-F238E27FC236}">
                <a16:creationId xmlns:a16="http://schemas.microsoft.com/office/drawing/2014/main" id="{845BD274-3F17-4884-B442-51C6D2027EF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1" name="Title 8">
            <a:extLst>
              <a:ext uri="{FF2B5EF4-FFF2-40B4-BE49-F238E27FC236}">
                <a16:creationId xmlns:a16="http://schemas.microsoft.com/office/drawing/2014/main" id="{9219EF16-0DB4-447C-8A53-FC349D3B1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7FD4F2A4-5B07-488B-ABA4-B4954385EF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5794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43541" y="1323975"/>
            <a:ext cx="9664899" cy="245645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043541" y="3912605"/>
            <a:ext cx="4804934" cy="2478669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927319" y="3912606"/>
            <a:ext cx="4782460" cy="248819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1" name="Контейнер за картина 2">
            <a:extLst>
              <a:ext uri="{FF2B5EF4-FFF2-40B4-BE49-F238E27FC236}">
                <a16:creationId xmlns:a16="http://schemas.microsoft.com/office/drawing/2014/main" id="{A9331BBA-5D8A-4A29-A551-79FDD1EE3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9A603980-169D-435A-95FD-E00C8E87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43E4C877-A7EB-4B4B-A4EA-51FFC106D1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30849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43541" y="3877500"/>
            <a:ext cx="9664899" cy="2466149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043541" y="1309048"/>
            <a:ext cx="4790348" cy="2457734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960358" y="1318573"/>
            <a:ext cx="4726816" cy="2447574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1" name="Контейнер за картина 2">
            <a:extLst>
              <a:ext uri="{FF2B5EF4-FFF2-40B4-BE49-F238E27FC236}">
                <a16:creationId xmlns:a16="http://schemas.microsoft.com/office/drawing/2014/main" id="{D6AA4AB9-3C99-4FD6-B997-FD4231B2D6C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9CFB053A-E387-4189-9F4E-C581FC522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E8D4D26-3047-47A7-A1E4-139CAAD6FD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2850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043541" y="3861972"/>
            <a:ext cx="4795408" cy="244820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919415" y="1318574"/>
            <a:ext cx="4789025" cy="2407266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8" name="Текстов контейнер 7">
            <a:extLst>
              <a:ext uri="{FF2B5EF4-FFF2-40B4-BE49-F238E27FC236}">
                <a16:creationId xmlns:a16="http://schemas.microsoft.com/office/drawing/2014/main" id="{CD39F0C8-99CA-4AA6-BDFF-81122EC15E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52085" y="1318574"/>
            <a:ext cx="4786865" cy="24072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29" name="Текстов контейнер 7">
            <a:extLst>
              <a:ext uri="{FF2B5EF4-FFF2-40B4-BE49-F238E27FC236}">
                <a16:creationId xmlns:a16="http://schemas.microsoft.com/office/drawing/2014/main" id="{A3E91718-CA64-481D-B584-3531DDD90F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21233" y="3861973"/>
            <a:ext cx="4765941" cy="2465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32" name="Контейнер за картина 2">
            <a:extLst>
              <a:ext uri="{FF2B5EF4-FFF2-40B4-BE49-F238E27FC236}">
                <a16:creationId xmlns:a16="http://schemas.microsoft.com/office/drawing/2014/main" id="{B9552565-D2C7-4D18-A79C-7308FF472B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4279AEED-36D4-4218-9FDD-CBCE04B47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32C708BA-0218-4253-827E-585B55F692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364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V="1">
            <a:off x="0" y="0"/>
            <a:ext cx="33813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211663" y="0"/>
            <a:ext cx="1978388" cy="6858000"/>
            <a:chOff x="2812" y="0"/>
            <a:chExt cx="1978388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2812" y="0"/>
              <a:ext cx="1978388" cy="6858000"/>
            </a:xfrm>
            <a:prstGeom prst="rect">
              <a:avLst/>
            </a:prstGeom>
            <a:solidFill>
              <a:srgbClr val="E8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50" y="485776"/>
              <a:ext cx="1972649" cy="5800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11" name="Group 10"/>
            <p:cNvGrpSpPr/>
            <p:nvPr userDrawn="1"/>
          </p:nvGrpSpPr>
          <p:grpSpPr>
            <a:xfrm>
              <a:off x="2812" y="514351"/>
              <a:ext cx="1940288" cy="747601"/>
              <a:chOff x="-6713" y="514351"/>
              <a:chExt cx="1940288" cy="747601"/>
            </a:xfrm>
          </p:grpSpPr>
          <p:sp>
            <p:nvSpPr>
              <p:cNvPr id="55" name="Rectangle 54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Rectangle 55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7" name="Rectangle 56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8" name="Rectangle 57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9" name="Rectangle 58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0" name="Rectangle 59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1" name="Rectangle 60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2" name="Rectangle 61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3" name="Rectangle 62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4" name="Rectangle 63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2" name="Group 11"/>
            <p:cNvGrpSpPr/>
            <p:nvPr userDrawn="1"/>
          </p:nvGrpSpPr>
          <p:grpSpPr>
            <a:xfrm>
              <a:off x="5680" y="1290527"/>
              <a:ext cx="1940288" cy="747601"/>
              <a:chOff x="-6713" y="514351"/>
              <a:chExt cx="1940288" cy="747601"/>
            </a:xfrm>
          </p:grpSpPr>
          <p:sp>
            <p:nvSpPr>
              <p:cNvPr id="48" name="Rectangle 47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9" name="Rectangle 48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0" name="Rectangle 49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1" name="Rectangle 50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2" name="Rectangle 51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3" name="Rectangle 52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Rectangle 53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3" name="Group 12"/>
            <p:cNvGrpSpPr/>
            <p:nvPr userDrawn="1"/>
          </p:nvGrpSpPr>
          <p:grpSpPr>
            <a:xfrm>
              <a:off x="8548" y="2066703"/>
              <a:ext cx="1940288" cy="747601"/>
              <a:chOff x="-6713" y="514351"/>
              <a:chExt cx="1940288" cy="747601"/>
            </a:xfrm>
          </p:grpSpPr>
          <p:sp>
            <p:nvSpPr>
              <p:cNvPr id="39" name="Rectangle 38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0" name="Rectangle 39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1" name="Rectangle 40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2" name="Rectangle 41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3" name="Rectangle 42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Rectangle 43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5" name="Rectangle 44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Rectangle 45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7" name="Rectangle 46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11416" y="2842879"/>
              <a:ext cx="1940288" cy="747601"/>
              <a:chOff x="-6713" y="514351"/>
              <a:chExt cx="1940288" cy="74760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Rectangle 33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5" name="Rectangle 34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6" name="Rectangle 35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7" name="Rectangle 36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8" name="Rectangle 37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14284" y="3619055"/>
              <a:ext cx="1940288" cy="747601"/>
              <a:chOff x="-6713" y="514351"/>
              <a:chExt cx="1940288" cy="747601"/>
            </a:xfrm>
          </p:grpSpPr>
          <p:sp>
            <p:nvSpPr>
              <p:cNvPr id="23" name="Rectangle 22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408652" y="4395231"/>
              <a:ext cx="1548788" cy="747601"/>
              <a:chOff x="384787" y="514351"/>
              <a:chExt cx="1548788" cy="747601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7" name="Rectangle 16"/>
            <p:cNvSpPr/>
            <p:nvPr userDrawn="1"/>
          </p:nvSpPr>
          <p:spPr>
            <a:xfrm>
              <a:off x="1600308" y="5171407"/>
              <a:ext cx="360000" cy="360000"/>
            </a:xfrm>
            <a:prstGeom prst="rect">
              <a:avLst/>
            </a:prstGeom>
            <a:solidFill>
              <a:srgbClr val="E8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66" name="Rectangle 65"/>
          <p:cNvSpPr/>
          <p:nvPr userDrawn="1"/>
        </p:nvSpPr>
        <p:spPr>
          <a:xfrm>
            <a:off x="1571626" y="2241607"/>
            <a:ext cx="3448050" cy="3001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>
              <a:solidFill>
                <a:schemeClr val="accent2"/>
              </a:solidFill>
            </a:endParaRPr>
          </a:p>
          <a:p>
            <a:pPr algn="l"/>
            <a:r>
              <a:rPr lang="bg-BG" b="1" dirty="0">
                <a:solidFill>
                  <a:schemeClr val="accent2"/>
                </a:solidFill>
              </a:rPr>
              <a:t>За контакти:</a:t>
            </a:r>
          </a:p>
          <a:p>
            <a:pPr algn="l"/>
            <a:r>
              <a:rPr lang="bg-BG" dirty="0">
                <a:solidFill>
                  <a:schemeClr val="accent2"/>
                </a:solidFill>
              </a:rPr>
              <a:t>Алфа</a:t>
            </a:r>
            <a:r>
              <a:rPr lang="bg-BG" baseline="0" dirty="0">
                <a:solidFill>
                  <a:schemeClr val="accent2"/>
                </a:solidFill>
              </a:rPr>
              <a:t> Рисърч</a:t>
            </a:r>
          </a:p>
          <a:p>
            <a:pPr algn="l"/>
            <a:r>
              <a:rPr lang="bg-BG" baseline="0" dirty="0">
                <a:solidFill>
                  <a:schemeClr val="accent2"/>
                </a:solidFill>
              </a:rPr>
              <a:t>България, София 1000,</a:t>
            </a:r>
          </a:p>
          <a:p>
            <a:pPr algn="l"/>
            <a:r>
              <a:rPr lang="bg-BG" baseline="0" dirty="0">
                <a:solidFill>
                  <a:schemeClr val="accent2"/>
                </a:solidFill>
              </a:rPr>
              <a:t>ул. Искър 54</a:t>
            </a:r>
          </a:p>
          <a:p>
            <a:pPr algn="l"/>
            <a:endParaRPr lang="bg-BG" baseline="0" dirty="0">
              <a:solidFill>
                <a:schemeClr val="accent2"/>
              </a:solidFill>
            </a:endParaRPr>
          </a:p>
          <a:p>
            <a:pPr algn="l"/>
            <a:r>
              <a:rPr lang="bg-BG" baseline="0" dirty="0">
                <a:solidFill>
                  <a:schemeClr val="accent2"/>
                </a:solidFill>
              </a:rPr>
              <a:t>Тел.: +359 2 983 60 56</a:t>
            </a:r>
          </a:p>
          <a:p>
            <a:pPr algn="l"/>
            <a:r>
              <a:rPr lang="bg-BG" baseline="0" dirty="0">
                <a:solidFill>
                  <a:schemeClr val="accent2"/>
                </a:solidFill>
              </a:rPr>
              <a:t>Факс: +359 2 983 61 68</a:t>
            </a:r>
          </a:p>
          <a:p>
            <a:pPr algn="l"/>
            <a:endParaRPr lang="bg-BG" baseline="0" dirty="0">
              <a:solidFill>
                <a:schemeClr val="accent2"/>
              </a:solidFill>
            </a:endParaRPr>
          </a:p>
          <a:p>
            <a:pPr algn="l"/>
            <a:r>
              <a:rPr lang="en-US" i="0" u="none" baseline="0" dirty="0">
                <a:solidFill>
                  <a:schemeClr val="accent2"/>
                </a:solidFill>
              </a:rPr>
              <a:t>E-mail: headoffice@alpharesearch.bg</a:t>
            </a:r>
          </a:p>
          <a:p>
            <a:pPr algn="l"/>
            <a:r>
              <a:rPr lang="en-US" sz="1800" i="0" u="none" kern="1200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www.alpharesearch.bg</a:t>
            </a:r>
          </a:p>
          <a:p>
            <a:pPr algn="ctr"/>
            <a:endParaRPr lang="bg-BG" dirty="0"/>
          </a:p>
        </p:txBody>
      </p:sp>
      <p:sp>
        <p:nvSpPr>
          <p:cNvPr id="67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 userDrawn="1"/>
        </p:nvSpPr>
        <p:spPr>
          <a:xfrm>
            <a:off x="3764383" y="1309577"/>
            <a:ext cx="426618" cy="2656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 userDrawn="1"/>
        </p:nvSpPr>
        <p:spPr>
          <a:xfrm>
            <a:off x="2899104" y="1248798"/>
            <a:ext cx="482271" cy="431251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Freeform 25">
            <a:extLst>
              <a:ext uri="{FF2B5EF4-FFF2-40B4-BE49-F238E27FC236}">
                <a16:creationId xmlns:a16="http://schemas.microsoft.com/office/drawing/2014/main" id="{115A3EAB-6A86-45ED-8F48-A7797A2D6676}"/>
              </a:ext>
            </a:extLst>
          </p:cNvPr>
          <p:cNvSpPr/>
          <p:nvPr userDrawn="1"/>
        </p:nvSpPr>
        <p:spPr>
          <a:xfrm flipH="1">
            <a:off x="2171746" y="1239273"/>
            <a:ext cx="342851" cy="440776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Teardrop 6">
            <a:extLst>
              <a:ext uri="{FF2B5EF4-FFF2-40B4-BE49-F238E27FC236}">
                <a16:creationId xmlns:a16="http://schemas.microsoft.com/office/drawing/2014/main" id="{3FF8E6D1-A5CA-4857-BFE4-E947E4F2F934}"/>
              </a:ext>
            </a:extLst>
          </p:cNvPr>
          <p:cNvSpPr/>
          <p:nvPr userDrawn="1"/>
        </p:nvSpPr>
        <p:spPr>
          <a:xfrm rot="8100000">
            <a:off x="1488149" y="1275248"/>
            <a:ext cx="311675" cy="3116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Block Arc 6">
            <a:extLst>
              <a:ext uri="{FF2B5EF4-FFF2-40B4-BE49-F238E27FC236}">
                <a16:creationId xmlns:a16="http://schemas.microsoft.com/office/drawing/2014/main" id="{62965521-2EFF-4BE9-866C-3D9369FA5C74}"/>
              </a:ext>
            </a:extLst>
          </p:cNvPr>
          <p:cNvSpPr/>
          <p:nvPr userDrawn="1"/>
        </p:nvSpPr>
        <p:spPr>
          <a:xfrm>
            <a:off x="4565463" y="1283949"/>
            <a:ext cx="355973" cy="348475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00" name="Group 99"/>
          <p:cNvGrpSpPr/>
          <p:nvPr userDrawn="1"/>
        </p:nvGrpSpPr>
        <p:grpSpPr>
          <a:xfrm rot="10800000" flipH="1">
            <a:off x="536418" y="1851977"/>
            <a:ext cx="1035208" cy="372301"/>
            <a:chOff x="5620124" y="3509549"/>
            <a:chExt cx="1035208" cy="372301"/>
          </a:xfrm>
        </p:grpSpPr>
        <p:grpSp>
          <p:nvGrpSpPr>
            <p:cNvPr id="101" name="Group 100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11" name="Straight Connector 110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Rectangle 11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02" name="Group 101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09" name="Straight Connector 108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Rectangle 10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03" name="Group 102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07" name="Straight Connector 106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Rectangle 107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04" name="Group 10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05" name="Straight Connector 104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Rectangle 105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113" name="Group 112"/>
          <p:cNvGrpSpPr/>
          <p:nvPr userDrawn="1"/>
        </p:nvGrpSpPr>
        <p:grpSpPr>
          <a:xfrm rot="10800000">
            <a:off x="1643988" y="1904778"/>
            <a:ext cx="4369814" cy="266700"/>
            <a:chOff x="5683781" y="3562350"/>
            <a:chExt cx="971552" cy="266700"/>
          </a:xfrm>
        </p:grpSpPr>
        <p:cxnSp>
          <p:nvCxnSpPr>
            <p:cNvPr id="124" name="Straight Connector 123"/>
            <p:cNvCxnSpPr/>
            <p:nvPr userDrawn="1"/>
          </p:nvCxnSpPr>
          <p:spPr>
            <a:xfrm>
              <a:off x="5931433" y="3562350"/>
              <a:ext cx="723900" cy="0"/>
            </a:xfrm>
            <a:prstGeom prst="line">
              <a:avLst/>
            </a:prstGeom>
            <a:ln w="9525">
              <a:solidFill>
                <a:schemeClr val="accent4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>
            <a:xfrm>
              <a:off x="5683781" y="3651250"/>
              <a:ext cx="971551" cy="0"/>
            </a:xfrm>
            <a:prstGeom prst="line">
              <a:avLst/>
            </a:prstGeom>
            <a:ln w="9525">
              <a:solidFill>
                <a:schemeClr val="accent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>
            <a:xfrm>
              <a:off x="5931432" y="3740150"/>
              <a:ext cx="723900" cy="0"/>
            </a:xfrm>
            <a:prstGeom prst="line">
              <a:avLst/>
            </a:prstGeom>
            <a:ln w="9525">
              <a:solidFill>
                <a:schemeClr val="accent2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6160031" y="3829050"/>
              <a:ext cx="495301" cy="0"/>
            </a:xfrm>
            <a:prstGeom prst="line">
              <a:avLst/>
            </a:prstGeom>
            <a:ln w="9525">
              <a:solidFill>
                <a:schemeClr val="accent3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Картина 1">
            <a:extLst>
              <a:ext uri="{FF2B5EF4-FFF2-40B4-BE49-F238E27FC236}">
                <a16:creationId xmlns:a16="http://schemas.microsoft.com/office/drawing/2014/main" id="{0CAF7B66-DFB0-E73E-55BB-2712472839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198" y="6379144"/>
            <a:ext cx="1792069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000251" y="74613"/>
            <a:ext cx="9765768" cy="1143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endParaRPr lang="bg-BG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68890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5">
            <a:extLst>
              <a:ext uri="{FF2B5EF4-FFF2-40B4-BE49-F238E27FC236}">
                <a16:creationId xmlns:a16="http://schemas.microsoft.com/office/drawing/2014/main" id="{31F4C95B-CA7A-4712-AAA5-64498522CF80}"/>
              </a:ext>
            </a:extLst>
          </p:cNvPr>
          <p:cNvSpPr/>
          <p:nvPr userDrawn="1"/>
        </p:nvSpPr>
        <p:spPr>
          <a:xfrm>
            <a:off x="368458" y="1"/>
            <a:ext cx="1660827" cy="6307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779" y="75407"/>
            <a:ext cx="11263649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1090118" y="908397"/>
            <a:ext cx="1035209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1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9FAD8FF1-E2F6-4351-85F0-A2CEF9353892}"/>
              </a:ext>
            </a:extLst>
          </p:cNvPr>
          <p:cNvSpPr/>
          <p:nvPr userDrawn="1"/>
        </p:nvSpPr>
        <p:spPr>
          <a:xfrm>
            <a:off x="-8791" y="0"/>
            <a:ext cx="378357" cy="6307018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D9C85087-4A4F-71B2-2F81-752BA57BA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3429" y="6485911"/>
            <a:ext cx="411422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5" name="Контейнер за таблица 5">
            <a:extLst>
              <a:ext uri="{FF2B5EF4-FFF2-40B4-BE49-F238E27FC236}">
                <a16:creationId xmlns:a16="http://schemas.microsoft.com/office/drawing/2014/main" id="{3223A1E6-0F17-3A2C-9E3F-6ADB6CD08C1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44164" y="1245014"/>
            <a:ext cx="11082609" cy="493871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endParaRPr lang="bg-BG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3017688B-62E6-1CB7-679F-93EEA23DE2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67139" y="6433077"/>
            <a:ext cx="9559634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9666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5">
            <a:extLst>
              <a:ext uri="{FF2B5EF4-FFF2-40B4-BE49-F238E27FC236}">
                <a16:creationId xmlns:a16="http://schemas.microsoft.com/office/drawing/2014/main" id="{31F4C95B-CA7A-4712-AAA5-64498522CF80}"/>
              </a:ext>
            </a:extLst>
          </p:cNvPr>
          <p:cNvSpPr/>
          <p:nvPr userDrawn="1"/>
        </p:nvSpPr>
        <p:spPr>
          <a:xfrm>
            <a:off x="368458" y="1"/>
            <a:ext cx="1660827" cy="6307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779" y="75407"/>
            <a:ext cx="11263649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1090118" y="908397"/>
            <a:ext cx="1035209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1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9FAD8FF1-E2F6-4351-85F0-A2CEF9353892}"/>
              </a:ext>
            </a:extLst>
          </p:cNvPr>
          <p:cNvSpPr/>
          <p:nvPr userDrawn="1"/>
        </p:nvSpPr>
        <p:spPr>
          <a:xfrm>
            <a:off x="-8791" y="0"/>
            <a:ext cx="378357" cy="6307018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D9C85087-4A4F-71B2-2F81-752BA57BA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3429" y="6485911"/>
            <a:ext cx="411422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8" name="Chart Placeholder 5">
            <a:extLst>
              <a:ext uri="{FF2B5EF4-FFF2-40B4-BE49-F238E27FC236}">
                <a16:creationId xmlns:a16="http://schemas.microsoft.com/office/drawing/2014/main" id="{3E5051DF-EF2C-CFC9-1196-504E71E6FD0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95293" y="1253270"/>
            <a:ext cx="11002732" cy="4968496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963FAAF-BFF9-0E2D-00CB-103D5291D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67139" y="6433077"/>
            <a:ext cx="9559634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5656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52700" y="2265362"/>
            <a:ext cx="8658225" cy="3449638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endParaRPr lang="bg-BG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1147093" y="5766147"/>
            <a:ext cx="1035208" cy="372301"/>
            <a:chOff x="5620124" y="3509549"/>
            <a:chExt cx="1035208" cy="372301"/>
          </a:xfrm>
        </p:grpSpPr>
        <p:grpSp>
          <p:nvGrpSpPr>
            <p:cNvPr id="21" name="Group 20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29" name="Straight Connector 28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3" name="Group 22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27" name="Straight Connector 26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pic>
        <p:nvPicPr>
          <p:cNvPr id="2" name="Картина 1">
            <a:extLst>
              <a:ext uri="{FF2B5EF4-FFF2-40B4-BE49-F238E27FC236}">
                <a16:creationId xmlns:a16="http://schemas.microsoft.com/office/drawing/2014/main" id="{004BCAFB-26A3-B52E-3041-228B7F5829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4" y="5327076"/>
            <a:ext cx="903159" cy="9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9" name="Контейнер за картина 2">
            <a:extLst>
              <a:ext uri="{FF2B5EF4-FFF2-40B4-BE49-F238E27FC236}">
                <a16:creationId xmlns:a16="http://schemas.microsoft.com/office/drawing/2014/main" id="{EA3E5553-7D34-41F2-9119-2B75F2DFA6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</p:spTree>
    <p:extLst>
      <p:ext uri="{BB962C8B-B14F-4D97-AF65-F5344CB8AC3E}">
        <p14:creationId xmlns:p14="http://schemas.microsoft.com/office/powerpoint/2010/main" val="46195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723426" y="6485910"/>
            <a:ext cx="411423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043541" y="1281112"/>
            <a:ext cx="9664899" cy="5005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Контейнер за картина 2">
            <a:extLst>
              <a:ext uri="{FF2B5EF4-FFF2-40B4-BE49-F238E27FC236}">
                <a16:creationId xmlns:a16="http://schemas.microsoft.com/office/drawing/2014/main" id="{274F9D26-DEA6-437D-AB10-C33743E0D1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1" name="Title 8">
            <a:extLst>
              <a:ext uri="{FF2B5EF4-FFF2-40B4-BE49-F238E27FC236}">
                <a16:creationId xmlns:a16="http://schemas.microsoft.com/office/drawing/2014/main" id="{FDF15A76-E667-4D17-B1AD-58AEC3E05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9632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5">
            <a:extLst>
              <a:ext uri="{FF2B5EF4-FFF2-40B4-BE49-F238E27FC236}">
                <a16:creationId xmlns:a16="http://schemas.microsoft.com/office/drawing/2014/main" id="{31F4C95B-CA7A-4712-AAA5-64498522CF80}"/>
              </a:ext>
            </a:extLst>
          </p:cNvPr>
          <p:cNvSpPr/>
          <p:nvPr userDrawn="1"/>
        </p:nvSpPr>
        <p:spPr>
          <a:xfrm>
            <a:off x="368458" y="1"/>
            <a:ext cx="1660827" cy="6307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86024" y="75407"/>
            <a:ext cx="10304094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1090118" y="908397"/>
            <a:ext cx="1035209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1801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1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9FAD8FF1-E2F6-4351-85F0-A2CEF9353892}"/>
              </a:ext>
            </a:extLst>
          </p:cNvPr>
          <p:cNvSpPr/>
          <p:nvPr userDrawn="1"/>
        </p:nvSpPr>
        <p:spPr>
          <a:xfrm>
            <a:off x="-8791" y="0"/>
            <a:ext cx="378357" cy="6307018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801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F9FF52AF-8B2F-4A69-D63C-CA2BB8BC9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9285" y="6433077"/>
            <a:ext cx="9679156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D9C85087-4A4F-71B2-2F81-752BA57BA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3429" y="6485911"/>
            <a:ext cx="411422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025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43541" y="1371600"/>
            <a:ext cx="9664900" cy="48768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30" name="Контейнер за картина 2">
            <a:extLst>
              <a:ext uri="{FF2B5EF4-FFF2-40B4-BE49-F238E27FC236}">
                <a16:creationId xmlns:a16="http://schemas.microsoft.com/office/drawing/2014/main" id="{F762126F-28F8-488F-ACD2-E7455972EA1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1" name="Title 8">
            <a:extLst>
              <a:ext uri="{FF2B5EF4-FFF2-40B4-BE49-F238E27FC236}">
                <a16:creationId xmlns:a16="http://schemas.microsoft.com/office/drawing/2014/main" id="{24631534-830A-48D2-8F9B-9636EF307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420F1AE5-3AAF-4E2F-83D1-1B9C9493BB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0156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30" name="Контейнер за картина 2">
            <a:extLst>
              <a:ext uri="{FF2B5EF4-FFF2-40B4-BE49-F238E27FC236}">
                <a16:creationId xmlns:a16="http://schemas.microsoft.com/office/drawing/2014/main" id="{DEF6AC7B-3F7C-402A-AE69-EC480695017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1" name="Title 8">
            <a:extLst>
              <a:ext uri="{FF2B5EF4-FFF2-40B4-BE49-F238E27FC236}">
                <a16:creationId xmlns:a16="http://schemas.microsoft.com/office/drawing/2014/main" id="{0B1A88B2-ED84-4CE5-A0E2-5FA3EF8B4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BA874A74-724F-40D1-B257-ED0A8FAA8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  <p:sp>
        <p:nvSpPr>
          <p:cNvPr id="6" name="Контейнер за таблица 5">
            <a:extLst>
              <a:ext uri="{FF2B5EF4-FFF2-40B4-BE49-F238E27FC236}">
                <a16:creationId xmlns:a16="http://schemas.microsoft.com/office/drawing/2014/main" id="{004AB15E-A873-4DC5-90AE-64E6CD4463D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2042914" y="1316038"/>
            <a:ext cx="9664899" cy="493871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7756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6953251" y="1323974"/>
            <a:ext cx="4755190" cy="494347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31" name="Контейнер за картина 2">
            <a:extLst>
              <a:ext uri="{FF2B5EF4-FFF2-40B4-BE49-F238E27FC236}">
                <a16:creationId xmlns:a16="http://schemas.microsoft.com/office/drawing/2014/main" id="{C1135A8F-B533-4DF1-BD48-A3D3E6F053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D6237BC7-1D22-4661-A882-A1BAE6601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A8252236-6020-42C4-AB3D-92F5DC1589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  <p:sp>
        <p:nvSpPr>
          <p:cNvPr id="8" name="Контейнер за диаграма 7">
            <a:extLst>
              <a:ext uri="{FF2B5EF4-FFF2-40B4-BE49-F238E27FC236}">
                <a16:creationId xmlns:a16="http://schemas.microsoft.com/office/drawing/2014/main" id="{7D7CC50D-F210-4EB0-8FBF-7FD0C1589AFB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2043114" y="1323975"/>
            <a:ext cx="4805361" cy="490696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80612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1090117" y="908397"/>
            <a:ext cx="1035208" cy="372301"/>
            <a:chOff x="5620124" y="3509549"/>
            <a:chExt cx="1035208" cy="37230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5822793" y="3509549"/>
              <a:ext cx="825657" cy="105601"/>
              <a:chOff x="5822793" y="3509549"/>
              <a:chExt cx="825657" cy="105601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>
                <a:off x="5924550" y="3562350"/>
                <a:ext cx="723900" cy="0"/>
              </a:xfrm>
              <a:prstGeom prst="line">
                <a:avLst/>
              </a:prstGeom>
              <a:ln w="9525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 userDrawn="1"/>
            </p:nvSpPr>
            <p:spPr>
              <a:xfrm>
                <a:off x="5822793" y="3509549"/>
                <a:ext cx="104400" cy="1056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5620124" y="3598449"/>
              <a:ext cx="1028326" cy="105601"/>
              <a:chOff x="5620124" y="3598449"/>
              <a:chExt cx="1028326" cy="105601"/>
            </a:xfrm>
          </p:grpSpPr>
          <p:cxnSp>
            <p:nvCxnSpPr>
              <p:cNvPr id="16" name="Straight Connector 15"/>
              <p:cNvCxnSpPr/>
              <p:nvPr userDrawn="1"/>
            </p:nvCxnSpPr>
            <p:spPr>
              <a:xfrm>
                <a:off x="5676899" y="3651250"/>
                <a:ext cx="971551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 userDrawn="1"/>
            </p:nvSpPr>
            <p:spPr>
              <a:xfrm>
                <a:off x="5620124" y="3598449"/>
                <a:ext cx="104400" cy="1056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5905875" y="3687349"/>
              <a:ext cx="742575" cy="105601"/>
              <a:chOff x="5905875" y="3687349"/>
              <a:chExt cx="742575" cy="105601"/>
            </a:xfrm>
          </p:grpSpPr>
          <p:cxnSp>
            <p:nvCxnSpPr>
              <p:cNvPr id="18" name="Straight Connector 17"/>
              <p:cNvCxnSpPr/>
              <p:nvPr userDrawn="1"/>
            </p:nvCxnSpPr>
            <p:spPr>
              <a:xfrm>
                <a:off x="5924550" y="3740150"/>
                <a:ext cx="723900" cy="0"/>
              </a:xfrm>
              <a:prstGeom prst="line">
                <a:avLst/>
              </a:prstGeom>
              <a:ln w="9525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 userDrawn="1"/>
            </p:nvSpPr>
            <p:spPr>
              <a:xfrm>
                <a:off x="5905875" y="3687349"/>
                <a:ext cx="104400" cy="105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4" name="Group 23"/>
            <p:cNvGrpSpPr/>
            <p:nvPr userDrawn="1"/>
          </p:nvGrpSpPr>
          <p:grpSpPr>
            <a:xfrm>
              <a:off x="6056779" y="3776249"/>
              <a:ext cx="598553" cy="105601"/>
              <a:chOff x="6056779" y="3776249"/>
              <a:chExt cx="598553" cy="105601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6160031" y="3829050"/>
                <a:ext cx="495301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 userDrawn="1"/>
            </p:nvSpPr>
            <p:spPr>
              <a:xfrm>
                <a:off x="6056779" y="3776249"/>
                <a:ext cx="104400" cy="105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26" name="Rectangle 25"/>
          <p:cNvSpPr/>
          <p:nvPr userDrawn="1"/>
        </p:nvSpPr>
        <p:spPr>
          <a:xfrm>
            <a:off x="11813643" y="0"/>
            <a:ext cx="378357" cy="6857999"/>
          </a:xfrm>
          <a:prstGeom prst="rect">
            <a:avLst/>
          </a:prstGeom>
          <a:solidFill>
            <a:srgbClr val="E8E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687174" y="6485910"/>
            <a:ext cx="447676" cy="365125"/>
          </a:xfrm>
        </p:spPr>
        <p:txBody>
          <a:bodyPr/>
          <a:lstStyle>
            <a:lvl1pPr>
              <a:defRPr i="0">
                <a:solidFill>
                  <a:schemeClr val="accent2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2043541" y="1323975"/>
            <a:ext cx="4785884" cy="4953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6953251" y="1323976"/>
            <a:ext cx="4755190" cy="2374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28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953251" y="3807725"/>
            <a:ext cx="4755190" cy="24597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bg-BG" dirty="0"/>
          </a:p>
        </p:txBody>
      </p:sp>
      <p:sp>
        <p:nvSpPr>
          <p:cNvPr id="31" name="Контейнер за картина 2">
            <a:extLst>
              <a:ext uri="{FF2B5EF4-FFF2-40B4-BE49-F238E27FC236}">
                <a16:creationId xmlns:a16="http://schemas.microsoft.com/office/drawing/2014/main" id="{7C61C3B5-14FE-4AD0-9A73-5CD8CE7D07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625" y="5172075"/>
            <a:ext cx="1890713" cy="1058864"/>
          </a:xfrm>
          <a:prstGeom prst="rect">
            <a:avLst/>
          </a:prstGeom>
        </p:spPr>
        <p:txBody>
          <a:bodyPr/>
          <a:lstStyle/>
          <a:p>
            <a:r>
              <a:rPr lang="bg-BG" dirty="0"/>
              <a:t>Лого</a:t>
            </a: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A74EB104-8298-4F8C-8EA0-0B64720B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85" y="74614"/>
            <a:ext cx="9656355" cy="744884"/>
          </a:xfrm>
          <a:prstGeom prst="rect">
            <a:avLst/>
          </a:prstGeom>
        </p:spPr>
        <p:txBody>
          <a:bodyPr anchor="ctr" anchorCtr="0"/>
          <a:lstStyle>
            <a:lvl1pPr>
              <a:defRPr sz="2800" b="1"/>
            </a:lvl1pPr>
          </a:lstStyle>
          <a:p>
            <a:endParaRPr lang="bg-BG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BDA8FE90-F8ED-41D4-8FE5-53563DEA81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3541" y="6353175"/>
            <a:ext cx="9664899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i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1721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034"/>
          <p:cNvGrpSpPr/>
          <p:nvPr userDrawn="1"/>
        </p:nvGrpSpPr>
        <p:grpSpPr>
          <a:xfrm>
            <a:off x="-6713" y="0"/>
            <a:ext cx="1981199" cy="6858000"/>
            <a:chOff x="0" y="0"/>
            <a:chExt cx="1981199" cy="6858000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1943100" cy="6858000"/>
            </a:xfrm>
            <a:prstGeom prst="rect">
              <a:avLst/>
            </a:prstGeom>
            <a:solidFill>
              <a:srgbClr val="E8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8550" y="485776"/>
              <a:ext cx="1972649" cy="5800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5" name="Group 4"/>
            <p:cNvGrpSpPr/>
            <p:nvPr userDrawn="1"/>
          </p:nvGrpSpPr>
          <p:grpSpPr>
            <a:xfrm>
              <a:off x="2812" y="514351"/>
              <a:ext cx="1940288" cy="747601"/>
              <a:chOff x="-6713" y="514351"/>
              <a:chExt cx="1940288" cy="747601"/>
            </a:xfrm>
          </p:grpSpPr>
          <p:sp>
            <p:nvSpPr>
              <p:cNvPr id="6" name="Rectangle 5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" name="Rectangle 6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" name="Rectangle 8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1" name="Rectangle 10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7" name="Group 16"/>
            <p:cNvGrpSpPr/>
            <p:nvPr userDrawn="1"/>
          </p:nvGrpSpPr>
          <p:grpSpPr>
            <a:xfrm>
              <a:off x="5680" y="1290527"/>
              <a:ext cx="1940288" cy="747601"/>
              <a:chOff x="-6713" y="514351"/>
              <a:chExt cx="1940288" cy="747601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28" name="Group 27"/>
            <p:cNvGrpSpPr/>
            <p:nvPr userDrawn="1"/>
          </p:nvGrpSpPr>
          <p:grpSpPr>
            <a:xfrm>
              <a:off x="8548" y="2066703"/>
              <a:ext cx="1940288" cy="747601"/>
              <a:chOff x="-6713" y="514351"/>
              <a:chExt cx="1940288" cy="747601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Rectangle 33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5" name="Rectangle 34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6" name="Rectangle 35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8" name="Rectangle 37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9" name="Group 38"/>
            <p:cNvGrpSpPr/>
            <p:nvPr userDrawn="1"/>
          </p:nvGrpSpPr>
          <p:grpSpPr>
            <a:xfrm>
              <a:off x="11416" y="2842879"/>
              <a:ext cx="1940288" cy="747601"/>
              <a:chOff x="-6713" y="514351"/>
              <a:chExt cx="1940288" cy="747601"/>
            </a:xfrm>
          </p:grpSpPr>
          <p:sp>
            <p:nvSpPr>
              <p:cNvPr id="40" name="Rectangle 39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1" name="Rectangle 40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2" name="Rectangle 41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3" name="Rectangle 42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Rectangle 43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Rectangle 45"/>
              <p:cNvSpPr/>
              <p:nvPr userDrawn="1"/>
            </p:nvSpPr>
            <p:spPr>
              <a:xfrm>
                <a:off x="384787" y="901952"/>
                <a:ext cx="360000" cy="360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7" name="Rectangle 46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9" name="Rectangle 48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50" name="Group 49"/>
            <p:cNvGrpSpPr/>
            <p:nvPr userDrawn="1"/>
          </p:nvGrpSpPr>
          <p:grpSpPr>
            <a:xfrm>
              <a:off x="14284" y="3619055"/>
              <a:ext cx="1940288" cy="747601"/>
              <a:chOff x="-6713" y="514351"/>
              <a:chExt cx="1940288" cy="747601"/>
            </a:xfrm>
          </p:grpSpPr>
          <p:sp>
            <p:nvSpPr>
              <p:cNvPr id="51" name="Rectangle 50"/>
              <p:cNvSpPr/>
              <p:nvPr userDrawn="1"/>
            </p:nvSpPr>
            <p:spPr>
              <a:xfrm>
                <a:off x="-67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2" name="Rectangle 51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3" name="Rectangle 52"/>
              <p:cNvSpPr/>
              <p:nvPr userDrawn="1"/>
            </p:nvSpPr>
            <p:spPr>
              <a:xfrm>
                <a:off x="781050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Rectangle 53"/>
              <p:cNvSpPr/>
              <p:nvPr userDrawn="1"/>
            </p:nvSpPr>
            <p:spPr>
              <a:xfrm>
                <a:off x="1177313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5" name="Rectangle 54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Rectangle 55"/>
              <p:cNvSpPr/>
              <p:nvPr userDrawn="1"/>
            </p:nvSpPr>
            <p:spPr>
              <a:xfrm>
                <a:off x="-67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8" name="Rectangle 57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9" name="Rectangle 58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61" name="Group 60"/>
            <p:cNvGrpSpPr/>
            <p:nvPr userDrawn="1"/>
          </p:nvGrpSpPr>
          <p:grpSpPr>
            <a:xfrm>
              <a:off x="408652" y="4395231"/>
              <a:ext cx="1548788" cy="747601"/>
              <a:chOff x="384787" y="514351"/>
              <a:chExt cx="1548788" cy="747601"/>
            </a:xfrm>
          </p:grpSpPr>
          <p:sp>
            <p:nvSpPr>
              <p:cNvPr id="63" name="Rectangle 62"/>
              <p:cNvSpPr/>
              <p:nvPr userDrawn="1"/>
            </p:nvSpPr>
            <p:spPr>
              <a:xfrm>
                <a:off x="384787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6" name="Rectangle 65"/>
              <p:cNvSpPr/>
              <p:nvPr userDrawn="1"/>
            </p:nvSpPr>
            <p:spPr>
              <a:xfrm>
                <a:off x="1573575" y="514351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9" name="Rectangle 68"/>
              <p:cNvSpPr/>
              <p:nvPr userDrawn="1"/>
            </p:nvSpPr>
            <p:spPr>
              <a:xfrm>
                <a:off x="781050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0" name="Rectangle 69"/>
              <p:cNvSpPr/>
              <p:nvPr userDrawn="1"/>
            </p:nvSpPr>
            <p:spPr>
              <a:xfrm>
                <a:off x="1177313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1" name="Rectangle 70"/>
              <p:cNvSpPr/>
              <p:nvPr userDrawn="1"/>
            </p:nvSpPr>
            <p:spPr>
              <a:xfrm>
                <a:off x="1573575" y="901952"/>
                <a:ext cx="360000" cy="360000"/>
              </a:xfrm>
              <a:prstGeom prst="rect">
                <a:avLst/>
              </a:prstGeom>
              <a:solidFill>
                <a:srgbClr val="E8E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77" name="Rectangle 76"/>
            <p:cNvSpPr/>
            <p:nvPr userDrawn="1"/>
          </p:nvSpPr>
          <p:spPr>
            <a:xfrm>
              <a:off x="1600308" y="5171407"/>
              <a:ext cx="360000" cy="360000"/>
            </a:xfrm>
            <a:prstGeom prst="rect">
              <a:avLst/>
            </a:prstGeom>
            <a:solidFill>
              <a:srgbClr val="E8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044" name="Slide Number Placeholder 1043"/>
          <p:cNvSpPr>
            <a:spLocks noGrp="1"/>
          </p:cNvSpPr>
          <p:nvPr>
            <p:ph type="sldNum" sz="quarter" idx="4"/>
          </p:nvPr>
        </p:nvSpPr>
        <p:spPr>
          <a:xfrm>
            <a:off x="11706224" y="6428760"/>
            <a:ext cx="428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240E9C8-A0BB-46A0-8406-18B049EFD034}" type="slidenum">
              <a:rPr lang="bg-BG" smtClean="0"/>
              <a:pPr/>
              <a:t>‹#›</a:t>
            </a:fld>
            <a:endParaRPr lang="bg-BG" dirty="0"/>
          </a:p>
        </p:txBody>
      </p:sp>
      <p:pic>
        <p:nvPicPr>
          <p:cNvPr id="16" name="Картина 15">
            <a:extLst>
              <a:ext uri="{FF2B5EF4-FFF2-40B4-BE49-F238E27FC236}">
                <a16:creationId xmlns:a16="http://schemas.microsoft.com/office/drawing/2014/main" id="{31438677-918A-C66B-D25B-EB69ACC4D7E2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" y="6380369"/>
            <a:ext cx="1792069" cy="396000"/>
          </a:xfrm>
          <a:prstGeom prst="rect">
            <a:avLst/>
          </a:prstGeom>
        </p:spPr>
      </p:pic>
      <p:pic>
        <p:nvPicPr>
          <p:cNvPr id="2" name="Картина 1">
            <a:extLst>
              <a:ext uri="{FF2B5EF4-FFF2-40B4-BE49-F238E27FC236}">
                <a16:creationId xmlns:a16="http://schemas.microsoft.com/office/drawing/2014/main" id="{4A55BF4C-7F06-29BB-49DD-C51605F7340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4" y="5327076"/>
            <a:ext cx="903159" cy="9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5" r:id="rId3"/>
    <p:sldLayoutId id="2147483657" r:id="rId4"/>
    <p:sldLayoutId id="2147483668" r:id="rId5"/>
    <p:sldLayoutId id="2147483659" r:id="rId6"/>
    <p:sldLayoutId id="2147483658" r:id="rId7"/>
    <p:sldLayoutId id="2147483660" r:id="rId8"/>
    <p:sldLayoutId id="2147483662" r:id="rId9"/>
    <p:sldLayoutId id="2147483663" r:id="rId10"/>
    <p:sldLayoutId id="2147483661" r:id="rId11"/>
    <p:sldLayoutId id="2147483664" r:id="rId12"/>
    <p:sldLayoutId id="2147483665" r:id="rId13"/>
    <p:sldLayoutId id="2147483666" r:id="rId14"/>
    <p:sldLayoutId id="2147483667" r:id="rId15"/>
    <p:sldLayoutId id="2147483653" r:id="rId16"/>
    <p:sldLayoutId id="2147483669" r:id="rId17"/>
    <p:sldLayoutId id="2147483671" r:id="rId18"/>
    <p:sldLayoutId id="2147483672" r:id="rId1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8.sv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svg"/><Relationship Id="rId11" Type="http://schemas.openxmlformats.org/officeDocument/2006/relationships/image" Target="../media/image7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tags" Target="../tags/tag171.xml"/><Relationship Id="rId18" Type="http://schemas.openxmlformats.org/officeDocument/2006/relationships/tags" Target="../tags/tag176.xml"/><Relationship Id="rId26" Type="http://schemas.openxmlformats.org/officeDocument/2006/relationships/tags" Target="../tags/tag184.xml"/><Relationship Id="rId39" Type="http://schemas.openxmlformats.org/officeDocument/2006/relationships/tags" Target="../tags/tag197.xml"/><Relationship Id="rId21" Type="http://schemas.openxmlformats.org/officeDocument/2006/relationships/tags" Target="../tags/tag179.xml"/><Relationship Id="rId34" Type="http://schemas.openxmlformats.org/officeDocument/2006/relationships/tags" Target="../tags/tag192.xml"/><Relationship Id="rId42" Type="http://schemas.openxmlformats.org/officeDocument/2006/relationships/tags" Target="../tags/tag200.xml"/><Relationship Id="rId47" Type="http://schemas.openxmlformats.org/officeDocument/2006/relationships/tags" Target="../tags/tag205.xml"/><Relationship Id="rId50" Type="http://schemas.openxmlformats.org/officeDocument/2006/relationships/tags" Target="../tags/tag208.xml"/><Relationship Id="rId55" Type="http://schemas.openxmlformats.org/officeDocument/2006/relationships/tags" Target="../tags/tag213.xml"/><Relationship Id="rId63" Type="http://schemas.openxmlformats.org/officeDocument/2006/relationships/tags" Target="../tags/tag221.xml"/><Relationship Id="rId68" Type="http://schemas.openxmlformats.org/officeDocument/2006/relationships/tags" Target="../tags/tag226.xml"/><Relationship Id="rId76" Type="http://schemas.openxmlformats.org/officeDocument/2006/relationships/tags" Target="../tags/tag234.xml"/><Relationship Id="rId7" Type="http://schemas.openxmlformats.org/officeDocument/2006/relationships/tags" Target="../tags/tag165.xml"/><Relationship Id="rId71" Type="http://schemas.openxmlformats.org/officeDocument/2006/relationships/tags" Target="../tags/tag229.xml"/><Relationship Id="rId2" Type="http://schemas.openxmlformats.org/officeDocument/2006/relationships/tags" Target="../tags/tag160.xml"/><Relationship Id="rId16" Type="http://schemas.openxmlformats.org/officeDocument/2006/relationships/tags" Target="../tags/tag174.xml"/><Relationship Id="rId29" Type="http://schemas.openxmlformats.org/officeDocument/2006/relationships/tags" Target="../tags/tag187.xml"/><Relationship Id="rId11" Type="http://schemas.openxmlformats.org/officeDocument/2006/relationships/tags" Target="../tags/tag169.xml"/><Relationship Id="rId24" Type="http://schemas.openxmlformats.org/officeDocument/2006/relationships/tags" Target="../tags/tag182.xml"/><Relationship Id="rId32" Type="http://schemas.openxmlformats.org/officeDocument/2006/relationships/tags" Target="../tags/tag190.xml"/><Relationship Id="rId37" Type="http://schemas.openxmlformats.org/officeDocument/2006/relationships/tags" Target="../tags/tag195.xml"/><Relationship Id="rId40" Type="http://schemas.openxmlformats.org/officeDocument/2006/relationships/tags" Target="../tags/tag198.xml"/><Relationship Id="rId45" Type="http://schemas.openxmlformats.org/officeDocument/2006/relationships/tags" Target="../tags/tag203.xml"/><Relationship Id="rId53" Type="http://schemas.openxmlformats.org/officeDocument/2006/relationships/tags" Target="../tags/tag211.xml"/><Relationship Id="rId58" Type="http://schemas.openxmlformats.org/officeDocument/2006/relationships/tags" Target="../tags/tag216.xml"/><Relationship Id="rId66" Type="http://schemas.openxmlformats.org/officeDocument/2006/relationships/tags" Target="../tags/tag224.xml"/><Relationship Id="rId74" Type="http://schemas.openxmlformats.org/officeDocument/2006/relationships/tags" Target="../tags/tag232.xml"/><Relationship Id="rId79" Type="http://schemas.openxmlformats.org/officeDocument/2006/relationships/tags" Target="../tags/tag237.xml"/><Relationship Id="rId5" Type="http://schemas.openxmlformats.org/officeDocument/2006/relationships/tags" Target="../tags/tag163.xml"/><Relationship Id="rId61" Type="http://schemas.openxmlformats.org/officeDocument/2006/relationships/tags" Target="../tags/tag219.xml"/><Relationship Id="rId82" Type="http://schemas.openxmlformats.org/officeDocument/2006/relationships/chart" Target="../charts/chart18.xml"/><Relationship Id="rId10" Type="http://schemas.openxmlformats.org/officeDocument/2006/relationships/tags" Target="../tags/tag168.xml"/><Relationship Id="rId19" Type="http://schemas.openxmlformats.org/officeDocument/2006/relationships/tags" Target="../tags/tag177.xml"/><Relationship Id="rId31" Type="http://schemas.openxmlformats.org/officeDocument/2006/relationships/tags" Target="../tags/tag189.xml"/><Relationship Id="rId44" Type="http://schemas.openxmlformats.org/officeDocument/2006/relationships/tags" Target="../tags/tag202.xml"/><Relationship Id="rId52" Type="http://schemas.openxmlformats.org/officeDocument/2006/relationships/tags" Target="../tags/tag210.xml"/><Relationship Id="rId60" Type="http://schemas.openxmlformats.org/officeDocument/2006/relationships/tags" Target="../tags/tag218.xml"/><Relationship Id="rId65" Type="http://schemas.openxmlformats.org/officeDocument/2006/relationships/tags" Target="../tags/tag223.xml"/><Relationship Id="rId73" Type="http://schemas.openxmlformats.org/officeDocument/2006/relationships/tags" Target="../tags/tag231.xml"/><Relationship Id="rId78" Type="http://schemas.openxmlformats.org/officeDocument/2006/relationships/tags" Target="../tags/tag236.xml"/><Relationship Id="rId81" Type="http://schemas.openxmlformats.org/officeDocument/2006/relationships/notesSlide" Target="../notesSlides/notesSlide3.xml"/><Relationship Id="rId4" Type="http://schemas.openxmlformats.org/officeDocument/2006/relationships/tags" Target="../tags/tag162.xml"/><Relationship Id="rId9" Type="http://schemas.openxmlformats.org/officeDocument/2006/relationships/tags" Target="../tags/tag167.xml"/><Relationship Id="rId14" Type="http://schemas.openxmlformats.org/officeDocument/2006/relationships/tags" Target="../tags/tag172.xml"/><Relationship Id="rId22" Type="http://schemas.openxmlformats.org/officeDocument/2006/relationships/tags" Target="../tags/tag180.xml"/><Relationship Id="rId27" Type="http://schemas.openxmlformats.org/officeDocument/2006/relationships/tags" Target="../tags/tag185.xml"/><Relationship Id="rId30" Type="http://schemas.openxmlformats.org/officeDocument/2006/relationships/tags" Target="../tags/tag188.xml"/><Relationship Id="rId35" Type="http://schemas.openxmlformats.org/officeDocument/2006/relationships/tags" Target="../tags/tag193.xml"/><Relationship Id="rId43" Type="http://schemas.openxmlformats.org/officeDocument/2006/relationships/tags" Target="../tags/tag201.xml"/><Relationship Id="rId48" Type="http://schemas.openxmlformats.org/officeDocument/2006/relationships/tags" Target="../tags/tag206.xml"/><Relationship Id="rId56" Type="http://schemas.openxmlformats.org/officeDocument/2006/relationships/tags" Target="../tags/tag214.xml"/><Relationship Id="rId64" Type="http://schemas.openxmlformats.org/officeDocument/2006/relationships/tags" Target="../tags/tag222.xml"/><Relationship Id="rId69" Type="http://schemas.openxmlformats.org/officeDocument/2006/relationships/tags" Target="../tags/tag227.xml"/><Relationship Id="rId77" Type="http://schemas.openxmlformats.org/officeDocument/2006/relationships/tags" Target="../tags/tag235.xml"/><Relationship Id="rId8" Type="http://schemas.openxmlformats.org/officeDocument/2006/relationships/tags" Target="../tags/tag166.xml"/><Relationship Id="rId51" Type="http://schemas.openxmlformats.org/officeDocument/2006/relationships/tags" Target="../tags/tag209.xml"/><Relationship Id="rId72" Type="http://schemas.openxmlformats.org/officeDocument/2006/relationships/tags" Target="../tags/tag230.xml"/><Relationship Id="rId80" Type="http://schemas.openxmlformats.org/officeDocument/2006/relationships/slideLayout" Target="../slideLayouts/slideLayout19.xml"/><Relationship Id="rId3" Type="http://schemas.openxmlformats.org/officeDocument/2006/relationships/tags" Target="../tags/tag161.xml"/><Relationship Id="rId12" Type="http://schemas.openxmlformats.org/officeDocument/2006/relationships/tags" Target="../tags/tag170.xml"/><Relationship Id="rId17" Type="http://schemas.openxmlformats.org/officeDocument/2006/relationships/tags" Target="../tags/tag175.xml"/><Relationship Id="rId25" Type="http://schemas.openxmlformats.org/officeDocument/2006/relationships/tags" Target="../tags/tag183.xml"/><Relationship Id="rId33" Type="http://schemas.openxmlformats.org/officeDocument/2006/relationships/tags" Target="../tags/tag191.xml"/><Relationship Id="rId38" Type="http://schemas.openxmlformats.org/officeDocument/2006/relationships/tags" Target="../tags/tag196.xml"/><Relationship Id="rId46" Type="http://schemas.openxmlformats.org/officeDocument/2006/relationships/tags" Target="../tags/tag204.xml"/><Relationship Id="rId59" Type="http://schemas.openxmlformats.org/officeDocument/2006/relationships/tags" Target="../tags/tag217.xml"/><Relationship Id="rId67" Type="http://schemas.openxmlformats.org/officeDocument/2006/relationships/tags" Target="../tags/tag225.xml"/><Relationship Id="rId20" Type="http://schemas.openxmlformats.org/officeDocument/2006/relationships/tags" Target="../tags/tag178.xml"/><Relationship Id="rId41" Type="http://schemas.openxmlformats.org/officeDocument/2006/relationships/tags" Target="../tags/tag199.xml"/><Relationship Id="rId54" Type="http://schemas.openxmlformats.org/officeDocument/2006/relationships/tags" Target="../tags/tag212.xml"/><Relationship Id="rId62" Type="http://schemas.openxmlformats.org/officeDocument/2006/relationships/tags" Target="../tags/tag220.xml"/><Relationship Id="rId70" Type="http://schemas.openxmlformats.org/officeDocument/2006/relationships/tags" Target="../tags/tag228.xml"/><Relationship Id="rId75" Type="http://schemas.openxmlformats.org/officeDocument/2006/relationships/tags" Target="../tags/tag233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5" Type="http://schemas.openxmlformats.org/officeDocument/2006/relationships/tags" Target="../tags/tag173.xml"/><Relationship Id="rId23" Type="http://schemas.openxmlformats.org/officeDocument/2006/relationships/tags" Target="../tags/tag181.xml"/><Relationship Id="rId28" Type="http://schemas.openxmlformats.org/officeDocument/2006/relationships/tags" Target="../tags/tag186.xml"/><Relationship Id="rId36" Type="http://schemas.openxmlformats.org/officeDocument/2006/relationships/tags" Target="../tags/tag194.xml"/><Relationship Id="rId49" Type="http://schemas.openxmlformats.org/officeDocument/2006/relationships/tags" Target="../tags/tag207.xml"/><Relationship Id="rId57" Type="http://schemas.openxmlformats.org/officeDocument/2006/relationships/tags" Target="../tags/tag2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chart" Target="../charts/chart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chart" Target="../charts/chart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slideLayout" Target="../slideLayouts/slideLayout19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92.xml"/><Relationship Id="rId18" Type="http://schemas.openxmlformats.org/officeDocument/2006/relationships/tags" Target="../tags/tag97.xml"/><Relationship Id="rId26" Type="http://schemas.openxmlformats.org/officeDocument/2006/relationships/tags" Target="../tags/tag105.xml"/><Relationship Id="rId39" Type="http://schemas.openxmlformats.org/officeDocument/2006/relationships/tags" Target="../tags/tag118.xml"/><Relationship Id="rId21" Type="http://schemas.openxmlformats.org/officeDocument/2006/relationships/tags" Target="../tags/tag100.xml"/><Relationship Id="rId34" Type="http://schemas.openxmlformats.org/officeDocument/2006/relationships/tags" Target="../tags/tag113.xml"/><Relationship Id="rId42" Type="http://schemas.openxmlformats.org/officeDocument/2006/relationships/tags" Target="../tags/tag121.xml"/><Relationship Id="rId47" Type="http://schemas.openxmlformats.org/officeDocument/2006/relationships/tags" Target="../tags/tag126.xml"/><Relationship Id="rId50" Type="http://schemas.openxmlformats.org/officeDocument/2006/relationships/tags" Target="../tags/tag129.xml"/><Relationship Id="rId55" Type="http://schemas.openxmlformats.org/officeDocument/2006/relationships/tags" Target="../tags/tag134.xml"/><Relationship Id="rId63" Type="http://schemas.openxmlformats.org/officeDocument/2006/relationships/tags" Target="../tags/tag142.xml"/><Relationship Id="rId68" Type="http://schemas.openxmlformats.org/officeDocument/2006/relationships/tags" Target="../tags/tag147.xml"/><Relationship Id="rId76" Type="http://schemas.openxmlformats.org/officeDocument/2006/relationships/tags" Target="../tags/tag155.xml"/><Relationship Id="rId84" Type="http://schemas.openxmlformats.org/officeDocument/2006/relationships/chart" Target="../charts/chart6.xml"/><Relationship Id="rId7" Type="http://schemas.openxmlformats.org/officeDocument/2006/relationships/tags" Target="../tags/tag86.xml"/><Relationship Id="rId71" Type="http://schemas.openxmlformats.org/officeDocument/2006/relationships/tags" Target="../tags/tag150.xml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29" Type="http://schemas.openxmlformats.org/officeDocument/2006/relationships/tags" Target="../tags/tag108.xml"/><Relationship Id="rId11" Type="http://schemas.openxmlformats.org/officeDocument/2006/relationships/tags" Target="../tags/tag90.xml"/><Relationship Id="rId24" Type="http://schemas.openxmlformats.org/officeDocument/2006/relationships/tags" Target="../tags/tag103.xml"/><Relationship Id="rId32" Type="http://schemas.openxmlformats.org/officeDocument/2006/relationships/tags" Target="../tags/tag111.xml"/><Relationship Id="rId37" Type="http://schemas.openxmlformats.org/officeDocument/2006/relationships/tags" Target="../tags/tag116.xml"/><Relationship Id="rId40" Type="http://schemas.openxmlformats.org/officeDocument/2006/relationships/tags" Target="../tags/tag119.xml"/><Relationship Id="rId45" Type="http://schemas.openxmlformats.org/officeDocument/2006/relationships/tags" Target="../tags/tag124.xml"/><Relationship Id="rId53" Type="http://schemas.openxmlformats.org/officeDocument/2006/relationships/tags" Target="../tags/tag132.xml"/><Relationship Id="rId58" Type="http://schemas.openxmlformats.org/officeDocument/2006/relationships/tags" Target="../tags/tag137.xml"/><Relationship Id="rId66" Type="http://schemas.openxmlformats.org/officeDocument/2006/relationships/tags" Target="../tags/tag145.xml"/><Relationship Id="rId74" Type="http://schemas.openxmlformats.org/officeDocument/2006/relationships/tags" Target="../tags/tag153.xml"/><Relationship Id="rId79" Type="http://schemas.openxmlformats.org/officeDocument/2006/relationships/tags" Target="../tags/tag158.xml"/><Relationship Id="rId5" Type="http://schemas.openxmlformats.org/officeDocument/2006/relationships/tags" Target="../tags/tag84.xml"/><Relationship Id="rId61" Type="http://schemas.openxmlformats.org/officeDocument/2006/relationships/tags" Target="../tags/tag140.xml"/><Relationship Id="rId82" Type="http://schemas.openxmlformats.org/officeDocument/2006/relationships/chart" Target="../charts/chart4.xml"/><Relationship Id="rId10" Type="http://schemas.openxmlformats.org/officeDocument/2006/relationships/tags" Target="../tags/tag89.xml"/><Relationship Id="rId19" Type="http://schemas.openxmlformats.org/officeDocument/2006/relationships/tags" Target="../tags/tag98.xml"/><Relationship Id="rId31" Type="http://schemas.openxmlformats.org/officeDocument/2006/relationships/tags" Target="../tags/tag110.xml"/><Relationship Id="rId44" Type="http://schemas.openxmlformats.org/officeDocument/2006/relationships/tags" Target="../tags/tag123.xml"/><Relationship Id="rId52" Type="http://schemas.openxmlformats.org/officeDocument/2006/relationships/tags" Target="../tags/tag131.xml"/><Relationship Id="rId60" Type="http://schemas.openxmlformats.org/officeDocument/2006/relationships/tags" Target="../tags/tag139.xml"/><Relationship Id="rId65" Type="http://schemas.openxmlformats.org/officeDocument/2006/relationships/tags" Target="../tags/tag144.xml"/><Relationship Id="rId73" Type="http://schemas.openxmlformats.org/officeDocument/2006/relationships/tags" Target="../tags/tag152.xml"/><Relationship Id="rId78" Type="http://schemas.openxmlformats.org/officeDocument/2006/relationships/tags" Target="../tags/tag157.xml"/><Relationship Id="rId81" Type="http://schemas.openxmlformats.org/officeDocument/2006/relationships/chart" Target="../charts/chart3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Relationship Id="rId22" Type="http://schemas.openxmlformats.org/officeDocument/2006/relationships/tags" Target="../tags/tag101.xml"/><Relationship Id="rId27" Type="http://schemas.openxmlformats.org/officeDocument/2006/relationships/tags" Target="../tags/tag106.xml"/><Relationship Id="rId30" Type="http://schemas.openxmlformats.org/officeDocument/2006/relationships/tags" Target="../tags/tag109.xml"/><Relationship Id="rId35" Type="http://schemas.openxmlformats.org/officeDocument/2006/relationships/tags" Target="../tags/tag114.xml"/><Relationship Id="rId43" Type="http://schemas.openxmlformats.org/officeDocument/2006/relationships/tags" Target="../tags/tag122.xml"/><Relationship Id="rId48" Type="http://schemas.openxmlformats.org/officeDocument/2006/relationships/tags" Target="../tags/tag127.xml"/><Relationship Id="rId56" Type="http://schemas.openxmlformats.org/officeDocument/2006/relationships/tags" Target="../tags/tag135.xml"/><Relationship Id="rId64" Type="http://schemas.openxmlformats.org/officeDocument/2006/relationships/tags" Target="../tags/tag143.xml"/><Relationship Id="rId69" Type="http://schemas.openxmlformats.org/officeDocument/2006/relationships/tags" Target="../tags/tag148.xml"/><Relationship Id="rId77" Type="http://schemas.openxmlformats.org/officeDocument/2006/relationships/tags" Target="../tags/tag156.xml"/><Relationship Id="rId8" Type="http://schemas.openxmlformats.org/officeDocument/2006/relationships/tags" Target="../tags/tag87.xml"/><Relationship Id="rId51" Type="http://schemas.openxmlformats.org/officeDocument/2006/relationships/tags" Target="../tags/tag130.xml"/><Relationship Id="rId72" Type="http://schemas.openxmlformats.org/officeDocument/2006/relationships/tags" Target="../tags/tag151.xml"/><Relationship Id="rId80" Type="http://schemas.openxmlformats.org/officeDocument/2006/relationships/slideLayout" Target="../slideLayouts/slideLayout19.xml"/><Relationship Id="rId3" Type="http://schemas.openxmlformats.org/officeDocument/2006/relationships/tags" Target="../tags/tag82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5" Type="http://schemas.openxmlformats.org/officeDocument/2006/relationships/tags" Target="../tags/tag104.xml"/><Relationship Id="rId33" Type="http://schemas.openxmlformats.org/officeDocument/2006/relationships/tags" Target="../tags/tag112.xml"/><Relationship Id="rId38" Type="http://schemas.openxmlformats.org/officeDocument/2006/relationships/tags" Target="../tags/tag117.xml"/><Relationship Id="rId46" Type="http://schemas.openxmlformats.org/officeDocument/2006/relationships/tags" Target="../tags/tag125.xml"/><Relationship Id="rId59" Type="http://schemas.openxmlformats.org/officeDocument/2006/relationships/tags" Target="../tags/tag138.xml"/><Relationship Id="rId67" Type="http://schemas.openxmlformats.org/officeDocument/2006/relationships/tags" Target="../tags/tag146.xml"/><Relationship Id="rId20" Type="http://schemas.openxmlformats.org/officeDocument/2006/relationships/tags" Target="../tags/tag99.xml"/><Relationship Id="rId41" Type="http://schemas.openxmlformats.org/officeDocument/2006/relationships/tags" Target="../tags/tag120.xml"/><Relationship Id="rId54" Type="http://schemas.openxmlformats.org/officeDocument/2006/relationships/tags" Target="../tags/tag133.xml"/><Relationship Id="rId62" Type="http://schemas.openxmlformats.org/officeDocument/2006/relationships/tags" Target="../tags/tag141.xml"/><Relationship Id="rId70" Type="http://schemas.openxmlformats.org/officeDocument/2006/relationships/tags" Target="../tags/tag149.xml"/><Relationship Id="rId75" Type="http://schemas.openxmlformats.org/officeDocument/2006/relationships/tags" Target="../tags/tag154.xml"/><Relationship Id="rId83" Type="http://schemas.openxmlformats.org/officeDocument/2006/relationships/chart" Target="../charts/chart5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5" Type="http://schemas.openxmlformats.org/officeDocument/2006/relationships/tags" Target="../tags/tag94.xml"/><Relationship Id="rId23" Type="http://schemas.openxmlformats.org/officeDocument/2006/relationships/tags" Target="../tags/tag102.xml"/><Relationship Id="rId28" Type="http://schemas.openxmlformats.org/officeDocument/2006/relationships/tags" Target="../tags/tag107.xml"/><Relationship Id="rId36" Type="http://schemas.openxmlformats.org/officeDocument/2006/relationships/tags" Target="../tags/tag115.xml"/><Relationship Id="rId49" Type="http://schemas.openxmlformats.org/officeDocument/2006/relationships/tags" Target="../tags/tag128.xml"/><Relationship Id="rId57" Type="http://schemas.openxmlformats.org/officeDocument/2006/relationships/tags" Target="../tags/tag1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615C1-C904-0589-B49A-DF15FC1ED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>
            <a:extLst>
              <a:ext uri="{FF2B5EF4-FFF2-40B4-BE49-F238E27FC236}">
                <a16:creationId xmlns:a16="http://schemas.microsoft.com/office/drawing/2014/main" id="{518CB126-AA5A-5616-3865-E7F847A349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71879" y="4600575"/>
            <a:ext cx="7467600" cy="681454"/>
          </a:xfrm>
        </p:spPr>
        <p:txBody>
          <a:bodyPr/>
          <a:lstStyle/>
          <a:p>
            <a:r>
              <a:rPr lang="bg-BG" sz="3200" i="1" dirty="0"/>
              <a:t>Май 2025</a:t>
            </a:r>
          </a:p>
        </p:txBody>
      </p:sp>
      <p:sp>
        <p:nvSpPr>
          <p:cNvPr id="6" name="Заглавие 2">
            <a:extLst>
              <a:ext uri="{FF2B5EF4-FFF2-40B4-BE49-F238E27FC236}">
                <a16:creationId xmlns:a16="http://schemas.microsoft.com/office/drawing/2014/main" id="{96C29E8F-D53F-BE1A-C4D1-3F7B5764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567" y="1383146"/>
            <a:ext cx="8658225" cy="3217429"/>
          </a:xfrm>
        </p:spPr>
        <p:txBody>
          <a:bodyPr/>
          <a:lstStyle/>
          <a:p>
            <a:r>
              <a:rPr lang="bg-BG" sz="3600" dirty="0"/>
              <a:t>ОСНОВНИ АКЦЕНТИ ОТ НАЦИОНАЛНО ПРЕДСТАВИТЕЛНО ПРОУЧВАНЕ ЗА  НАГЛАСИТЕ НА ГРАЖДАНИ И БИЗНЕС „ПРИСЪЕДИНЯВАНЕ НА БЪЛГАРИЯ КЪМ ЕВРОЗОНАТА“</a:t>
            </a:r>
            <a:endParaRPr lang="bg-BG" sz="4000" dirty="0"/>
          </a:p>
        </p:txBody>
      </p:sp>
    </p:spTree>
    <p:extLst>
      <p:ext uri="{BB962C8B-B14F-4D97-AF65-F5344CB8AC3E}">
        <p14:creationId xmlns:p14="http://schemas.microsoft.com/office/powerpoint/2010/main" val="848542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BB1D3-3BB8-14CE-3BA5-05236FF7C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1EF4F5A9-3CDB-575F-76BE-313734D39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82" y="2336343"/>
            <a:ext cx="2736000" cy="258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hart Placeholder 9">
            <a:extLst>
              <a:ext uri="{FF2B5EF4-FFF2-40B4-BE49-F238E27FC236}">
                <a16:creationId xmlns:a16="http://schemas.microsoft.com/office/drawing/2014/main" id="{69D9E439-F2FA-3B5E-8061-17B5D0284860}"/>
              </a:ext>
            </a:extLst>
          </p:cNvPr>
          <p:cNvGraphicFramePr>
            <a:graphicFrameLocks noGrp="1"/>
          </p:cNvGraphicFramePr>
          <p:nvPr>
            <p:ph type="chart" sz="quarter" idx="14"/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E774078-4091-9F91-56CE-64ACE4050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dirty="0">
                <a:solidFill>
                  <a:schemeClr val="accent2"/>
                </a:solidFill>
              </a:rPr>
              <a:t>ОТНОШЕНИЕ КЪМ  ДОГОВО</a:t>
            </a:r>
            <a:r>
              <a:rPr lang="bg-BG" dirty="0"/>
              <a:t>РА НА БЪЛГАРИЯ </a:t>
            </a:r>
            <a:br>
              <a:rPr lang="bg-BG" dirty="0"/>
            </a:br>
            <a:r>
              <a:rPr lang="bg-BG" dirty="0"/>
              <a:t>ЗА ПРИСЪЕДИНЯВАНЕ КЪМ ЕС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11305F-B9A9-5425-633D-36085CE428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10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0BD03C-5839-8E46-AFFF-6ECB6819DD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През последните седмици отново се повдигна политически въпроса (от Възраждане и президента Радев) дали България трябва да спази договора си за присъединяване към ЕС и да се присъедини към еврозоната, когато изпълни критериите за това, или не. Какво е вашето мнение?</a:t>
            </a:r>
          </a:p>
        </p:txBody>
      </p:sp>
      <p:pic>
        <p:nvPicPr>
          <p:cNvPr id="17" name="Graphic 16" descr="Neutral face with solid fill">
            <a:extLst>
              <a:ext uri="{FF2B5EF4-FFF2-40B4-BE49-F238E27FC236}">
                <a16:creationId xmlns:a16="http://schemas.microsoft.com/office/drawing/2014/main" id="{707B9FD6-5472-122D-01BB-F2C158F1F8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33637" y="5886553"/>
            <a:ext cx="540000" cy="54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26D78A-370A-2644-0C48-4FCAB71EAA9C}"/>
              </a:ext>
            </a:extLst>
          </p:cNvPr>
          <p:cNvSpPr txBox="1"/>
          <p:nvPr/>
        </p:nvSpPr>
        <p:spPr>
          <a:xfrm>
            <a:off x="4115593" y="962040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БИЗНЕС</a:t>
            </a:r>
          </a:p>
        </p:txBody>
      </p:sp>
    </p:spTree>
    <p:extLst>
      <p:ext uri="{BB962C8B-B14F-4D97-AF65-F5344CB8AC3E}">
        <p14:creationId xmlns:p14="http://schemas.microsoft.com/office/powerpoint/2010/main" val="221080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A80E0-2F37-6CC1-2140-D5223E065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E14CDA5C-5F62-554D-C0C2-FEBF43ECB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3" y="2006404"/>
            <a:ext cx="2736000" cy="258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hart Placeholder 9">
            <a:extLst>
              <a:ext uri="{FF2B5EF4-FFF2-40B4-BE49-F238E27FC236}">
                <a16:creationId xmlns:a16="http://schemas.microsoft.com/office/drawing/2014/main" id="{E7F6C370-FF05-0DBA-2AB9-8AF28193CD71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762986033"/>
              </p:ext>
            </p:extLst>
          </p:nvPr>
        </p:nvGraphicFramePr>
        <p:xfrm>
          <a:off x="459779" y="1158270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FF0C550-B9EB-6A50-5F46-F175C84E2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dirty="0">
                <a:solidFill>
                  <a:schemeClr val="accent2"/>
                </a:solidFill>
              </a:rPr>
              <a:t>АЛТЕРНАТИВИ ЗА ГЕОПОЛИТИЧЕСКО РАЗВИТИЕ НА БЪЛГАРИЯ 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D8D67-F839-8BB4-7C84-FF933B379F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11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0110A-3436-3B2F-F851-0C91E12C1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Един въпрос, свързан с несигурността в съвременния свят и политиката на България. Напоследък много се говори за кризите в света и в ЕС. Ако България бъде поставена пред следния избор, вие какво бихте предпочели?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E5081A-4FDE-49B3-FA6B-74683271EA00}"/>
              </a:ext>
            </a:extLst>
          </p:cNvPr>
          <p:cNvSpPr txBox="1"/>
          <p:nvPr/>
        </p:nvSpPr>
        <p:spPr>
          <a:xfrm>
            <a:off x="3978515" y="730855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БИЗНЕС</a:t>
            </a:r>
          </a:p>
        </p:txBody>
      </p:sp>
    </p:spTree>
    <p:extLst>
      <p:ext uri="{BB962C8B-B14F-4D97-AF65-F5344CB8AC3E}">
        <p14:creationId xmlns:p14="http://schemas.microsoft.com/office/powerpoint/2010/main" val="985758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2457D-F008-1DBF-8684-80A39A2D8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>
            <a:extLst>
              <a:ext uri="{FF2B5EF4-FFF2-40B4-BE49-F238E27FC236}">
                <a16:creationId xmlns:a16="http://schemas.microsoft.com/office/drawing/2014/main" id="{9183081A-2A5F-1A46-658E-7BDB0C775D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52832" y="4633496"/>
            <a:ext cx="7467600" cy="1228725"/>
          </a:xfrm>
        </p:spPr>
        <p:txBody>
          <a:bodyPr/>
          <a:lstStyle/>
          <a:p>
            <a:endParaRPr lang="bg-BG" i="1" dirty="0"/>
          </a:p>
          <a:p>
            <a:endParaRPr lang="bg-BG" i="1" dirty="0"/>
          </a:p>
        </p:txBody>
      </p:sp>
      <p:sp>
        <p:nvSpPr>
          <p:cNvPr id="6" name="Заглавие 2">
            <a:extLst>
              <a:ext uri="{FF2B5EF4-FFF2-40B4-BE49-F238E27FC236}">
                <a16:creationId xmlns:a16="http://schemas.microsoft.com/office/drawing/2014/main" id="{F378539E-36F8-F294-69D8-515D7F9C7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160" y="2345356"/>
            <a:ext cx="8658225" cy="2167288"/>
          </a:xfrm>
        </p:spPr>
        <p:txBody>
          <a:bodyPr/>
          <a:lstStyle/>
          <a:p>
            <a:r>
              <a:rPr lang="bg-BG" sz="4000" cap="all" dirty="0"/>
              <a:t>ПРАКТИКИ ПРИ ИЗПОЛЗВАНЕТО НА ЕВРОТО И ДИНАМИКА ПРИ НАМЕРЕНИЯТА ЗА ОБМЯНА НА НАЛИЧНИТЕ СРЕДСТВА</a:t>
            </a:r>
            <a:endParaRPr lang="bg-BG" sz="4000" dirty="0"/>
          </a:p>
        </p:txBody>
      </p:sp>
    </p:spTree>
    <p:extLst>
      <p:ext uri="{BB962C8B-B14F-4D97-AF65-F5344CB8AC3E}">
        <p14:creationId xmlns:p14="http://schemas.microsoft.com/office/powerpoint/2010/main" val="3476484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498C-2E19-8B26-534A-DC3253186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77CE9-A07A-0B30-6818-BAA300FE5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ДЕЙСТВИЯ ПО ПРЕВАЛУТИРАНЕ НА НАЛИЧНИТЕ СРЕДСТВА В ЛЕВА ПРЕДИ ВЪВЕЖДАНЕ НА ЕВРОТО</a:t>
            </a:r>
            <a:r>
              <a:rPr lang="en-US" dirty="0"/>
              <a:t> </a:t>
            </a:r>
            <a:r>
              <a:rPr lang="bg-BG" sz="2800" dirty="0">
                <a:solidFill>
                  <a:schemeClr val="accent2"/>
                </a:solidFill>
              </a:rPr>
              <a:t> 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B3263-C034-5CBC-1A6A-288A6DCF8F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13</a:t>
            </a:fld>
            <a:endParaRPr lang="bg-BG" dirty="0"/>
          </a:p>
        </p:txBody>
      </p:sp>
      <p:graphicFrame>
        <p:nvGraphicFramePr>
          <p:cNvPr id="10" name="Chart Placeholder 9">
            <a:extLst>
              <a:ext uri="{FF2B5EF4-FFF2-40B4-BE49-F238E27FC236}">
                <a16:creationId xmlns:a16="http://schemas.microsoft.com/office/drawing/2014/main" id="{49660156-845D-33F6-B8E5-38D06AD31A7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1587802188"/>
              </p:ext>
            </p:extLst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2E99A-AB4F-9303-674D-50D422E903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Планирате ли да предприемете действия по </a:t>
            </a:r>
            <a:r>
              <a:rPr lang="bg-BG" noProof="0" dirty="0" err="1"/>
              <a:t>превалутиране</a:t>
            </a:r>
            <a:r>
              <a:rPr lang="bg-BG" noProof="0" dirty="0"/>
              <a:t> на наличните средства в лева (в брой) преди датата на въвеждане на еврото?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E658B6A9-A81C-01BD-8E6A-929BC898BF0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826" y="5605462"/>
            <a:ext cx="961767" cy="96176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1C97180-F504-78B4-8D70-D0BCF9C2A6C9}"/>
              </a:ext>
            </a:extLst>
          </p:cNvPr>
          <p:cNvGraphicFramePr>
            <a:graphicFrameLocks noGrp="1"/>
          </p:cNvGraphicFramePr>
          <p:nvPr/>
        </p:nvGraphicFramePr>
        <p:xfrm>
          <a:off x="567018" y="4811739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E706A9-E0F2-D062-3EA6-7B3268D8E67F}"/>
              </a:ext>
            </a:extLst>
          </p:cNvPr>
          <p:cNvGraphicFramePr>
            <a:graphicFrameLocks noGrp="1"/>
          </p:cNvGraphicFramePr>
          <p:nvPr/>
        </p:nvGraphicFramePr>
        <p:xfrm>
          <a:off x="2142566" y="4838633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F5DE655-B14C-8B1E-DC6C-D3255E8BF758}"/>
              </a:ext>
            </a:extLst>
          </p:cNvPr>
          <p:cNvGraphicFramePr>
            <a:graphicFrameLocks noGrp="1"/>
          </p:cNvGraphicFramePr>
          <p:nvPr/>
        </p:nvGraphicFramePr>
        <p:xfrm>
          <a:off x="3718114" y="4838632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F92F539-A03B-3C62-1FC5-69004C4043B4}"/>
              </a:ext>
            </a:extLst>
          </p:cNvPr>
          <p:cNvGraphicFramePr>
            <a:graphicFrameLocks noGrp="1"/>
          </p:cNvGraphicFramePr>
          <p:nvPr/>
        </p:nvGraphicFramePr>
        <p:xfrm>
          <a:off x="5284697" y="4838631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D5BD724-3DF6-E46C-ABCE-93ED1073CE38}"/>
              </a:ext>
            </a:extLst>
          </p:cNvPr>
          <p:cNvGraphicFramePr>
            <a:graphicFrameLocks noGrp="1"/>
          </p:cNvGraphicFramePr>
          <p:nvPr/>
        </p:nvGraphicFramePr>
        <p:xfrm>
          <a:off x="6833350" y="4829665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14F0E07-ECAA-F843-FE0E-9929CD1DE3BB}"/>
              </a:ext>
            </a:extLst>
          </p:cNvPr>
          <p:cNvGraphicFramePr>
            <a:graphicFrameLocks noGrp="1"/>
          </p:cNvGraphicFramePr>
          <p:nvPr/>
        </p:nvGraphicFramePr>
        <p:xfrm>
          <a:off x="8399933" y="4829664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7631DA7-1B3A-7DFF-9E83-A6762B8EB56C}"/>
              </a:ext>
            </a:extLst>
          </p:cNvPr>
          <p:cNvGraphicFramePr>
            <a:graphicFrameLocks noGrp="1"/>
          </p:cNvGraphicFramePr>
          <p:nvPr/>
        </p:nvGraphicFramePr>
        <p:xfrm>
          <a:off x="9966516" y="4829663"/>
          <a:ext cx="153969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984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6984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80F5E5C-786D-348C-5BA2-AF332233296A}"/>
              </a:ext>
            </a:extLst>
          </p:cNvPr>
          <p:cNvSpPr txBox="1"/>
          <p:nvPr/>
        </p:nvSpPr>
        <p:spPr>
          <a:xfrm>
            <a:off x="4115593" y="883206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1767421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F7AAB-AFC0-7370-8E3F-D3E4E5DD3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2D439-68FE-CE5B-EB34-7A405A80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ПРИТЕСНЕНИЯ ОТНОСНО АДАПТИРАНЕТО КЪМ ЕВРОТО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83EEC8-77A5-2687-3788-BA54A20ED1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14</a:t>
            </a:fld>
            <a:endParaRPr lang="bg-BG" dirty="0"/>
          </a:p>
        </p:txBody>
      </p:sp>
      <p:graphicFrame>
        <p:nvGraphicFramePr>
          <p:cNvPr id="10" name="Chart Placeholder 9">
            <a:extLst>
              <a:ext uri="{FF2B5EF4-FFF2-40B4-BE49-F238E27FC236}">
                <a16:creationId xmlns:a16="http://schemas.microsoft.com/office/drawing/2014/main" id="{8F5766D2-ED91-52C1-97C3-FBFAC4CFC97E}"/>
              </a:ext>
            </a:extLst>
          </p:cNvPr>
          <p:cNvGraphicFramePr>
            <a:graphicFrameLocks noGrp="1"/>
          </p:cNvGraphicFramePr>
          <p:nvPr>
            <p:ph type="chart" sz="quarter" idx="14"/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C6B09F-105B-C2B9-4D31-5A743648E7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Имате ли притеснения как ще се справите с използването на еврото? 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1A4E6CDD-4633-C99F-6C36-55585FC8C75E}"/>
              </a:ext>
            </a:extLst>
          </p:cNvPr>
          <p:cNvGraphicFramePr>
            <a:graphicFrameLocks noGrp="1"/>
          </p:cNvGraphicFramePr>
          <p:nvPr/>
        </p:nvGraphicFramePr>
        <p:xfrm>
          <a:off x="594360" y="5250596"/>
          <a:ext cx="10903905" cy="771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781">
                  <a:extLst>
                    <a:ext uri="{9D8B030D-6E8A-4147-A177-3AD203B41FA5}">
                      <a16:colId xmlns:a16="http://schemas.microsoft.com/office/drawing/2014/main" val="4199353474"/>
                    </a:ext>
                  </a:extLst>
                </a:gridCol>
                <a:gridCol w="2180781">
                  <a:extLst>
                    <a:ext uri="{9D8B030D-6E8A-4147-A177-3AD203B41FA5}">
                      <a16:colId xmlns:a16="http://schemas.microsoft.com/office/drawing/2014/main" val="3144304019"/>
                    </a:ext>
                  </a:extLst>
                </a:gridCol>
                <a:gridCol w="2180781">
                  <a:extLst>
                    <a:ext uri="{9D8B030D-6E8A-4147-A177-3AD203B41FA5}">
                      <a16:colId xmlns:a16="http://schemas.microsoft.com/office/drawing/2014/main" val="1503741923"/>
                    </a:ext>
                  </a:extLst>
                </a:gridCol>
                <a:gridCol w="2180781">
                  <a:extLst>
                    <a:ext uri="{9D8B030D-6E8A-4147-A177-3AD203B41FA5}">
                      <a16:colId xmlns:a16="http://schemas.microsoft.com/office/drawing/2014/main" val="3014933670"/>
                    </a:ext>
                  </a:extLst>
                </a:gridCol>
                <a:gridCol w="2180781">
                  <a:extLst>
                    <a:ext uri="{9D8B030D-6E8A-4147-A177-3AD203B41FA5}">
                      <a16:colId xmlns:a16="http://schemas.microsoft.com/office/drawing/2014/main" val="2291511137"/>
                    </a:ext>
                  </a:extLst>
                </a:gridCol>
              </a:tblGrid>
              <a:tr h="4057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Нямам притеснения,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ще се справя лесно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Имам известни притеснения,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но по-скоро ще се справя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Имам известни притеснения,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ще ми е по-скоро трудно да се справя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Имам сериозни притеснения,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ще ми е много трудно да се справя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1" noProof="0" dirty="0"/>
                        <a:t>Не знам/не мога да преценя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751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8698461"/>
                  </a:ext>
                </a:extLst>
              </a:tr>
            </a:tbl>
          </a:graphicData>
        </a:graphic>
      </p:graphicFrame>
      <p:pic>
        <p:nvPicPr>
          <p:cNvPr id="6" name="Graphic 5" descr="Grinning face with solid fill">
            <a:extLst>
              <a:ext uri="{FF2B5EF4-FFF2-40B4-BE49-F238E27FC236}">
                <a16:creationId xmlns:a16="http://schemas.microsoft.com/office/drawing/2014/main" id="{39B7D434-15A9-9FFC-9E38-5A372F63E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8890" y="5640075"/>
            <a:ext cx="540000" cy="540000"/>
          </a:xfrm>
          <a:prstGeom prst="rect">
            <a:avLst/>
          </a:prstGeom>
        </p:spPr>
      </p:pic>
      <p:pic>
        <p:nvPicPr>
          <p:cNvPr id="7" name="Graphic 6" descr="Angry face with solid fill">
            <a:extLst>
              <a:ext uri="{FF2B5EF4-FFF2-40B4-BE49-F238E27FC236}">
                <a16:creationId xmlns:a16="http://schemas.microsoft.com/office/drawing/2014/main" id="{A651A8A7-6644-55CA-A4DC-183E1906C8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46589" y="5665448"/>
            <a:ext cx="540000" cy="540000"/>
          </a:xfrm>
          <a:prstGeom prst="rect">
            <a:avLst/>
          </a:prstGeom>
        </p:spPr>
      </p:pic>
      <p:pic>
        <p:nvPicPr>
          <p:cNvPr id="8" name="Graphic 7" descr="Smiling face with solid fill">
            <a:extLst>
              <a:ext uri="{FF2B5EF4-FFF2-40B4-BE49-F238E27FC236}">
                <a16:creationId xmlns:a16="http://schemas.microsoft.com/office/drawing/2014/main" id="{90EE06C5-0DA9-A34D-EBC3-116177D618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68278" y="5636358"/>
            <a:ext cx="540000" cy="540000"/>
          </a:xfrm>
          <a:prstGeom prst="rect">
            <a:avLst/>
          </a:prstGeom>
        </p:spPr>
      </p:pic>
      <p:pic>
        <p:nvPicPr>
          <p:cNvPr id="9" name="Graphic 8" descr="Confused face with solid fill">
            <a:extLst>
              <a:ext uri="{FF2B5EF4-FFF2-40B4-BE49-F238E27FC236}">
                <a16:creationId xmlns:a16="http://schemas.microsoft.com/office/drawing/2014/main" id="{D66D06BD-333D-DFB0-29C6-7129CD17B7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62065" y="5658925"/>
            <a:ext cx="540000" cy="540000"/>
          </a:xfrm>
          <a:prstGeom prst="rect">
            <a:avLst/>
          </a:prstGeom>
        </p:spPr>
      </p:pic>
      <p:pic>
        <p:nvPicPr>
          <p:cNvPr id="11" name="Graphic 10" descr="Neutral face with solid fill">
            <a:extLst>
              <a:ext uri="{FF2B5EF4-FFF2-40B4-BE49-F238E27FC236}">
                <a16:creationId xmlns:a16="http://schemas.microsoft.com/office/drawing/2014/main" id="{0342356E-6E3C-24CE-5FDF-65C669F5365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31113" y="5658925"/>
            <a:ext cx="540000" cy="54000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F583A45-5219-7AEF-24E6-1B72105402B3}"/>
              </a:ext>
            </a:extLst>
          </p:cNvPr>
          <p:cNvGraphicFramePr>
            <a:graphicFrameLocks noGrp="1"/>
          </p:cNvGraphicFramePr>
          <p:nvPr/>
        </p:nvGraphicFramePr>
        <p:xfrm>
          <a:off x="7482739" y="2759168"/>
          <a:ext cx="798465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tx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F21543D-09CD-45D5-79A0-995D11A761D8}"/>
              </a:ext>
            </a:extLst>
          </p:cNvPr>
          <p:cNvGraphicFramePr>
            <a:graphicFrameLocks noGrp="1"/>
          </p:cNvGraphicFramePr>
          <p:nvPr/>
        </p:nvGraphicFramePr>
        <p:xfrm>
          <a:off x="7482739" y="3429000"/>
          <a:ext cx="798465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tx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F935BA-B754-F2EA-4BDF-5AF72D83CC41}"/>
              </a:ext>
            </a:extLst>
          </p:cNvPr>
          <p:cNvCxnSpPr>
            <a:cxnSpLocks/>
          </p:cNvCxnSpPr>
          <p:nvPr/>
        </p:nvCxnSpPr>
        <p:spPr>
          <a:xfrm>
            <a:off x="7288891" y="2990412"/>
            <a:ext cx="927698" cy="0"/>
          </a:xfrm>
          <a:prstGeom prst="straightConnector1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836519-223F-2DAE-204A-11B02A1C78EA}"/>
              </a:ext>
            </a:extLst>
          </p:cNvPr>
          <p:cNvCxnSpPr>
            <a:cxnSpLocks/>
          </p:cNvCxnSpPr>
          <p:nvPr/>
        </p:nvCxnSpPr>
        <p:spPr>
          <a:xfrm>
            <a:off x="6594635" y="3657190"/>
            <a:ext cx="1776209" cy="19875"/>
          </a:xfrm>
          <a:prstGeom prst="straightConnector1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819202-0E9E-2386-ED25-E67C58BB174E}"/>
              </a:ext>
            </a:extLst>
          </p:cNvPr>
          <p:cNvSpPr txBox="1"/>
          <p:nvPr/>
        </p:nvSpPr>
        <p:spPr>
          <a:xfrm>
            <a:off x="3643312" y="806717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382520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9FC56-745C-EEAA-EE6E-5AA9AC2B1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>
            <a:extLst>
              <a:ext uri="{FF2B5EF4-FFF2-40B4-BE49-F238E27FC236}">
                <a16:creationId xmlns:a16="http://schemas.microsoft.com/office/drawing/2014/main" id="{224C8200-B29E-21AA-F4FF-DB96767B04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52832" y="4633496"/>
            <a:ext cx="7467600" cy="1228725"/>
          </a:xfrm>
        </p:spPr>
        <p:txBody>
          <a:bodyPr/>
          <a:lstStyle/>
          <a:p>
            <a:endParaRPr lang="bg-BG" i="1" dirty="0"/>
          </a:p>
          <a:p>
            <a:endParaRPr lang="bg-BG" i="1" dirty="0"/>
          </a:p>
        </p:txBody>
      </p:sp>
      <p:sp>
        <p:nvSpPr>
          <p:cNvPr id="6" name="Заглавие 2">
            <a:extLst>
              <a:ext uri="{FF2B5EF4-FFF2-40B4-BE49-F238E27FC236}">
                <a16:creationId xmlns:a16="http://schemas.microsoft.com/office/drawing/2014/main" id="{46865685-BACE-AB88-0C0B-E7BFD80D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160" y="2345356"/>
            <a:ext cx="8658225" cy="2167288"/>
          </a:xfrm>
        </p:spPr>
        <p:txBody>
          <a:bodyPr/>
          <a:lstStyle/>
          <a:p>
            <a:r>
              <a:rPr lang="bg-BG" sz="4000" cap="all" dirty="0"/>
              <a:t>Информираност, информационни канали и теми, нуждаещи се от допълнително разясняване</a:t>
            </a:r>
            <a:endParaRPr lang="bg-BG" sz="4000" dirty="0"/>
          </a:p>
        </p:txBody>
      </p:sp>
    </p:spTree>
    <p:extLst>
      <p:ext uri="{BB962C8B-B14F-4D97-AF65-F5344CB8AC3E}">
        <p14:creationId xmlns:p14="http://schemas.microsoft.com/office/powerpoint/2010/main" val="1335259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514BB-60B9-E6FB-E08C-5757E3DF8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1BDE4-882F-4976-B05E-A1F890880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ИНФОРМИРАНОСТ ОТНОСНО ПРОЦЕСА НА ВЪВЕЖДАНЕ НА ЕВРОТО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8EED47-18E7-EAC7-3FBD-4CDC8ACD95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16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5F54D5-5A71-8561-0149-E642805BA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До каква степен се чувствате информирани за начина на въвеждане на еврото в България?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B2FBA17-22BB-87FD-BCE5-D8F2C0A0EE05}"/>
              </a:ext>
            </a:extLst>
          </p:cNvPr>
          <p:cNvGrpSpPr/>
          <p:nvPr/>
        </p:nvGrpSpPr>
        <p:grpSpPr>
          <a:xfrm>
            <a:off x="1790384" y="820291"/>
            <a:ext cx="8602438" cy="5610051"/>
            <a:chOff x="651781" y="552952"/>
            <a:chExt cx="8602438" cy="561005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129A49-7703-0B68-6820-D6DE8D41DA31}"/>
                </a:ext>
              </a:extLst>
            </p:cNvPr>
            <p:cNvSpPr txBox="1"/>
            <p:nvPr/>
          </p:nvSpPr>
          <p:spPr>
            <a:xfrm>
              <a:off x="2436188" y="552952"/>
              <a:ext cx="47289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1400" b="1" noProof="0" dirty="0"/>
                <a:t>Самооценка за </a:t>
              </a:r>
              <a:r>
                <a:rPr lang="bg-BG" sz="1400" b="1" dirty="0"/>
                <a:t>ниво на </a:t>
              </a:r>
              <a:r>
                <a:rPr lang="bg-BG" sz="1400" b="1" noProof="0" dirty="0"/>
                <a:t>информираност относно начина на въвеждане на еврото в България</a:t>
              </a:r>
            </a:p>
          </p:txBody>
        </p:sp>
        <p:graphicFrame>
          <p:nvGraphicFramePr>
            <p:cNvPr id="25" name="Chart 24">
              <a:extLst>
                <a:ext uri="{FF2B5EF4-FFF2-40B4-BE49-F238E27FC236}">
                  <a16:creationId xmlns:a16="http://schemas.microsoft.com/office/drawing/2014/main" id="{3F62ADE2-D756-FD37-14FB-57700ED4566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27535807"/>
                </p:ext>
              </p:extLst>
            </p:nvPr>
          </p:nvGraphicFramePr>
          <p:xfrm>
            <a:off x="651781" y="3649807"/>
            <a:ext cx="8602438" cy="2513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6" name="Chart 25">
              <a:extLst>
                <a:ext uri="{FF2B5EF4-FFF2-40B4-BE49-F238E27FC236}">
                  <a16:creationId xmlns:a16="http://schemas.microsoft.com/office/drawing/2014/main" id="{1357EA5D-D886-8707-95A9-9EB9C8D1D4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64554123"/>
                </p:ext>
              </p:extLst>
            </p:nvPr>
          </p:nvGraphicFramePr>
          <p:xfrm>
            <a:off x="651781" y="1106391"/>
            <a:ext cx="8602438" cy="2513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7098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F0A1-67C0-A724-6B31-225C21CB3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НЕОБХОДИМА ДОПЪЛНИТЕЛНА РАЗЯСНИТЕЛНА КАМПАНИЯ (%)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8523F-3EB5-BF99-1FC4-18289A6E83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17</a:t>
            </a:fld>
            <a:endParaRPr lang="bg-BG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5B783F4-B93B-D9E0-2FC0-D3D2A4259955}"/>
              </a:ext>
            </a:extLst>
          </p:cNvPr>
          <p:cNvGraphicFramePr>
            <a:graphicFrameLocks noGrp="1"/>
          </p:cNvGraphicFramePr>
          <p:nvPr/>
        </p:nvGraphicFramePr>
        <p:xfrm>
          <a:off x="2572871" y="1059975"/>
          <a:ext cx="6176681" cy="5133416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4503311">
                  <a:extLst>
                    <a:ext uri="{9D8B030D-6E8A-4147-A177-3AD203B41FA5}">
                      <a16:colId xmlns:a16="http://schemas.microsoft.com/office/drawing/2014/main" val="3762313160"/>
                    </a:ext>
                  </a:extLst>
                </a:gridCol>
                <a:gridCol w="836685">
                  <a:extLst>
                    <a:ext uri="{9D8B030D-6E8A-4147-A177-3AD203B41FA5}">
                      <a16:colId xmlns:a16="http://schemas.microsoft.com/office/drawing/2014/main" val="2020613874"/>
                    </a:ext>
                  </a:extLst>
                </a:gridCol>
                <a:gridCol w="836685">
                  <a:extLst>
                    <a:ext uri="{9D8B030D-6E8A-4147-A177-3AD203B41FA5}">
                      <a16:colId xmlns:a16="http://schemas.microsoft.com/office/drawing/2014/main" val="8407626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endParaRPr lang="bg-BG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Април 2025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Май 2025</a:t>
                      </a:r>
                      <a:endParaRPr lang="bg-BG" sz="1200" b="0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2602325509"/>
                  </a:ext>
                </a:extLst>
              </a:tr>
              <a:tr h="427400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Кой ще следи за измами и санкциониране за злоупотреби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79.4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80.1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394448668"/>
                  </a:ext>
                </a:extLst>
              </a:tr>
              <a:tr h="427400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Къде трябва да сигнализирам, ако се сблъскам с некоректни търговци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77.7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78.2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2161722745"/>
                  </a:ext>
                </a:extLst>
              </a:tr>
              <a:tr h="306366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Докога ще могат да се обменят левове в евро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73.4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74.2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1377223855"/>
                  </a:ext>
                </a:extLst>
              </a:tr>
              <a:tr h="306366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Докога ще може да се плаща и в двете валути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72.6 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70.4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375797602"/>
                  </a:ext>
                </a:extLst>
              </a:tr>
              <a:tr h="427400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Откога и до кога цените в магазините ще се обявяват в левове и евро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70.8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69.7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1907323677"/>
                  </a:ext>
                </a:extLst>
              </a:tr>
              <a:tr h="427400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Как ще се преизчислява кредит/лизинг, който имам в лева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68.5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69.7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4161647457"/>
                  </a:ext>
                </a:extLst>
              </a:tr>
              <a:tr h="306366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Дали ще има такси за обменяне на левове в евро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68.1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68.0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1496945728"/>
                  </a:ext>
                </a:extLst>
              </a:tr>
              <a:tr h="366884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Ако плащам в лева, как ще ми връщат – в лева или в евро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65.6 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63.5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2857473286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Откога ще се въведе еврото в България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65.6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61.1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870556476"/>
                  </a:ext>
                </a:extLst>
              </a:tr>
              <a:tr h="729985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Какво ще стане със спестяванията ми в банка, които са в лева – автоматично ли ще бъдат </a:t>
                      </a:r>
                      <a:r>
                        <a:rPr lang="bg-BG" sz="1200" u="none" strike="noStrike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превалутирани</a:t>
                      </a:r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в евро и по какъв курс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61.9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60.5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1697824752"/>
                  </a:ext>
                </a:extLst>
              </a:tr>
              <a:tr h="366884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Местата, на които ще могат да се обменят левове в евро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57.3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58.0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520830996"/>
                  </a:ext>
                </a:extLst>
              </a:tr>
              <a:tr h="608951"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u="none" strike="noStrike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Курсът, по който ще се обменят левовете в евро (какъв ще бъде, дали ще бъде фиксиран и т.н.)</a:t>
                      </a:r>
                      <a:endParaRPr lang="bg-BG" sz="1200" b="0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55.4</a:t>
                      </a:r>
                    </a:p>
                  </a:txBody>
                  <a:tcPr marL="3284" marR="3284" marT="32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55.9</a:t>
                      </a:r>
                      <a:endParaRPr lang="bg-BG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284" marR="3284" marT="3284" marB="0" anchor="ctr"/>
                </a:tc>
                <a:extLst>
                  <a:ext uri="{0D108BD9-81ED-4DB2-BD59-A6C34878D82A}">
                    <a16:rowId xmlns:a16="http://schemas.microsoft.com/office/drawing/2014/main" val="296066534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298E981-BFF5-8342-C1BE-00ACDBCA3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493" y="2370212"/>
            <a:ext cx="1752563" cy="1867485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985B5B0-8D54-3E74-EA61-BF1402F9D3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9285" y="6433077"/>
            <a:ext cx="9679156" cy="400050"/>
          </a:xfrm>
        </p:spPr>
        <p:txBody>
          <a:bodyPr/>
          <a:lstStyle/>
          <a:p>
            <a:r>
              <a:rPr lang="bg-BG" noProof="0" dirty="0"/>
              <a:t>По кои от следните въпроси бихте искали да научите допълнителна информация за въвеждането на еврото в България?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A73C10-9667-4786-C6ED-758A7927916F}"/>
              </a:ext>
            </a:extLst>
          </p:cNvPr>
          <p:cNvSpPr txBox="1"/>
          <p:nvPr/>
        </p:nvSpPr>
        <p:spPr>
          <a:xfrm>
            <a:off x="3780023" y="635623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1728112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B09AC-E361-691A-70F4-C2F3B7DFC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1FFDC-576C-A187-11C4-AB968B954EA8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br>
              <a:rPr lang="ru-RU" dirty="0">
                <a:highlight>
                  <a:srgbClr val="FFFF00"/>
                </a:highlight>
              </a:rPr>
            </a:br>
            <a:r>
              <a:rPr lang="ru-RU" dirty="0"/>
              <a:t>ОСНОВНИ ТЕМИ ЗА ДОПЪЛНИТЕЛНА РАЗЯСНИТЕЛНА КАМПАНИЯ </a:t>
            </a:r>
            <a:r>
              <a:rPr lang="bg-BG" dirty="0"/>
              <a:t>(%)</a:t>
            </a:r>
            <a:br>
              <a:rPr lang="en-US" dirty="0">
                <a:highlight>
                  <a:srgbClr val="FFFF00"/>
                </a:highlight>
              </a:rPr>
            </a:br>
            <a:endParaRPr lang="bg-BG" dirty="0">
              <a:highlight>
                <a:srgbClr val="FFFF00"/>
              </a:highlight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83E23B-E52F-73E9-1904-D7DA6E2B30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18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82A2BD-E8E7-006A-2D19-8B485D4F41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По кои от следните въпроси бихте искали да научите допълнителна информация за въвеждането на еврото в България? 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69CC135-5B18-5C6E-ED63-01FB7431E16A}"/>
              </a:ext>
            </a:extLst>
          </p:cNvPr>
          <p:cNvGrpSpPr/>
          <p:nvPr/>
        </p:nvGrpSpPr>
        <p:grpSpPr>
          <a:xfrm>
            <a:off x="1062403" y="1206631"/>
            <a:ext cx="10058400" cy="4930219"/>
            <a:chOff x="1062403" y="1206631"/>
            <a:chExt cx="10058400" cy="493021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4BDFA8F-C8C5-DA17-EF3E-183E66F3093F}"/>
                </a:ext>
              </a:extLst>
            </p:cNvPr>
            <p:cNvGrpSpPr/>
            <p:nvPr/>
          </p:nvGrpSpPr>
          <p:grpSpPr>
            <a:xfrm>
              <a:off x="1062403" y="1206631"/>
              <a:ext cx="10033542" cy="1263531"/>
              <a:chOff x="574155" y="3977085"/>
              <a:chExt cx="5297048" cy="1012295"/>
            </a:xfrm>
          </p:grpSpPr>
          <p:sp>
            <p:nvSpPr>
              <p:cNvPr id="7" name="Rounded Rectangle 38">
                <a:extLst>
                  <a:ext uri="{FF2B5EF4-FFF2-40B4-BE49-F238E27FC236}">
                    <a16:creationId xmlns:a16="http://schemas.microsoft.com/office/drawing/2014/main" id="{8DB12A06-3A66-B63B-2D12-7843DB5EA722}"/>
                  </a:ext>
                </a:extLst>
              </p:cNvPr>
              <p:cNvSpPr/>
              <p:nvPr/>
            </p:nvSpPr>
            <p:spPr>
              <a:xfrm>
                <a:off x="574156" y="4189887"/>
                <a:ext cx="5297046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" name="Rounded Rectangle 39">
                <a:extLst>
                  <a:ext uri="{FF2B5EF4-FFF2-40B4-BE49-F238E27FC236}">
                    <a16:creationId xmlns:a16="http://schemas.microsoft.com/office/drawing/2014/main" id="{49198AAA-7F28-1F85-0250-504279C39EDC}"/>
                  </a:ext>
                </a:extLst>
              </p:cNvPr>
              <p:cNvSpPr/>
              <p:nvPr/>
            </p:nvSpPr>
            <p:spPr>
              <a:xfrm>
                <a:off x="574155" y="4195215"/>
                <a:ext cx="3409129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4E924A2-F3BD-ECCC-31E0-A7DCD4AA62C8}"/>
                  </a:ext>
                </a:extLst>
              </p:cNvPr>
              <p:cNvSpPr txBox="1"/>
              <p:nvPr/>
            </p:nvSpPr>
            <p:spPr>
              <a:xfrm>
                <a:off x="578281" y="3977085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Кой ще следи за измами и санкциониране за злоупотреби</a:t>
                </a:r>
                <a:endParaRPr lang="bg-BG" sz="1200" kern="1200" noProof="0" dirty="0">
                  <a:solidFill>
                    <a:schemeClr val="tx2"/>
                  </a:soli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Rounded Rectangle 41">
                <a:extLst>
                  <a:ext uri="{FF2B5EF4-FFF2-40B4-BE49-F238E27FC236}">
                    <a16:creationId xmlns:a16="http://schemas.microsoft.com/office/drawing/2014/main" id="{7896E5CD-6064-B70B-0AC7-1A6EBF744BA2}"/>
                  </a:ext>
                </a:extLst>
              </p:cNvPr>
              <p:cNvSpPr/>
              <p:nvPr/>
            </p:nvSpPr>
            <p:spPr>
              <a:xfrm>
                <a:off x="574157" y="4523753"/>
                <a:ext cx="5297046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Rounded Rectangle 42">
                <a:extLst>
                  <a:ext uri="{FF2B5EF4-FFF2-40B4-BE49-F238E27FC236}">
                    <a16:creationId xmlns:a16="http://schemas.microsoft.com/office/drawing/2014/main" id="{94E0D82A-C973-4CD0-5115-BE840BAE8C05}"/>
                  </a:ext>
                </a:extLst>
              </p:cNvPr>
              <p:cNvSpPr/>
              <p:nvPr/>
            </p:nvSpPr>
            <p:spPr>
              <a:xfrm>
                <a:off x="574159" y="4523755"/>
                <a:ext cx="2899353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948DFB-8480-DB01-5ED6-D4A1E5D62C8D}"/>
                  </a:ext>
                </a:extLst>
              </p:cNvPr>
              <p:cNvSpPr txBox="1"/>
              <p:nvPr/>
            </p:nvSpPr>
            <p:spPr>
              <a:xfrm>
                <a:off x="578281" y="4310953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Къде трябва да сигнализирам, ако се сблъскам с некоректни търговци – завишаване на цени, когато се обявяват в евро, неправилно връщане на ресто и пр.</a:t>
                </a:r>
                <a:endParaRPr lang="bg-BG" sz="1200" kern="1200" noProof="0" dirty="0">
                  <a:solidFill>
                    <a:schemeClr val="tx2"/>
                  </a:soli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C4E243-6C44-0ED5-2220-B3244C1AB02C}"/>
                  </a:ext>
                </a:extLst>
              </p:cNvPr>
              <p:cNvSpPr txBox="1"/>
              <p:nvPr/>
            </p:nvSpPr>
            <p:spPr>
              <a:xfrm>
                <a:off x="5407456" y="4322505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54.6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EF521A-CD26-7FFC-BF3F-24ABB4664932}"/>
                  </a:ext>
                </a:extLst>
              </p:cNvPr>
              <p:cNvSpPr txBox="1"/>
              <p:nvPr/>
            </p:nvSpPr>
            <p:spPr>
              <a:xfrm>
                <a:off x="5407456" y="3988580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64.2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" name="Rounded Rectangle 46">
                <a:extLst>
                  <a:ext uri="{FF2B5EF4-FFF2-40B4-BE49-F238E27FC236}">
                    <a16:creationId xmlns:a16="http://schemas.microsoft.com/office/drawing/2014/main" id="{427F80C6-413C-FD20-AEB5-226507B7BA25}"/>
                  </a:ext>
                </a:extLst>
              </p:cNvPr>
              <p:cNvSpPr/>
              <p:nvPr/>
            </p:nvSpPr>
            <p:spPr>
              <a:xfrm>
                <a:off x="574156" y="4857251"/>
                <a:ext cx="5297046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Rounded Rectangle 47">
                <a:extLst>
                  <a:ext uri="{FF2B5EF4-FFF2-40B4-BE49-F238E27FC236}">
                    <a16:creationId xmlns:a16="http://schemas.microsoft.com/office/drawing/2014/main" id="{45D50F3E-6BD2-8D7B-021B-488EB3365185}"/>
                  </a:ext>
                </a:extLst>
              </p:cNvPr>
              <p:cNvSpPr/>
              <p:nvPr/>
            </p:nvSpPr>
            <p:spPr>
              <a:xfrm>
                <a:off x="574159" y="4857251"/>
                <a:ext cx="2655085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28A49C6-9460-483F-E074-3E59DEDB9EBD}"/>
                  </a:ext>
                </a:extLst>
              </p:cNvPr>
              <p:cNvSpPr txBox="1"/>
              <p:nvPr/>
            </p:nvSpPr>
            <p:spPr>
              <a:xfrm>
                <a:off x="578281" y="4655104"/>
                <a:ext cx="91439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Докога ще могат да се обменят левове в евро 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87E98A-AEB2-1C0F-2E8D-E60F064FD3F6}"/>
                  </a:ext>
                </a:extLst>
              </p:cNvPr>
              <p:cNvSpPr txBox="1"/>
              <p:nvPr/>
            </p:nvSpPr>
            <p:spPr>
              <a:xfrm>
                <a:off x="5407456" y="4668554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50.0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202A792-DC65-6A54-45BD-3BAE5F5B7E6B}"/>
                </a:ext>
              </a:extLst>
            </p:cNvPr>
            <p:cNvGrpSpPr/>
            <p:nvPr/>
          </p:nvGrpSpPr>
          <p:grpSpPr>
            <a:xfrm>
              <a:off x="1062406" y="2440076"/>
              <a:ext cx="10058397" cy="1263531"/>
              <a:chOff x="574156" y="3977085"/>
              <a:chExt cx="5310170" cy="1012295"/>
            </a:xfrm>
          </p:grpSpPr>
          <p:sp>
            <p:nvSpPr>
              <p:cNvPr id="32" name="Rounded Rectangle 38">
                <a:extLst>
                  <a:ext uri="{FF2B5EF4-FFF2-40B4-BE49-F238E27FC236}">
                    <a16:creationId xmlns:a16="http://schemas.microsoft.com/office/drawing/2014/main" id="{AADE057C-C390-A4B2-D0AF-EC57A3ED6BDC}"/>
                  </a:ext>
                </a:extLst>
              </p:cNvPr>
              <p:cNvSpPr/>
              <p:nvPr/>
            </p:nvSpPr>
            <p:spPr>
              <a:xfrm>
                <a:off x="574156" y="4189887"/>
                <a:ext cx="5297045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3" name="Rounded Rectangle 39">
                <a:extLst>
                  <a:ext uri="{FF2B5EF4-FFF2-40B4-BE49-F238E27FC236}">
                    <a16:creationId xmlns:a16="http://schemas.microsoft.com/office/drawing/2014/main" id="{3DF7C25B-AE7C-4C0B-8672-80EDB3DA8F0E}"/>
                  </a:ext>
                </a:extLst>
              </p:cNvPr>
              <p:cNvSpPr/>
              <p:nvPr/>
            </p:nvSpPr>
            <p:spPr>
              <a:xfrm>
                <a:off x="574159" y="4189887"/>
                <a:ext cx="2527641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329EA63-D103-01ED-3C0A-6308D9A0B738}"/>
                  </a:ext>
                </a:extLst>
              </p:cNvPr>
              <p:cNvSpPr txBox="1"/>
              <p:nvPr/>
            </p:nvSpPr>
            <p:spPr>
              <a:xfrm>
                <a:off x="578281" y="3977085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Докога ще може да се плаща и в двете валути </a:t>
                </a:r>
              </a:p>
            </p:txBody>
          </p:sp>
          <p:sp>
            <p:nvSpPr>
              <p:cNvPr id="35" name="Rounded Rectangle 41">
                <a:extLst>
                  <a:ext uri="{FF2B5EF4-FFF2-40B4-BE49-F238E27FC236}">
                    <a16:creationId xmlns:a16="http://schemas.microsoft.com/office/drawing/2014/main" id="{1C8D29EF-2763-BFDB-7E28-2DB7E8E4200E}"/>
                  </a:ext>
                </a:extLst>
              </p:cNvPr>
              <p:cNvSpPr/>
              <p:nvPr/>
            </p:nvSpPr>
            <p:spPr>
              <a:xfrm>
                <a:off x="587281" y="4523753"/>
                <a:ext cx="5297045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6" name="Rounded Rectangle 42">
                <a:extLst>
                  <a:ext uri="{FF2B5EF4-FFF2-40B4-BE49-F238E27FC236}">
                    <a16:creationId xmlns:a16="http://schemas.microsoft.com/office/drawing/2014/main" id="{3745712A-7954-A0C4-52B6-E0A1366F4755}"/>
                  </a:ext>
                </a:extLst>
              </p:cNvPr>
              <p:cNvSpPr/>
              <p:nvPr/>
            </p:nvSpPr>
            <p:spPr>
              <a:xfrm>
                <a:off x="587279" y="4523756"/>
                <a:ext cx="2325854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3AA28C-911D-C60C-0566-1DA51BC6E8AC}"/>
                  </a:ext>
                </a:extLst>
              </p:cNvPr>
              <p:cNvSpPr txBox="1"/>
              <p:nvPr/>
            </p:nvSpPr>
            <p:spPr>
              <a:xfrm>
                <a:off x="578281" y="4310953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Как</a:t>
                </a:r>
                <a:r>
                  <a:rPr lang="bg-BG" b="1" noProof="0" dirty="0"/>
                  <a:t> </a:t>
                </a:r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ще се преизчислява кредит/лизинг, който имам в лева 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DF3D41-8DFC-9AD3-CB0A-C8AF0B4D468A}"/>
                  </a:ext>
                </a:extLst>
              </p:cNvPr>
              <p:cNvSpPr txBox="1"/>
              <p:nvPr/>
            </p:nvSpPr>
            <p:spPr>
              <a:xfrm>
                <a:off x="5407456" y="4328170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43.8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0923992-47AA-3828-2019-19EE8B8E2970}"/>
                  </a:ext>
                </a:extLst>
              </p:cNvPr>
              <p:cNvSpPr txBox="1"/>
              <p:nvPr/>
            </p:nvSpPr>
            <p:spPr>
              <a:xfrm>
                <a:off x="5407456" y="4010173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47.6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Rounded Rectangle 46">
                <a:extLst>
                  <a:ext uri="{FF2B5EF4-FFF2-40B4-BE49-F238E27FC236}">
                    <a16:creationId xmlns:a16="http://schemas.microsoft.com/office/drawing/2014/main" id="{65B52225-ABF2-9BD0-2225-BF459763FDA1}"/>
                  </a:ext>
                </a:extLst>
              </p:cNvPr>
              <p:cNvSpPr/>
              <p:nvPr/>
            </p:nvSpPr>
            <p:spPr>
              <a:xfrm>
                <a:off x="587281" y="4857251"/>
                <a:ext cx="5297045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1" name="Rounded Rectangle 47">
                <a:extLst>
                  <a:ext uri="{FF2B5EF4-FFF2-40B4-BE49-F238E27FC236}">
                    <a16:creationId xmlns:a16="http://schemas.microsoft.com/office/drawing/2014/main" id="{8F38DDED-26CD-D6D2-0B98-B57368A6F3F9}"/>
                  </a:ext>
                </a:extLst>
              </p:cNvPr>
              <p:cNvSpPr/>
              <p:nvPr/>
            </p:nvSpPr>
            <p:spPr>
              <a:xfrm>
                <a:off x="587285" y="4857251"/>
                <a:ext cx="2283373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026020E-2177-B765-FA25-9D89C74AB8B0}"/>
                  </a:ext>
                </a:extLst>
              </p:cNvPr>
              <p:cNvSpPr txBox="1"/>
              <p:nvPr/>
            </p:nvSpPr>
            <p:spPr>
              <a:xfrm>
                <a:off x="578281" y="4644449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Откога и до кога цените в магазините ще се обявяват в левове и евро 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1827DB6-69FE-883B-EEE4-D2E531C154F9}"/>
                  </a:ext>
                </a:extLst>
              </p:cNvPr>
              <p:cNvSpPr txBox="1"/>
              <p:nvPr/>
            </p:nvSpPr>
            <p:spPr>
              <a:xfrm>
                <a:off x="5415203" y="4672365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43.0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0D1064B-2154-5F57-240E-962191173753}"/>
                </a:ext>
              </a:extLst>
            </p:cNvPr>
            <p:cNvGrpSpPr/>
            <p:nvPr/>
          </p:nvGrpSpPr>
          <p:grpSpPr>
            <a:xfrm>
              <a:off x="1062406" y="3639874"/>
              <a:ext cx="10033539" cy="1263531"/>
              <a:chOff x="574156" y="3977085"/>
              <a:chExt cx="5297047" cy="1012295"/>
            </a:xfrm>
          </p:grpSpPr>
          <p:sp>
            <p:nvSpPr>
              <p:cNvPr id="94" name="Rounded Rectangle 38">
                <a:extLst>
                  <a:ext uri="{FF2B5EF4-FFF2-40B4-BE49-F238E27FC236}">
                    <a16:creationId xmlns:a16="http://schemas.microsoft.com/office/drawing/2014/main" id="{5E015A33-E75E-E193-C020-12CE8CC2972E}"/>
                  </a:ext>
                </a:extLst>
              </p:cNvPr>
              <p:cNvSpPr/>
              <p:nvPr/>
            </p:nvSpPr>
            <p:spPr>
              <a:xfrm>
                <a:off x="574156" y="4189887"/>
                <a:ext cx="5297046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5" name="Rounded Rectangle 39">
                <a:extLst>
                  <a:ext uri="{FF2B5EF4-FFF2-40B4-BE49-F238E27FC236}">
                    <a16:creationId xmlns:a16="http://schemas.microsoft.com/office/drawing/2014/main" id="{3A6622C0-9CCA-0E96-CD2C-E9B989CD4F2B}"/>
                  </a:ext>
                </a:extLst>
              </p:cNvPr>
              <p:cNvSpPr/>
              <p:nvPr/>
            </p:nvSpPr>
            <p:spPr>
              <a:xfrm>
                <a:off x="574156" y="4195215"/>
                <a:ext cx="2219651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F413B5E8-AD6F-A6C6-06CD-8730A8A24B8E}"/>
                  </a:ext>
                </a:extLst>
              </p:cNvPr>
              <p:cNvSpPr txBox="1"/>
              <p:nvPr/>
            </p:nvSpPr>
            <p:spPr>
              <a:xfrm>
                <a:off x="578281" y="3977085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Дали ще има такси за обменяне на левове в евро </a:t>
                </a:r>
              </a:p>
            </p:txBody>
          </p:sp>
          <p:sp>
            <p:nvSpPr>
              <p:cNvPr id="97" name="Rounded Rectangle 41">
                <a:extLst>
                  <a:ext uri="{FF2B5EF4-FFF2-40B4-BE49-F238E27FC236}">
                    <a16:creationId xmlns:a16="http://schemas.microsoft.com/office/drawing/2014/main" id="{0947D2D9-3D81-9EB2-9A09-D13D5FAA3205}"/>
                  </a:ext>
                </a:extLst>
              </p:cNvPr>
              <p:cNvSpPr/>
              <p:nvPr/>
            </p:nvSpPr>
            <p:spPr>
              <a:xfrm>
                <a:off x="574157" y="4523753"/>
                <a:ext cx="5297046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8" name="Rounded Rectangle 42">
                <a:extLst>
                  <a:ext uri="{FF2B5EF4-FFF2-40B4-BE49-F238E27FC236}">
                    <a16:creationId xmlns:a16="http://schemas.microsoft.com/office/drawing/2014/main" id="{762463A3-D905-A75B-D6D5-87AB7B26A1E7}"/>
                  </a:ext>
                </a:extLst>
              </p:cNvPr>
              <p:cNvSpPr/>
              <p:nvPr/>
            </p:nvSpPr>
            <p:spPr>
              <a:xfrm>
                <a:off x="574159" y="4523755"/>
                <a:ext cx="2081587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6BED4174-C97B-5E8C-815A-AFDBB7D481B1}"/>
                  </a:ext>
                </a:extLst>
              </p:cNvPr>
              <p:cNvSpPr txBox="1"/>
              <p:nvPr/>
            </p:nvSpPr>
            <p:spPr>
              <a:xfrm>
                <a:off x="578281" y="4310953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Ако плащам в лева, как ще ми връщат – в лева или в евро 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6CC7ADF-093C-DC76-1EBA-6E906A4EB3A8}"/>
                  </a:ext>
                </a:extLst>
              </p:cNvPr>
              <p:cNvSpPr txBox="1"/>
              <p:nvPr/>
            </p:nvSpPr>
            <p:spPr>
              <a:xfrm>
                <a:off x="5407456" y="4322505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39.2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838C91EC-A933-EEC8-5668-2AA0269A6DA2}"/>
                  </a:ext>
                </a:extLst>
              </p:cNvPr>
              <p:cNvSpPr txBox="1"/>
              <p:nvPr/>
            </p:nvSpPr>
            <p:spPr>
              <a:xfrm>
                <a:off x="5407456" y="3988580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41.8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2" name="Rounded Rectangle 46">
                <a:extLst>
                  <a:ext uri="{FF2B5EF4-FFF2-40B4-BE49-F238E27FC236}">
                    <a16:creationId xmlns:a16="http://schemas.microsoft.com/office/drawing/2014/main" id="{42F16CC2-4DFF-4AD4-D6E8-490A9CFD3ED9}"/>
                  </a:ext>
                </a:extLst>
              </p:cNvPr>
              <p:cNvSpPr/>
              <p:nvPr/>
            </p:nvSpPr>
            <p:spPr>
              <a:xfrm>
                <a:off x="574156" y="4857251"/>
                <a:ext cx="5297046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3" name="Rounded Rectangle 47">
                <a:extLst>
                  <a:ext uri="{FF2B5EF4-FFF2-40B4-BE49-F238E27FC236}">
                    <a16:creationId xmlns:a16="http://schemas.microsoft.com/office/drawing/2014/main" id="{D910EC63-41A9-80EE-66F5-557806F7719F}"/>
                  </a:ext>
                </a:extLst>
              </p:cNvPr>
              <p:cNvSpPr/>
              <p:nvPr/>
            </p:nvSpPr>
            <p:spPr>
              <a:xfrm>
                <a:off x="574159" y="4857251"/>
                <a:ext cx="1964763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36BFA3CE-DB3A-3FE0-9161-ED87332B7271}"/>
                  </a:ext>
                </a:extLst>
              </p:cNvPr>
              <p:cNvSpPr txBox="1"/>
              <p:nvPr/>
            </p:nvSpPr>
            <p:spPr>
              <a:xfrm>
                <a:off x="578281" y="4655104"/>
                <a:ext cx="91439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Откога ще се въведе еврото в България 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C7FB7DD-E896-E067-4ED0-84FDEF70BB15}"/>
                  </a:ext>
                </a:extLst>
              </p:cNvPr>
              <p:cNvSpPr txBox="1"/>
              <p:nvPr/>
            </p:nvSpPr>
            <p:spPr>
              <a:xfrm>
                <a:off x="5407456" y="4668554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37.0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AB9A202-7BA7-7916-8EBF-D95CED9B2E11}"/>
                </a:ext>
              </a:extLst>
            </p:cNvPr>
            <p:cNvGrpSpPr/>
            <p:nvPr/>
          </p:nvGrpSpPr>
          <p:grpSpPr>
            <a:xfrm>
              <a:off x="1062406" y="4873319"/>
              <a:ext cx="10058397" cy="1263531"/>
              <a:chOff x="574156" y="3977085"/>
              <a:chExt cx="5310170" cy="1012295"/>
            </a:xfrm>
          </p:grpSpPr>
          <p:sp>
            <p:nvSpPr>
              <p:cNvPr id="69" name="Rounded Rectangle 38">
                <a:extLst>
                  <a:ext uri="{FF2B5EF4-FFF2-40B4-BE49-F238E27FC236}">
                    <a16:creationId xmlns:a16="http://schemas.microsoft.com/office/drawing/2014/main" id="{E1B85EDC-E4D4-6C53-F781-ADB11CB80F6F}"/>
                  </a:ext>
                </a:extLst>
              </p:cNvPr>
              <p:cNvSpPr/>
              <p:nvPr/>
            </p:nvSpPr>
            <p:spPr>
              <a:xfrm>
                <a:off x="574156" y="4189887"/>
                <a:ext cx="5297045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0" name="Rounded Rectangle 39">
                <a:extLst>
                  <a:ext uri="{FF2B5EF4-FFF2-40B4-BE49-F238E27FC236}">
                    <a16:creationId xmlns:a16="http://schemas.microsoft.com/office/drawing/2014/main" id="{018E55F0-DA1A-0BC3-5F25-41BD4EE340C1}"/>
                  </a:ext>
                </a:extLst>
              </p:cNvPr>
              <p:cNvSpPr/>
              <p:nvPr/>
            </p:nvSpPr>
            <p:spPr>
              <a:xfrm>
                <a:off x="574160" y="4189887"/>
                <a:ext cx="1773597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4EAFB6D-69EE-1DC9-899C-669034BDA034}"/>
                  </a:ext>
                </a:extLst>
              </p:cNvPr>
              <p:cNvSpPr txBox="1"/>
              <p:nvPr/>
            </p:nvSpPr>
            <p:spPr>
              <a:xfrm>
                <a:off x="578281" y="3977085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Какво ще стане със спестяванията ми в банка, които са в лева – автоматично ли ще бъдат </a:t>
                </a:r>
                <a:r>
                  <a:rPr lang="bg-BG" sz="1200" noProof="0" dirty="0" err="1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превалутирани</a:t>
                </a:r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в евро и по какъв курс </a:t>
                </a:r>
              </a:p>
            </p:txBody>
          </p:sp>
          <p:sp>
            <p:nvSpPr>
              <p:cNvPr id="72" name="Rounded Rectangle 41">
                <a:extLst>
                  <a:ext uri="{FF2B5EF4-FFF2-40B4-BE49-F238E27FC236}">
                    <a16:creationId xmlns:a16="http://schemas.microsoft.com/office/drawing/2014/main" id="{34044E6E-8ABA-4AF0-58FF-56A5D18CFB6E}"/>
                  </a:ext>
                </a:extLst>
              </p:cNvPr>
              <p:cNvSpPr/>
              <p:nvPr/>
            </p:nvSpPr>
            <p:spPr>
              <a:xfrm>
                <a:off x="587281" y="4523753"/>
                <a:ext cx="5297045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3" name="Rounded Rectangle 42">
                <a:extLst>
                  <a:ext uri="{FF2B5EF4-FFF2-40B4-BE49-F238E27FC236}">
                    <a16:creationId xmlns:a16="http://schemas.microsoft.com/office/drawing/2014/main" id="{CA5041AC-18ED-DE90-C52F-177DD22B2254}"/>
                  </a:ext>
                </a:extLst>
              </p:cNvPr>
              <p:cNvSpPr/>
              <p:nvPr/>
            </p:nvSpPr>
            <p:spPr>
              <a:xfrm>
                <a:off x="587279" y="4523756"/>
                <a:ext cx="1646153" cy="154151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4533A2B-18B4-00CA-C3FF-5FEB8C5595BA}"/>
                  </a:ext>
                </a:extLst>
              </p:cNvPr>
              <p:cNvSpPr txBox="1"/>
              <p:nvPr/>
            </p:nvSpPr>
            <p:spPr>
              <a:xfrm>
                <a:off x="578281" y="4310953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Местата, на които ще могат да се обменят левове в евро 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7E9FF0B-20FB-DD87-29E8-1FC1B985B241}"/>
                  </a:ext>
                </a:extLst>
              </p:cNvPr>
              <p:cNvSpPr txBox="1"/>
              <p:nvPr/>
            </p:nvSpPr>
            <p:spPr>
              <a:xfrm>
                <a:off x="5407456" y="4328170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31.0</a:t>
                </a:r>
                <a:endParaRPr lang="en-US" sz="1200" b="1" dirty="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6383069-7DA1-2E2E-343A-FEF53C907FB8}"/>
                  </a:ext>
                </a:extLst>
              </p:cNvPr>
              <p:cNvSpPr txBox="1"/>
              <p:nvPr/>
            </p:nvSpPr>
            <p:spPr>
              <a:xfrm>
                <a:off x="5407456" y="4010173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33.4</a:t>
                </a:r>
              </a:p>
            </p:txBody>
          </p:sp>
          <p:sp>
            <p:nvSpPr>
              <p:cNvPr id="90" name="Rounded Rectangle 46">
                <a:extLst>
                  <a:ext uri="{FF2B5EF4-FFF2-40B4-BE49-F238E27FC236}">
                    <a16:creationId xmlns:a16="http://schemas.microsoft.com/office/drawing/2014/main" id="{BA563865-D66F-E3DC-3289-2F80440FC57B}"/>
                  </a:ext>
                </a:extLst>
              </p:cNvPr>
              <p:cNvSpPr/>
              <p:nvPr/>
            </p:nvSpPr>
            <p:spPr>
              <a:xfrm>
                <a:off x="587281" y="4857251"/>
                <a:ext cx="5297045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1" name="Rounded Rectangle 47">
                <a:extLst>
                  <a:ext uri="{FF2B5EF4-FFF2-40B4-BE49-F238E27FC236}">
                    <a16:creationId xmlns:a16="http://schemas.microsoft.com/office/drawing/2014/main" id="{1A4E7D7B-2A81-8619-54D4-39B3E9DCC165}"/>
                  </a:ext>
                </a:extLst>
              </p:cNvPr>
              <p:cNvSpPr/>
              <p:nvPr/>
            </p:nvSpPr>
            <p:spPr>
              <a:xfrm>
                <a:off x="587285" y="4857251"/>
                <a:ext cx="1274441" cy="1321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lang="en-US" sz="1200">
                  <a:solidFill>
                    <a:schemeClr val="tx2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A75FF96-FF01-9B94-C9E8-6A60B4E0D807}"/>
                  </a:ext>
                </a:extLst>
              </p:cNvPr>
              <p:cNvSpPr txBox="1"/>
              <p:nvPr/>
            </p:nvSpPr>
            <p:spPr>
              <a:xfrm>
                <a:off x="578281" y="4644449"/>
                <a:ext cx="914400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fontAlgn="ctr"/>
                <a:r>
                  <a:rPr lang="bg-BG" sz="1200" noProof="0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Курсът, по който ще се обменят левовете в евро (какъв ще бъде, дали ще бъде фиксиран и т.н.) 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3FA42B5-8902-0631-88EE-FBD471C1AFBD}"/>
                  </a:ext>
                </a:extLst>
              </p:cNvPr>
              <p:cNvSpPr txBox="1"/>
              <p:nvPr/>
            </p:nvSpPr>
            <p:spPr>
              <a:xfrm>
                <a:off x="5415203" y="4672365"/>
                <a:ext cx="389419" cy="228291"/>
              </a:xfrm>
              <a:prstGeom prst="rect">
                <a:avLst/>
              </a:prstGeom>
              <a:noFill/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bg-BG" sz="1200" b="1" dirty="0">
                    <a:solidFill>
                      <a:schemeClr val="tx2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24.0</a:t>
                </a:r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E310C4E-7F36-F89E-E529-F4AA5BB79CBD}"/>
              </a:ext>
            </a:extLst>
          </p:cNvPr>
          <p:cNvSpPr txBox="1"/>
          <p:nvPr/>
        </p:nvSpPr>
        <p:spPr>
          <a:xfrm>
            <a:off x="3978515" y="730855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БИЗНЕС</a:t>
            </a:r>
          </a:p>
        </p:txBody>
      </p:sp>
    </p:spTree>
    <p:extLst>
      <p:ext uri="{BB962C8B-B14F-4D97-AF65-F5344CB8AC3E}">
        <p14:creationId xmlns:p14="http://schemas.microsoft.com/office/powerpoint/2010/main" val="4165557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4CD95-F65E-D9B7-6E1C-CA9553A31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ЗАПОЗНАТОСТ С ОБМЕННИЯ КУРС ЛЕВ – ЕВРО </a:t>
            </a:r>
            <a:r>
              <a:rPr lang="bg-BG" dirty="0"/>
              <a:t>(%)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05230-2983-E77D-42F4-C0CC5652D9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Знаете ли по какъв курс ще се обменя лева в евро? 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BD302-2863-AFBE-17A5-B70B67E754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19</a:t>
            </a:fld>
            <a:endParaRPr lang="bg-BG" dirty="0"/>
          </a:p>
        </p:txBody>
      </p:sp>
      <p:graphicFrame>
        <p:nvGraphicFramePr>
          <p:cNvPr id="5" name="Chart Placeholder 9">
            <a:extLst>
              <a:ext uri="{FF2B5EF4-FFF2-40B4-BE49-F238E27FC236}">
                <a16:creationId xmlns:a16="http://schemas.microsoft.com/office/drawing/2014/main" id="{ECC581FC-6826-3E14-E4CD-3812DA642BE1}"/>
              </a:ext>
            </a:extLst>
          </p:cNvPr>
          <p:cNvGraphicFramePr>
            <a:graphicFrameLocks/>
          </p:cNvGraphicFramePr>
          <p:nvPr/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BDD366E-F8B6-C355-9D31-6DF67FE86B4F}"/>
              </a:ext>
            </a:extLst>
          </p:cNvPr>
          <p:cNvGrpSpPr/>
          <p:nvPr/>
        </p:nvGrpSpPr>
        <p:grpSpPr>
          <a:xfrm>
            <a:off x="5385001" y="2533053"/>
            <a:ext cx="1421997" cy="1539283"/>
            <a:chOff x="11582399" y="7747000"/>
            <a:chExt cx="1851663" cy="1322070"/>
          </a:xfrm>
        </p:grpSpPr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F648145-7263-4929-1278-B1BCA5B438BE}"/>
                </a:ext>
              </a:extLst>
            </p:cNvPr>
            <p:cNvSpPr/>
            <p:nvPr/>
          </p:nvSpPr>
          <p:spPr>
            <a:xfrm>
              <a:off x="11582399" y="8255000"/>
              <a:ext cx="568962" cy="337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04" y="12668"/>
                  </a:moveTo>
                  <a:cubicBezTo>
                    <a:pt x="16104" y="12505"/>
                    <a:pt x="16152" y="12343"/>
                    <a:pt x="16200" y="12262"/>
                  </a:cubicBezTo>
                  <a:cubicBezTo>
                    <a:pt x="16248" y="12181"/>
                    <a:pt x="16345" y="12099"/>
                    <a:pt x="16441" y="12099"/>
                  </a:cubicBezTo>
                  <a:lnTo>
                    <a:pt x="20780" y="12099"/>
                  </a:lnTo>
                  <a:cubicBezTo>
                    <a:pt x="21262" y="12099"/>
                    <a:pt x="21600" y="11531"/>
                    <a:pt x="21600" y="10719"/>
                  </a:cubicBezTo>
                  <a:lnTo>
                    <a:pt x="21600" y="8364"/>
                  </a:lnTo>
                  <a:cubicBezTo>
                    <a:pt x="21600" y="7552"/>
                    <a:pt x="21262" y="6983"/>
                    <a:pt x="20780" y="6983"/>
                  </a:cubicBezTo>
                  <a:lnTo>
                    <a:pt x="16441" y="6983"/>
                  </a:lnTo>
                  <a:cubicBezTo>
                    <a:pt x="16345" y="6983"/>
                    <a:pt x="16248" y="6902"/>
                    <a:pt x="16200" y="6821"/>
                  </a:cubicBezTo>
                  <a:cubicBezTo>
                    <a:pt x="16152" y="6740"/>
                    <a:pt x="16104" y="6577"/>
                    <a:pt x="16104" y="6415"/>
                  </a:cubicBezTo>
                  <a:lnTo>
                    <a:pt x="16104" y="812"/>
                  </a:lnTo>
                  <a:cubicBezTo>
                    <a:pt x="16104" y="325"/>
                    <a:pt x="15911" y="0"/>
                    <a:pt x="15621" y="0"/>
                  </a:cubicBezTo>
                  <a:cubicBezTo>
                    <a:pt x="15332" y="0"/>
                    <a:pt x="15139" y="325"/>
                    <a:pt x="15139" y="812"/>
                  </a:cubicBezTo>
                  <a:lnTo>
                    <a:pt x="15139" y="6415"/>
                  </a:lnTo>
                  <a:cubicBezTo>
                    <a:pt x="15139" y="6983"/>
                    <a:pt x="15284" y="7552"/>
                    <a:pt x="15525" y="7958"/>
                  </a:cubicBezTo>
                  <a:cubicBezTo>
                    <a:pt x="15766" y="8364"/>
                    <a:pt x="16104" y="8608"/>
                    <a:pt x="16441" y="8608"/>
                  </a:cubicBezTo>
                  <a:lnTo>
                    <a:pt x="20684" y="8608"/>
                  </a:lnTo>
                  <a:lnTo>
                    <a:pt x="20684" y="10475"/>
                  </a:lnTo>
                  <a:lnTo>
                    <a:pt x="16441" y="10475"/>
                  </a:lnTo>
                  <a:cubicBezTo>
                    <a:pt x="16104" y="10475"/>
                    <a:pt x="15766" y="10719"/>
                    <a:pt x="15525" y="11125"/>
                  </a:cubicBezTo>
                  <a:cubicBezTo>
                    <a:pt x="15284" y="11531"/>
                    <a:pt x="15139" y="12099"/>
                    <a:pt x="15139" y="12668"/>
                  </a:cubicBezTo>
                  <a:lnTo>
                    <a:pt x="15139" y="17296"/>
                  </a:lnTo>
                  <a:lnTo>
                    <a:pt x="4050" y="17296"/>
                  </a:lnTo>
                  <a:cubicBezTo>
                    <a:pt x="3809" y="15753"/>
                    <a:pt x="3037" y="14617"/>
                    <a:pt x="2073" y="14617"/>
                  </a:cubicBezTo>
                  <a:cubicBezTo>
                    <a:pt x="964" y="14617"/>
                    <a:pt x="0" y="16159"/>
                    <a:pt x="0" y="18108"/>
                  </a:cubicBezTo>
                  <a:cubicBezTo>
                    <a:pt x="0" y="20057"/>
                    <a:pt x="916" y="21600"/>
                    <a:pt x="2073" y="21600"/>
                  </a:cubicBezTo>
                  <a:cubicBezTo>
                    <a:pt x="3037" y="21600"/>
                    <a:pt x="3857" y="20463"/>
                    <a:pt x="4050" y="18920"/>
                  </a:cubicBezTo>
                  <a:lnTo>
                    <a:pt x="15621" y="18920"/>
                  </a:lnTo>
                  <a:cubicBezTo>
                    <a:pt x="15911" y="18920"/>
                    <a:pt x="16104" y="18595"/>
                    <a:pt x="16104" y="18108"/>
                  </a:cubicBezTo>
                  <a:lnTo>
                    <a:pt x="16104" y="12668"/>
                  </a:lnTo>
                  <a:close/>
                  <a:moveTo>
                    <a:pt x="3134" y="18190"/>
                  </a:moveTo>
                  <a:cubicBezTo>
                    <a:pt x="3134" y="18514"/>
                    <a:pt x="3086" y="18758"/>
                    <a:pt x="3037" y="19002"/>
                  </a:cubicBezTo>
                  <a:cubicBezTo>
                    <a:pt x="2845" y="19570"/>
                    <a:pt x="2507" y="20057"/>
                    <a:pt x="2073" y="20057"/>
                  </a:cubicBezTo>
                  <a:cubicBezTo>
                    <a:pt x="1495" y="20057"/>
                    <a:pt x="964" y="19245"/>
                    <a:pt x="964" y="18190"/>
                  </a:cubicBezTo>
                  <a:cubicBezTo>
                    <a:pt x="964" y="17134"/>
                    <a:pt x="1446" y="16322"/>
                    <a:pt x="2073" y="16322"/>
                  </a:cubicBezTo>
                  <a:cubicBezTo>
                    <a:pt x="2507" y="16322"/>
                    <a:pt x="2845" y="16728"/>
                    <a:pt x="3037" y="17377"/>
                  </a:cubicBezTo>
                  <a:cubicBezTo>
                    <a:pt x="3086" y="17621"/>
                    <a:pt x="3134" y="17865"/>
                    <a:pt x="3134" y="1819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AD1EF826-0E5A-EE6D-F70A-FA49D7896C28}"/>
                </a:ext>
              </a:extLst>
            </p:cNvPr>
            <p:cNvSpPr/>
            <p:nvPr/>
          </p:nvSpPr>
          <p:spPr>
            <a:xfrm>
              <a:off x="12433300" y="8318499"/>
              <a:ext cx="1000762" cy="490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6" y="0"/>
                  </a:moveTo>
                  <a:cubicBezTo>
                    <a:pt x="19818" y="0"/>
                    <a:pt x="19352" y="783"/>
                    <a:pt x="19243" y="1847"/>
                  </a:cubicBezTo>
                  <a:lnTo>
                    <a:pt x="466" y="1847"/>
                  </a:lnTo>
                  <a:cubicBezTo>
                    <a:pt x="192" y="1847"/>
                    <a:pt x="0" y="2238"/>
                    <a:pt x="0" y="2798"/>
                  </a:cubicBezTo>
                  <a:lnTo>
                    <a:pt x="0" y="4421"/>
                  </a:lnTo>
                  <a:cubicBezTo>
                    <a:pt x="0" y="4980"/>
                    <a:pt x="192" y="5372"/>
                    <a:pt x="466" y="5372"/>
                  </a:cubicBezTo>
                  <a:lnTo>
                    <a:pt x="6414" y="5372"/>
                  </a:lnTo>
                  <a:cubicBezTo>
                    <a:pt x="6524" y="5372"/>
                    <a:pt x="6524" y="5428"/>
                    <a:pt x="6551" y="5484"/>
                  </a:cubicBezTo>
                  <a:cubicBezTo>
                    <a:pt x="6551" y="5484"/>
                    <a:pt x="6579" y="5596"/>
                    <a:pt x="6551" y="5820"/>
                  </a:cubicBezTo>
                  <a:lnTo>
                    <a:pt x="5839" y="10688"/>
                  </a:lnTo>
                  <a:cubicBezTo>
                    <a:pt x="5784" y="11024"/>
                    <a:pt x="5702" y="11080"/>
                    <a:pt x="5592" y="11080"/>
                  </a:cubicBezTo>
                  <a:lnTo>
                    <a:pt x="493" y="11080"/>
                  </a:lnTo>
                  <a:cubicBezTo>
                    <a:pt x="219" y="11080"/>
                    <a:pt x="27" y="11472"/>
                    <a:pt x="27" y="12031"/>
                  </a:cubicBezTo>
                  <a:lnTo>
                    <a:pt x="27" y="14437"/>
                  </a:lnTo>
                  <a:cubicBezTo>
                    <a:pt x="27" y="16564"/>
                    <a:pt x="329" y="18298"/>
                    <a:pt x="905" y="19586"/>
                  </a:cubicBezTo>
                  <a:cubicBezTo>
                    <a:pt x="1480" y="20929"/>
                    <a:pt x="2275" y="21600"/>
                    <a:pt x="3262" y="21600"/>
                  </a:cubicBezTo>
                  <a:cubicBezTo>
                    <a:pt x="4084" y="21600"/>
                    <a:pt x="4797" y="21096"/>
                    <a:pt x="5373" y="20145"/>
                  </a:cubicBezTo>
                  <a:cubicBezTo>
                    <a:pt x="5948" y="19194"/>
                    <a:pt x="6305" y="17851"/>
                    <a:pt x="6442" y="16116"/>
                  </a:cubicBezTo>
                  <a:cubicBezTo>
                    <a:pt x="6442" y="15948"/>
                    <a:pt x="6469" y="15836"/>
                    <a:pt x="6469" y="15836"/>
                  </a:cubicBezTo>
                  <a:cubicBezTo>
                    <a:pt x="6469" y="15836"/>
                    <a:pt x="6524" y="15780"/>
                    <a:pt x="6606" y="15836"/>
                  </a:cubicBezTo>
                  <a:lnTo>
                    <a:pt x="11293" y="17739"/>
                  </a:lnTo>
                  <a:cubicBezTo>
                    <a:pt x="11430" y="17795"/>
                    <a:pt x="11595" y="17627"/>
                    <a:pt x="11622" y="17291"/>
                  </a:cubicBezTo>
                  <a:cubicBezTo>
                    <a:pt x="11650" y="17011"/>
                    <a:pt x="11567" y="16676"/>
                    <a:pt x="11403" y="16620"/>
                  </a:cubicBezTo>
                  <a:lnTo>
                    <a:pt x="6716" y="14717"/>
                  </a:lnTo>
                  <a:cubicBezTo>
                    <a:pt x="6469" y="14661"/>
                    <a:pt x="6277" y="14717"/>
                    <a:pt x="6140" y="14941"/>
                  </a:cubicBezTo>
                  <a:cubicBezTo>
                    <a:pt x="6003" y="15165"/>
                    <a:pt x="5921" y="15556"/>
                    <a:pt x="5893" y="15948"/>
                  </a:cubicBezTo>
                  <a:cubicBezTo>
                    <a:pt x="5784" y="17403"/>
                    <a:pt x="5482" y="18466"/>
                    <a:pt x="5016" y="19250"/>
                  </a:cubicBezTo>
                  <a:cubicBezTo>
                    <a:pt x="4550" y="20033"/>
                    <a:pt x="3975" y="20425"/>
                    <a:pt x="3262" y="20425"/>
                  </a:cubicBezTo>
                  <a:cubicBezTo>
                    <a:pt x="2440" y="20425"/>
                    <a:pt x="1809" y="19921"/>
                    <a:pt x="1316" y="18802"/>
                  </a:cubicBezTo>
                  <a:cubicBezTo>
                    <a:pt x="822" y="17683"/>
                    <a:pt x="576" y="16228"/>
                    <a:pt x="576" y="14381"/>
                  </a:cubicBezTo>
                  <a:lnTo>
                    <a:pt x="576" y="12143"/>
                  </a:lnTo>
                  <a:lnTo>
                    <a:pt x="5619" y="12143"/>
                  </a:lnTo>
                  <a:cubicBezTo>
                    <a:pt x="6003" y="12143"/>
                    <a:pt x="6277" y="11695"/>
                    <a:pt x="6387" y="10912"/>
                  </a:cubicBezTo>
                  <a:lnTo>
                    <a:pt x="7099" y="6044"/>
                  </a:lnTo>
                  <a:cubicBezTo>
                    <a:pt x="7209" y="5428"/>
                    <a:pt x="7099" y="4980"/>
                    <a:pt x="7017" y="4700"/>
                  </a:cubicBezTo>
                  <a:cubicBezTo>
                    <a:pt x="6935" y="4477"/>
                    <a:pt x="6743" y="4141"/>
                    <a:pt x="6442" y="4141"/>
                  </a:cubicBezTo>
                  <a:lnTo>
                    <a:pt x="576" y="4141"/>
                  </a:lnTo>
                  <a:lnTo>
                    <a:pt x="576" y="2854"/>
                  </a:lnTo>
                  <a:lnTo>
                    <a:pt x="19297" y="2854"/>
                  </a:lnTo>
                  <a:cubicBezTo>
                    <a:pt x="19435" y="3917"/>
                    <a:pt x="19873" y="4700"/>
                    <a:pt x="20421" y="4700"/>
                  </a:cubicBezTo>
                  <a:cubicBezTo>
                    <a:pt x="21052" y="4700"/>
                    <a:pt x="21600" y="3637"/>
                    <a:pt x="21600" y="2294"/>
                  </a:cubicBezTo>
                  <a:cubicBezTo>
                    <a:pt x="21600" y="951"/>
                    <a:pt x="20997" y="0"/>
                    <a:pt x="20366" y="0"/>
                  </a:cubicBezTo>
                  <a:close/>
                  <a:moveTo>
                    <a:pt x="20366" y="3637"/>
                  </a:moveTo>
                  <a:cubicBezTo>
                    <a:pt x="20120" y="3637"/>
                    <a:pt x="19928" y="3358"/>
                    <a:pt x="19818" y="2910"/>
                  </a:cubicBezTo>
                  <a:cubicBezTo>
                    <a:pt x="19763" y="2742"/>
                    <a:pt x="19763" y="2574"/>
                    <a:pt x="19763" y="2350"/>
                  </a:cubicBezTo>
                  <a:cubicBezTo>
                    <a:pt x="19763" y="2126"/>
                    <a:pt x="19791" y="1959"/>
                    <a:pt x="19818" y="1791"/>
                  </a:cubicBezTo>
                  <a:cubicBezTo>
                    <a:pt x="19928" y="1399"/>
                    <a:pt x="20120" y="1063"/>
                    <a:pt x="20366" y="1063"/>
                  </a:cubicBezTo>
                  <a:cubicBezTo>
                    <a:pt x="20695" y="1063"/>
                    <a:pt x="20997" y="1623"/>
                    <a:pt x="20997" y="2350"/>
                  </a:cubicBezTo>
                  <a:cubicBezTo>
                    <a:pt x="20997" y="3078"/>
                    <a:pt x="20695" y="3637"/>
                    <a:pt x="20366" y="363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D20ACAD7-5EBB-854B-3BC1-E13BBA3EB4B6}"/>
                </a:ext>
              </a:extLst>
            </p:cNvPr>
            <p:cNvSpPr/>
            <p:nvPr/>
          </p:nvSpPr>
          <p:spPr>
            <a:xfrm>
              <a:off x="12001499" y="8572500"/>
              <a:ext cx="1424941" cy="496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72" y="4696"/>
                  </a:moveTo>
                  <a:cubicBezTo>
                    <a:pt x="20368" y="4696"/>
                    <a:pt x="20021" y="5524"/>
                    <a:pt x="19964" y="6684"/>
                  </a:cubicBezTo>
                  <a:lnTo>
                    <a:pt x="15286" y="6684"/>
                  </a:lnTo>
                  <a:cubicBezTo>
                    <a:pt x="15189" y="6684"/>
                    <a:pt x="15112" y="6905"/>
                    <a:pt x="15093" y="7126"/>
                  </a:cubicBezTo>
                  <a:cubicBezTo>
                    <a:pt x="14843" y="11214"/>
                    <a:pt x="14150" y="14529"/>
                    <a:pt x="13033" y="16904"/>
                  </a:cubicBezTo>
                  <a:cubicBezTo>
                    <a:pt x="11897" y="19280"/>
                    <a:pt x="10453" y="20495"/>
                    <a:pt x="8721" y="20495"/>
                  </a:cubicBezTo>
                  <a:cubicBezTo>
                    <a:pt x="7431" y="20495"/>
                    <a:pt x="6295" y="19777"/>
                    <a:pt x="5313" y="18285"/>
                  </a:cubicBezTo>
                  <a:cubicBezTo>
                    <a:pt x="4351" y="16849"/>
                    <a:pt x="3581" y="14750"/>
                    <a:pt x="3061" y="12098"/>
                  </a:cubicBezTo>
                  <a:cubicBezTo>
                    <a:pt x="2522" y="9447"/>
                    <a:pt x="2252" y="6298"/>
                    <a:pt x="2252" y="2707"/>
                  </a:cubicBezTo>
                  <a:lnTo>
                    <a:pt x="2252" y="939"/>
                  </a:lnTo>
                  <a:cubicBezTo>
                    <a:pt x="2252" y="387"/>
                    <a:pt x="2118" y="0"/>
                    <a:pt x="1925" y="0"/>
                  </a:cubicBezTo>
                  <a:lnTo>
                    <a:pt x="193" y="0"/>
                  </a:lnTo>
                  <a:cubicBezTo>
                    <a:pt x="77" y="0"/>
                    <a:pt x="0" y="221"/>
                    <a:pt x="0" y="552"/>
                  </a:cubicBezTo>
                  <a:cubicBezTo>
                    <a:pt x="0" y="884"/>
                    <a:pt x="77" y="1105"/>
                    <a:pt x="193" y="1105"/>
                  </a:cubicBezTo>
                  <a:lnTo>
                    <a:pt x="1887" y="1105"/>
                  </a:lnTo>
                  <a:lnTo>
                    <a:pt x="1887" y="2762"/>
                  </a:lnTo>
                  <a:cubicBezTo>
                    <a:pt x="1887" y="6519"/>
                    <a:pt x="2175" y="9888"/>
                    <a:pt x="2734" y="12706"/>
                  </a:cubicBezTo>
                  <a:cubicBezTo>
                    <a:pt x="3311" y="15523"/>
                    <a:pt x="4120" y="17733"/>
                    <a:pt x="5140" y="19280"/>
                  </a:cubicBezTo>
                  <a:cubicBezTo>
                    <a:pt x="6160" y="20827"/>
                    <a:pt x="7373" y="21600"/>
                    <a:pt x="8721" y="21600"/>
                  </a:cubicBezTo>
                  <a:cubicBezTo>
                    <a:pt x="10550" y="21600"/>
                    <a:pt x="12071" y="20329"/>
                    <a:pt x="13264" y="17788"/>
                  </a:cubicBezTo>
                  <a:cubicBezTo>
                    <a:pt x="14419" y="15302"/>
                    <a:pt x="15170" y="11932"/>
                    <a:pt x="15459" y="7734"/>
                  </a:cubicBezTo>
                  <a:lnTo>
                    <a:pt x="20002" y="7734"/>
                  </a:lnTo>
                  <a:cubicBezTo>
                    <a:pt x="20118" y="8673"/>
                    <a:pt x="20406" y="9391"/>
                    <a:pt x="20772" y="9391"/>
                  </a:cubicBezTo>
                  <a:cubicBezTo>
                    <a:pt x="21215" y="9391"/>
                    <a:pt x="21600" y="8342"/>
                    <a:pt x="21600" y="7016"/>
                  </a:cubicBezTo>
                  <a:cubicBezTo>
                    <a:pt x="21600" y="5690"/>
                    <a:pt x="21215" y="4696"/>
                    <a:pt x="20772" y="4696"/>
                  </a:cubicBezTo>
                  <a:close/>
                  <a:moveTo>
                    <a:pt x="20772" y="8286"/>
                  </a:moveTo>
                  <a:cubicBezTo>
                    <a:pt x="20618" y="8286"/>
                    <a:pt x="20503" y="8065"/>
                    <a:pt x="20426" y="7734"/>
                  </a:cubicBezTo>
                  <a:cubicBezTo>
                    <a:pt x="20368" y="7513"/>
                    <a:pt x="20349" y="7292"/>
                    <a:pt x="20349" y="7016"/>
                  </a:cubicBezTo>
                  <a:cubicBezTo>
                    <a:pt x="20349" y="6905"/>
                    <a:pt x="20349" y="6740"/>
                    <a:pt x="20368" y="6629"/>
                  </a:cubicBezTo>
                  <a:cubicBezTo>
                    <a:pt x="20426" y="6132"/>
                    <a:pt x="20580" y="5745"/>
                    <a:pt x="20772" y="5745"/>
                  </a:cubicBezTo>
                  <a:cubicBezTo>
                    <a:pt x="21003" y="5745"/>
                    <a:pt x="21215" y="6298"/>
                    <a:pt x="21215" y="7016"/>
                  </a:cubicBezTo>
                  <a:cubicBezTo>
                    <a:pt x="21215" y="7734"/>
                    <a:pt x="21003" y="8286"/>
                    <a:pt x="20772" y="828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01B4035-AA28-9094-0CE9-2D82C0D8546D}"/>
                </a:ext>
              </a:extLst>
            </p:cNvPr>
            <p:cNvSpPr/>
            <p:nvPr/>
          </p:nvSpPr>
          <p:spPr>
            <a:xfrm>
              <a:off x="11582399" y="7747000"/>
              <a:ext cx="1441453" cy="568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9" y="20009"/>
                  </a:moveTo>
                  <a:cubicBezTo>
                    <a:pt x="1142" y="20009"/>
                    <a:pt x="1427" y="19479"/>
                    <a:pt x="1561" y="18707"/>
                  </a:cubicBezTo>
                  <a:lnTo>
                    <a:pt x="8202" y="18707"/>
                  </a:lnTo>
                  <a:cubicBezTo>
                    <a:pt x="8393" y="18707"/>
                    <a:pt x="8526" y="18370"/>
                    <a:pt x="8526" y="17888"/>
                  </a:cubicBezTo>
                  <a:lnTo>
                    <a:pt x="8526" y="16296"/>
                  </a:lnTo>
                  <a:cubicBezTo>
                    <a:pt x="8526" y="13211"/>
                    <a:pt x="8792" y="10463"/>
                    <a:pt x="9325" y="8148"/>
                  </a:cubicBezTo>
                  <a:cubicBezTo>
                    <a:pt x="9858" y="5834"/>
                    <a:pt x="10600" y="4050"/>
                    <a:pt x="11552" y="2796"/>
                  </a:cubicBezTo>
                  <a:cubicBezTo>
                    <a:pt x="12503" y="1543"/>
                    <a:pt x="13645" y="916"/>
                    <a:pt x="14920" y="916"/>
                  </a:cubicBezTo>
                  <a:cubicBezTo>
                    <a:pt x="16671" y="916"/>
                    <a:pt x="18117" y="1977"/>
                    <a:pt x="19240" y="4098"/>
                  </a:cubicBezTo>
                  <a:cubicBezTo>
                    <a:pt x="20344" y="6171"/>
                    <a:pt x="21010" y="9112"/>
                    <a:pt x="21219" y="12777"/>
                  </a:cubicBezTo>
                  <a:lnTo>
                    <a:pt x="21219" y="12970"/>
                  </a:lnTo>
                  <a:cubicBezTo>
                    <a:pt x="21219" y="13018"/>
                    <a:pt x="21219" y="13114"/>
                    <a:pt x="21105" y="13163"/>
                  </a:cubicBezTo>
                  <a:lnTo>
                    <a:pt x="17242" y="14416"/>
                  </a:lnTo>
                  <a:lnTo>
                    <a:pt x="17204" y="14416"/>
                  </a:lnTo>
                  <a:cubicBezTo>
                    <a:pt x="17166" y="14416"/>
                    <a:pt x="17109" y="14416"/>
                    <a:pt x="17071" y="14030"/>
                  </a:cubicBezTo>
                  <a:cubicBezTo>
                    <a:pt x="16956" y="12729"/>
                    <a:pt x="16709" y="11668"/>
                    <a:pt x="16328" y="10945"/>
                  </a:cubicBezTo>
                  <a:cubicBezTo>
                    <a:pt x="15948" y="10173"/>
                    <a:pt x="15472" y="9787"/>
                    <a:pt x="14920" y="9787"/>
                  </a:cubicBezTo>
                  <a:cubicBezTo>
                    <a:pt x="14254" y="9787"/>
                    <a:pt x="13702" y="10366"/>
                    <a:pt x="13284" y="11523"/>
                  </a:cubicBezTo>
                  <a:cubicBezTo>
                    <a:pt x="12884" y="12680"/>
                    <a:pt x="12675" y="14175"/>
                    <a:pt x="12675" y="16007"/>
                  </a:cubicBezTo>
                  <a:lnTo>
                    <a:pt x="12675" y="17887"/>
                  </a:lnTo>
                  <a:cubicBezTo>
                    <a:pt x="12675" y="18370"/>
                    <a:pt x="12808" y="18707"/>
                    <a:pt x="12998" y="18707"/>
                  </a:cubicBezTo>
                  <a:lnTo>
                    <a:pt x="18041" y="18707"/>
                  </a:lnTo>
                  <a:cubicBezTo>
                    <a:pt x="18117" y="18707"/>
                    <a:pt x="18117" y="18755"/>
                    <a:pt x="18136" y="18804"/>
                  </a:cubicBezTo>
                  <a:cubicBezTo>
                    <a:pt x="18136" y="18804"/>
                    <a:pt x="18155" y="18900"/>
                    <a:pt x="18136" y="19093"/>
                  </a:cubicBezTo>
                  <a:lnTo>
                    <a:pt x="17908" y="21021"/>
                  </a:lnTo>
                  <a:cubicBezTo>
                    <a:pt x="17870" y="21262"/>
                    <a:pt x="17927" y="21552"/>
                    <a:pt x="18041" y="21600"/>
                  </a:cubicBezTo>
                  <a:cubicBezTo>
                    <a:pt x="18060" y="21600"/>
                    <a:pt x="18079" y="21600"/>
                    <a:pt x="18098" y="21600"/>
                  </a:cubicBezTo>
                  <a:cubicBezTo>
                    <a:pt x="18174" y="21600"/>
                    <a:pt x="18251" y="21455"/>
                    <a:pt x="18289" y="21262"/>
                  </a:cubicBezTo>
                  <a:lnTo>
                    <a:pt x="18517" y="19382"/>
                  </a:lnTo>
                  <a:cubicBezTo>
                    <a:pt x="18593" y="18852"/>
                    <a:pt x="18517" y="18466"/>
                    <a:pt x="18460" y="18225"/>
                  </a:cubicBezTo>
                  <a:cubicBezTo>
                    <a:pt x="18403" y="18032"/>
                    <a:pt x="18270" y="17743"/>
                    <a:pt x="18060" y="17743"/>
                  </a:cubicBezTo>
                  <a:lnTo>
                    <a:pt x="13074" y="17743"/>
                  </a:lnTo>
                  <a:lnTo>
                    <a:pt x="13074" y="16007"/>
                  </a:lnTo>
                  <a:cubicBezTo>
                    <a:pt x="13074" y="14416"/>
                    <a:pt x="13245" y="13163"/>
                    <a:pt x="13588" y="12198"/>
                  </a:cubicBezTo>
                  <a:cubicBezTo>
                    <a:pt x="13931" y="11234"/>
                    <a:pt x="14368" y="10752"/>
                    <a:pt x="14939" y="10752"/>
                  </a:cubicBezTo>
                  <a:cubicBezTo>
                    <a:pt x="15396" y="10752"/>
                    <a:pt x="15796" y="11089"/>
                    <a:pt x="16100" y="11668"/>
                  </a:cubicBezTo>
                  <a:cubicBezTo>
                    <a:pt x="16405" y="12295"/>
                    <a:pt x="16614" y="13163"/>
                    <a:pt x="16709" y="14271"/>
                  </a:cubicBezTo>
                  <a:cubicBezTo>
                    <a:pt x="16804" y="15236"/>
                    <a:pt x="17071" y="15380"/>
                    <a:pt x="17223" y="15380"/>
                  </a:cubicBezTo>
                  <a:lnTo>
                    <a:pt x="17280" y="15380"/>
                  </a:lnTo>
                  <a:cubicBezTo>
                    <a:pt x="17280" y="15380"/>
                    <a:pt x="17299" y="15380"/>
                    <a:pt x="17299" y="15380"/>
                  </a:cubicBezTo>
                  <a:lnTo>
                    <a:pt x="21181" y="14127"/>
                  </a:lnTo>
                  <a:cubicBezTo>
                    <a:pt x="21562" y="13934"/>
                    <a:pt x="21600" y="13259"/>
                    <a:pt x="21600" y="12970"/>
                  </a:cubicBezTo>
                  <a:lnTo>
                    <a:pt x="21600" y="12777"/>
                  </a:lnTo>
                  <a:cubicBezTo>
                    <a:pt x="21600" y="12777"/>
                    <a:pt x="21600" y="12729"/>
                    <a:pt x="21600" y="12729"/>
                  </a:cubicBezTo>
                  <a:cubicBezTo>
                    <a:pt x="21372" y="8775"/>
                    <a:pt x="20648" y="5641"/>
                    <a:pt x="19469" y="3375"/>
                  </a:cubicBezTo>
                  <a:cubicBezTo>
                    <a:pt x="18289" y="1109"/>
                    <a:pt x="16747" y="0"/>
                    <a:pt x="14920" y="0"/>
                  </a:cubicBezTo>
                  <a:cubicBezTo>
                    <a:pt x="13588" y="0"/>
                    <a:pt x="12389" y="675"/>
                    <a:pt x="11380" y="1977"/>
                  </a:cubicBezTo>
                  <a:cubicBezTo>
                    <a:pt x="10353" y="3327"/>
                    <a:pt x="9553" y="5207"/>
                    <a:pt x="9002" y="7714"/>
                  </a:cubicBezTo>
                  <a:cubicBezTo>
                    <a:pt x="8450" y="10173"/>
                    <a:pt x="8164" y="13066"/>
                    <a:pt x="8164" y="16345"/>
                  </a:cubicBezTo>
                  <a:lnTo>
                    <a:pt x="8164" y="17791"/>
                  </a:lnTo>
                  <a:lnTo>
                    <a:pt x="1618" y="17791"/>
                  </a:lnTo>
                  <a:cubicBezTo>
                    <a:pt x="1580" y="16779"/>
                    <a:pt x="1237" y="15959"/>
                    <a:pt x="818" y="15959"/>
                  </a:cubicBezTo>
                  <a:cubicBezTo>
                    <a:pt x="381" y="15959"/>
                    <a:pt x="0" y="16875"/>
                    <a:pt x="0" y="18032"/>
                  </a:cubicBezTo>
                  <a:cubicBezTo>
                    <a:pt x="0" y="19189"/>
                    <a:pt x="343" y="20009"/>
                    <a:pt x="799" y="20009"/>
                  </a:cubicBezTo>
                  <a:close/>
                  <a:moveTo>
                    <a:pt x="799" y="16875"/>
                  </a:moveTo>
                  <a:cubicBezTo>
                    <a:pt x="1009" y="16875"/>
                    <a:pt x="1180" y="17261"/>
                    <a:pt x="1218" y="17743"/>
                  </a:cubicBezTo>
                  <a:cubicBezTo>
                    <a:pt x="1218" y="17839"/>
                    <a:pt x="1218" y="17888"/>
                    <a:pt x="1218" y="17984"/>
                  </a:cubicBezTo>
                  <a:cubicBezTo>
                    <a:pt x="1218" y="18273"/>
                    <a:pt x="1180" y="18514"/>
                    <a:pt x="1104" y="18707"/>
                  </a:cubicBezTo>
                  <a:cubicBezTo>
                    <a:pt x="1028" y="18900"/>
                    <a:pt x="913" y="19045"/>
                    <a:pt x="799" y="19045"/>
                  </a:cubicBezTo>
                  <a:cubicBezTo>
                    <a:pt x="571" y="19045"/>
                    <a:pt x="362" y="18563"/>
                    <a:pt x="362" y="17936"/>
                  </a:cubicBezTo>
                  <a:cubicBezTo>
                    <a:pt x="362" y="17357"/>
                    <a:pt x="552" y="16875"/>
                    <a:pt x="799" y="1687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1ED0884-1943-5347-B546-F0971F774C94}"/>
              </a:ext>
            </a:extLst>
          </p:cNvPr>
          <p:cNvSpPr txBox="1"/>
          <p:nvPr/>
        </p:nvSpPr>
        <p:spPr>
          <a:xfrm>
            <a:off x="4214812" y="672315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92134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67DC8C5-FB85-4CD6-ABB0-65E37728C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679" y="130885"/>
            <a:ext cx="9754339" cy="795980"/>
          </a:xfrm>
          <a:noFill/>
          <a:effectLst/>
        </p:spPr>
        <p:txBody>
          <a:bodyPr/>
          <a:lstStyle/>
          <a:p>
            <a:r>
              <a:rPr lang="bg-BG" sz="2400" b="1" dirty="0"/>
              <a:t>ХАРАКТЕРИСТИКИ НА ПРОУЧВАНЕТО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Контейнер за номер на слайда 2">
            <a:extLst>
              <a:ext uri="{FF2B5EF4-FFF2-40B4-BE49-F238E27FC236}">
                <a16:creationId xmlns:a16="http://schemas.microsoft.com/office/drawing/2014/main" id="{774DCE21-732C-425C-B361-54F8200257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effectLst/>
        </p:spPr>
        <p:txBody>
          <a:bodyPr/>
          <a:lstStyle/>
          <a:p>
            <a:fld id="{4240E9C8-A0BB-46A0-8406-18B049EFD034}" type="slidenum">
              <a:rPr lang="bg-BG" smtClean="0"/>
              <a:pPr/>
              <a:t>2</a:t>
            </a:fld>
            <a:endParaRPr lang="bg-BG" dirty="0"/>
          </a:p>
        </p:txBody>
      </p:sp>
      <p:grpSp>
        <p:nvGrpSpPr>
          <p:cNvPr id="7" name="Групиране 6">
            <a:extLst>
              <a:ext uri="{FF2B5EF4-FFF2-40B4-BE49-F238E27FC236}">
                <a16:creationId xmlns:a16="http://schemas.microsoft.com/office/drawing/2014/main" id="{F29F9812-83DB-853C-CD37-1D0F0DC62A42}"/>
              </a:ext>
            </a:extLst>
          </p:cNvPr>
          <p:cNvGrpSpPr/>
          <p:nvPr/>
        </p:nvGrpSpPr>
        <p:grpSpPr>
          <a:xfrm>
            <a:off x="2826325" y="1205840"/>
            <a:ext cx="8125045" cy="5286655"/>
            <a:chOff x="2892498" y="1217311"/>
            <a:chExt cx="8125045" cy="5286655"/>
          </a:xfrm>
        </p:grpSpPr>
        <p:sp>
          <p:nvSpPr>
            <p:cNvPr id="88" name="Текстово поле 89">
              <a:extLst>
                <a:ext uri="{FF2B5EF4-FFF2-40B4-BE49-F238E27FC236}">
                  <a16:creationId xmlns:a16="http://schemas.microsoft.com/office/drawing/2014/main" id="{52E36C0A-FB6E-4C08-B42E-B9347432EED4}"/>
                </a:ext>
              </a:extLst>
            </p:cNvPr>
            <p:cNvSpPr txBox="1"/>
            <p:nvPr/>
          </p:nvSpPr>
          <p:spPr>
            <a:xfrm>
              <a:off x="4731807" y="1308847"/>
              <a:ext cx="164742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Възложител:</a:t>
              </a:r>
            </a:p>
          </p:txBody>
        </p:sp>
        <p:pic>
          <p:nvPicPr>
            <p:cNvPr id="95" name="Картина 94">
              <a:extLst>
                <a:ext uri="{FF2B5EF4-FFF2-40B4-BE49-F238E27FC236}">
                  <a16:creationId xmlns:a16="http://schemas.microsoft.com/office/drawing/2014/main" id="{1C59D872-6CB1-4968-8ACF-1DE12CA40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07188" y="3129828"/>
              <a:ext cx="606976" cy="606976"/>
            </a:xfrm>
            <a:prstGeom prst="rect">
              <a:avLst/>
            </a:prstGeom>
          </p:spPr>
        </p:pic>
        <p:sp>
          <p:nvSpPr>
            <p:cNvPr id="96" name="Текстово поле 89">
              <a:extLst>
                <a:ext uri="{FF2B5EF4-FFF2-40B4-BE49-F238E27FC236}">
                  <a16:creationId xmlns:a16="http://schemas.microsoft.com/office/drawing/2014/main" id="{0BE38F97-1853-4822-969C-422CCA324A55}"/>
                </a:ext>
              </a:extLst>
            </p:cNvPr>
            <p:cNvSpPr txBox="1"/>
            <p:nvPr/>
          </p:nvSpPr>
          <p:spPr>
            <a:xfrm>
              <a:off x="4829716" y="2141467"/>
              <a:ext cx="1647427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Андрей Ковачев – член на Европейския Парламент</a:t>
              </a:r>
            </a:p>
          </p:txBody>
        </p:sp>
        <p:sp>
          <p:nvSpPr>
            <p:cNvPr id="97" name="Freeform 5">
              <a:extLst>
                <a:ext uri="{FF2B5EF4-FFF2-40B4-BE49-F238E27FC236}">
                  <a16:creationId xmlns:a16="http://schemas.microsoft.com/office/drawing/2014/main" id="{310FDC35-1CAB-457C-A862-9C3F8C8BC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5457" y="3900000"/>
              <a:ext cx="2022086" cy="2594441"/>
            </a:xfrm>
            <a:custGeom>
              <a:avLst/>
              <a:gdLst>
                <a:gd name="T0" fmla="*/ 350 w 708"/>
                <a:gd name="T1" fmla="*/ 47 h 712"/>
                <a:gd name="T2" fmla="*/ 303 w 708"/>
                <a:gd name="T3" fmla="*/ 0 h 712"/>
                <a:gd name="T4" fmla="*/ 0 w 708"/>
                <a:gd name="T5" fmla="*/ 0 h 712"/>
                <a:gd name="T6" fmla="*/ 0 w 708"/>
                <a:gd name="T7" fmla="*/ 0 h 712"/>
                <a:gd name="T8" fmla="*/ 0 w 708"/>
                <a:gd name="T9" fmla="*/ 0 h 712"/>
                <a:gd name="T10" fmla="*/ 0 w 708"/>
                <a:gd name="T11" fmla="*/ 311 h 712"/>
                <a:gd name="T12" fmla="*/ 45 w 708"/>
                <a:gd name="T13" fmla="*/ 356 h 712"/>
                <a:gd name="T14" fmla="*/ 0 w 708"/>
                <a:gd name="T15" fmla="*/ 403 h 712"/>
                <a:gd name="T16" fmla="*/ 0 w 708"/>
                <a:gd name="T17" fmla="*/ 403 h 712"/>
                <a:gd name="T18" fmla="*/ 0 w 708"/>
                <a:gd name="T19" fmla="*/ 712 h 712"/>
                <a:gd name="T20" fmla="*/ 308 w 708"/>
                <a:gd name="T21" fmla="*/ 712 h 712"/>
                <a:gd name="T22" fmla="*/ 398 w 708"/>
                <a:gd name="T23" fmla="*/ 712 h 712"/>
                <a:gd name="T24" fmla="*/ 708 w 708"/>
                <a:gd name="T25" fmla="*/ 712 h 712"/>
                <a:gd name="T26" fmla="*/ 708 w 708"/>
                <a:gd name="T27" fmla="*/ 0 h 712"/>
                <a:gd name="T28" fmla="*/ 398 w 708"/>
                <a:gd name="T29" fmla="*/ 0 h 712"/>
                <a:gd name="T30" fmla="*/ 350 w 708"/>
                <a:gd name="T31" fmla="*/ 4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8" h="712">
                  <a:moveTo>
                    <a:pt x="350" y="47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5" y="356"/>
                  </a:lnTo>
                  <a:lnTo>
                    <a:pt x="0" y="403"/>
                  </a:lnTo>
                  <a:lnTo>
                    <a:pt x="0" y="403"/>
                  </a:lnTo>
                  <a:lnTo>
                    <a:pt x="0" y="712"/>
                  </a:lnTo>
                  <a:lnTo>
                    <a:pt x="308" y="712"/>
                  </a:lnTo>
                  <a:lnTo>
                    <a:pt x="398" y="712"/>
                  </a:lnTo>
                  <a:lnTo>
                    <a:pt x="708" y="712"/>
                  </a:lnTo>
                  <a:lnTo>
                    <a:pt x="708" y="0"/>
                  </a:lnTo>
                  <a:lnTo>
                    <a:pt x="398" y="0"/>
                  </a:lnTo>
                  <a:lnTo>
                    <a:pt x="350" y="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defTabSz="1007943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Преки стандартизирани интервюта с таблети /</a:t>
              </a: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TAPI/</a:t>
              </a:r>
              <a:endParaRPr lang="bg-BG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D58A6DF1-218F-4DC6-9301-25D86F6DB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5457" y="1322985"/>
              <a:ext cx="2022086" cy="2747484"/>
            </a:xfrm>
            <a:custGeom>
              <a:avLst/>
              <a:gdLst>
                <a:gd name="T0" fmla="*/ 0 w 708"/>
                <a:gd name="T1" fmla="*/ 0 h 754"/>
                <a:gd name="T2" fmla="*/ 0 w 708"/>
                <a:gd name="T3" fmla="*/ 308 h 754"/>
                <a:gd name="T4" fmla="*/ 52 w 708"/>
                <a:gd name="T5" fmla="*/ 353 h 754"/>
                <a:gd name="T6" fmla="*/ 0 w 708"/>
                <a:gd name="T7" fmla="*/ 398 h 754"/>
                <a:gd name="T8" fmla="*/ 0 w 708"/>
                <a:gd name="T9" fmla="*/ 707 h 754"/>
                <a:gd name="T10" fmla="*/ 303 w 708"/>
                <a:gd name="T11" fmla="*/ 707 h 754"/>
                <a:gd name="T12" fmla="*/ 350 w 708"/>
                <a:gd name="T13" fmla="*/ 754 h 754"/>
                <a:gd name="T14" fmla="*/ 398 w 708"/>
                <a:gd name="T15" fmla="*/ 707 h 754"/>
                <a:gd name="T16" fmla="*/ 708 w 708"/>
                <a:gd name="T17" fmla="*/ 707 h 754"/>
                <a:gd name="T18" fmla="*/ 708 w 708"/>
                <a:gd name="T19" fmla="*/ 0 h 754"/>
                <a:gd name="T20" fmla="*/ 0 w 708"/>
                <a:gd name="T21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8" h="754">
                  <a:moveTo>
                    <a:pt x="0" y="0"/>
                  </a:moveTo>
                  <a:lnTo>
                    <a:pt x="0" y="308"/>
                  </a:lnTo>
                  <a:lnTo>
                    <a:pt x="52" y="353"/>
                  </a:lnTo>
                  <a:lnTo>
                    <a:pt x="0" y="398"/>
                  </a:lnTo>
                  <a:lnTo>
                    <a:pt x="0" y="707"/>
                  </a:lnTo>
                  <a:lnTo>
                    <a:pt x="303" y="707"/>
                  </a:lnTo>
                  <a:lnTo>
                    <a:pt x="350" y="754"/>
                  </a:lnTo>
                  <a:lnTo>
                    <a:pt x="398" y="707"/>
                  </a:lnTo>
                  <a:lnTo>
                    <a:pt x="708" y="707"/>
                  </a:lnTo>
                  <a:lnTo>
                    <a:pt x="7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4EF57DD8-72D7-48B2-86FC-6D9CDC541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7629" y="3897775"/>
              <a:ext cx="2156320" cy="2594441"/>
            </a:xfrm>
            <a:custGeom>
              <a:avLst/>
              <a:gdLst>
                <a:gd name="T0" fmla="*/ 300 w 319"/>
                <a:gd name="T1" fmla="*/ 131 h 300"/>
                <a:gd name="T2" fmla="*/ 300 w 319"/>
                <a:gd name="T3" fmla="*/ 0 h 300"/>
                <a:gd name="T4" fmla="*/ 0 w 319"/>
                <a:gd name="T5" fmla="*/ 0 h 300"/>
                <a:gd name="T6" fmla="*/ 0 w 319"/>
                <a:gd name="T7" fmla="*/ 299 h 300"/>
                <a:gd name="T8" fmla="*/ 0 w 319"/>
                <a:gd name="T9" fmla="*/ 300 h 300"/>
                <a:gd name="T10" fmla="*/ 300 w 319"/>
                <a:gd name="T11" fmla="*/ 300 h 300"/>
                <a:gd name="T12" fmla="*/ 300 w 319"/>
                <a:gd name="T13" fmla="*/ 170 h 300"/>
                <a:gd name="T14" fmla="*/ 319 w 319"/>
                <a:gd name="T15" fmla="*/ 150 h 300"/>
                <a:gd name="T16" fmla="*/ 300 w 319"/>
                <a:gd name="T17" fmla="*/ 13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300">
                  <a:moveTo>
                    <a:pt x="300" y="131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170"/>
                    <a:pt x="300" y="170"/>
                    <a:pt x="300" y="170"/>
                  </a:cubicBezTo>
                  <a:cubicBezTo>
                    <a:pt x="319" y="150"/>
                    <a:pt x="319" y="150"/>
                    <a:pt x="319" y="150"/>
                  </a:cubicBezTo>
                  <a:lnTo>
                    <a:pt x="30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6E6DAE8B-79FD-468F-AE8F-E58ED9172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4497" y="1219143"/>
              <a:ext cx="2022086" cy="2758416"/>
            </a:xfrm>
            <a:custGeom>
              <a:avLst/>
              <a:gdLst>
                <a:gd name="T0" fmla="*/ 0 w 708"/>
                <a:gd name="T1" fmla="*/ 0 h 757"/>
                <a:gd name="T2" fmla="*/ 0 w 708"/>
                <a:gd name="T3" fmla="*/ 311 h 757"/>
                <a:gd name="T4" fmla="*/ 52 w 708"/>
                <a:gd name="T5" fmla="*/ 356 h 757"/>
                <a:gd name="T6" fmla="*/ 0 w 708"/>
                <a:gd name="T7" fmla="*/ 401 h 757"/>
                <a:gd name="T8" fmla="*/ 0 w 708"/>
                <a:gd name="T9" fmla="*/ 710 h 757"/>
                <a:gd name="T10" fmla="*/ 303 w 708"/>
                <a:gd name="T11" fmla="*/ 710 h 757"/>
                <a:gd name="T12" fmla="*/ 350 w 708"/>
                <a:gd name="T13" fmla="*/ 757 h 757"/>
                <a:gd name="T14" fmla="*/ 398 w 708"/>
                <a:gd name="T15" fmla="*/ 710 h 757"/>
                <a:gd name="T16" fmla="*/ 708 w 708"/>
                <a:gd name="T17" fmla="*/ 710 h 757"/>
                <a:gd name="T18" fmla="*/ 708 w 708"/>
                <a:gd name="T19" fmla="*/ 0 h 757"/>
                <a:gd name="T20" fmla="*/ 0 w 708"/>
                <a:gd name="T21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8" h="757">
                  <a:moveTo>
                    <a:pt x="0" y="0"/>
                  </a:moveTo>
                  <a:lnTo>
                    <a:pt x="0" y="311"/>
                  </a:lnTo>
                  <a:lnTo>
                    <a:pt x="52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303" y="710"/>
                  </a:lnTo>
                  <a:lnTo>
                    <a:pt x="350" y="757"/>
                  </a:lnTo>
                  <a:lnTo>
                    <a:pt x="398" y="710"/>
                  </a:lnTo>
                  <a:lnTo>
                    <a:pt x="708" y="710"/>
                  </a:lnTo>
                  <a:lnTo>
                    <a:pt x="7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marR="0" lvl="0" indent="-28575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Широка общественост -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00 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ефективни интервюта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Бизнес – 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500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ефективни интервюта (микро, малки, средни и големи фирми)</a:t>
              </a:r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id="{42CB7861-7C55-4F04-9028-CBCB111EB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341" y="1217311"/>
              <a:ext cx="2170600" cy="2587154"/>
            </a:xfrm>
            <a:custGeom>
              <a:avLst/>
              <a:gdLst>
                <a:gd name="T0" fmla="*/ 47 w 760"/>
                <a:gd name="T1" fmla="*/ 359 h 710"/>
                <a:gd name="T2" fmla="*/ 0 w 760"/>
                <a:gd name="T3" fmla="*/ 406 h 710"/>
                <a:gd name="T4" fmla="*/ 0 w 760"/>
                <a:gd name="T5" fmla="*/ 710 h 710"/>
                <a:gd name="T6" fmla="*/ 0 w 760"/>
                <a:gd name="T7" fmla="*/ 710 h 710"/>
                <a:gd name="T8" fmla="*/ 0 w 760"/>
                <a:gd name="T9" fmla="*/ 710 h 710"/>
                <a:gd name="T10" fmla="*/ 313 w 760"/>
                <a:gd name="T11" fmla="*/ 710 h 710"/>
                <a:gd name="T12" fmla="*/ 403 w 760"/>
                <a:gd name="T13" fmla="*/ 710 h 710"/>
                <a:gd name="T14" fmla="*/ 708 w 760"/>
                <a:gd name="T15" fmla="*/ 710 h 710"/>
                <a:gd name="T16" fmla="*/ 708 w 760"/>
                <a:gd name="T17" fmla="*/ 710 h 710"/>
                <a:gd name="T18" fmla="*/ 711 w 760"/>
                <a:gd name="T19" fmla="*/ 710 h 710"/>
                <a:gd name="T20" fmla="*/ 711 w 760"/>
                <a:gd name="T21" fmla="*/ 401 h 710"/>
                <a:gd name="T22" fmla="*/ 760 w 760"/>
                <a:gd name="T23" fmla="*/ 356 h 710"/>
                <a:gd name="T24" fmla="*/ 711 w 760"/>
                <a:gd name="T25" fmla="*/ 311 h 710"/>
                <a:gd name="T26" fmla="*/ 711 w 760"/>
                <a:gd name="T27" fmla="*/ 0 h 710"/>
                <a:gd name="T28" fmla="*/ 0 w 760"/>
                <a:gd name="T29" fmla="*/ 0 h 710"/>
                <a:gd name="T30" fmla="*/ 0 w 760"/>
                <a:gd name="T31" fmla="*/ 311 h 710"/>
                <a:gd name="T32" fmla="*/ 47 w 760"/>
                <a:gd name="T33" fmla="*/ 3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0" h="710">
                  <a:moveTo>
                    <a:pt x="47" y="359"/>
                  </a:moveTo>
                  <a:lnTo>
                    <a:pt x="0" y="406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3" y="710"/>
                  </a:lnTo>
                  <a:lnTo>
                    <a:pt x="403" y="710"/>
                  </a:lnTo>
                  <a:lnTo>
                    <a:pt x="708" y="710"/>
                  </a:lnTo>
                  <a:lnTo>
                    <a:pt x="708" y="710"/>
                  </a:lnTo>
                  <a:lnTo>
                    <a:pt x="711" y="710"/>
                  </a:lnTo>
                  <a:lnTo>
                    <a:pt x="711" y="401"/>
                  </a:lnTo>
                  <a:lnTo>
                    <a:pt x="760" y="356"/>
                  </a:lnTo>
                  <a:lnTo>
                    <a:pt x="711" y="31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7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2" name="Freeform 10">
              <a:extLst>
                <a:ext uri="{FF2B5EF4-FFF2-40B4-BE49-F238E27FC236}">
                  <a16:creationId xmlns:a16="http://schemas.microsoft.com/office/drawing/2014/main" id="{7CA5C448-4E58-4F81-AF8D-415057C47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794" y="1222959"/>
              <a:ext cx="2179167" cy="2587154"/>
            </a:xfrm>
            <a:custGeom>
              <a:avLst/>
              <a:gdLst>
                <a:gd name="T0" fmla="*/ 48 w 763"/>
                <a:gd name="T1" fmla="*/ 359 h 710"/>
                <a:gd name="T2" fmla="*/ 0 w 763"/>
                <a:gd name="T3" fmla="*/ 406 h 710"/>
                <a:gd name="T4" fmla="*/ 0 w 763"/>
                <a:gd name="T5" fmla="*/ 710 h 710"/>
                <a:gd name="T6" fmla="*/ 0 w 763"/>
                <a:gd name="T7" fmla="*/ 710 h 710"/>
                <a:gd name="T8" fmla="*/ 0 w 763"/>
                <a:gd name="T9" fmla="*/ 710 h 710"/>
                <a:gd name="T10" fmla="*/ 315 w 763"/>
                <a:gd name="T11" fmla="*/ 710 h 710"/>
                <a:gd name="T12" fmla="*/ 403 w 763"/>
                <a:gd name="T13" fmla="*/ 710 h 710"/>
                <a:gd name="T14" fmla="*/ 711 w 763"/>
                <a:gd name="T15" fmla="*/ 710 h 710"/>
                <a:gd name="T16" fmla="*/ 711 w 763"/>
                <a:gd name="T17" fmla="*/ 710 h 710"/>
                <a:gd name="T18" fmla="*/ 711 w 763"/>
                <a:gd name="T19" fmla="*/ 710 h 710"/>
                <a:gd name="T20" fmla="*/ 711 w 763"/>
                <a:gd name="T21" fmla="*/ 401 h 710"/>
                <a:gd name="T22" fmla="*/ 763 w 763"/>
                <a:gd name="T23" fmla="*/ 356 h 710"/>
                <a:gd name="T24" fmla="*/ 711 w 763"/>
                <a:gd name="T25" fmla="*/ 311 h 710"/>
                <a:gd name="T26" fmla="*/ 711 w 763"/>
                <a:gd name="T27" fmla="*/ 0 h 710"/>
                <a:gd name="T28" fmla="*/ 0 w 763"/>
                <a:gd name="T29" fmla="*/ 0 h 710"/>
                <a:gd name="T30" fmla="*/ 0 w 763"/>
                <a:gd name="T31" fmla="*/ 311 h 710"/>
                <a:gd name="T32" fmla="*/ 48 w 763"/>
                <a:gd name="T33" fmla="*/ 3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3" h="710">
                  <a:moveTo>
                    <a:pt x="48" y="359"/>
                  </a:moveTo>
                  <a:lnTo>
                    <a:pt x="0" y="406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5" y="710"/>
                  </a:lnTo>
                  <a:lnTo>
                    <a:pt x="403" y="710"/>
                  </a:lnTo>
                  <a:lnTo>
                    <a:pt x="711" y="710"/>
                  </a:lnTo>
                  <a:lnTo>
                    <a:pt x="711" y="710"/>
                  </a:lnTo>
                  <a:lnTo>
                    <a:pt x="711" y="710"/>
                  </a:lnTo>
                  <a:lnTo>
                    <a:pt x="711" y="401"/>
                  </a:lnTo>
                  <a:lnTo>
                    <a:pt x="763" y="356"/>
                  </a:lnTo>
                  <a:lnTo>
                    <a:pt x="711" y="31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8" y="35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За населението на страната на 16 и повече навършени години</a:t>
              </a:r>
            </a:p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За бизнеса в България </a:t>
              </a:r>
            </a:p>
          </p:txBody>
        </p:sp>
        <p:sp>
          <p:nvSpPr>
            <p:cNvPr id="103" name="Freeform 11">
              <a:extLst>
                <a:ext uri="{FF2B5EF4-FFF2-40B4-BE49-F238E27FC236}">
                  <a16:creationId xmlns:a16="http://schemas.microsoft.com/office/drawing/2014/main" id="{6ED9B4E7-4925-4E54-873D-E17DBC3AE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970" y="1217311"/>
              <a:ext cx="2159176" cy="2587154"/>
            </a:xfrm>
            <a:custGeom>
              <a:avLst/>
              <a:gdLst>
                <a:gd name="T0" fmla="*/ 311 w 756"/>
                <a:gd name="T1" fmla="*/ 710 h 710"/>
                <a:gd name="T2" fmla="*/ 356 w 756"/>
                <a:gd name="T3" fmla="*/ 658 h 710"/>
                <a:gd name="T4" fmla="*/ 401 w 756"/>
                <a:gd name="T5" fmla="*/ 710 h 710"/>
                <a:gd name="T6" fmla="*/ 706 w 756"/>
                <a:gd name="T7" fmla="*/ 710 h 710"/>
                <a:gd name="T8" fmla="*/ 708 w 756"/>
                <a:gd name="T9" fmla="*/ 707 h 710"/>
                <a:gd name="T10" fmla="*/ 708 w 756"/>
                <a:gd name="T11" fmla="*/ 406 h 710"/>
                <a:gd name="T12" fmla="*/ 756 w 756"/>
                <a:gd name="T13" fmla="*/ 359 h 710"/>
                <a:gd name="T14" fmla="*/ 708 w 756"/>
                <a:gd name="T15" fmla="*/ 311 h 710"/>
                <a:gd name="T16" fmla="*/ 708 w 756"/>
                <a:gd name="T17" fmla="*/ 0 h 710"/>
                <a:gd name="T18" fmla="*/ 0 w 756"/>
                <a:gd name="T19" fmla="*/ 0 h 710"/>
                <a:gd name="T20" fmla="*/ 0 w 756"/>
                <a:gd name="T21" fmla="*/ 311 h 710"/>
                <a:gd name="T22" fmla="*/ 50 w 756"/>
                <a:gd name="T23" fmla="*/ 356 h 710"/>
                <a:gd name="T24" fmla="*/ 0 w 756"/>
                <a:gd name="T25" fmla="*/ 401 h 710"/>
                <a:gd name="T26" fmla="*/ 0 w 756"/>
                <a:gd name="T27" fmla="*/ 710 h 710"/>
                <a:gd name="T28" fmla="*/ 0 w 756"/>
                <a:gd name="T29" fmla="*/ 710 h 710"/>
                <a:gd name="T30" fmla="*/ 311 w 756"/>
                <a:gd name="T31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710">
                  <a:moveTo>
                    <a:pt x="311" y="710"/>
                  </a:moveTo>
                  <a:lnTo>
                    <a:pt x="356" y="658"/>
                  </a:lnTo>
                  <a:lnTo>
                    <a:pt x="401" y="710"/>
                  </a:lnTo>
                  <a:lnTo>
                    <a:pt x="706" y="710"/>
                  </a:lnTo>
                  <a:lnTo>
                    <a:pt x="708" y="707"/>
                  </a:lnTo>
                  <a:lnTo>
                    <a:pt x="708" y="406"/>
                  </a:lnTo>
                  <a:lnTo>
                    <a:pt x="756" y="359"/>
                  </a:lnTo>
                  <a:lnTo>
                    <a:pt x="708" y="311"/>
                  </a:lnTo>
                  <a:lnTo>
                    <a:pt x="708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50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1" y="7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id="{0B960FF6-AA0F-44AF-82F7-1D1486CE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007" y="3720043"/>
              <a:ext cx="2016374" cy="2783923"/>
            </a:xfrm>
            <a:custGeom>
              <a:avLst/>
              <a:gdLst>
                <a:gd name="T0" fmla="*/ 706 w 706"/>
                <a:gd name="T1" fmla="*/ 52 h 764"/>
                <a:gd name="T2" fmla="*/ 398 w 706"/>
                <a:gd name="T3" fmla="*/ 52 h 764"/>
                <a:gd name="T4" fmla="*/ 353 w 706"/>
                <a:gd name="T5" fmla="*/ 0 h 764"/>
                <a:gd name="T6" fmla="*/ 308 w 706"/>
                <a:gd name="T7" fmla="*/ 52 h 764"/>
                <a:gd name="T8" fmla="*/ 0 w 706"/>
                <a:gd name="T9" fmla="*/ 52 h 764"/>
                <a:gd name="T10" fmla="*/ 0 w 706"/>
                <a:gd name="T11" fmla="*/ 356 h 764"/>
                <a:gd name="T12" fmla="*/ 45 w 706"/>
                <a:gd name="T13" fmla="*/ 405 h 764"/>
                <a:gd name="T14" fmla="*/ 0 w 706"/>
                <a:gd name="T15" fmla="*/ 451 h 764"/>
                <a:gd name="T16" fmla="*/ 0 w 706"/>
                <a:gd name="T17" fmla="*/ 764 h 764"/>
                <a:gd name="T18" fmla="*/ 706 w 706"/>
                <a:gd name="T19" fmla="*/ 764 h 764"/>
                <a:gd name="T20" fmla="*/ 706 w 706"/>
                <a:gd name="T21" fmla="*/ 448 h 764"/>
                <a:gd name="T22" fmla="*/ 706 w 706"/>
                <a:gd name="T23" fmla="*/ 358 h 764"/>
                <a:gd name="T24" fmla="*/ 706 w 706"/>
                <a:gd name="T25" fmla="*/ 52 h 764"/>
                <a:gd name="T26" fmla="*/ 706 w 706"/>
                <a:gd name="T27" fmla="*/ 52 h 764"/>
                <a:gd name="T28" fmla="*/ 706 w 706"/>
                <a:gd name="T29" fmla="*/ 52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6" h="764">
                  <a:moveTo>
                    <a:pt x="706" y="52"/>
                  </a:moveTo>
                  <a:lnTo>
                    <a:pt x="398" y="52"/>
                  </a:lnTo>
                  <a:lnTo>
                    <a:pt x="353" y="0"/>
                  </a:lnTo>
                  <a:lnTo>
                    <a:pt x="308" y="52"/>
                  </a:lnTo>
                  <a:lnTo>
                    <a:pt x="0" y="52"/>
                  </a:lnTo>
                  <a:lnTo>
                    <a:pt x="0" y="356"/>
                  </a:lnTo>
                  <a:lnTo>
                    <a:pt x="45" y="405"/>
                  </a:lnTo>
                  <a:lnTo>
                    <a:pt x="0" y="451"/>
                  </a:lnTo>
                  <a:lnTo>
                    <a:pt x="0" y="764"/>
                  </a:lnTo>
                  <a:lnTo>
                    <a:pt x="706" y="764"/>
                  </a:lnTo>
                  <a:lnTo>
                    <a:pt x="706" y="448"/>
                  </a:lnTo>
                  <a:lnTo>
                    <a:pt x="706" y="358"/>
                  </a:lnTo>
                  <a:lnTo>
                    <a:pt x="706" y="52"/>
                  </a:lnTo>
                  <a:lnTo>
                    <a:pt x="706" y="52"/>
                  </a:lnTo>
                  <a:lnTo>
                    <a:pt x="706" y="5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lvl="0" defTabSz="1218987">
                <a:defRPr/>
              </a:pPr>
              <a:endParaRPr lang="bg-BG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lvl="0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Количествено проучване </a:t>
              </a:r>
            </a:p>
            <a:p>
              <a:pPr lvl="0" defTabSz="1218987">
                <a:defRPr/>
              </a:pPr>
              <a:endParaRPr lang="bg-BG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id="{00568117-F49B-49DB-A72F-6F018FA86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007" y="1217311"/>
              <a:ext cx="2153464" cy="2587154"/>
            </a:xfrm>
            <a:custGeom>
              <a:avLst/>
              <a:gdLst>
                <a:gd name="T0" fmla="*/ 308 w 754"/>
                <a:gd name="T1" fmla="*/ 710 h 710"/>
                <a:gd name="T2" fmla="*/ 353 w 754"/>
                <a:gd name="T3" fmla="*/ 658 h 710"/>
                <a:gd name="T4" fmla="*/ 398 w 754"/>
                <a:gd name="T5" fmla="*/ 710 h 710"/>
                <a:gd name="T6" fmla="*/ 704 w 754"/>
                <a:gd name="T7" fmla="*/ 710 h 710"/>
                <a:gd name="T8" fmla="*/ 706 w 754"/>
                <a:gd name="T9" fmla="*/ 707 h 710"/>
                <a:gd name="T10" fmla="*/ 706 w 754"/>
                <a:gd name="T11" fmla="*/ 406 h 710"/>
                <a:gd name="T12" fmla="*/ 754 w 754"/>
                <a:gd name="T13" fmla="*/ 359 h 710"/>
                <a:gd name="T14" fmla="*/ 706 w 754"/>
                <a:gd name="T15" fmla="*/ 311 h 710"/>
                <a:gd name="T16" fmla="*/ 706 w 754"/>
                <a:gd name="T17" fmla="*/ 0 h 710"/>
                <a:gd name="T18" fmla="*/ 0 w 754"/>
                <a:gd name="T19" fmla="*/ 0 h 710"/>
                <a:gd name="T20" fmla="*/ 0 w 754"/>
                <a:gd name="T21" fmla="*/ 311 h 710"/>
                <a:gd name="T22" fmla="*/ 50 w 754"/>
                <a:gd name="T23" fmla="*/ 356 h 710"/>
                <a:gd name="T24" fmla="*/ 0 w 754"/>
                <a:gd name="T25" fmla="*/ 401 h 710"/>
                <a:gd name="T26" fmla="*/ 0 w 754"/>
                <a:gd name="T27" fmla="*/ 710 h 710"/>
                <a:gd name="T28" fmla="*/ 0 w 754"/>
                <a:gd name="T29" fmla="*/ 710 h 710"/>
                <a:gd name="T30" fmla="*/ 308 w 754"/>
                <a:gd name="T31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4" h="710">
                  <a:moveTo>
                    <a:pt x="308" y="710"/>
                  </a:moveTo>
                  <a:lnTo>
                    <a:pt x="353" y="658"/>
                  </a:lnTo>
                  <a:lnTo>
                    <a:pt x="398" y="710"/>
                  </a:lnTo>
                  <a:lnTo>
                    <a:pt x="704" y="710"/>
                  </a:lnTo>
                  <a:lnTo>
                    <a:pt x="706" y="707"/>
                  </a:lnTo>
                  <a:lnTo>
                    <a:pt x="706" y="406"/>
                  </a:lnTo>
                  <a:lnTo>
                    <a:pt x="754" y="359"/>
                  </a:lnTo>
                  <a:lnTo>
                    <a:pt x="706" y="311"/>
                  </a:lnTo>
                  <a:lnTo>
                    <a:pt x="706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50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08" y="7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0BC9C962-C189-414D-941A-708DDDA76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380" y="3909525"/>
              <a:ext cx="2159176" cy="2594441"/>
            </a:xfrm>
            <a:custGeom>
              <a:avLst/>
              <a:gdLst>
                <a:gd name="T0" fmla="*/ 300 w 319"/>
                <a:gd name="T1" fmla="*/ 131 h 300"/>
                <a:gd name="T2" fmla="*/ 300 w 319"/>
                <a:gd name="T3" fmla="*/ 0 h 300"/>
                <a:gd name="T4" fmla="*/ 0 w 319"/>
                <a:gd name="T5" fmla="*/ 0 h 300"/>
                <a:gd name="T6" fmla="*/ 0 w 319"/>
                <a:gd name="T7" fmla="*/ 299 h 300"/>
                <a:gd name="T8" fmla="*/ 0 w 319"/>
                <a:gd name="T9" fmla="*/ 300 h 300"/>
                <a:gd name="T10" fmla="*/ 300 w 319"/>
                <a:gd name="T11" fmla="*/ 300 h 300"/>
                <a:gd name="T12" fmla="*/ 300 w 319"/>
                <a:gd name="T13" fmla="*/ 170 h 300"/>
                <a:gd name="T14" fmla="*/ 319 w 319"/>
                <a:gd name="T15" fmla="*/ 150 h 300"/>
                <a:gd name="T16" fmla="*/ 300 w 319"/>
                <a:gd name="T17" fmla="*/ 13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300">
                  <a:moveTo>
                    <a:pt x="300" y="131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170"/>
                    <a:pt x="300" y="170"/>
                    <a:pt x="300" y="170"/>
                  </a:cubicBezTo>
                  <a:cubicBezTo>
                    <a:pt x="319" y="150"/>
                    <a:pt x="319" y="150"/>
                    <a:pt x="319" y="150"/>
                  </a:cubicBezTo>
                  <a:lnTo>
                    <a:pt x="300" y="1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Широка общественост - стратифицирана двустепенна случайна извадка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Бизнес  -стратифицирана типологична извадка</a:t>
              </a:r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id="{7E42A14D-F3D4-444D-BB86-9E7DC4395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884" y="3902940"/>
              <a:ext cx="2159176" cy="2594441"/>
            </a:xfrm>
            <a:custGeom>
              <a:avLst/>
              <a:gdLst>
                <a:gd name="T0" fmla="*/ 300 w 319"/>
                <a:gd name="T1" fmla="*/ 300 h 300"/>
                <a:gd name="T2" fmla="*/ 300 w 319"/>
                <a:gd name="T3" fmla="*/ 300 h 300"/>
                <a:gd name="T4" fmla="*/ 300 w 319"/>
                <a:gd name="T5" fmla="*/ 168 h 300"/>
                <a:gd name="T6" fmla="*/ 319 w 319"/>
                <a:gd name="T7" fmla="*/ 149 h 300"/>
                <a:gd name="T8" fmla="*/ 300 w 319"/>
                <a:gd name="T9" fmla="*/ 128 h 300"/>
                <a:gd name="T10" fmla="*/ 300 w 319"/>
                <a:gd name="T11" fmla="*/ 0 h 300"/>
                <a:gd name="T12" fmla="*/ 300 w 319"/>
                <a:gd name="T13" fmla="*/ 0 h 300"/>
                <a:gd name="T14" fmla="*/ 300 w 319"/>
                <a:gd name="T15" fmla="*/ 0 h 300"/>
                <a:gd name="T16" fmla="*/ 300 w 319"/>
                <a:gd name="T17" fmla="*/ 0 h 300"/>
                <a:gd name="T18" fmla="*/ 170 w 319"/>
                <a:gd name="T19" fmla="*/ 0 h 300"/>
                <a:gd name="T20" fmla="*/ 151 w 319"/>
                <a:gd name="T21" fmla="*/ 21 h 300"/>
                <a:gd name="T22" fmla="*/ 132 w 319"/>
                <a:gd name="T23" fmla="*/ 0 h 300"/>
                <a:gd name="T24" fmla="*/ 0 w 319"/>
                <a:gd name="T25" fmla="*/ 0 h 300"/>
                <a:gd name="T26" fmla="*/ 0 w 319"/>
                <a:gd name="T27" fmla="*/ 300 h 300"/>
                <a:gd name="T28" fmla="*/ 300 w 319"/>
                <a:gd name="T29" fmla="*/ 300 h 300"/>
                <a:gd name="T30" fmla="*/ 300 w 319"/>
                <a:gd name="T3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9" h="300">
                  <a:moveTo>
                    <a:pt x="300" y="300"/>
                  </a:moveTo>
                  <a:cubicBezTo>
                    <a:pt x="300" y="300"/>
                    <a:pt x="300" y="300"/>
                    <a:pt x="300" y="30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19" y="149"/>
                    <a:pt x="319" y="149"/>
                    <a:pt x="319" y="149"/>
                  </a:cubicBezTo>
                  <a:cubicBezTo>
                    <a:pt x="300" y="128"/>
                    <a:pt x="300" y="128"/>
                    <a:pt x="300" y="128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300"/>
                    <a:pt x="300" y="300"/>
                    <a:pt x="300" y="3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8" name="Freeform 16">
              <a:extLst>
                <a:ext uri="{FF2B5EF4-FFF2-40B4-BE49-F238E27FC236}">
                  <a16:creationId xmlns:a16="http://schemas.microsoft.com/office/drawing/2014/main" id="{002591C8-08D0-4667-AE9C-BB9EF5BC5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476" y="1221441"/>
              <a:ext cx="2170600" cy="2765705"/>
            </a:xfrm>
            <a:custGeom>
              <a:avLst/>
              <a:gdLst>
                <a:gd name="T0" fmla="*/ 358 w 760"/>
                <a:gd name="T1" fmla="*/ 759 h 759"/>
                <a:gd name="T2" fmla="*/ 403 w 760"/>
                <a:gd name="T3" fmla="*/ 709 h 759"/>
                <a:gd name="T4" fmla="*/ 711 w 760"/>
                <a:gd name="T5" fmla="*/ 709 h 759"/>
                <a:gd name="T6" fmla="*/ 711 w 760"/>
                <a:gd name="T7" fmla="*/ 401 h 759"/>
                <a:gd name="T8" fmla="*/ 760 w 760"/>
                <a:gd name="T9" fmla="*/ 356 h 759"/>
                <a:gd name="T10" fmla="*/ 711 w 760"/>
                <a:gd name="T11" fmla="*/ 310 h 759"/>
                <a:gd name="T12" fmla="*/ 711 w 760"/>
                <a:gd name="T13" fmla="*/ 0 h 759"/>
                <a:gd name="T14" fmla="*/ 0 w 760"/>
                <a:gd name="T15" fmla="*/ 0 h 759"/>
                <a:gd name="T16" fmla="*/ 0 w 760"/>
                <a:gd name="T17" fmla="*/ 709 h 759"/>
                <a:gd name="T18" fmla="*/ 313 w 760"/>
                <a:gd name="T19" fmla="*/ 709 h 759"/>
                <a:gd name="T20" fmla="*/ 358 w 760"/>
                <a:gd name="T21" fmla="*/ 75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0" h="759">
                  <a:moveTo>
                    <a:pt x="358" y="759"/>
                  </a:moveTo>
                  <a:lnTo>
                    <a:pt x="403" y="709"/>
                  </a:lnTo>
                  <a:lnTo>
                    <a:pt x="711" y="709"/>
                  </a:lnTo>
                  <a:lnTo>
                    <a:pt x="711" y="401"/>
                  </a:lnTo>
                  <a:lnTo>
                    <a:pt x="760" y="356"/>
                  </a:lnTo>
                  <a:lnTo>
                    <a:pt x="711" y="310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709"/>
                  </a:lnTo>
                  <a:lnTo>
                    <a:pt x="313" y="709"/>
                  </a:lnTo>
                  <a:lnTo>
                    <a:pt x="358" y="7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9" name="Freeform 17">
              <a:extLst>
                <a:ext uri="{FF2B5EF4-FFF2-40B4-BE49-F238E27FC236}">
                  <a16:creationId xmlns:a16="http://schemas.microsoft.com/office/drawing/2014/main" id="{230CDBF9-77CB-4819-9329-FA88E73A1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98" y="1217311"/>
              <a:ext cx="2170600" cy="2769347"/>
            </a:xfrm>
            <a:custGeom>
              <a:avLst/>
              <a:gdLst>
                <a:gd name="T0" fmla="*/ 358 w 760"/>
                <a:gd name="T1" fmla="*/ 760 h 760"/>
                <a:gd name="T2" fmla="*/ 403 w 760"/>
                <a:gd name="T3" fmla="*/ 710 h 760"/>
                <a:gd name="T4" fmla="*/ 710 w 760"/>
                <a:gd name="T5" fmla="*/ 710 h 760"/>
                <a:gd name="T6" fmla="*/ 710 w 760"/>
                <a:gd name="T7" fmla="*/ 401 h 760"/>
                <a:gd name="T8" fmla="*/ 760 w 760"/>
                <a:gd name="T9" fmla="*/ 356 h 760"/>
                <a:gd name="T10" fmla="*/ 710 w 760"/>
                <a:gd name="T11" fmla="*/ 311 h 760"/>
                <a:gd name="T12" fmla="*/ 710 w 760"/>
                <a:gd name="T13" fmla="*/ 0 h 760"/>
                <a:gd name="T14" fmla="*/ 0 w 760"/>
                <a:gd name="T15" fmla="*/ 0 h 760"/>
                <a:gd name="T16" fmla="*/ 0 w 760"/>
                <a:gd name="T17" fmla="*/ 710 h 760"/>
                <a:gd name="T18" fmla="*/ 313 w 760"/>
                <a:gd name="T19" fmla="*/ 710 h 760"/>
                <a:gd name="T20" fmla="*/ 358 w 760"/>
                <a:gd name="T21" fmla="*/ 76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0" h="760">
                  <a:moveTo>
                    <a:pt x="358" y="760"/>
                  </a:moveTo>
                  <a:lnTo>
                    <a:pt x="403" y="710"/>
                  </a:lnTo>
                  <a:lnTo>
                    <a:pt x="710" y="710"/>
                  </a:lnTo>
                  <a:lnTo>
                    <a:pt x="710" y="401"/>
                  </a:lnTo>
                  <a:lnTo>
                    <a:pt x="760" y="356"/>
                  </a:lnTo>
                  <a:lnTo>
                    <a:pt x="710" y="311"/>
                  </a:lnTo>
                  <a:lnTo>
                    <a:pt x="710" y="0"/>
                  </a:lnTo>
                  <a:lnTo>
                    <a:pt x="0" y="0"/>
                  </a:lnTo>
                  <a:lnTo>
                    <a:pt x="0" y="710"/>
                  </a:lnTo>
                  <a:lnTo>
                    <a:pt x="313" y="710"/>
                  </a:lnTo>
                  <a:lnTo>
                    <a:pt x="358" y="76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10" name="Freeform 18">
              <a:extLst>
                <a:ext uri="{FF2B5EF4-FFF2-40B4-BE49-F238E27FC236}">
                  <a16:creationId xmlns:a16="http://schemas.microsoft.com/office/drawing/2014/main" id="{898DC6E0-02C5-4575-8E5B-77E4753D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585" y="3900000"/>
              <a:ext cx="2156320" cy="2594441"/>
            </a:xfrm>
            <a:custGeom>
              <a:avLst/>
              <a:gdLst>
                <a:gd name="T0" fmla="*/ 300 w 319"/>
                <a:gd name="T1" fmla="*/ 300 h 300"/>
                <a:gd name="T2" fmla="*/ 300 w 319"/>
                <a:gd name="T3" fmla="*/ 300 h 300"/>
                <a:gd name="T4" fmla="*/ 300 w 319"/>
                <a:gd name="T5" fmla="*/ 168 h 300"/>
                <a:gd name="T6" fmla="*/ 319 w 319"/>
                <a:gd name="T7" fmla="*/ 149 h 300"/>
                <a:gd name="T8" fmla="*/ 300 w 319"/>
                <a:gd name="T9" fmla="*/ 128 h 300"/>
                <a:gd name="T10" fmla="*/ 300 w 319"/>
                <a:gd name="T11" fmla="*/ 0 h 300"/>
                <a:gd name="T12" fmla="*/ 300 w 319"/>
                <a:gd name="T13" fmla="*/ 0 h 300"/>
                <a:gd name="T14" fmla="*/ 300 w 319"/>
                <a:gd name="T15" fmla="*/ 0 h 300"/>
                <a:gd name="T16" fmla="*/ 300 w 319"/>
                <a:gd name="T17" fmla="*/ 0 h 300"/>
                <a:gd name="T18" fmla="*/ 170 w 319"/>
                <a:gd name="T19" fmla="*/ 0 h 300"/>
                <a:gd name="T20" fmla="*/ 151 w 319"/>
                <a:gd name="T21" fmla="*/ 21 h 300"/>
                <a:gd name="T22" fmla="*/ 132 w 319"/>
                <a:gd name="T23" fmla="*/ 0 h 300"/>
                <a:gd name="T24" fmla="*/ 0 w 319"/>
                <a:gd name="T25" fmla="*/ 0 h 300"/>
                <a:gd name="T26" fmla="*/ 0 w 319"/>
                <a:gd name="T27" fmla="*/ 300 h 300"/>
                <a:gd name="T28" fmla="*/ 300 w 319"/>
                <a:gd name="T29" fmla="*/ 300 h 300"/>
                <a:gd name="T30" fmla="*/ 300 w 319"/>
                <a:gd name="T3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9" h="300">
                  <a:moveTo>
                    <a:pt x="300" y="300"/>
                  </a:moveTo>
                  <a:cubicBezTo>
                    <a:pt x="300" y="300"/>
                    <a:pt x="300" y="300"/>
                    <a:pt x="300" y="30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19" y="149"/>
                    <a:pt x="319" y="149"/>
                    <a:pt x="319" y="149"/>
                  </a:cubicBezTo>
                  <a:cubicBezTo>
                    <a:pt x="300" y="128"/>
                    <a:pt x="300" y="128"/>
                    <a:pt x="300" y="128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300"/>
                    <a:pt x="300" y="300"/>
                    <a:pt x="300" y="30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22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-</a:t>
              </a:r>
              <a:r>
                <a:rPr kumimoji="0" lang="en-US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28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май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kumimoji="0" lang="bg-BG" sz="140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2025 г.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" name="Group 22">
              <a:extLst>
                <a:ext uri="{FF2B5EF4-FFF2-40B4-BE49-F238E27FC236}">
                  <a16:creationId xmlns:a16="http://schemas.microsoft.com/office/drawing/2014/main" id="{773E4EFE-59BF-4E78-AFCD-7DFDCDA5CB6E}"/>
                </a:ext>
              </a:extLst>
            </p:cNvPr>
            <p:cNvGrpSpPr/>
            <p:nvPr/>
          </p:nvGrpSpPr>
          <p:grpSpPr>
            <a:xfrm>
              <a:off x="10550432" y="1466358"/>
              <a:ext cx="369421" cy="821336"/>
              <a:chOff x="5120176" y="5297654"/>
              <a:chExt cx="304800" cy="523952"/>
            </a:xfrm>
            <a:solidFill>
              <a:sysClr val="window" lastClr="FFFFFF"/>
            </a:solidFill>
          </p:grpSpPr>
          <p:sp>
            <p:nvSpPr>
              <p:cNvPr id="173" name="Freeform 17">
                <a:extLst>
                  <a:ext uri="{FF2B5EF4-FFF2-40B4-BE49-F238E27FC236}">
                    <a16:creationId xmlns:a16="http://schemas.microsoft.com/office/drawing/2014/main" id="{39397F3D-C8AF-43A0-B413-BC9EA59778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0176" y="5432744"/>
                <a:ext cx="304800" cy="260350"/>
              </a:xfrm>
              <a:custGeom>
                <a:avLst/>
                <a:gdLst>
                  <a:gd name="T0" fmla="*/ 15 w 81"/>
                  <a:gd name="T1" fmla="*/ 44 h 69"/>
                  <a:gd name="T2" fmla="*/ 24 w 81"/>
                  <a:gd name="T3" fmla="*/ 34 h 69"/>
                  <a:gd name="T4" fmla="*/ 24 w 81"/>
                  <a:gd name="T5" fmla="*/ 46 h 69"/>
                  <a:gd name="T6" fmla="*/ 18 w 81"/>
                  <a:gd name="T7" fmla="*/ 49 h 69"/>
                  <a:gd name="T8" fmla="*/ 43 w 81"/>
                  <a:gd name="T9" fmla="*/ 65 h 69"/>
                  <a:gd name="T10" fmla="*/ 54 w 81"/>
                  <a:gd name="T11" fmla="*/ 58 h 69"/>
                  <a:gd name="T12" fmla="*/ 46 w 81"/>
                  <a:gd name="T13" fmla="*/ 50 h 69"/>
                  <a:gd name="T14" fmla="*/ 53 w 81"/>
                  <a:gd name="T15" fmla="*/ 43 h 69"/>
                  <a:gd name="T16" fmla="*/ 63 w 81"/>
                  <a:gd name="T17" fmla="*/ 56 h 69"/>
                  <a:gd name="T18" fmla="*/ 63 w 81"/>
                  <a:gd name="T19" fmla="*/ 56 h 69"/>
                  <a:gd name="T20" fmla="*/ 63 w 81"/>
                  <a:gd name="T21" fmla="*/ 56 h 69"/>
                  <a:gd name="T22" fmla="*/ 64 w 81"/>
                  <a:gd name="T23" fmla="*/ 56 h 69"/>
                  <a:gd name="T24" fmla="*/ 77 w 81"/>
                  <a:gd name="T25" fmla="*/ 47 h 69"/>
                  <a:gd name="T26" fmla="*/ 72 w 81"/>
                  <a:gd name="T27" fmla="*/ 38 h 69"/>
                  <a:gd name="T28" fmla="*/ 68 w 81"/>
                  <a:gd name="T29" fmla="*/ 34 h 69"/>
                  <a:gd name="T30" fmla="*/ 79 w 81"/>
                  <a:gd name="T31" fmla="*/ 23 h 69"/>
                  <a:gd name="T32" fmla="*/ 55 w 81"/>
                  <a:gd name="T33" fmla="*/ 18 h 69"/>
                  <a:gd name="T34" fmla="*/ 51 w 81"/>
                  <a:gd name="T35" fmla="*/ 12 h 69"/>
                  <a:gd name="T36" fmla="*/ 42 w 81"/>
                  <a:gd name="T37" fmla="*/ 6 h 69"/>
                  <a:gd name="T38" fmla="*/ 31 w 81"/>
                  <a:gd name="T39" fmla="*/ 11 h 69"/>
                  <a:gd name="T40" fmla="*/ 17 w 81"/>
                  <a:gd name="T41" fmla="*/ 0 h 69"/>
                  <a:gd name="T42" fmla="*/ 14 w 81"/>
                  <a:gd name="T43" fmla="*/ 18 h 69"/>
                  <a:gd name="T44" fmla="*/ 5 w 81"/>
                  <a:gd name="T45" fmla="*/ 21 h 69"/>
                  <a:gd name="T46" fmla="*/ 0 w 81"/>
                  <a:gd name="T47" fmla="*/ 23 h 69"/>
                  <a:gd name="T48" fmla="*/ 64 w 81"/>
                  <a:gd name="T49" fmla="*/ 53 h 69"/>
                  <a:gd name="T50" fmla="*/ 62 w 81"/>
                  <a:gd name="T51" fmla="*/ 52 h 69"/>
                  <a:gd name="T52" fmla="*/ 62 w 81"/>
                  <a:gd name="T53" fmla="*/ 52 h 69"/>
                  <a:gd name="T54" fmla="*/ 6 w 81"/>
                  <a:gd name="T55" fmla="*/ 25 h 69"/>
                  <a:gd name="T56" fmla="*/ 22 w 81"/>
                  <a:gd name="T57" fmla="*/ 18 h 69"/>
                  <a:gd name="T58" fmla="*/ 8 w 81"/>
                  <a:gd name="T59" fmla="*/ 10 h 69"/>
                  <a:gd name="T60" fmla="*/ 26 w 81"/>
                  <a:gd name="T61" fmla="*/ 7 h 69"/>
                  <a:gd name="T62" fmla="*/ 35 w 81"/>
                  <a:gd name="T63" fmla="*/ 14 h 69"/>
                  <a:gd name="T64" fmla="*/ 44 w 81"/>
                  <a:gd name="T65" fmla="*/ 9 h 69"/>
                  <a:gd name="T66" fmla="*/ 48 w 81"/>
                  <a:gd name="T67" fmla="*/ 14 h 69"/>
                  <a:gd name="T68" fmla="*/ 52 w 81"/>
                  <a:gd name="T69" fmla="*/ 20 h 69"/>
                  <a:gd name="T70" fmla="*/ 59 w 81"/>
                  <a:gd name="T71" fmla="*/ 20 h 69"/>
                  <a:gd name="T72" fmla="*/ 76 w 81"/>
                  <a:gd name="T73" fmla="*/ 30 h 69"/>
                  <a:gd name="T74" fmla="*/ 63 w 81"/>
                  <a:gd name="T75" fmla="*/ 29 h 69"/>
                  <a:gd name="T76" fmla="*/ 67 w 81"/>
                  <a:gd name="T77" fmla="*/ 39 h 69"/>
                  <a:gd name="T78" fmla="*/ 73 w 81"/>
                  <a:gd name="T79" fmla="*/ 45 h 69"/>
                  <a:gd name="T80" fmla="*/ 62 w 81"/>
                  <a:gd name="T81" fmla="*/ 52 h 69"/>
                  <a:gd name="T82" fmla="*/ 62 w 81"/>
                  <a:gd name="T83" fmla="*/ 52 h 69"/>
                  <a:gd name="T84" fmla="*/ 61 w 81"/>
                  <a:gd name="T85" fmla="*/ 52 h 69"/>
                  <a:gd name="T86" fmla="*/ 56 w 81"/>
                  <a:gd name="T87" fmla="*/ 39 h 69"/>
                  <a:gd name="T88" fmla="*/ 43 w 81"/>
                  <a:gd name="T89" fmla="*/ 53 h 69"/>
                  <a:gd name="T90" fmla="*/ 43 w 81"/>
                  <a:gd name="T91" fmla="*/ 60 h 69"/>
                  <a:gd name="T92" fmla="*/ 32 w 81"/>
                  <a:gd name="T93" fmla="*/ 61 h 69"/>
                  <a:gd name="T94" fmla="*/ 35 w 81"/>
                  <a:gd name="T95" fmla="*/ 46 h 69"/>
                  <a:gd name="T96" fmla="*/ 18 w 81"/>
                  <a:gd name="T97" fmla="*/ 37 h 69"/>
                  <a:gd name="T98" fmla="*/ 5 w 81"/>
                  <a:gd name="T99" fmla="*/ 25 h 69"/>
                  <a:gd name="T100" fmla="*/ 63 w 81"/>
                  <a:gd name="T101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1" h="69">
                    <a:moveTo>
                      <a:pt x="0" y="25"/>
                    </a:moveTo>
                    <a:cubicBezTo>
                      <a:pt x="0" y="25"/>
                      <a:pt x="1" y="26"/>
                      <a:pt x="1" y="27"/>
                    </a:cubicBezTo>
                    <a:cubicBezTo>
                      <a:pt x="6" y="35"/>
                      <a:pt x="10" y="43"/>
                      <a:pt x="15" y="44"/>
                    </a:cubicBezTo>
                    <a:cubicBezTo>
                      <a:pt x="17" y="44"/>
                      <a:pt x="18" y="44"/>
                      <a:pt x="19" y="43"/>
                    </a:cubicBezTo>
                    <a:cubicBezTo>
                      <a:pt x="21" y="41"/>
                      <a:pt x="21" y="40"/>
                      <a:pt x="22" y="38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7" y="34"/>
                      <a:pt x="30" y="38"/>
                      <a:pt x="31" y="41"/>
                    </a:cubicBezTo>
                    <a:cubicBezTo>
                      <a:pt x="32" y="42"/>
                      <a:pt x="32" y="43"/>
                      <a:pt x="31" y="44"/>
                    </a:cubicBezTo>
                    <a:cubicBezTo>
                      <a:pt x="30" y="45"/>
                      <a:pt x="27" y="45"/>
                      <a:pt x="24" y="46"/>
                    </a:cubicBezTo>
                    <a:cubicBezTo>
                      <a:pt x="23" y="46"/>
                      <a:pt x="21" y="46"/>
                      <a:pt x="20" y="46"/>
                    </a:cubicBezTo>
                    <a:cubicBezTo>
                      <a:pt x="19" y="46"/>
                      <a:pt x="18" y="47"/>
                      <a:pt x="18" y="47"/>
                    </a:cubicBezTo>
                    <a:cubicBezTo>
                      <a:pt x="18" y="48"/>
                      <a:pt x="18" y="48"/>
                      <a:pt x="18" y="49"/>
                    </a:cubicBezTo>
                    <a:cubicBezTo>
                      <a:pt x="21" y="55"/>
                      <a:pt x="25" y="59"/>
                      <a:pt x="29" y="64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3" y="69"/>
                      <a:pt x="37" y="67"/>
                      <a:pt x="43" y="65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8" y="63"/>
                      <a:pt x="50" y="62"/>
                      <a:pt x="53" y="59"/>
                    </a:cubicBezTo>
                    <a:cubicBezTo>
                      <a:pt x="54" y="59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6"/>
                    </a:cubicBezTo>
                    <a:cubicBezTo>
                      <a:pt x="52" y="54"/>
                      <a:pt x="50" y="53"/>
                      <a:pt x="48" y="51"/>
                    </a:cubicBezTo>
                    <a:cubicBezTo>
                      <a:pt x="47" y="51"/>
                      <a:pt x="47" y="50"/>
                      <a:pt x="46" y="50"/>
                    </a:cubicBezTo>
                    <a:cubicBezTo>
                      <a:pt x="44" y="49"/>
                      <a:pt x="44" y="48"/>
                      <a:pt x="44" y="46"/>
                    </a:cubicBezTo>
                    <a:cubicBezTo>
                      <a:pt x="44" y="45"/>
                      <a:pt x="45" y="44"/>
                      <a:pt x="47" y="43"/>
                    </a:cubicBezTo>
                    <a:cubicBezTo>
                      <a:pt x="49" y="42"/>
                      <a:pt x="52" y="41"/>
                      <a:pt x="53" y="43"/>
                    </a:cubicBezTo>
                    <a:cubicBezTo>
                      <a:pt x="55" y="44"/>
                      <a:pt x="55" y="46"/>
                      <a:pt x="54" y="47"/>
                    </a:cubicBezTo>
                    <a:cubicBezTo>
                      <a:pt x="54" y="50"/>
                      <a:pt x="54" y="54"/>
                      <a:pt x="57" y="56"/>
                    </a:cubicBezTo>
                    <a:cubicBezTo>
                      <a:pt x="58" y="57"/>
                      <a:pt x="60" y="58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4" y="55"/>
                      <a:pt x="64" y="56"/>
                      <a:pt x="64" y="56"/>
                    </a:cubicBezTo>
                    <a:cubicBezTo>
                      <a:pt x="64" y="56"/>
                      <a:pt x="64" y="55"/>
                      <a:pt x="67" y="54"/>
                    </a:cubicBezTo>
                    <a:cubicBezTo>
                      <a:pt x="71" y="51"/>
                      <a:pt x="76" y="48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8" y="47"/>
                      <a:pt x="78" y="47"/>
                      <a:pt x="79" y="46"/>
                    </a:cubicBezTo>
                    <a:cubicBezTo>
                      <a:pt x="79" y="44"/>
                      <a:pt x="78" y="43"/>
                      <a:pt x="75" y="41"/>
                    </a:cubicBezTo>
                    <a:cubicBezTo>
                      <a:pt x="74" y="40"/>
                      <a:pt x="73" y="39"/>
                      <a:pt x="72" y="38"/>
                    </a:cubicBezTo>
                    <a:cubicBezTo>
                      <a:pt x="72" y="38"/>
                      <a:pt x="71" y="37"/>
                      <a:pt x="70" y="36"/>
                    </a:cubicBezTo>
                    <a:cubicBezTo>
                      <a:pt x="69" y="35"/>
                      <a:pt x="68" y="35"/>
                      <a:pt x="67" y="34"/>
                    </a:cubicBezTo>
                    <a:cubicBezTo>
                      <a:pt x="67" y="34"/>
                      <a:pt x="68" y="34"/>
                      <a:pt x="68" y="34"/>
                    </a:cubicBezTo>
                    <a:cubicBezTo>
                      <a:pt x="70" y="34"/>
                      <a:pt x="72" y="35"/>
                      <a:pt x="75" y="35"/>
                    </a:cubicBezTo>
                    <a:cubicBezTo>
                      <a:pt x="78" y="34"/>
                      <a:pt x="79" y="33"/>
                      <a:pt x="80" y="31"/>
                    </a:cubicBezTo>
                    <a:cubicBezTo>
                      <a:pt x="81" y="28"/>
                      <a:pt x="80" y="25"/>
                      <a:pt x="79" y="23"/>
                    </a:cubicBezTo>
                    <a:cubicBezTo>
                      <a:pt x="76" y="18"/>
                      <a:pt x="70" y="14"/>
                      <a:pt x="64" y="13"/>
                    </a:cubicBezTo>
                    <a:cubicBezTo>
                      <a:pt x="61" y="13"/>
                      <a:pt x="58" y="15"/>
                      <a:pt x="56" y="17"/>
                    </a:cubicBezTo>
                    <a:cubicBezTo>
                      <a:pt x="56" y="18"/>
                      <a:pt x="56" y="18"/>
                      <a:pt x="55" y="18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6"/>
                      <a:pt x="53" y="15"/>
                      <a:pt x="53" y="15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0" y="11"/>
                      <a:pt x="49" y="10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7" y="6"/>
                      <a:pt x="46" y="4"/>
                      <a:pt x="42" y="6"/>
                    </a:cubicBezTo>
                    <a:cubicBezTo>
                      <a:pt x="40" y="7"/>
                      <a:pt x="37" y="9"/>
                      <a:pt x="34" y="10"/>
                    </a:cubicBezTo>
                    <a:cubicBezTo>
                      <a:pt x="34" y="10"/>
                      <a:pt x="33" y="10"/>
                      <a:pt x="33" y="11"/>
                    </a:cubicBezTo>
                    <a:cubicBezTo>
                      <a:pt x="33" y="11"/>
                      <a:pt x="32" y="11"/>
                      <a:pt x="31" y="11"/>
                    </a:cubicBezTo>
                    <a:cubicBezTo>
                      <a:pt x="31" y="11"/>
                      <a:pt x="31" y="10"/>
                      <a:pt x="31" y="9"/>
                    </a:cubicBezTo>
                    <a:cubicBezTo>
                      <a:pt x="30" y="7"/>
                      <a:pt x="30" y="6"/>
                      <a:pt x="29" y="5"/>
                    </a:cubicBezTo>
                    <a:cubicBezTo>
                      <a:pt x="27" y="2"/>
                      <a:pt x="22" y="0"/>
                      <a:pt x="17" y="0"/>
                    </a:cubicBezTo>
                    <a:cubicBezTo>
                      <a:pt x="12" y="0"/>
                      <a:pt x="8" y="2"/>
                      <a:pt x="5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5" y="15"/>
                      <a:pt x="10" y="16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4" y="19"/>
                      <a:pt x="11" y="20"/>
                      <a:pt x="9" y="20"/>
                    </a:cubicBezTo>
                    <a:cubicBezTo>
                      <a:pt x="8" y="20"/>
                      <a:pt x="6" y="21"/>
                      <a:pt x="5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4"/>
                      <a:pt x="0" y="25"/>
                    </a:cubicBezTo>
                    <a:close/>
                    <a:moveTo>
                      <a:pt x="64" y="53"/>
                    </a:move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4" y="53"/>
                      <a:pt x="64" y="53"/>
                    </a:cubicBezTo>
                    <a:close/>
                    <a:moveTo>
                      <a:pt x="62" y="52"/>
                    </a:move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5"/>
                      <a:pt x="9" y="24"/>
                      <a:pt x="10" y="24"/>
                    </a:cubicBezTo>
                    <a:cubicBezTo>
                      <a:pt x="14" y="23"/>
                      <a:pt x="18" y="22"/>
                      <a:pt x="21" y="20"/>
                    </a:cubicBezTo>
                    <a:cubicBezTo>
                      <a:pt x="22" y="20"/>
                      <a:pt x="22" y="19"/>
                      <a:pt x="22" y="18"/>
                    </a:cubicBezTo>
                    <a:cubicBezTo>
                      <a:pt x="22" y="18"/>
                      <a:pt x="22" y="17"/>
                      <a:pt x="21" y="17"/>
                    </a:cubicBezTo>
                    <a:cubicBezTo>
                      <a:pt x="20" y="16"/>
                      <a:pt x="18" y="15"/>
                      <a:pt x="16" y="14"/>
                    </a:cubicBezTo>
                    <a:cubicBezTo>
                      <a:pt x="13" y="13"/>
                      <a:pt x="9" y="12"/>
                      <a:pt x="8" y="10"/>
                    </a:cubicBezTo>
                    <a:cubicBezTo>
                      <a:pt x="8" y="9"/>
                      <a:pt x="8" y="8"/>
                      <a:pt x="9" y="7"/>
                    </a:cubicBezTo>
                    <a:cubicBezTo>
                      <a:pt x="10" y="5"/>
                      <a:pt x="13" y="4"/>
                      <a:pt x="17" y="4"/>
                    </a:cubicBezTo>
                    <a:cubicBezTo>
                      <a:pt x="21" y="4"/>
                      <a:pt x="24" y="5"/>
                      <a:pt x="26" y="7"/>
                    </a:cubicBezTo>
                    <a:cubicBezTo>
                      <a:pt x="26" y="8"/>
                      <a:pt x="27" y="9"/>
                      <a:pt x="27" y="10"/>
                    </a:cubicBezTo>
                    <a:cubicBezTo>
                      <a:pt x="27" y="12"/>
                      <a:pt x="28" y="14"/>
                      <a:pt x="30" y="15"/>
                    </a:cubicBezTo>
                    <a:cubicBezTo>
                      <a:pt x="31" y="16"/>
                      <a:pt x="34" y="15"/>
                      <a:pt x="35" y="14"/>
                    </a:cubicBezTo>
                    <a:cubicBezTo>
                      <a:pt x="35" y="14"/>
                      <a:pt x="36" y="14"/>
                      <a:pt x="36" y="14"/>
                    </a:cubicBezTo>
                    <a:cubicBezTo>
                      <a:pt x="39" y="12"/>
                      <a:pt x="42" y="11"/>
                      <a:pt x="44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9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1"/>
                    </a:cubicBezTo>
                    <a:cubicBezTo>
                      <a:pt x="46" y="12"/>
                      <a:pt x="47" y="13"/>
                      <a:pt x="48" y="14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8"/>
                      <a:pt x="51" y="18"/>
                      <a:pt x="51" y="19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3" y="22"/>
                      <a:pt x="54" y="23"/>
                      <a:pt x="56" y="23"/>
                    </a:cubicBezTo>
                    <a:cubicBezTo>
                      <a:pt x="57" y="23"/>
                      <a:pt x="58" y="21"/>
                      <a:pt x="59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61" y="18"/>
                      <a:pt x="62" y="17"/>
                      <a:pt x="64" y="17"/>
                    </a:cubicBezTo>
                    <a:cubicBezTo>
                      <a:pt x="68" y="18"/>
                      <a:pt x="73" y="21"/>
                      <a:pt x="75" y="25"/>
                    </a:cubicBezTo>
                    <a:cubicBezTo>
                      <a:pt x="76" y="26"/>
                      <a:pt x="77" y="28"/>
                      <a:pt x="76" y="30"/>
                    </a:cubicBezTo>
                    <a:cubicBezTo>
                      <a:pt x="76" y="30"/>
                      <a:pt x="76" y="30"/>
                      <a:pt x="74" y="31"/>
                    </a:cubicBezTo>
                    <a:cubicBezTo>
                      <a:pt x="73" y="31"/>
                      <a:pt x="71" y="30"/>
                      <a:pt x="69" y="30"/>
                    </a:cubicBezTo>
                    <a:cubicBezTo>
                      <a:pt x="67" y="29"/>
                      <a:pt x="65" y="29"/>
                      <a:pt x="63" y="29"/>
                    </a:cubicBezTo>
                    <a:cubicBezTo>
                      <a:pt x="62" y="29"/>
                      <a:pt x="61" y="29"/>
                      <a:pt x="61" y="30"/>
                    </a:cubicBezTo>
                    <a:cubicBezTo>
                      <a:pt x="61" y="30"/>
                      <a:pt x="61" y="31"/>
                      <a:pt x="61" y="32"/>
                    </a:cubicBezTo>
                    <a:cubicBezTo>
                      <a:pt x="62" y="35"/>
                      <a:pt x="65" y="37"/>
                      <a:pt x="67" y="39"/>
                    </a:cubicBezTo>
                    <a:cubicBezTo>
                      <a:pt x="68" y="40"/>
                      <a:pt x="69" y="41"/>
                      <a:pt x="69" y="41"/>
                    </a:cubicBezTo>
                    <a:cubicBezTo>
                      <a:pt x="70" y="42"/>
                      <a:pt x="71" y="43"/>
                      <a:pt x="72" y="44"/>
                    </a:cubicBezTo>
                    <a:cubicBezTo>
                      <a:pt x="72" y="44"/>
                      <a:pt x="73" y="45"/>
                      <a:pt x="73" y="45"/>
                    </a:cubicBezTo>
                    <a:cubicBezTo>
                      <a:pt x="71" y="46"/>
                      <a:pt x="68" y="48"/>
                      <a:pt x="65" y="50"/>
                    </a:cubicBezTo>
                    <a:cubicBezTo>
                      <a:pt x="63" y="51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1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1" y="52"/>
                      <a:pt x="61" y="52"/>
                    </a:cubicBezTo>
                    <a:cubicBezTo>
                      <a:pt x="61" y="52"/>
                      <a:pt x="61" y="53"/>
                      <a:pt x="61" y="53"/>
                    </a:cubicBezTo>
                    <a:cubicBezTo>
                      <a:pt x="61" y="53"/>
                      <a:pt x="61" y="52"/>
                      <a:pt x="61" y="52"/>
                    </a:cubicBezTo>
                    <a:cubicBezTo>
                      <a:pt x="61" y="53"/>
                      <a:pt x="60" y="53"/>
                      <a:pt x="59" y="53"/>
                    </a:cubicBezTo>
                    <a:cubicBezTo>
                      <a:pt x="59" y="52"/>
                      <a:pt x="58" y="50"/>
                      <a:pt x="58" y="48"/>
                    </a:cubicBezTo>
                    <a:cubicBezTo>
                      <a:pt x="59" y="44"/>
                      <a:pt x="58" y="41"/>
                      <a:pt x="56" y="39"/>
                    </a:cubicBezTo>
                    <a:cubicBezTo>
                      <a:pt x="53" y="37"/>
                      <a:pt x="49" y="37"/>
                      <a:pt x="45" y="39"/>
                    </a:cubicBezTo>
                    <a:cubicBezTo>
                      <a:pt x="42" y="41"/>
                      <a:pt x="40" y="43"/>
                      <a:pt x="40" y="46"/>
                    </a:cubicBezTo>
                    <a:cubicBezTo>
                      <a:pt x="40" y="49"/>
                      <a:pt x="41" y="51"/>
                      <a:pt x="43" y="53"/>
                    </a:cubicBezTo>
                    <a:cubicBezTo>
                      <a:pt x="44" y="54"/>
                      <a:pt x="45" y="54"/>
                      <a:pt x="46" y="55"/>
                    </a:cubicBezTo>
                    <a:cubicBezTo>
                      <a:pt x="47" y="56"/>
                      <a:pt x="48" y="56"/>
                      <a:pt x="49" y="57"/>
                    </a:cubicBezTo>
                    <a:cubicBezTo>
                      <a:pt x="47" y="58"/>
                      <a:pt x="45" y="59"/>
                      <a:pt x="43" y="60"/>
                    </a:cubicBezTo>
                    <a:cubicBezTo>
                      <a:pt x="43" y="60"/>
                      <a:pt x="42" y="60"/>
                      <a:pt x="41" y="61"/>
                    </a:cubicBezTo>
                    <a:cubicBezTo>
                      <a:pt x="40" y="61"/>
                      <a:pt x="36" y="63"/>
                      <a:pt x="34" y="63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29" y="57"/>
                      <a:pt x="26" y="54"/>
                      <a:pt x="23" y="50"/>
                    </a:cubicBezTo>
                    <a:cubicBezTo>
                      <a:pt x="24" y="50"/>
                      <a:pt x="24" y="50"/>
                      <a:pt x="25" y="50"/>
                    </a:cubicBezTo>
                    <a:cubicBezTo>
                      <a:pt x="28" y="49"/>
                      <a:pt x="33" y="49"/>
                      <a:pt x="35" y="46"/>
                    </a:cubicBezTo>
                    <a:cubicBezTo>
                      <a:pt x="36" y="45"/>
                      <a:pt x="36" y="42"/>
                      <a:pt x="35" y="40"/>
                    </a:cubicBezTo>
                    <a:cubicBezTo>
                      <a:pt x="34" y="36"/>
                      <a:pt x="30" y="30"/>
                      <a:pt x="24" y="30"/>
                    </a:cubicBezTo>
                    <a:cubicBezTo>
                      <a:pt x="19" y="30"/>
                      <a:pt x="18" y="34"/>
                      <a:pt x="18" y="37"/>
                    </a:cubicBezTo>
                    <a:cubicBezTo>
                      <a:pt x="17" y="38"/>
                      <a:pt x="17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39"/>
                      <a:pt x="7" y="29"/>
                      <a:pt x="5" y="25"/>
                    </a:cubicBezTo>
                    <a:close/>
                    <a:moveTo>
                      <a:pt x="63" y="56"/>
                    </a:move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8">
                <a:extLst>
                  <a:ext uri="{FF2B5EF4-FFF2-40B4-BE49-F238E27FC236}">
                    <a16:creationId xmlns:a16="http://schemas.microsoft.com/office/drawing/2014/main" id="{A5188F52-F636-49CB-B1B1-866EBD2EB0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0875" y="5610468"/>
                <a:ext cx="179388" cy="211138"/>
              </a:xfrm>
              <a:custGeom>
                <a:avLst/>
                <a:gdLst>
                  <a:gd name="T0" fmla="*/ 2 w 48"/>
                  <a:gd name="T1" fmla="*/ 28 h 56"/>
                  <a:gd name="T2" fmla="*/ 11 w 48"/>
                  <a:gd name="T3" fmla="*/ 26 h 56"/>
                  <a:gd name="T4" fmla="*/ 7 w 48"/>
                  <a:gd name="T5" fmla="*/ 33 h 56"/>
                  <a:gd name="T6" fmla="*/ 2 w 48"/>
                  <a:gd name="T7" fmla="*/ 32 h 56"/>
                  <a:gd name="T8" fmla="*/ 10 w 48"/>
                  <a:gd name="T9" fmla="*/ 51 h 56"/>
                  <a:gd name="T10" fmla="*/ 19 w 48"/>
                  <a:gd name="T11" fmla="*/ 52 h 56"/>
                  <a:gd name="T12" fmla="*/ 18 w 48"/>
                  <a:gd name="T13" fmla="*/ 44 h 56"/>
                  <a:gd name="T14" fmla="*/ 25 w 48"/>
                  <a:gd name="T15" fmla="*/ 43 h 56"/>
                  <a:gd name="T16" fmla="*/ 25 w 48"/>
                  <a:gd name="T17" fmla="*/ 55 h 56"/>
                  <a:gd name="T18" fmla="*/ 25 w 48"/>
                  <a:gd name="T19" fmla="*/ 55 h 56"/>
                  <a:gd name="T20" fmla="*/ 25 w 48"/>
                  <a:gd name="T21" fmla="*/ 55 h 56"/>
                  <a:gd name="T22" fmla="*/ 25 w 48"/>
                  <a:gd name="T23" fmla="*/ 55 h 56"/>
                  <a:gd name="T24" fmla="*/ 37 w 48"/>
                  <a:gd name="T25" fmla="*/ 56 h 56"/>
                  <a:gd name="T26" fmla="*/ 38 w 48"/>
                  <a:gd name="T27" fmla="*/ 48 h 56"/>
                  <a:gd name="T28" fmla="*/ 37 w 48"/>
                  <a:gd name="T29" fmla="*/ 44 h 56"/>
                  <a:gd name="T30" fmla="*/ 48 w 48"/>
                  <a:gd name="T31" fmla="*/ 42 h 56"/>
                  <a:gd name="T32" fmla="*/ 36 w 48"/>
                  <a:gd name="T33" fmla="*/ 30 h 56"/>
                  <a:gd name="T34" fmla="*/ 36 w 48"/>
                  <a:gd name="T35" fmla="*/ 24 h 56"/>
                  <a:gd name="T36" fmla="*/ 34 w 48"/>
                  <a:gd name="T37" fmla="*/ 17 h 56"/>
                  <a:gd name="T38" fmla="*/ 25 w 48"/>
                  <a:gd name="T39" fmla="*/ 16 h 56"/>
                  <a:gd name="T40" fmla="*/ 21 w 48"/>
                  <a:gd name="T41" fmla="*/ 3 h 56"/>
                  <a:gd name="T42" fmla="*/ 12 w 48"/>
                  <a:gd name="T43" fmla="*/ 13 h 56"/>
                  <a:gd name="T44" fmla="*/ 6 w 48"/>
                  <a:gd name="T45" fmla="*/ 11 h 56"/>
                  <a:gd name="T46" fmla="*/ 2 w 48"/>
                  <a:gd name="T47" fmla="*/ 10 h 56"/>
                  <a:gd name="T48" fmla="*/ 27 w 48"/>
                  <a:gd name="T49" fmla="*/ 54 h 56"/>
                  <a:gd name="T50" fmla="*/ 26 w 48"/>
                  <a:gd name="T51" fmla="*/ 52 h 56"/>
                  <a:gd name="T52" fmla="*/ 26 w 48"/>
                  <a:gd name="T53" fmla="*/ 52 h 56"/>
                  <a:gd name="T54" fmla="*/ 5 w 48"/>
                  <a:gd name="T55" fmla="*/ 13 h 56"/>
                  <a:gd name="T56" fmla="*/ 17 w 48"/>
                  <a:gd name="T57" fmla="*/ 16 h 56"/>
                  <a:gd name="T58" fmla="*/ 12 w 48"/>
                  <a:gd name="T59" fmla="*/ 5 h 56"/>
                  <a:gd name="T60" fmla="*/ 24 w 48"/>
                  <a:gd name="T61" fmla="*/ 11 h 56"/>
                  <a:gd name="T62" fmla="*/ 26 w 48"/>
                  <a:gd name="T63" fmla="*/ 19 h 56"/>
                  <a:gd name="T64" fmla="*/ 34 w 48"/>
                  <a:gd name="T65" fmla="*/ 20 h 56"/>
                  <a:gd name="T66" fmla="*/ 33 w 48"/>
                  <a:gd name="T67" fmla="*/ 24 h 56"/>
                  <a:gd name="T68" fmla="*/ 33 w 48"/>
                  <a:gd name="T69" fmla="*/ 30 h 56"/>
                  <a:gd name="T70" fmla="*/ 38 w 48"/>
                  <a:gd name="T71" fmla="*/ 32 h 56"/>
                  <a:gd name="T72" fmla="*/ 44 w 48"/>
                  <a:gd name="T73" fmla="*/ 45 h 56"/>
                  <a:gd name="T74" fmla="*/ 36 w 48"/>
                  <a:gd name="T75" fmla="*/ 39 h 56"/>
                  <a:gd name="T76" fmla="*/ 35 w 48"/>
                  <a:gd name="T77" fmla="*/ 47 h 56"/>
                  <a:gd name="T78" fmla="*/ 36 w 48"/>
                  <a:gd name="T79" fmla="*/ 53 h 56"/>
                  <a:gd name="T80" fmla="*/ 26 w 48"/>
                  <a:gd name="T81" fmla="*/ 52 h 56"/>
                  <a:gd name="T82" fmla="*/ 26 w 48"/>
                  <a:gd name="T83" fmla="*/ 52 h 56"/>
                  <a:gd name="T84" fmla="*/ 26 w 48"/>
                  <a:gd name="T85" fmla="*/ 52 h 56"/>
                  <a:gd name="T86" fmla="*/ 28 w 48"/>
                  <a:gd name="T87" fmla="*/ 42 h 56"/>
                  <a:gd name="T88" fmla="*/ 15 w 48"/>
                  <a:gd name="T89" fmla="*/ 45 h 56"/>
                  <a:gd name="T90" fmla="*/ 12 w 48"/>
                  <a:gd name="T91" fmla="*/ 49 h 56"/>
                  <a:gd name="T92" fmla="*/ 5 w 48"/>
                  <a:gd name="T93" fmla="*/ 45 h 56"/>
                  <a:gd name="T94" fmla="*/ 13 w 48"/>
                  <a:gd name="T95" fmla="*/ 37 h 56"/>
                  <a:gd name="T96" fmla="*/ 7 w 48"/>
                  <a:gd name="T97" fmla="*/ 25 h 56"/>
                  <a:gd name="T98" fmla="*/ 4 w 48"/>
                  <a:gd name="T99" fmla="*/ 13 h 56"/>
                  <a:gd name="T100" fmla="*/ 25 w 48"/>
                  <a:gd name="T101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" h="56">
                    <a:moveTo>
                      <a:pt x="1" y="11"/>
                    </a:moveTo>
                    <a:cubicBezTo>
                      <a:pt x="1" y="11"/>
                      <a:pt x="1" y="12"/>
                      <a:pt x="1" y="13"/>
                    </a:cubicBezTo>
                    <a:cubicBezTo>
                      <a:pt x="0" y="19"/>
                      <a:pt x="0" y="26"/>
                      <a:pt x="2" y="28"/>
                    </a:cubicBezTo>
                    <a:cubicBezTo>
                      <a:pt x="3" y="29"/>
                      <a:pt x="4" y="29"/>
                      <a:pt x="5" y="29"/>
                    </a:cubicBezTo>
                    <a:cubicBezTo>
                      <a:pt x="6" y="29"/>
                      <a:pt x="8" y="28"/>
                      <a:pt x="9" y="27"/>
                    </a:cubicBezTo>
                    <a:cubicBezTo>
                      <a:pt x="10" y="26"/>
                      <a:pt x="11" y="25"/>
                      <a:pt x="11" y="26"/>
                    </a:cubicBezTo>
                    <a:cubicBezTo>
                      <a:pt x="14" y="27"/>
                      <a:pt x="14" y="31"/>
                      <a:pt x="13" y="33"/>
                    </a:cubicBezTo>
                    <a:cubicBezTo>
                      <a:pt x="13" y="34"/>
                      <a:pt x="12" y="34"/>
                      <a:pt x="12" y="35"/>
                    </a:cubicBezTo>
                    <a:cubicBezTo>
                      <a:pt x="11" y="35"/>
                      <a:pt x="9" y="34"/>
                      <a:pt x="7" y="33"/>
                    </a:cubicBezTo>
                    <a:cubicBezTo>
                      <a:pt x="6" y="32"/>
                      <a:pt x="5" y="31"/>
                      <a:pt x="4" y="31"/>
                    </a:cubicBezTo>
                    <a:cubicBezTo>
                      <a:pt x="4" y="31"/>
                      <a:pt x="3" y="31"/>
                      <a:pt x="3" y="31"/>
                    </a:cubicBezTo>
                    <a:cubicBezTo>
                      <a:pt x="2" y="31"/>
                      <a:pt x="2" y="32"/>
                      <a:pt x="2" y="32"/>
                    </a:cubicBezTo>
                    <a:cubicBezTo>
                      <a:pt x="1" y="37"/>
                      <a:pt x="2" y="41"/>
                      <a:pt x="2" y="45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50"/>
                      <a:pt x="6" y="51"/>
                      <a:pt x="10" y="51"/>
                    </a:cubicBezTo>
                    <a:cubicBezTo>
                      <a:pt x="10" y="52"/>
                      <a:pt x="11" y="52"/>
                      <a:pt x="11" y="52"/>
                    </a:cubicBezTo>
                    <a:cubicBezTo>
                      <a:pt x="13" y="52"/>
                      <a:pt x="15" y="53"/>
                      <a:pt x="18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9" y="52"/>
                      <a:pt x="20" y="51"/>
                      <a:pt x="20" y="51"/>
                    </a:cubicBezTo>
                    <a:cubicBezTo>
                      <a:pt x="19" y="49"/>
                      <a:pt x="19" y="47"/>
                      <a:pt x="18" y="46"/>
                    </a:cubicBezTo>
                    <a:cubicBezTo>
                      <a:pt x="18" y="45"/>
                      <a:pt x="18" y="45"/>
                      <a:pt x="18" y="44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9" y="41"/>
                      <a:pt x="20" y="40"/>
                      <a:pt x="21" y="40"/>
                    </a:cubicBezTo>
                    <a:cubicBezTo>
                      <a:pt x="23" y="41"/>
                      <a:pt x="24" y="42"/>
                      <a:pt x="25" y="43"/>
                    </a:cubicBezTo>
                    <a:cubicBezTo>
                      <a:pt x="25" y="44"/>
                      <a:pt x="25" y="45"/>
                      <a:pt x="24" y="46"/>
                    </a:cubicBezTo>
                    <a:cubicBezTo>
                      <a:pt x="22" y="47"/>
                      <a:pt x="21" y="50"/>
                      <a:pt x="22" y="52"/>
                    </a:cubicBezTo>
                    <a:cubicBezTo>
                      <a:pt x="22" y="53"/>
                      <a:pt x="23" y="54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6" y="55"/>
                      <a:pt x="26" y="55"/>
                      <a:pt x="25" y="55"/>
                    </a:cubicBezTo>
                    <a:cubicBezTo>
                      <a:pt x="26" y="55"/>
                      <a:pt x="26" y="55"/>
                      <a:pt x="29" y="55"/>
                    </a:cubicBezTo>
                    <a:cubicBezTo>
                      <a:pt x="31" y="55"/>
                      <a:pt x="36" y="55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8" y="56"/>
                      <a:pt x="38" y="55"/>
                    </a:cubicBezTo>
                    <a:cubicBezTo>
                      <a:pt x="39" y="54"/>
                      <a:pt x="39" y="54"/>
                      <a:pt x="38" y="51"/>
                    </a:cubicBezTo>
                    <a:cubicBezTo>
                      <a:pt x="38" y="50"/>
                      <a:pt x="38" y="49"/>
                      <a:pt x="38" y="48"/>
                    </a:cubicBezTo>
                    <a:cubicBezTo>
                      <a:pt x="38" y="48"/>
                      <a:pt x="38" y="47"/>
                      <a:pt x="37" y="46"/>
                    </a:cubicBezTo>
                    <a:cubicBezTo>
                      <a:pt x="37" y="45"/>
                      <a:pt x="37" y="44"/>
                      <a:pt x="37" y="43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5"/>
                      <a:pt x="39" y="46"/>
                      <a:pt x="41" y="47"/>
                    </a:cubicBezTo>
                    <a:cubicBezTo>
                      <a:pt x="43" y="48"/>
                      <a:pt x="44" y="48"/>
                      <a:pt x="45" y="47"/>
                    </a:cubicBezTo>
                    <a:cubicBezTo>
                      <a:pt x="47" y="46"/>
                      <a:pt x="48" y="44"/>
                      <a:pt x="48" y="42"/>
                    </a:cubicBezTo>
                    <a:cubicBezTo>
                      <a:pt x="48" y="38"/>
                      <a:pt x="47" y="33"/>
                      <a:pt x="44" y="31"/>
                    </a:cubicBezTo>
                    <a:cubicBezTo>
                      <a:pt x="42" y="29"/>
                      <a:pt x="39" y="29"/>
                      <a:pt x="37" y="29"/>
                    </a:cubicBezTo>
                    <a:cubicBezTo>
                      <a:pt x="37" y="29"/>
                      <a:pt x="37" y="29"/>
                      <a:pt x="36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8"/>
                      <a:pt x="36" y="27"/>
                      <a:pt x="36" y="26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2"/>
                      <a:pt x="36" y="21"/>
                    </a:cubicBezTo>
                    <a:cubicBezTo>
                      <a:pt x="36" y="21"/>
                      <a:pt x="36" y="21"/>
                      <a:pt x="36" y="20"/>
                    </a:cubicBezTo>
                    <a:cubicBezTo>
                      <a:pt x="36" y="19"/>
                      <a:pt x="37" y="17"/>
                      <a:pt x="34" y="17"/>
                    </a:cubicBezTo>
                    <a:cubicBezTo>
                      <a:pt x="32" y="17"/>
                      <a:pt x="29" y="16"/>
                      <a:pt x="27" y="16"/>
                    </a:cubicBezTo>
                    <a:cubicBezTo>
                      <a:pt x="27" y="16"/>
                      <a:pt x="27" y="16"/>
                      <a:pt x="26" y="16"/>
                    </a:cubicBezTo>
                    <a:cubicBezTo>
                      <a:pt x="26" y="16"/>
                      <a:pt x="26" y="16"/>
                      <a:pt x="25" y="16"/>
                    </a:cubicBezTo>
                    <a:cubicBezTo>
                      <a:pt x="25" y="15"/>
                      <a:pt x="26" y="15"/>
                      <a:pt x="26" y="14"/>
                    </a:cubicBezTo>
                    <a:cubicBezTo>
                      <a:pt x="26" y="13"/>
                      <a:pt x="27" y="12"/>
                      <a:pt x="27" y="11"/>
                    </a:cubicBezTo>
                    <a:cubicBezTo>
                      <a:pt x="26" y="8"/>
                      <a:pt x="24" y="5"/>
                      <a:pt x="21" y="3"/>
                    </a:cubicBezTo>
                    <a:cubicBezTo>
                      <a:pt x="18" y="1"/>
                      <a:pt x="15" y="0"/>
                      <a:pt x="13" y="1"/>
                    </a:cubicBezTo>
                    <a:cubicBezTo>
                      <a:pt x="11" y="2"/>
                      <a:pt x="10" y="3"/>
                      <a:pt x="9" y="4"/>
                    </a:cubicBezTo>
                    <a:cubicBezTo>
                      <a:pt x="9" y="7"/>
                      <a:pt x="11" y="10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0" y="12"/>
                      <a:pt x="9" y="12"/>
                    </a:cubicBezTo>
                    <a:cubicBezTo>
                      <a:pt x="8" y="11"/>
                      <a:pt x="7" y="11"/>
                      <a:pt x="6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lose/>
                    <a:moveTo>
                      <a:pt x="27" y="54"/>
                    </a:move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4" y="13"/>
                    </a:move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10" y="15"/>
                      <a:pt x="13" y="17"/>
                      <a:pt x="16" y="17"/>
                    </a:cubicBezTo>
                    <a:cubicBezTo>
                      <a:pt x="16" y="17"/>
                      <a:pt x="17" y="16"/>
                      <a:pt x="17" y="16"/>
                    </a:cubicBezTo>
                    <a:cubicBezTo>
                      <a:pt x="17" y="16"/>
                      <a:pt x="17" y="15"/>
                      <a:pt x="17" y="15"/>
                    </a:cubicBezTo>
                    <a:cubicBezTo>
                      <a:pt x="17" y="14"/>
                      <a:pt x="16" y="12"/>
                      <a:pt x="15" y="11"/>
                    </a:cubicBezTo>
                    <a:cubicBezTo>
                      <a:pt x="14" y="9"/>
                      <a:pt x="12" y="7"/>
                      <a:pt x="12" y="5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15" y="4"/>
                      <a:pt x="18" y="4"/>
                      <a:pt x="20" y="5"/>
                    </a:cubicBezTo>
                    <a:cubicBezTo>
                      <a:pt x="22" y="7"/>
                      <a:pt x="24" y="9"/>
                      <a:pt x="24" y="11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2" y="15"/>
                      <a:pt x="22" y="16"/>
                      <a:pt x="22" y="17"/>
                    </a:cubicBezTo>
                    <a:cubicBezTo>
                      <a:pt x="23" y="19"/>
                      <a:pt x="25" y="19"/>
                      <a:pt x="26" y="19"/>
                    </a:cubicBezTo>
                    <a:cubicBezTo>
                      <a:pt x="26" y="19"/>
                      <a:pt x="26" y="19"/>
                      <a:pt x="27" y="19"/>
                    </a:cubicBezTo>
                    <a:cubicBezTo>
                      <a:pt x="29" y="19"/>
                      <a:pt x="31" y="20"/>
                      <a:pt x="33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1"/>
                      <a:pt x="33" y="21"/>
                    </a:cubicBezTo>
                    <a:cubicBezTo>
                      <a:pt x="33" y="22"/>
                      <a:pt x="33" y="23"/>
                      <a:pt x="33" y="24"/>
                    </a:cubicBezTo>
                    <a:cubicBezTo>
                      <a:pt x="33" y="24"/>
                      <a:pt x="33" y="26"/>
                      <a:pt x="33" y="26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1"/>
                      <a:pt x="34" y="32"/>
                      <a:pt x="34" y="32"/>
                    </a:cubicBezTo>
                    <a:cubicBezTo>
                      <a:pt x="35" y="33"/>
                      <a:pt x="36" y="33"/>
                      <a:pt x="37" y="32"/>
                    </a:cubicBezTo>
                    <a:cubicBezTo>
                      <a:pt x="37" y="32"/>
                      <a:pt x="38" y="32"/>
                      <a:pt x="38" y="32"/>
                    </a:cubicBezTo>
                    <a:cubicBezTo>
                      <a:pt x="39" y="32"/>
                      <a:pt x="41" y="32"/>
                      <a:pt x="42" y="33"/>
                    </a:cubicBezTo>
                    <a:cubicBezTo>
                      <a:pt x="44" y="35"/>
                      <a:pt x="45" y="39"/>
                      <a:pt x="45" y="42"/>
                    </a:cubicBezTo>
                    <a:cubicBezTo>
                      <a:pt x="45" y="43"/>
                      <a:pt x="45" y="44"/>
                      <a:pt x="44" y="45"/>
                    </a:cubicBezTo>
                    <a:cubicBezTo>
                      <a:pt x="44" y="45"/>
                      <a:pt x="43" y="45"/>
                      <a:pt x="42" y="45"/>
                    </a:cubicBezTo>
                    <a:cubicBezTo>
                      <a:pt x="41" y="44"/>
                      <a:pt x="40" y="43"/>
                      <a:pt x="39" y="42"/>
                    </a:cubicBezTo>
                    <a:cubicBezTo>
                      <a:pt x="38" y="41"/>
                      <a:pt x="38" y="40"/>
                      <a:pt x="36" y="39"/>
                    </a:cubicBezTo>
                    <a:cubicBezTo>
                      <a:pt x="36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40"/>
                    </a:cubicBezTo>
                    <a:cubicBezTo>
                      <a:pt x="34" y="42"/>
                      <a:pt x="34" y="45"/>
                      <a:pt x="35" y="47"/>
                    </a:cubicBezTo>
                    <a:cubicBezTo>
                      <a:pt x="35" y="48"/>
                      <a:pt x="35" y="48"/>
                      <a:pt x="35" y="49"/>
                    </a:cubicBezTo>
                    <a:cubicBezTo>
                      <a:pt x="35" y="50"/>
                      <a:pt x="35" y="50"/>
                      <a:pt x="35" y="51"/>
                    </a:cubicBezTo>
                    <a:cubicBezTo>
                      <a:pt x="36" y="52"/>
                      <a:pt x="36" y="52"/>
                      <a:pt x="36" y="53"/>
                    </a:cubicBezTo>
                    <a:cubicBezTo>
                      <a:pt x="34" y="52"/>
                      <a:pt x="32" y="52"/>
                      <a:pt x="29" y="52"/>
                    </a:cubicBezTo>
                    <a:cubicBezTo>
                      <a:pt x="27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5" y="52"/>
                    </a:cubicBezTo>
                    <a:cubicBezTo>
                      <a:pt x="25" y="52"/>
                      <a:pt x="26" y="52"/>
                      <a:pt x="26" y="52"/>
                    </a:cubicBezTo>
                    <a:cubicBezTo>
                      <a:pt x="25" y="52"/>
                      <a:pt x="25" y="52"/>
                      <a:pt x="24" y="51"/>
                    </a:cubicBezTo>
                    <a:cubicBezTo>
                      <a:pt x="24" y="51"/>
                      <a:pt x="25" y="49"/>
                      <a:pt x="26" y="48"/>
                    </a:cubicBezTo>
                    <a:cubicBezTo>
                      <a:pt x="28" y="46"/>
                      <a:pt x="28" y="44"/>
                      <a:pt x="28" y="42"/>
                    </a:cubicBezTo>
                    <a:cubicBezTo>
                      <a:pt x="27" y="40"/>
                      <a:pt x="25" y="38"/>
                      <a:pt x="22" y="37"/>
                    </a:cubicBezTo>
                    <a:cubicBezTo>
                      <a:pt x="19" y="37"/>
                      <a:pt x="17" y="38"/>
                      <a:pt x="16" y="39"/>
                    </a:cubicBezTo>
                    <a:cubicBezTo>
                      <a:pt x="15" y="41"/>
                      <a:pt x="14" y="43"/>
                      <a:pt x="15" y="45"/>
                    </a:cubicBezTo>
                    <a:cubicBezTo>
                      <a:pt x="15" y="46"/>
                      <a:pt x="15" y="46"/>
                      <a:pt x="16" y="47"/>
                    </a:cubicBezTo>
                    <a:cubicBezTo>
                      <a:pt x="16" y="48"/>
                      <a:pt x="16" y="49"/>
                      <a:pt x="16" y="50"/>
                    </a:cubicBezTo>
                    <a:cubicBezTo>
                      <a:pt x="15" y="50"/>
                      <a:pt x="14" y="49"/>
                      <a:pt x="12" y="49"/>
                    </a:cubicBezTo>
                    <a:cubicBezTo>
                      <a:pt x="12" y="49"/>
                      <a:pt x="11" y="49"/>
                      <a:pt x="11" y="49"/>
                    </a:cubicBezTo>
                    <a:cubicBezTo>
                      <a:pt x="9" y="48"/>
                      <a:pt x="6" y="48"/>
                      <a:pt x="5" y="47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1"/>
                      <a:pt x="4" y="38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8" y="37"/>
                      <a:pt x="10" y="38"/>
                      <a:pt x="13" y="37"/>
                    </a:cubicBezTo>
                    <a:cubicBezTo>
                      <a:pt x="14" y="37"/>
                      <a:pt x="15" y="36"/>
                      <a:pt x="16" y="34"/>
                    </a:cubicBezTo>
                    <a:cubicBezTo>
                      <a:pt x="17" y="31"/>
                      <a:pt x="17" y="26"/>
                      <a:pt x="13" y="23"/>
                    </a:cubicBezTo>
                    <a:cubicBezTo>
                      <a:pt x="11" y="22"/>
                      <a:pt x="8" y="24"/>
                      <a:pt x="7" y="25"/>
                    </a:cubicBezTo>
                    <a:cubicBezTo>
                      <a:pt x="6" y="25"/>
                      <a:pt x="5" y="26"/>
                      <a:pt x="5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3" y="24"/>
                      <a:pt x="4" y="16"/>
                      <a:pt x="4" y="13"/>
                    </a:cubicBezTo>
                    <a:close/>
                    <a:moveTo>
                      <a:pt x="25" y="55"/>
                    </a:move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9">
                <a:extLst>
                  <a:ext uri="{FF2B5EF4-FFF2-40B4-BE49-F238E27FC236}">
                    <a16:creationId xmlns:a16="http://schemas.microsoft.com/office/drawing/2014/main" id="{6D24895E-A2E3-404A-8817-D881854E1B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4138" y="5297654"/>
                <a:ext cx="150813" cy="125413"/>
              </a:xfrm>
              <a:custGeom>
                <a:avLst/>
                <a:gdLst>
                  <a:gd name="T0" fmla="*/ 18 w 40"/>
                  <a:gd name="T1" fmla="*/ 31 h 33"/>
                  <a:gd name="T2" fmla="*/ 17 w 40"/>
                  <a:gd name="T3" fmla="*/ 25 h 33"/>
                  <a:gd name="T4" fmla="*/ 22 w 40"/>
                  <a:gd name="T5" fmla="*/ 28 h 33"/>
                  <a:gd name="T6" fmla="*/ 21 w 40"/>
                  <a:gd name="T7" fmla="*/ 32 h 33"/>
                  <a:gd name="T8" fmla="*/ 35 w 40"/>
                  <a:gd name="T9" fmla="*/ 27 h 33"/>
                  <a:gd name="T10" fmla="*/ 36 w 40"/>
                  <a:gd name="T11" fmla="*/ 21 h 33"/>
                  <a:gd name="T12" fmla="*/ 31 w 40"/>
                  <a:gd name="T13" fmla="*/ 22 h 33"/>
                  <a:gd name="T14" fmla="*/ 30 w 40"/>
                  <a:gd name="T15" fmla="*/ 16 h 33"/>
                  <a:gd name="T16" fmla="*/ 39 w 40"/>
                  <a:gd name="T17" fmla="*/ 17 h 33"/>
                  <a:gd name="T18" fmla="*/ 39 w 40"/>
                  <a:gd name="T19" fmla="*/ 17 h 33"/>
                  <a:gd name="T20" fmla="*/ 39 w 40"/>
                  <a:gd name="T21" fmla="*/ 17 h 33"/>
                  <a:gd name="T22" fmla="*/ 39 w 40"/>
                  <a:gd name="T23" fmla="*/ 17 h 33"/>
                  <a:gd name="T24" fmla="*/ 40 w 40"/>
                  <a:gd name="T25" fmla="*/ 9 h 33"/>
                  <a:gd name="T26" fmla="*/ 35 w 40"/>
                  <a:gd name="T27" fmla="*/ 8 h 33"/>
                  <a:gd name="T28" fmla="*/ 32 w 40"/>
                  <a:gd name="T29" fmla="*/ 8 h 33"/>
                  <a:gd name="T30" fmla="*/ 31 w 40"/>
                  <a:gd name="T31" fmla="*/ 0 h 33"/>
                  <a:gd name="T32" fmla="*/ 22 w 40"/>
                  <a:gd name="T33" fmla="*/ 8 h 33"/>
                  <a:gd name="T34" fmla="*/ 18 w 40"/>
                  <a:gd name="T35" fmla="*/ 7 h 33"/>
                  <a:gd name="T36" fmla="*/ 13 w 40"/>
                  <a:gd name="T37" fmla="*/ 8 h 33"/>
                  <a:gd name="T38" fmla="*/ 11 w 40"/>
                  <a:gd name="T39" fmla="*/ 14 h 33"/>
                  <a:gd name="T40" fmla="*/ 2 w 40"/>
                  <a:gd name="T41" fmla="*/ 16 h 33"/>
                  <a:gd name="T42" fmla="*/ 8 w 40"/>
                  <a:gd name="T43" fmla="*/ 23 h 33"/>
                  <a:gd name="T44" fmla="*/ 6 w 40"/>
                  <a:gd name="T45" fmla="*/ 28 h 33"/>
                  <a:gd name="T46" fmla="*/ 5 w 40"/>
                  <a:gd name="T47" fmla="*/ 30 h 33"/>
                  <a:gd name="T48" fmla="*/ 38 w 40"/>
                  <a:gd name="T49" fmla="*/ 16 h 33"/>
                  <a:gd name="T50" fmla="*/ 37 w 40"/>
                  <a:gd name="T51" fmla="*/ 16 h 33"/>
                  <a:gd name="T52" fmla="*/ 37 w 40"/>
                  <a:gd name="T53" fmla="*/ 16 h 33"/>
                  <a:gd name="T54" fmla="*/ 8 w 40"/>
                  <a:gd name="T55" fmla="*/ 29 h 33"/>
                  <a:gd name="T56" fmla="*/ 11 w 40"/>
                  <a:gd name="T57" fmla="*/ 20 h 33"/>
                  <a:gd name="T58" fmla="*/ 3 w 40"/>
                  <a:gd name="T59" fmla="*/ 23 h 33"/>
                  <a:gd name="T60" fmla="*/ 8 w 40"/>
                  <a:gd name="T61" fmla="*/ 15 h 33"/>
                  <a:gd name="T62" fmla="*/ 14 w 40"/>
                  <a:gd name="T63" fmla="*/ 14 h 33"/>
                  <a:gd name="T64" fmla="*/ 15 w 40"/>
                  <a:gd name="T65" fmla="*/ 9 h 33"/>
                  <a:gd name="T66" fmla="*/ 18 w 40"/>
                  <a:gd name="T67" fmla="*/ 9 h 33"/>
                  <a:gd name="T68" fmla="*/ 22 w 40"/>
                  <a:gd name="T69" fmla="*/ 10 h 33"/>
                  <a:gd name="T70" fmla="*/ 24 w 40"/>
                  <a:gd name="T71" fmla="*/ 7 h 33"/>
                  <a:gd name="T72" fmla="*/ 33 w 40"/>
                  <a:gd name="T73" fmla="*/ 3 h 33"/>
                  <a:gd name="T74" fmla="*/ 28 w 40"/>
                  <a:gd name="T75" fmla="*/ 8 h 33"/>
                  <a:gd name="T76" fmla="*/ 34 w 40"/>
                  <a:gd name="T77" fmla="*/ 10 h 33"/>
                  <a:gd name="T78" fmla="*/ 38 w 40"/>
                  <a:gd name="T79" fmla="*/ 10 h 33"/>
                  <a:gd name="T80" fmla="*/ 37 w 40"/>
                  <a:gd name="T81" fmla="*/ 16 h 33"/>
                  <a:gd name="T82" fmla="*/ 37 w 40"/>
                  <a:gd name="T83" fmla="*/ 16 h 33"/>
                  <a:gd name="T84" fmla="*/ 37 w 40"/>
                  <a:gd name="T85" fmla="*/ 17 h 33"/>
                  <a:gd name="T86" fmla="*/ 30 w 40"/>
                  <a:gd name="T87" fmla="*/ 14 h 33"/>
                  <a:gd name="T88" fmla="*/ 31 w 40"/>
                  <a:gd name="T89" fmla="*/ 24 h 33"/>
                  <a:gd name="T90" fmla="*/ 34 w 40"/>
                  <a:gd name="T91" fmla="*/ 26 h 33"/>
                  <a:gd name="T92" fmla="*/ 30 w 40"/>
                  <a:gd name="T93" fmla="*/ 30 h 33"/>
                  <a:gd name="T94" fmla="*/ 26 w 40"/>
                  <a:gd name="T95" fmla="*/ 25 h 33"/>
                  <a:gd name="T96" fmla="*/ 16 w 40"/>
                  <a:gd name="T97" fmla="*/ 28 h 33"/>
                  <a:gd name="T98" fmla="*/ 8 w 40"/>
                  <a:gd name="T99" fmla="*/ 29 h 33"/>
                  <a:gd name="T100" fmla="*/ 39 w 40"/>
                  <a:gd name="T101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33">
                    <a:moveTo>
                      <a:pt x="6" y="31"/>
                    </a:moveTo>
                    <a:cubicBezTo>
                      <a:pt x="6" y="31"/>
                      <a:pt x="7" y="31"/>
                      <a:pt x="7" y="31"/>
                    </a:cubicBezTo>
                    <a:cubicBezTo>
                      <a:pt x="12" y="32"/>
                      <a:pt x="16" y="33"/>
                      <a:pt x="18" y="31"/>
                    </a:cubicBezTo>
                    <a:cubicBezTo>
                      <a:pt x="19" y="31"/>
                      <a:pt x="19" y="30"/>
                      <a:pt x="19" y="29"/>
                    </a:cubicBezTo>
                    <a:cubicBezTo>
                      <a:pt x="19" y="28"/>
                      <a:pt x="19" y="28"/>
                      <a:pt x="18" y="27"/>
                    </a:cubicBezTo>
                    <a:cubicBezTo>
                      <a:pt x="17" y="26"/>
                      <a:pt x="17" y="25"/>
                      <a:pt x="17" y="25"/>
                    </a:cubicBezTo>
                    <a:cubicBezTo>
                      <a:pt x="18" y="23"/>
                      <a:pt x="21" y="24"/>
                      <a:pt x="23" y="24"/>
                    </a:cubicBezTo>
                    <a:cubicBezTo>
                      <a:pt x="23" y="24"/>
                      <a:pt x="23" y="25"/>
                      <a:pt x="24" y="25"/>
                    </a:cubicBezTo>
                    <a:cubicBezTo>
                      <a:pt x="24" y="26"/>
                      <a:pt x="23" y="27"/>
                      <a:pt x="22" y="28"/>
                    </a:cubicBezTo>
                    <a:cubicBezTo>
                      <a:pt x="21" y="29"/>
                      <a:pt x="21" y="30"/>
                      <a:pt x="21" y="30"/>
                    </a:cubicBezTo>
                    <a:cubicBezTo>
                      <a:pt x="20" y="31"/>
                      <a:pt x="20" y="31"/>
                      <a:pt x="21" y="31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4" y="33"/>
                      <a:pt x="27" y="33"/>
                      <a:pt x="30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2"/>
                      <a:pt x="34" y="30"/>
                      <a:pt x="35" y="27"/>
                    </a:cubicBezTo>
                    <a:cubicBezTo>
                      <a:pt x="35" y="27"/>
                      <a:pt x="35" y="27"/>
                      <a:pt x="36" y="27"/>
                    </a:cubicBezTo>
                    <a:cubicBezTo>
                      <a:pt x="36" y="25"/>
                      <a:pt x="37" y="24"/>
                      <a:pt x="37" y="22"/>
                    </a:cubicBezTo>
                    <a:cubicBezTo>
                      <a:pt x="37" y="21"/>
                      <a:pt x="37" y="21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1"/>
                      <a:pt x="33" y="21"/>
                      <a:pt x="32" y="21"/>
                    </a:cubicBezTo>
                    <a:cubicBezTo>
                      <a:pt x="31" y="21"/>
                      <a:pt x="31" y="21"/>
                      <a:pt x="31" y="22"/>
                    </a:cubicBezTo>
                    <a:cubicBezTo>
                      <a:pt x="30" y="22"/>
                      <a:pt x="29" y="22"/>
                      <a:pt x="29" y="21"/>
                    </a:cubicBezTo>
                    <a:cubicBezTo>
                      <a:pt x="28" y="21"/>
                      <a:pt x="28" y="20"/>
                      <a:pt x="28" y="19"/>
                    </a:cubicBezTo>
                    <a:cubicBezTo>
                      <a:pt x="29" y="18"/>
                      <a:pt x="29" y="17"/>
                      <a:pt x="30" y="16"/>
                    </a:cubicBezTo>
                    <a:cubicBezTo>
                      <a:pt x="31" y="16"/>
                      <a:pt x="32" y="17"/>
                      <a:pt x="32" y="17"/>
                    </a:cubicBezTo>
                    <a:cubicBezTo>
                      <a:pt x="33" y="19"/>
                      <a:pt x="35" y="20"/>
                      <a:pt x="37" y="19"/>
                    </a:cubicBezTo>
                    <a:cubicBezTo>
                      <a:pt x="37" y="19"/>
                      <a:pt x="38" y="19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6"/>
                      <a:pt x="39" y="15"/>
                    </a:cubicBezTo>
                    <a:cubicBezTo>
                      <a:pt x="39" y="13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8"/>
                      <a:pt x="40" y="8"/>
                    </a:cubicBezTo>
                    <a:cubicBezTo>
                      <a:pt x="39" y="7"/>
                      <a:pt x="39" y="7"/>
                      <a:pt x="37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3" y="8"/>
                      <a:pt x="32" y="8"/>
                      <a:pt x="31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3" y="7"/>
                      <a:pt x="34" y="7"/>
                      <a:pt x="34" y="6"/>
                    </a:cubicBezTo>
                    <a:cubicBezTo>
                      <a:pt x="35" y="4"/>
                      <a:pt x="35" y="3"/>
                      <a:pt x="35" y="3"/>
                    </a:cubicBezTo>
                    <a:cubicBezTo>
                      <a:pt x="34" y="1"/>
                      <a:pt x="32" y="0"/>
                      <a:pt x="31" y="0"/>
                    </a:cubicBezTo>
                    <a:cubicBezTo>
                      <a:pt x="29" y="0"/>
                      <a:pt x="25" y="0"/>
                      <a:pt x="23" y="3"/>
                    </a:cubicBezTo>
                    <a:cubicBezTo>
                      <a:pt x="22" y="4"/>
                      <a:pt x="21" y="5"/>
                      <a:pt x="22" y="7"/>
                    </a:cubicBezTo>
                    <a:cubicBezTo>
                      <a:pt x="22" y="7"/>
                      <a:pt x="22" y="7"/>
                      <a:pt x="22" y="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6" y="7"/>
                    </a:cubicBezTo>
                    <a:cubicBezTo>
                      <a:pt x="16" y="7"/>
                      <a:pt x="15" y="7"/>
                      <a:pt x="15" y="7"/>
                    </a:cubicBezTo>
                    <a:cubicBezTo>
                      <a:pt x="15" y="7"/>
                      <a:pt x="13" y="7"/>
                      <a:pt x="13" y="8"/>
                    </a:cubicBezTo>
                    <a:cubicBezTo>
                      <a:pt x="12" y="10"/>
                      <a:pt x="12" y="12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0" y="14"/>
                    </a:cubicBezTo>
                    <a:cubicBezTo>
                      <a:pt x="9" y="14"/>
                      <a:pt x="9" y="13"/>
                      <a:pt x="8" y="13"/>
                    </a:cubicBezTo>
                    <a:cubicBezTo>
                      <a:pt x="6" y="13"/>
                      <a:pt x="4" y="14"/>
                      <a:pt x="2" y="16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1" y="23"/>
                      <a:pt x="1" y="24"/>
                      <a:pt x="2" y="25"/>
                    </a:cubicBezTo>
                    <a:cubicBezTo>
                      <a:pt x="4" y="25"/>
                      <a:pt x="6" y="24"/>
                      <a:pt x="8" y="23"/>
                    </a:cubicBezTo>
                    <a:cubicBezTo>
                      <a:pt x="8" y="23"/>
                      <a:pt x="9" y="23"/>
                      <a:pt x="9" y="23"/>
                    </a:cubicBezTo>
                    <a:cubicBezTo>
                      <a:pt x="8" y="24"/>
                      <a:pt x="8" y="25"/>
                      <a:pt x="7" y="26"/>
                    </a:cubicBezTo>
                    <a:cubicBezTo>
                      <a:pt x="7" y="26"/>
                      <a:pt x="7" y="27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6" y="30"/>
                      <a:pt x="6" y="31"/>
                      <a:pt x="6" y="31"/>
                    </a:cubicBezTo>
                    <a:close/>
                    <a:moveTo>
                      <a:pt x="38" y="16"/>
                    </a:move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lose/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28"/>
                      <a:pt x="9" y="27"/>
                      <a:pt x="9" y="27"/>
                    </a:cubicBezTo>
                    <a:cubicBezTo>
                      <a:pt x="10" y="25"/>
                      <a:pt x="11" y="23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9" y="20"/>
                      <a:pt x="8" y="21"/>
                      <a:pt x="7" y="21"/>
                    </a:cubicBezTo>
                    <a:cubicBezTo>
                      <a:pt x="6" y="22"/>
                      <a:pt x="4" y="23"/>
                      <a:pt x="3" y="23"/>
                    </a:cubicBezTo>
                    <a:cubicBezTo>
                      <a:pt x="3" y="23"/>
                      <a:pt x="3" y="22"/>
                      <a:pt x="2" y="22"/>
                    </a:cubicBezTo>
                    <a:cubicBezTo>
                      <a:pt x="2" y="21"/>
                      <a:pt x="3" y="19"/>
                      <a:pt x="4" y="18"/>
                    </a:cubicBezTo>
                    <a:cubicBezTo>
                      <a:pt x="5" y="16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10" y="16"/>
                      <a:pt x="11" y="17"/>
                      <a:pt x="12" y="16"/>
                    </a:cubicBezTo>
                    <a:cubicBezTo>
                      <a:pt x="13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2"/>
                      <a:pt x="14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7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10"/>
                      <a:pt x="24" y="9"/>
                    </a:cubicBezTo>
                    <a:cubicBezTo>
                      <a:pt x="24" y="8"/>
                      <a:pt x="24" y="8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6"/>
                      <a:pt x="24" y="5"/>
                      <a:pt x="24" y="4"/>
                    </a:cubicBezTo>
                    <a:cubicBezTo>
                      <a:pt x="26" y="2"/>
                      <a:pt x="29" y="2"/>
                      <a:pt x="31" y="2"/>
                    </a:cubicBezTo>
                    <a:cubicBezTo>
                      <a:pt x="32" y="2"/>
                      <a:pt x="33" y="3"/>
                      <a:pt x="33" y="3"/>
                    </a:cubicBezTo>
                    <a:cubicBezTo>
                      <a:pt x="33" y="3"/>
                      <a:pt x="33" y="4"/>
                      <a:pt x="33" y="4"/>
                    </a:cubicBezTo>
                    <a:cubicBezTo>
                      <a:pt x="32" y="5"/>
                      <a:pt x="31" y="6"/>
                      <a:pt x="31" y="6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9" y="10"/>
                    </a:cubicBezTo>
                    <a:cubicBezTo>
                      <a:pt x="30" y="10"/>
                      <a:pt x="32" y="10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6" y="10"/>
                      <a:pt x="36" y="10"/>
                      <a:pt x="37" y="10"/>
                    </a:cubicBezTo>
                    <a:cubicBezTo>
                      <a:pt x="37" y="10"/>
                      <a:pt x="37" y="10"/>
                      <a:pt x="38" y="10"/>
                    </a:cubicBezTo>
                    <a:cubicBezTo>
                      <a:pt x="38" y="11"/>
                      <a:pt x="37" y="12"/>
                      <a:pt x="37" y="14"/>
                    </a:cubicBezTo>
                    <a:cubicBezTo>
                      <a:pt x="37" y="15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6" y="17"/>
                      <a:pt x="36" y="17"/>
                    </a:cubicBezTo>
                    <a:cubicBezTo>
                      <a:pt x="36" y="17"/>
                      <a:pt x="35" y="17"/>
                      <a:pt x="34" y="16"/>
                    </a:cubicBezTo>
                    <a:cubicBezTo>
                      <a:pt x="33" y="15"/>
                      <a:pt x="31" y="14"/>
                      <a:pt x="30" y="14"/>
                    </a:cubicBezTo>
                    <a:cubicBezTo>
                      <a:pt x="28" y="15"/>
                      <a:pt x="27" y="16"/>
                      <a:pt x="26" y="18"/>
                    </a:cubicBezTo>
                    <a:cubicBezTo>
                      <a:pt x="26" y="20"/>
                      <a:pt x="26" y="22"/>
                      <a:pt x="27" y="23"/>
                    </a:cubicBezTo>
                    <a:cubicBezTo>
                      <a:pt x="28" y="24"/>
                      <a:pt x="30" y="24"/>
                      <a:pt x="31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3"/>
                      <a:pt x="34" y="23"/>
                      <a:pt x="35" y="23"/>
                    </a:cubicBezTo>
                    <a:cubicBezTo>
                      <a:pt x="34" y="24"/>
                      <a:pt x="34" y="25"/>
                      <a:pt x="34" y="26"/>
                    </a:cubicBezTo>
                    <a:cubicBezTo>
                      <a:pt x="34" y="26"/>
                      <a:pt x="33" y="27"/>
                      <a:pt x="33" y="27"/>
                    </a:cubicBezTo>
                    <a:cubicBezTo>
                      <a:pt x="33" y="28"/>
                      <a:pt x="32" y="30"/>
                      <a:pt x="32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28" y="31"/>
                      <a:pt x="26" y="31"/>
                      <a:pt x="23" y="30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5" y="28"/>
                      <a:pt x="26" y="26"/>
                      <a:pt x="26" y="25"/>
                    </a:cubicBezTo>
                    <a:cubicBezTo>
                      <a:pt x="25" y="24"/>
                      <a:pt x="25" y="23"/>
                      <a:pt x="23" y="22"/>
                    </a:cubicBezTo>
                    <a:cubicBezTo>
                      <a:pt x="21" y="21"/>
                      <a:pt x="18" y="21"/>
                      <a:pt x="16" y="23"/>
                    </a:cubicBezTo>
                    <a:cubicBezTo>
                      <a:pt x="14" y="25"/>
                      <a:pt x="16" y="27"/>
                      <a:pt x="16" y="28"/>
                    </a:cubicBezTo>
                    <a:cubicBezTo>
                      <a:pt x="17" y="28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31"/>
                      <a:pt x="10" y="29"/>
                      <a:pt x="8" y="29"/>
                    </a:cubicBezTo>
                    <a:close/>
                    <a:moveTo>
                      <a:pt x="39" y="17"/>
                    </a:move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2" name="Freeform 20">
              <a:extLst>
                <a:ext uri="{FF2B5EF4-FFF2-40B4-BE49-F238E27FC236}">
                  <a16:creationId xmlns:a16="http://schemas.microsoft.com/office/drawing/2014/main" id="{A0D75C74-40C2-47E7-81EB-9E182C0162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3651" y="4344882"/>
              <a:ext cx="532967" cy="502682"/>
            </a:xfrm>
            <a:custGeom>
              <a:avLst/>
              <a:gdLst>
                <a:gd name="T0" fmla="*/ 93 w 117"/>
                <a:gd name="T1" fmla="*/ 17 h 85"/>
                <a:gd name="T2" fmla="*/ 64 w 117"/>
                <a:gd name="T3" fmla="*/ 23 h 85"/>
                <a:gd name="T4" fmla="*/ 66 w 117"/>
                <a:gd name="T5" fmla="*/ 27 h 85"/>
                <a:gd name="T6" fmla="*/ 93 w 117"/>
                <a:gd name="T7" fmla="*/ 22 h 85"/>
                <a:gd name="T8" fmla="*/ 97 w 117"/>
                <a:gd name="T9" fmla="*/ 30 h 85"/>
                <a:gd name="T10" fmla="*/ 81 w 117"/>
                <a:gd name="T11" fmla="*/ 28 h 85"/>
                <a:gd name="T12" fmla="*/ 65 w 117"/>
                <a:gd name="T13" fmla="*/ 36 h 85"/>
                <a:gd name="T14" fmla="*/ 82 w 117"/>
                <a:gd name="T15" fmla="*/ 32 h 85"/>
                <a:gd name="T16" fmla="*/ 97 w 117"/>
                <a:gd name="T17" fmla="*/ 30 h 85"/>
                <a:gd name="T18" fmla="*/ 97 w 117"/>
                <a:gd name="T19" fmla="*/ 42 h 85"/>
                <a:gd name="T20" fmla="*/ 97 w 117"/>
                <a:gd name="T21" fmla="*/ 38 h 85"/>
                <a:gd name="T22" fmla="*/ 68 w 117"/>
                <a:gd name="T23" fmla="*/ 44 h 85"/>
                <a:gd name="T24" fmla="*/ 70 w 117"/>
                <a:gd name="T25" fmla="*/ 47 h 85"/>
                <a:gd name="T26" fmla="*/ 84 w 117"/>
                <a:gd name="T27" fmla="*/ 42 h 85"/>
                <a:gd name="T28" fmla="*/ 9 w 117"/>
                <a:gd name="T29" fmla="*/ 77 h 85"/>
                <a:gd name="T30" fmla="*/ 25 w 117"/>
                <a:gd name="T31" fmla="*/ 83 h 85"/>
                <a:gd name="T32" fmla="*/ 60 w 117"/>
                <a:gd name="T33" fmla="*/ 78 h 85"/>
                <a:gd name="T34" fmla="*/ 88 w 117"/>
                <a:gd name="T35" fmla="*/ 67 h 85"/>
                <a:gd name="T36" fmla="*/ 114 w 117"/>
                <a:gd name="T37" fmla="*/ 66 h 85"/>
                <a:gd name="T38" fmla="*/ 109 w 117"/>
                <a:gd name="T39" fmla="*/ 14 h 85"/>
                <a:gd name="T40" fmla="*/ 101 w 117"/>
                <a:gd name="T41" fmla="*/ 7 h 85"/>
                <a:gd name="T42" fmla="*/ 99 w 117"/>
                <a:gd name="T43" fmla="*/ 3 h 85"/>
                <a:gd name="T44" fmla="*/ 53 w 117"/>
                <a:gd name="T45" fmla="*/ 13 h 85"/>
                <a:gd name="T46" fmla="*/ 6 w 117"/>
                <a:gd name="T47" fmla="*/ 20 h 85"/>
                <a:gd name="T48" fmla="*/ 5 w 117"/>
                <a:gd name="T49" fmla="*/ 25 h 85"/>
                <a:gd name="T50" fmla="*/ 1 w 117"/>
                <a:gd name="T51" fmla="*/ 35 h 85"/>
                <a:gd name="T52" fmla="*/ 37 w 117"/>
                <a:gd name="T53" fmla="*/ 65 h 85"/>
                <a:gd name="T54" fmla="*/ 9 w 117"/>
                <a:gd name="T55" fmla="*/ 22 h 85"/>
                <a:gd name="T56" fmla="*/ 51 w 117"/>
                <a:gd name="T57" fmla="*/ 17 h 85"/>
                <a:gd name="T58" fmla="*/ 106 w 117"/>
                <a:gd name="T59" fmla="*/ 56 h 85"/>
                <a:gd name="T60" fmla="*/ 65 w 117"/>
                <a:gd name="T61" fmla="*/ 66 h 85"/>
                <a:gd name="T62" fmla="*/ 77 w 117"/>
                <a:gd name="T63" fmla="*/ 5 h 85"/>
                <a:gd name="T64" fmla="*/ 106 w 117"/>
                <a:gd name="T65" fmla="*/ 56 h 85"/>
                <a:gd name="T66" fmla="*/ 6 w 117"/>
                <a:gd name="T67" fmla="*/ 28 h 85"/>
                <a:gd name="T68" fmla="*/ 16 w 117"/>
                <a:gd name="T69" fmla="*/ 78 h 85"/>
                <a:gd name="T70" fmla="*/ 37 w 117"/>
                <a:gd name="T71" fmla="*/ 69 h 85"/>
                <a:gd name="T72" fmla="*/ 62 w 117"/>
                <a:gd name="T73" fmla="*/ 72 h 85"/>
                <a:gd name="T74" fmla="*/ 63 w 117"/>
                <a:gd name="T75" fmla="*/ 72 h 85"/>
                <a:gd name="T76" fmla="*/ 63 w 117"/>
                <a:gd name="T77" fmla="*/ 72 h 85"/>
                <a:gd name="T78" fmla="*/ 63 w 117"/>
                <a:gd name="T79" fmla="*/ 72 h 85"/>
                <a:gd name="T80" fmla="*/ 63 w 117"/>
                <a:gd name="T81" fmla="*/ 72 h 85"/>
                <a:gd name="T82" fmla="*/ 64 w 117"/>
                <a:gd name="T83" fmla="*/ 72 h 85"/>
                <a:gd name="T84" fmla="*/ 64 w 117"/>
                <a:gd name="T85" fmla="*/ 72 h 85"/>
                <a:gd name="T86" fmla="*/ 64 w 117"/>
                <a:gd name="T87" fmla="*/ 71 h 85"/>
                <a:gd name="T88" fmla="*/ 64 w 117"/>
                <a:gd name="T89" fmla="*/ 71 h 85"/>
                <a:gd name="T90" fmla="*/ 65 w 117"/>
                <a:gd name="T91" fmla="*/ 71 h 85"/>
                <a:gd name="T92" fmla="*/ 87 w 117"/>
                <a:gd name="T93" fmla="*/ 60 h 85"/>
                <a:gd name="T94" fmla="*/ 110 w 117"/>
                <a:gd name="T95" fmla="*/ 60 h 85"/>
                <a:gd name="T96" fmla="*/ 102 w 117"/>
                <a:gd name="T97" fmla="*/ 10 h 85"/>
                <a:gd name="T98" fmla="*/ 114 w 117"/>
                <a:gd name="T99" fmla="*/ 57 h 85"/>
                <a:gd name="T100" fmla="*/ 105 w 117"/>
                <a:gd name="T101" fmla="*/ 65 h 85"/>
                <a:gd name="T102" fmla="*/ 68 w 117"/>
                <a:gd name="T103" fmla="*/ 74 h 85"/>
                <a:gd name="T104" fmla="*/ 39 w 117"/>
                <a:gd name="T105" fmla="*/ 73 h 85"/>
                <a:gd name="T106" fmla="*/ 16 w 117"/>
                <a:gd name="T107" fmla="*/ 81 h 85"/>
                <a:gd name="T108" fmla="*/ 4 w 117"/>
                <a:gd name="T10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85">
                  <a:moveTo>
                    <a:pt x="95" y="20"/>
                  </a:moveTo>
                  <a:cubicBezTo>
                    <a:pt x="95" y="19"/>
                    <a:pt x="94" y="18"/>
                    <a:pt x="93" y="17"/>
                  </a:cubicBezTo>
                  <a:cubicBezTo>
                    <a:pt x="89" y="17"/>
                    <a:pt x="84" y="17"/>
                    <a:pt x="79" y="18"/>
                  </a:cubicBezTo>
                  <a:cubicBezTo>
                    <a:pt x="74" y="19"/>
                    <a:pt x="69" y="21"/>
                    <a:pt x="64" y="23"/>
                  </a:cubicBezTo>
                  <a:cubicBezTo>
                    <a:pt x="63" y="24"/>
                    <a:pt x="63" y="25"/>
                    <a:pt x="64" y="26"/>
                  </a:cubicBezTo>
                  <a:cubicBezTo>
                    <a:pt x="64" y="27"/>
                    <a:pt x="65" y="28"/>
                    <a:pt x="66" y="27"/>
                  </a:cubicBezTo>
                  <a:cubicBezTo>
                    <a:pt x="71" y="25"/>
                    <a:pt x="75" y="23"/>
                    <a:pt x="80" y="22"/>
                  </a:cubicBezTo>
                  <a:cubicBezTo>
                    <a:pt x="84" y="21"/>
                    <a:pt x="89" y="21"/>
                    <a:pt x="93" y="22"/>
                  </a:cubicBezTo>
                  <a:cubicBezTo>
                    <a:pt x="94" y="22"/>
                    <a:pt x="95" y="21"/>
                    <a:pt x="95" y="20"/>
                  </a:cubicBezTo>
                  <a:close/>
                  <a:moveTo>
                    <a:pt x="97" y="30"/>
                  </a:moveTo>
                  <a:cubicBezTo>
                    <a:pt x="97" y="29"/>
                    <a:pt x="96" y="28"/>
                    <a:pt x="95" y="27"/>
                  </a:cubicBezTo>
                  <a:cubicBezTo>
                    <a:pt x="91" y="27"/>
                    <a:pt x="86" y="27"/>
                    <a:pt x="81" y="28"/>
                  </a:cubicBezTo>
                  <a:cubicBezTo>
                    <a:pt x="76" y="29"/>
                    <a:pt x="71" y="31"/>
                    <a:pt x="66" y="34"/>
                  </a:cubicBezTo>
                  <a:cubicBezTo>
                    <a:pt x="65" y="34"/>
                    <a:pt x="65" y="35"/>
                    <a:pt x="65" y="36"/>
                  </a:cubicBezTo>
                  <a:cubicBezTo>
                    <a:pt x="66" y="37"/>
                    <a:pt x="67" y="38"/>
                    <a:pt x="68" y="37"/>
                  </a:cubicBezTo>
                  <a:cubicBezTo>
                    <a:pt x="72" y="35"/>
                    <a:pt x="77" y="33"/>
                    <a:pt x="82" y="32"/>
                  </a:cubicBezTo>
                  <a:cubicBezTo>
                    <a:pt x="86" y="31"/>
                    <a:pt x="90" y="31"/>
                    <a:pt x="95" y="32"/>
                  </a:cubicBezTo>
                  <a:cubicBezTo>
                    <a:pt x="96" y="32"/>
                    <a:pt x="97" y="31"/>
                    <a:pt x="97" y="30"/>
                  </a:cubicBezTo>
                  <a:close/>
                  <a:moveTo>
                    <a:pt x="84" y="42"/>
                  </a:moveTo>
                  <a:cubicBezTo>
                    <a:pt x="88" y="41"/>
                    <a:pt x="92" y="41"/>
                    <a:pt x="97" y="42"/>
                  </a:cubicBezTo>
                  <a:cubicBezTo>
                    <a:pt x="98" y="42"/>
                    <a:pt x="99" y="41"/>
                    <a:pt x="99" y="40"/>
                  </a:cubicBezTo>
                  <a:cubicBezTo>
                    <a:pt x="99" y="39"/>
                    <a:pt x="98" y="38"/>
                    <a:pt x="97" y="38"/>
                  </a:cubicBezTo>
                  <a:cubicBezTo>
                    <a:pt x="92" y="37"/>
                    <a:pt x="88" y="37"/>
                    <a:pt x="83" y="38"/>
                  </a:cubicBezTo>
                  <a:cubicBezTo>
                    <a:pt x="78" y="39"/>
                    <a:pt x="73" y="41"/>
                    <a:pt x="68" y="44"/>
                  </a:cubicBezTo>
                  <a:cubicBezTo>
                    <a:pt x="67" y="44"/>
                    <a:pt x="67" y="45"/>
                    <a:pt x="67" y="46"/>
                  </a:cubicBezTo>
                  <a:cubicBezTo>
                    <a:pt x="68" y="47"/>
                    <a:pt x="69" y="48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4" y="45"/>
                    <a:pt x="79" y="43"/>
                    <a:pt x="84" y="42"/>
                  </a:cubicBezTo>
                  <a:close/>
                  <a:moveTo>
                    <a:pt x="1" y="35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10" y="80"/>
                    <a:pt x="12" y="83"/>
                    <a:pt x="15" y="84"/>
                  </a:cubicBezTo>
                  <a:cubicBezTo>
                    <a:pt x="18" y="85"/>
                    <a:pt x="22" y="85"/>
                    <a:pt x="25" y="83"/>
                  </a:cubicBezTo>
                  <a:cubicBezTo>
                    <a:pt x="29" y="79"/>
                    <a:pt x="34" y="77"/>
                    <a:pt x="40" y="76"/>
                  </a:cubicBezTo>
                  <a:cubicBezTo>
                    <a:pt x="46" y="74"/>
                    <a:pt x="53" y="75"/>
                    <a:pt x="60" y="78"/>
                  </a:cubicBezTo>
                  <a:cubicBezTo>
                    <a:pt x="63" y="79"/>
                    <a:pt x="67" y="79"/>
                    <a:pt x="70" y="76"/>
                  </a:cubicBezTo>
                  <a:cubicBezTo>
                    <a:pt x="75" y="71"/>
                    <a:pt x="81" y="68"/>
                    <a:pt x="88" y="67"/>
                  </a:cubicBezTo>
                  <a:cubicBezTo>
                    <a:pt x="93" y="66"/>
                    <a:pt x="99" y="66"/>
                    <a:pt x="104" y="68"/>
                  </a:cubicBezTo>
                  <a:cubicBezTo>
                    <a:pt x="108" y="69"/>
                    <a:pt x="111" y="68"/>
                    <a:pt x="114" y="66"/>
                  </a:cubicBezTo>
                  <a:cubicBezTo>
                    <a:pt x="116" y="63"/>
                    <a:pt x="117" y="60"/>
                    <a:pt x="117" y="5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1"/>
                    <a:pt x="106" y="8"/>
                    <a:pt x="102" y="7"/>
                  </a:cubicBezTo>
                  <a:cubicBezTo>
                    <a:pt x="102" y="7"/>
                    <a:pt x="101" y="7"/>
                    <a:pt x="101" y="7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2" y="0"/>
                    <a:pt x="84" y="0"/>
                    <a:pt x="76" y="1"/>
                  </a:cubicBezTo>
                  <a:cubicBezTo>
                    <a:pt x="67" y="3"/>
                    <a:pt x="59" y="7"/>
                    <a:pt x="53" y="13"/>
                  </a:cubicBezTo>
                  <a:cubicBezTo>
                    <a:pt x="44" y="10"/>
                    <a:pt x="35" y="9"/>
                    <a:pt x="27" y="10"/>
                  </a:cubicBezTo>
                  <a:cubicBezTo>
                    <a:pt x="19" y="12"/>
                    <a:pt x="12" y="15"/>
                    <a:pt x="6" y="20"/>
                  </a:cubicBezTo>
                  <a:cubicBezTo>
                    <a:pt x="5" y="20"/>
                    <a:pt x="5" y="21"/>
                    <a:pt x="5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7"/>
                    <a:pt x="0" y="31"/>
                    <a:pt x="1" y="35"/>
                  </a:cubicBezTo>
                  <a:close/>
                  <a:moveTo>
                    <a:pt x="61" y="66"/>
                  </a:moveTo>
                  <a:cubicBezTo>
                    <a:pt x="53" y="64"/>
                    <a:pt x="45" y="63"/>
                    <a:pt x="37" y="65"/>
                  </a:cubicBezTo>
                  <a:cubicBezTo>
                    <a:pt x="30" y="66"/>
                    <a:pt x="24" y="69"/>
                    <a:pt x="18" y="7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4" y="18"/>
                    <a:pt x="21" y="16"/>
                    <a:pt x="27" y="15"/>
                  </a:cubicBezTo>
                  <a:cubicBezTo>
                    <a:pt x="35" y="13"/>
                    <a:pt x="44" y="14"/>
                    <a:pt x="51" y="17"/>
                  </a:cubicBezTo>
                  <a:lnTo>
                    <a:pt x="61" y="66"/>
                  </a:lnTo>
                  <a:close/>
                  <a:moveTo>
                    <a:pt x="106" y="56"/>
                  </a:moveTo>
                  <a:cubicBezTo>
                    <a:pt x="100" y="54"/>
                    <a:pt x="93" y="54"/>
                    <a:pt x="86" y="55"/>
                  </a:cubicBezTo>
                  <a:cubicBezTo>
                    <a:pt x="78" y="57"/>
                    <a:pt x="71" y="60"/>
                    <a:pt x="65" y="6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61" y="10"/>
                    <a:pt x="69" y="7"/>
                    <a:pt x="77" y="5"/>
                  </a:cubicBezTo>
                  <a:cubicBezTo>
                    <a:pt x="83" y="4"/>
                    <a:pt x="90" y="4"/>
                    <a:pt x="97" y="6"/>
                  </a:cubicBezTo>
                  <a:lnTo>
                    <a:pt x="106" y="56"/>
                  </a:lnTo>
                  <a:close/>
                  <a:moveTo>
                    <a:pt x="4" y="34"/>
                  </a:moveTo>
                  <a:cubicBezTo>
                    <a:pt x="4" y="32"/>
                    <a:pt x="4" y="29"/>
                    <a:pt x="6" y="2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7"/>
                    <a:pt x="16" y="78"/>
                    <a:pt x="16" y="78"/>
                  </a:cubicBezTo>
                  <a:cubicBezTo>
                    <a:pt x="17" y="78"/>
                    <a:pt x="18" y="78"/>
                    <a:pt x="18" y="77"/>
                  </a:cubicBezTo>
                  <a:cubicBezTo>
                    <a:pt x="24" y="73"/>
                    <a:pt x="30" y="70"/>
                    <a:pt x="37" y="69"/>
                  </a:cubicBezTo>
                  <a:cubicBezTo>
                    <a:pt x="46" y="67"/>
                    <a:pt x="54" y="68"/>
                    <a:pt x="62" y="71"/>
                  </a:cubicBezTo>
                  <a:cubicBezTo>
                    <a:pt x="62" y="71"/>
                    <a:pt x="62" y="72"/>
                    <a:pt x="62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71" y="65"/>
                    <a:pt x="79" y="61"/>
                    <a:pt x="87" y="60"/>
                  </a:cubicBezTo>
                  <a:cubicBezTo>
                    <a:pt x="94" y="58"/>
                    <a:pt x="101" y="59"/>
                    <a:pt x="108" y="61"/>
                  </a:cubicBezTo>
                  <a:cubicBezTo>
                    <a:pt x="109" y="61"/>
                    <a:pt x="109" y="61"/>
                    <a:pt x="110" y="60"/>
                  </a:cubicBezTo>
                  <a:cubicBezTo>
                    <a:pt x="110" y="60"/>
                    <a:pt x="111" y="59"/>
                    <a:pt x="111" y="58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4" y="10"/>
                    <a:pt x="106" y="13"/>
                    <a:pt x="106" y="15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4" y="59"/>
                    <a:pt x="113" y="62"/>
                    <a:pt x="112" y="64"/>
                  </a:cubicBezTo>
                  <a:cubicBezTo>
                    <a:pt x="110" y="65"/>
                    <a:pt x="107" y="66"/>
                    <a:pt x="105" y="65"/>
                  </a:cubicBezTo>
                  <a:cubicBezTo>
                    <a:pt x="99" y="63"/>
                    <a:pt x="93" y="63"/>
                    <a:pt x="87" y="64"/>
                  </a:cubicBezTo>
                  <a:cubicBezTo>
                    <a:pt x="80" y="65"/>
                    <a:pt x="73" y="69"/>
                    <a:pt x="68" y="74"/>
                  </a:cubicBezTo>
                  <a:cubicBezTo>
                    <a:pt x="66" y="76"/>
                    <a:pt x="63" y="76"/>
                    <a:pt x="61" y="75"/>
                  </a:cubicBezTo>
                  <a:cubicBezTo>
                    <a:pt x="54" y="72"/>
                    <a:pt x="46" y="71"/>
                    <a:pt x="39" y="73"/>
                  </a:cubicBezTo>
                  <a:cubicBezTo>
                    <a:pt x="33" y="74"/>
                    <a:pt x="28" y="76"/>
                    <a:pt x="23" y="80"/>
                  </a:cubicBezTo>
                  <a:cubicBezTo>
                    <a:pt x="21" y="82"/>
                    <a:pt x="18" y="82"/>
                    <a:pt x="16" y="81"/>
                  </a:cubicBezTo>
                  <a:cubicBezTo>
                    <a:pt x="14" y="80"/>
                    <a:pt x="12" y="78"/>
                    <a:pt x="12" y="76"/>
                  </a:cubicBezTo>
                  <a:lnTo>
                    <a:pt x="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4EB2C169-18B3-42DB-9AB3-AE5692B2A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4734" y="1519065"/>
              <a:ext cx="549280" cy="607578"/>
            </a:xfrm>
            <a:custGeom>
              <a:avLst/>
              <a:gdLst>
                <a:gd name="T0" fmla="*/ 20 w 102"/>
                <a:gd name="T1" fmla="*/ 87 h 104"/>
                <a:gd name="T2" fmla="*/ 12 w 102"/>
                <a:gd name="T3" fmla="*/ 68 h 104"/>
                <a:gd name="T4" fmla="*/ 2 w 102"/>
                <a:gd name="T5" fmla="*/ 75 h 104"/>
                <a:gd name="T6" fmla="*/ 19 w 102"/>
                <a:gd name="T7" fmla="*/ 88 h 104"/>
                <a:gd name="T8" fmla="*/ 2 w 102"/>
                <a:gd name="T9" fmla="*/ 80 h 104"/>
                <a:gd name="T10" fmla="*/ 9 w 102"/>
                <a:gd name="T11" fmla="*/ 90 h 104"/>
                <a:gd name="T12" fmla="*/ 2 w 102"/>
                <a:gd name="T13" fmla="*/ 80 h 104"/>
                <a:gd name="T14" fmla="*/ 19 w 102"/>
                <a:gd name="T15" fmla="*/ 52 h 104"/>
                <a:gd name="T16" fmla="*/ 30 w 102"/>
                <a:gd name="T17" fmla="*/ 80 h 104"/>
                <a:gd name="T18" fmla="*/ 42 w 102"/>
                <a:gd name="T19" fmla="*/ 81 h 104"/>
                <a:gd name="T20" fmla="*/ 32 w 102"/>
                <a:gd name="T21" fmla="*/ 27 h 104"/>
                <a:gd name="T22" fmla="*/ 40 w 102"/>
                <a:gd name="T23" fmla="*/ 80 h 104"/>
                <a:gd name="T24" fmla="*/ 44 w 102"/>
                <a:gd name="T25" fmla="*/ 58 h 104"/>
                <a:gd name="T26" fmla="*/ 42 w 102"/>
                <a:gd name="T27" fmla="*/ 55 h 104"/>
                <a:gd name="T28" fmla="*/ 20 w 102"/>
                <a:gd name="T29" fmla="*/ 53 h 104"/>
                <a:gd name="T30" fmla="*/ 65 w 102"/>
                <a:gd name="T31" fmla="*/ 72 h 104"/>
                <a:gd name="T32" fmla="*/ 34 w 102"/>
                <a:gd name="T33" fmla="*/ 76 h 104"/>
                <a:gd name="T34" fmla="*/ 54 w 102"/>
                <a:gd name="T35" fmla="*/ 67 h 104"/>
                <a:gd name="T36" fmla="*/ 49 w 102"/>
                <a:gd name="T37" fmla="*/ 56 h 104"/>
                <a:gd name="T38" fmla="*/ 45 w 102"/>
                <a:gd name="T39" fmla="*/ 35 h 104"/>
                <a:gd name="T40" fmla="*/ 25 w 102"/>
                <a:gd name="T41" fmla="*/ 64 h 104"/>
                <a:gd name="T42" fmla="*/ 25 w 102"/>
                <a:gd name="T43" fmla="*/ 52 h 104"/>
                <a:gd name="T44" fmla="*/ 44 w 102"/>
                <a:gd name="T45" fmla="*/ 40 h 104"/>
                <a:gd name="T46" fmla="*/ 41 w 102"/>
                <a:gd name="T47" fmla="*/ 44 h 104"/>
                <a:gd name="T48" fmla="*/ 55 w 102"/>
                <a:gd name="T49" fmla="*/ 62 h 104"/>
                <a:gd name="T50" fmla="*/ 13 w 102"/>
                <a:gd name="T51" fmla="*/ 63 h 104"/>
                <a:gd name="T52" fmla="*/ 29 w 102"/>
                <a:gd name="T53" fmla="*/ 84 h 104"/>
                <a:gd name="T54" fmla="*/ 13 w 102"/>
                <a:gd name="T55" fmla="*/ 63 h 104"/>
                <a:gd name="T56" fmla="*/ 99 w 102"/>
                <a:gd name="T57" fmla="*/ 43 h 104"/>
                <a:gd name="T58" fmla="*/ 86 w 102"/>
                <a:gd name="T59" fmla="*/ 50 h 104"/>
                <a:gd name="T60" fmla="*/ 48 w 102"/>
                <a:gd name="T61" fmla="*/ 16 h 104"/>
                <a:gd name="T62" fmla="*/ 41 w 102"/>
                <a:gd name="T63" fmla="*/ 3 h 104"/>
                <a:gd name="T64" fmla="*/ 98 w 102"/>
                <a:gd name="T65" fmla="*/ 73 h 104"/>
                <a:gd name="T66" fmla="*/ 81 w 102"/>
                <a:gd name="T67" fmla="*/ 65 h 104"/>
                <a:gd name="T68" fmla="*/ 98 w 102"/>
                <a:gd name="T69" fmla="*/ 73 h 104"/>
                <a:gd name="T70" fmla="*/ 71 w 102"/>
                <a:gd name="T71" fmla="*/ 4 h 104"/>
                <a:gd name="T72" fmla="*/ 63 w 102"/>
                <a:gd name="T73" fmla="*/ 21 h 104"/>
                <a:gd name="T74" fmla="*/ 91 w 102"/>
                <a:gd name="T75" fmla="*/ 24 h 104"/>
                <a:gd name="T76" fmla="*/ 77 w 102"/>
                <a:gd name="T77" fmla="*/ 28 h 104"/>
                <a:gd name="T78" fmla="*/ 2 w 102"/>
                <a:gd name="T79" fmla="*/ 31 h 104"/>
                <a:gd name="T80" fmla="*/ 19 w 102"/>
                <a:gd name="T81" fmla="*/ 39 h 104"/>
                <a:gd name="T82" fmla="*/ 2 w 102"/>
                <a:gd name="T83" fmla="*/ 31 h 104"/>
                <a:gd name="T84" fmla="*/ 26 w 102"/>
                <a:gd name="T85" fmla="*/ 25 h 104"/>
                <a:gd name="T86" fmla="*/ 22 w 102"/>
                <a:gd name="T87" fmla="*/ 11 h 104"/>
                <a:gd name="T88" fmla="*/ 52 w 102"/>
                <a:gd name="T89" fmla="*/ 88 h 104"/>
                <a:gd name="T90" fmla="*/ 59 w 102"/>
                <a:gd name="T91" fmla="*/ 101 h 104"/>
                <a:gd name="T92" fmla="*/ 69 w 102"/>
                <a:gd name="T93" fmla="*/ 82 h 104"/>
                <a:gd name="T94" fmla="*/ 82 w 102"/>
                <a:gd name="T95" fmla="*/ 90 h 104"/>
                <a:gd name="T96" fmla="*/ 69 w 102"/>
                <a:gd name="T97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" h="104">
                  <a:moveTo>
                    <a:pt x="8" y="67"/>
                  </a:moveTo>
                  <a:cubicBezTo>
                    <a:pt x="7" y="68"/>
                    <a:pt x="7" y="70"/>
                    <a:pt x="8" y="71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8"/>
                    <a:pt x="22" y="89"/>
                    <a:pt x="24" y="88"/>
                  </a:cubicBezTo>
                  <a:cubicBezTo>
                    <a:pt x="25" y="87"/>
                    <a:pt x="25" y="85"/>
                    <a:pt x="24" y="84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1" y="67"/>
                    <a:pt x="9" y="66"/>
                    <a:pt x="8" y="67"/>
                  </a:cubicBezTo>
                  <a:close/>
                  <a:moveTo>
                    <a:pt x="3" y="71"/>
                  </a:moveTo>
                  <a:cubicBezTo>
                    <a:pt x="2" y="72"/>
                    <a:pt x="2" y="74"/>
                    <a:pt x="2" y="75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6" y="92"/>
                    <a:pt x="17" y="93"/>
                    <a:pt x="18" y="92"/>
                  </a:cubicBezTo>
                  <a:cubicBezTo>
                    <a:pt x="20" y="91"/>
                    <a:pt x="20" y="89"/>
                    <a:pt x="19" y="8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0"/>
                    <a:pt x="4" y="70"/>
                    <a:pt x="3" y="71"/>
                  </a:cubicBezTo>
                  <a:close/>
                  <a:moveTo>
                    <a:pt x="2" y="80"/>
                  </a:moveTo>
                  <a:cubicBezTo>
                    <a:pt x="1" y="81"/>
                    <a:pt x="0" y="83"/>
                    <a:pt x="1" y="84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1"/>
                    <a:pt x="8" y="91"/>
                    <a:pt x="9" y="90"/>
                  </a:cubicBezTo>
                  <a:cubicBezTo>
                    <a:pt x="11" y="89"/>
                    <a:pt x="11" y="88"/>
                    <a:pt x="10" y="87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0"/>
                    <a:pt x="3" y="79"/>
                    <a:pt x="2" y="80"/>
                  </a:cubicBezTo>
                  <a:close/>
                  <a:moveTo>
                    <a:pt x="32" y="27"/>
                  </a:moveTo>
                  <a:cubicBezTo>
                    <a:pt x="24" y="33"/>
                    <a:pt x="20" y="4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5"/>
                    <a:pt x="19" y="58"/>
                    <a:pt x="17" y="60"/>
                  </a:cubicBezTo>
                  <a:cubicBezTo>
                    <a:pt x="17" y="61"/>
                    <a:pt x="17" y="62"/>
                    <a:pt x="18" y="6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1" y="81"/>
                    <a:pt x="32" y="81"/>
                    <a:pt x="33" y="81"/>
                  </a:cubicBezTo>
                  <a:cubicBezTo>
                    <a:pt x="36" y="80"/>
                    <a:pt x="39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51" y="84"/>
                    <a:pt x="61" y="82"/>
                    <a:pt x="68" y="76"/>
                  </a:cubicBezTo>
                  <a:cubicBezTo>
                    <a:pt x="82" y="66"/>
                    <a:pt x="85" y="47"/>
                    <a:pt x="75" y="34"/>
                  </a:cubicBezTo>
                  <a:cubicBezTo>
                    <a:pt x="64" y="20"/>
                    <a:pt x="45" y="17"/>
                    <a:pt x="32" y="27"/>
                  </a:cubicBezTo>
                  <a:close/>
                  <a:moveTo>
                    <a:pt x="40" y="80"/>
                  </a:move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lose/>
                  <a:moveTo>
                    <a:pt x="42" y="55"/>
                  </a:moveTo>
                  <a:cubicBezTo>
                    <a:pt x="42" y="56"/>
                    <a:pt x="43" y="56"/>
                    <a:pt x="43" y="57"/>
                  </a:cubicBezTo>
                  <a:cubicBezTo>
                    <a:pt x="44" y="57"/>
                    <a:pt x="44" y="58"/>
                    <a:pt x="44" y="58"/>
                  </a:cubicBezTo>
                  <a:cubicBezTo>
                    <a:pt x="37" y="62"/>
                    <a:pt x="30" y="67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66"/>
                    <a:pt x="37" y="61"/>
                    <a:pt x="42" y="55"/>
                  </a:cubicBezTo>
                  <a:close/>
                  <a:moveTo>
                    <a:pt x="20" y="53"/>
                  </a:moveTo>
                  <a:cubicBezTo>
                    <a:pt x="20" y="53"/>
                    <a:pt x="20" y="54"/>
                    <a:pt x="20" y="54"/>
                  </a:cubicBezTo>
                  <a:cubicBezTo>
                    <a:pt x="20" y="54"/>
                    <a:pt x="20" y="53"/>
                    <a:pt x="20" y="53"/>
                  </a:cubicBezTo>
                  <a:close/>
                  <a:moveTo>
                    <a:pt x="35" y="32"/>
                  </a:moveTo>
                  <a:cubicBezTo>
                    <a:pt x="46" y="23"/>
                    <a:pt x="62" y="26"/>
                    <a:pt x="70" y="37"/>
                  </a:cubicBezTo>
                  <a:cubicBezTo>
                    <a:pt x="79" y="48"/>
                    <a:pt x="76" y="64"/>
                    <a:pt x="65" y="72"/>
                  </a:cubicBezTo>
                  <a:cubicBezTo>
                    <a:pt x="59" y="77"/>
                    <a:pt x="51" y="78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5"/>
                    <a:pt x="37" y="75"/>
                    <a:pt x="34" y="76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6" y="68"/>
                    <a:pt x="42" y="65"/>
                    <a:pt x="47" y="62"/>
                  </a:cubicBezTo>
                  <a:cubicBezTo>
                    <a:pt x="49" y="64"/>
                    <a:pt x="51" y="66"/>
                    <a:pt x="54" y="67"/>
                  </a:cubicBezTo>
                  <a:cubicBezTo>
                    <a:pt x="59" y="68"/>
                    <a:pt x="63" y="65"/>
                    <a:pt x="64" y="61"/>
                  </a:cubicBezTo>
                  <a:cubicBezTo>
                    <a:pt x="65" y="58"/>
                    <a:pt x="63" y="55"/>
                    <a:pt x="60" y="54"/>
                  </a:cubicBezTo>
                  <a:cubicBezTo>
                    <a:pt x="57" y="54"/>
                    <a:pt x="53" y="55"/>
                    <a:pt x="49" y="56"/>
                  </a:cubicBezTo>
                  <a:cubicBezTo>
                    <a:pt x="49" y="56"/>
                    <a:pt x="45" y="52"/>
                    <a:pt x="45" y="51"/>
                  </a:cubicBezTo>
                  <a:cubicBezTo>
                    <a:pt x="48" y="48"/>
                    <a:pt x="50" y="44"/>
                    <a:pt x="50" y="42"/>
                  </a:cubicBezTo>
                  <a:cubicBezTo>
                    <a:pt x="50" y="38"/>
                    <a:pt x="48" y="36"/>
                    <a:pt x="45" y="35"/>
                  </a:cubicBezTo>
                  <a:cubicBezTo>
                    <a:pt x="41" y="35"/>
                    <a:pt x="37" y="38"/>
                    <a:pt x="37" y="44"/>
                  </a:cubicBezTo>
                  <a:cubicBezTo>
                    <a:pt x="36" y="46"/>
                    <a:pt x="38" y="49"/>
                    <a:pt x="39" y="51"/>
                  </a:cubicBezTo>
                  <a:cubicBezTo>
                    <a:pt x="35" y="56"/>
                    <a:pt x="30" y="60"/>
                    <a:pt x="25" y="6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58"/>
                    <a:pt x="25" y="55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44"/>
                    <a:pt x="28" y="36"/>
                    <a:pt x="35" y="32"/>
                  </a:cubicBezTo>
                  <a:close/>
                  <a:moveTo>
                    <a:pt x="41" y="44"/>
                  </a:moveTo>
                  <a:cubicBezTo>
                    <a:pt x="42" y="41"/>
                    <a:pt x="43" y="40"/>
                    <a:pt x="44" y="40"/>
                  </a:cubicBezTo>
                  <a:cubicBezTo>
                    <a:pt x="45" y="40"/>
                    <a:pt x="45" y="41"/>
                    <a:pt x="45" y="41"/>
                  </a:cubicBezTo>
                  <a:cubicBezTo>
                    <a:pt x="45" y="43"/>
                    <a:pt x="44" y="45"/>
                    <a:pt x="42" y="47"/>
                  </a:cubicBezTo>
                  <a:cubicBezTo>
                    <a:pt x="42" y="46"/>
                    <a:pt x="41" y="45"/>
                    <a:pt x="41" y="44"/>
                  </a:cubicBezTo>
                  <a:close/>
                  <a:moveTo>
                    <a:pt x="58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59" y="61"/>
                    <a:pt x="58" y="63"/>
                    <a:pt x="55" y="62"/>
                  </a:cubicBezTo>
                  <a:cubicBezTo>
                    <a:pt x="54" y="62"/>
                    <a:pt x="53" y="61"/>
                    <a:pt x="52" y="60"/>
                  </a:cubicBezTo>
                  <a:cubicBezTo>
                    <a:pt x="55" y="59"/>
                    <a:pt x="57" y="59"/>
                    <a:pt x="58" y="59"/>
                  </a:cubicBezTo>
                  <a:close/>
                  <a:moveTo>
                    <a:pt x="13" y="63"/>
                  </a:moveTo>
                  <a:cubicBezTo>
                    <a:pt x="12" y="64"/>
                    <a:pt x="12" y="66"/>
                    <a:pt x="13" y="67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6" y="85"/>
                    <a:pt x="27" y="85"/>
                    <a:pt x="29" y="84"/>
                  </a:cubicBezTo>
                  <a:cubicBezTo>
                    <a:pt x="30" y="83"/>
                    <a:pt x="30" y="81"/>
                    <a:pt x="29" y="80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6" y="63"/>
                    <a:pt x="14" y="63"/>
                    <a:pt x="13" y="63"/>
                  </a:cubicBezTo>
                  <a:close/>
                  <a:moveTo>
                    <a:pt x="100" y="49"/>
                  </a:moveTo>
                  <a:cubicBezTo>
                    <a:pt x="101" y="49"/>
                    <a:pt x="102" y="47"/>
                    <a:pt x="102" y="46"/>
                  </a:cubicBezTo>
                  <a:cubicBezTo>
                    <a:pt x="102" y="44"/>
                    <a:pt x="101" y="43"/>
                    <a:pt x="99" y="43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7"/>
                    <a:pt x="83" y="48"/>
                  </a:cubicBezTo>
                  <a:cubicBezTo>
                    <a:pt x="83" y="49"/>
                    <a:pt x="85" y="51"/>
                    <a:pt x="86" y="50"/>
                  </a:cubicBezTo>
                  <a:lnTo>
                    <a:pt x="100" y="49"/>
                  </a:lnTo>
                  <a:close/>
                  <a:moveTo>
                    <a:pt x="46" y="19"/>
                  </a:moveTo>
                  <a:cubicBezTo>
                    <a:pt x="47" y="19"/>
                    <a:pt x="49" y="17"/>
                    <a:pt x="48" y="1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5" y="0"/>
                    <a:pt x="44" y="0"/>
                  </a:cubicBezTo>
                  <a:cubicBezTo>
                    <a:pt x="42" y="0"/>
                    <a:pt x="41" y="1"/>
                    <a:pt x="41" y="3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5" y="19"/>
                    <a:pt x="46" y="19"/>
                  </a:cubicBezTo>
                  <a:close/>
                  <a:moveTo>
                    <a:pt x="98" y="73"/>
                  </a:moveTo>
                  <a:cubicBezTo>
                    <a:pt x="99" y="71"/>
                    <a:pt x="98" y="70"/>
                    <a:pt x="97" y="69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1" y="64"/>
                    <a:pt x="81" y="65"/>
                  </a:cubicBezTo>
                  <a:cubicBezTo>
                    <a:pt x="80" y="66"/>
                    <a:pt x="81" y="68"/>
                    <a:pt x="82" y="69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6" y="75"/>
                    <a:pt x="98" y="74"/>
                    <a:pt x="98" y="73"/>
                  </a:cubicBezTo>
                  <a:close/>
                  <a:moveTo>
                    <a:pt x="67" y="20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3" y="6"/>
                    <a:pt x="72" y="4"/>
                    <a:pt x="71" y="4"/>
                  </a:cubicBezTo>
                  <a:cubicBezTo>
                    <a:pt x="69" y="3"/>
                    <a:pt x="68" y="4"/>
                    <a:pt x="67" y="5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2" y="21"/>
                    <a:pt x="63" y="21"/>
                  </a:cubicBezTo>
                  <a:cubicBezTo>
                    <a:pt x="64" y="22"/>
                    <a:pt x="66" y="21"/>
                    <a:pt x="67" y="20"/>
                  </a:cubicBezTo>
                  <a:close/>
                  <a:moveTo>
                    <a:pt x="80" y="33"/>
                  </a:moveTo>
                  <a:cubicBezTo>
                    <a:pt x="91" y="24"/>
                    <a:pt x="91" y="24"/>
                    <a:pt x="91" y="24"/>
                  </a:cubicBezTo>
                  <a:cubicBezTo>
                    <a:pt x="93" y="23"/>
                    <a:pt x="93" y="22"/>
                    <a:pt x="92" y="21"/>
                  </a:cubicBezTo>
                  <a:cubicBezTo>
                    <a:pt x="91" y="19"/>
                    <a:pt x="89" y="19"/>
                    <a:pt x="88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6" y="29"/>
                    <a:pt x="76" y="31"/>
                    <a:pt x="77" y="32"/>
                  </a:cubicBezTo>
                  <a:cubicBezTo>
                    <a:pt x="78" y="33"/>
                    <a:pt x="79" y="33"/>
                    <a:pt x="80" y="33"/>
                  </a:cubicBezTo>
                  <a:close/>
                  <a:moveTo>
                    <a:pt x="2" y="31"/>
                  </a:moveTo>
                  <a:cubicBezTo>
                    <a:pt x="1" y="33"/>
                    <a:pt x="2" y="34"/>
                    <a:pt x="3" y="3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1"/>
                    <a:pt x="19" y="40"/>
                    <a:pt x="19" y="39"/>
                  </a:cubicBezTo>
                  <a:cubicBezTo>
                    <a:pt x="20" y="37"/>
                    <a:pt x="19" y="36"/>
                    <a:pt x="18" y="3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29"/>
                    <a:pt x="2" y="30"/>
                    <a:pt x="2" y="31"/>
                  </a:cubicBezTo>
                  <a:close/>
                  <a:moveTo>
                    <a:pt x="19" y="10"/>
                  </a:moveTo>
                  <a:cubicBezTo>
                    <a:pt x="17" y="11"/>
                    <a:pt x="17" y="13"/>
                    <a:pt x="18" y="1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6"/>
                    <a:pt x="29" y="26"/>
                    <a:pt x="30" y="25"/>
                  </a:cubicBezTo>
                  <a:cubicBezTo>
                    <a:pt x="31" y="24"/>
                    <a:pt x="31" y="23"/>
                    <a:pt x="31" y="2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9"/>
                    <a:pt x="20" y="9"/>
                    <a:pt x="19" y="10"/>
                  </a:cubicBezTo>
                  <a:close/>
                  <a:moveTo>
                    <a:pt x="54" y="85"/>
                  </a:moveTo>
                  <a:cubicBezTo>
                    <a:pt x="53" y="85"/>
                    <a:pt x="51" y="87"/>
                    <a:pt x="52" y="88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3"/>
                    <a:pt x="55" y="104"/>
                    <a:pt x="56" y="104"/>
                  </a:cubicBezTo>
                  <a:cubicBezTo>
                    <a:pt x="58" y="104"/>
                    <a:pt x="59" y="103"/>
                    <a:pt x="59" y="101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6"/>
                    <a:pt x="55" y="85"/>
                    <a:pt x="54" y="85"/>
                  </a:cubicBezTo>
                  <a:close/>
                  <a:moveTo>
                    <a:pt x="69" y="82"/>
                  </a:moveTo>
                  <a:cubicBezTo>
                    <a:pt x="78" y="93"/>
                    <a:pt x="78" y="93"/>
                    <a:pt x="78" y="93"/>
                  </a:cubicBezTo>
                  <a:cubicBezTo>
                    <a:pt x="79" y="95"/>
                    <a:pt x="80" y="95"/>
                    <a:pt x="81" y="94"/>
                  </a:cubicBezTo>
                  <a:cubicBezTo>
                    <a:pt x="83" y="93"/>
                    <a:pt x="83" y="91"/>
                    <a:pt x="82" y="90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3" y="78"/>
                    <a:pt x="71" y="78"/>
                    <a:pt x="70" y="79"/>
                  </a:cubicBezTo>
                  <a:cubicBezTo>
                    <a:pt x="69" y="80"/>
                    <a:pt x="69" y="81"/>
                    <a:pt x="69" y="8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14" name="TextBox 25">
              <a:extLst>
                <a:ext uri="{FF2B5EF4-FFF2-40B4-BE49-F238E27FC236}">
                  <a16:creationId xmlns:a16="http://schemas.microsoft.com/office/drawing/2014/main" id="{5FF3162D-6DD9-44BC-B406-79590ADDDCFC}"/>
                </a:ext>
              </a:extLst>
            </p:cNvPr>
            <p:cNvSpPr txBox="1"/>
            <p:nvPr/>
          </p:nvSpPr>
          <p:spPr>
            <a:xfrm>
              <a:off x="5211028" y="2098463"/>
              <a:ext cx="164742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26">
              <a:extLst>
                <a:ext uri="{FF2B5EF4-FFF2-40B4-BE49-F238E27FC236}">
                  <a16:creationId xmlns:a16="http://schemas.microsoft.com/office/drawing/2014/main" id="{FCD81D1B-527D-4F6E-B945-B0B1C4B81F28}"/>
                </a:ext>
              </a:extLst>
            </p:cNvPr>
            <p:cNvSpPr txBox="1"/>
            <p:nvPr/>
          </p:nvSpPr>
          <p:spPr>
            <a:xfrm>
              <a:off x="7271216" y="1303045"/>
              <a:ext cx="14951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Представителност на проучването: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27">
              <a:extLst>
                <a:ext uri="{FF2B5EF4-FFF2-40B4-BE49-F238E27FC236}">
                  <a16:creationId xmlns:a16="http://schemas.microsoft.com/office/drawing/2014/main" id="{0760160E-B070-445E-9BF7-ECC5FA479F25}"/>
                </a:ext>
              </a:extLst>
            </p:cNvPr>
            <p:cNvSpPr txBox="1"/>
            <p:nvPr/>
          </p:nvSpPr>
          <p:spPr>
            <a:xfrm>
              <a:off x="9139751" y="1318008"/>
              <a:ext cx="1675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Обем на</a:t>
              </a:r>
              <a:r>
                <a:rPr kumimoji="0" lang="bg-BG" sz="1400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 извадките: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28">
              <a:extLst>
                <a:ext uri="{FF2B5EF4-FFF2-40B4-BE49-F238E27FC236}">
                  <a16:creationId xmlns:a16="http://schemas.microsoft.com/office/drawing/2014/main" id="{D82317AE-D50A-426C-B90F-E5C7ABDCFCB1}"/>
                </a:ext>
              </a:extLst>
            </p:cNvPr>
            <p:cNvSpPr txBox="1"/>
            <p:nvPr/>
          </p:nvSpPr>
          <p:spPr>
            <a:xfrm>
              <a:off x="3060182" y="3958907"/>
              <a:ext cx="17911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Период на провеждане: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29">
              <a:extLst>
                <a:ext uri="{FF2B5EF4-FFF2-40B4-BE49-F238E27FC236}">
                  <a16:creationId xmlns:a16="http://schemas.microsoft.com/office/drawing/2014/main" id="{EB7B5FAB-9758-4D5B-8E20-D7B0FCF2243D}"/>
                </a:ext>
              </a:extLst>
            </p:cNvPr>
            <p:cNvSpPr txBox="1"/>
            <p:nvPr/>
          </p:nvSpPr>
          <p:spPr>
            <a:xfrm>
              <a:off x="5036970" y="3958907"/>
              <a:ext cx="135327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Методология: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30">
              <a:extLst>
                <a:ext uri="{FF2B5EF4-FFF2-40B4-BE49-F238E27FC236}">
                  <a16:creationId xmlns:a16="http://schemas.microsoft.com/office/drawing/2014/main" id="{57B63A93-9D3B-468B-937E-FA047A530EBA}"/>
                </a:ext>
              </a:extLst>
            </p:cNvPr>
            <p:cNvSpPr txBox="1"/>
            <p:nvPr/>
          </p:nvSpPr>
          <p:spPr>
            <a:xfrm>
              <a:off x="7056952" y="3955308"/>
              <a:ext cx="19385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Метод на формиране на извадката: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31">
              <a:extLst>
                <a:ext uri="{FF2B5EF4-FFF2-40B4-BE49-F238E27FC236}">
                  <a16:creationId xmlns:a16="http://schemas.microsoft.com/office/drawing/2014/main" id="{59C60C7B-1704-4D06-AD76-172E046C59D2}"/>
                </a:ext>
              </a:extLst>
            </p:cNvPr>
            <p:cNvSpPr txBox="1"/>
            <p:nvPr/>
          </p:nvSpPr>
          <p:spPr>
            <a:xfrm>
              <a:off x="9100968" y="3958907"/>
              <a:ext cx="180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Метод на набиране на информацията: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1" name="Group 32">
              <a:extLst>
                <a:ext uri="{FF2B5EF4-FFF2-40B4-BE49-F238E27FC236}">
                  <a16:creationId xmlns:a16="http://schemas.microsoft.com/office/drawing/2014/main" id="{B52154F8-A2A1-46F8-91D5-CD76E7B63BC3}"/>
                </a:ext>
              </a:extLst>
            </p:cNvPr>
            <p:cNvGrpSpPr/>
            <p:nvPr/>
          </p:nvGrpSpPr>
          <p:grpSpPr>
            <a:xfrm>
              <a:off x="2994003" y="1925201"/>
              <a:ext cx="1779886" cy="1220063"/>
              <a:chOff x="1367820" y="1815146"/>
              <a:chExt cx="8996932" cy="4544019"/>
            </a:xfrm>
          </p:grpSpPr>
          <p:sp>
            <p:nvSpPr>
              <p:cNvPr id="138" name="Freeform 12">
                <a:extLst>
                  <a:ext uri="{FF2B5EF4-FFF2-40B4-BE49-F238E27FC236}">
                    <a16:creationId xmlns:a16="http://schemas.microsoft.com/office/drawing/2014/main" id="{10371C6F-C65F-41D2-AD1C-5972AB7DAC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2476" y="3359942"/>
                <a:ext cx="1513566" cy="1512643"/>
              </a:xfrm>
              <a:custGeom>
                <a:avLst/>
                <a:gdLst>
                  <a:gd name="T0" fmla="*/ 2980 w 6560"/>
                  <a:gd name="T1" fmla="*/ 1459 h 6556"/>
                  <a:gd name="T2" fmla="*/ 2561 w 6560"/>
                  <a:gd name="T3" fmla="*/ 1579 h 6556"/>
                  <a:gd name="T4" fmla="*/ 2190 w 6560"/>
                  <a:gd name="T5" fmla="*/ 1790 h 6556"/>
                  <a:gd name="T6" fmla="*/ 1879 w 6560"/>
                  <a:gd name="T7" fmla="*/ 2079 h 6556"/>
                  <a:gd name="T8" fmla="*/ 1642 w 6560"/>
                  <a:gd name="T9" fmla="*/ 2432 h 6556"/>
                  <a:gd name="T10" fmla="*/ 1488 w 6560"/>
                  <a:gd name="T11" fmla="*/ 2835 h 6556"/>
                  <a:gd name="T12" fmla="*/ 1434 w 6560"/>
                  <a:gd name="T13" fmla="*/ 3279 h 6556"/>
                  <a:gd name="T14" fmla="*/ 1488 w 6560"/>
                  <a:gd name="T15" fmla="*/ 3722 h 6556"/>
                  <a:gd name="T16" fmla="*/ 1642 w 6560"/>
                  <a:gd name="T17" fmla="*/ 4126 h 6556"/>
                  <a:gd name="T18" fmla="*/ 1879 w 6560"/>
                  <a:gd name="T19" fmla="*/ 4477 h 6556"/>
                  <a:gd name="T20" fmla="*/ 2190 w 6560"/>
                  <a:gd name="T21" fmla="*/ 4766 h 6556"/>
                  <a:gd name="T22" fmla="*/ 2561 w 6560"/>
                  <a:gd name="T23" fmla="*/ 4977 h 6556"/>
                  <a:gd name="T24" fmla="*/ 2980 w 6560"/>
                  <a:gd name="T25" fmla="*/ 5097 h 6556"/>
                  <a:gd name="T26" fmla="*/ 3431 w 6560"/>
                  <a:gd name="T27" fmla="*/ 5115 h 6556"/>
                  <a:gd name="T28" fmla="*/ 3863 w 6560"/>
                  <a:gd name="T29" fmla="*/ 5027 h 6556"/>
                  <a:gd name="T30" fmla="*/ 4252 w 6560"/>
                  <a:gd name="T31" fmla="*/ 4846 h 6556"/>
                  <a:gd name="T32" fmla="*/ 4583 w 6560"/>
                  <a:gd name="T33" fmla="*/ 4583 h 6556"/>
                  <a:gd name="T34" fmla="*/ 4849 w 6560"/>
                  <a:gd name="T35" fmla="*/ 4250 h 6556"/>
                  <a:gd name="T36" fmla="*/ 5030 w 6560"/>
                  <a:gd name="T37" fmla="*/ 3861 h 6556"/>
                  <a:gd name="T38" fmla="*/ 5118 w 6560"/>
                  <a:gd name="T39" fmla="*/ 3429 h 6556"/>
                  <a:gd name="T40" fmla="*/ 5100 w 6560"/>
                  <a:gd name="T41" fmla="*/ 2980 h 6556"/>
                  <a:gd name="T42" fmla="*/ 4980 w 6560"/>
                  <a:gd name="T43" fmla="*/ 2561 h 6556"/>
                  <a:gd name="T44" fmla="*/ 4769 w 6560"/>
                  <a:gd name="T45" fmla="*/ 2189 h 6556"/>
                  <a:gd name="T46" fmla="*/ 4480 w 6560"/>
                  <a:gd name="T47" fmla="*/ 1878 h 6556"/>
                  <a:gd name="T48" fmla="*/ 4127 w 6560"/>
                  <a:gd name="T49" fmla="*/ 1640 h 6556"/>
                  <a:gd name="T50" fmla="*/ 3724 w 6560"/>
                  <a:gd name="T51" fmla="*/ 1489 h 6556"/>
                  <a:gd name="T52" fmla="*/ 3279 w 6560"/>
                  <a:gd name="T53" fmla="*/ 1435 h 6556"/>
                  <a:gd name="T54" fmla="*/ 3690 w 6560"/>
                  <a:gd name="T55" fmla="*/ 650 h 6556"/>
                  <a:gd name="T56" fmla="*/ 4107 w 6560"/>
                  <a:gd name="T57" fmla="*/ 749 h 6556"/>
                  <a:gd name="T58" fmla="*/ 5276 w 6560"/>
                  <a:gd name="T59" fmla="*/ 644 h 6556"/>
                  <a:gd name="T60" fmla="*/ 5164 w 6560"/>
                  <a:gd name="T61" fmla="*/ 1395 h 6556"/>
                  <a:gd name="T62" fmla="*/ 5916 w 6560"/>
                  <a:gd name="T63" fmla="*/ 1284 h 6556"/>
                  <a:gd name="T64" fmla="*/ 5810 w 6560"/>
                  <a:gd name="T65" fmla="*/ 2452 h 6556"/>
                  <a:gd name="T66" fmla="*/ 5910 w 6560"/>
                  <a:gd name="T67" fmla="*/ 2868 h 6556"/>
                  <a:gd name="T68" fmla="*/ 5910 w 6560"/>
                  <a:gd name="T69" fmla="*/ 3688 h 6556"/>
                  <a:gd name="T70" fmla="*/ 5812 w 6560"/>
                  <a:gd name="T71" fmla="*/ 4104 h 6556"/>
                  <a:gd name="T72" fmla="*/ 5916 w 6560"/>
                  <a:gd name="T73" fmla="*/ 5272 h 6556"/>
                  <a:gd name="T74" fmla="*/ 5164 w 6560"/>
                  <a:gd name="T75" fmla="*/ 5161 h 6556"/>
                  <a:gd name="T76" fmla="*/ 5276 w 6560"/>
                  <a:gd name="T77" fmla="*/ 5912 h 6556"/>
                  <a:gd name="T78" fmla="*/ 4107 w 6560"/>
                  <a:gd name="T79" fmla="*/ 5809 h 6556"/>
                  <a:gd name="T80" fmla="*/ 3690 w 6560"/>
                  <a:gd name="T81" fmla="*/ 5906 h 6556"/>
                  <a:gd name="T82" fmla="*/ 2870 w 6560"/>
                  <a:gd name="T83" fmla="*/ 5906 h 6556"/>
                  <a:gd name="T84" fmla="*/ 2453 w 6560"/>
                  <a:gd name="T85" fmla="*/ 5809 h 6556"/>
                  <a:gd name="T86" fmla="*/ 1284 w 6560"/>
                  <a:gd name="T87" fmla="*/ 5912 h 6556"/>
                  <a:gd name="T88" fmla="*/ 1396 w 6560"/>
                  <a:gd name="T89" fmla="*/ 5161 h 6556"/>
                  <a:gd name="T90" fmla="*/ 644 w 6560"/>
                  <a:gd name="T91" fmla="*/ 5272 h 6556"/>
                  <a:gd name="T92" fmla="*/ 750 w 6560"/>
                  <a:gd name="T93" fmla="*/ 4104 h 6556"/>
                  <a:gd name="T94" fmla="*/ 650 w 6560"/>
                  <a:gd name="T95" fmla="*/ 3688 h 6556"/>
                  <a:gd name="T96" fmla="*/ 650 w 6560"/>
                  <a:gd name="T97" fmla="*/ 2868 h 6556"/>
                  <a:gd name="T98" fmla="*/ 750 w 6560"/>
                  <a:gd name="T99" fmla="*/ 2452 h 6556"/>
                  <a:gd name="T100" fmla="*/ 644 w 6560"/>
                  <a:gd name="T101" fmla="*/ 1284 h 6556"/>
                  <a:gd name="T102" fmla="*/ 1396 w 6560"/>
                  <a:gd name="T103" fmla="*/ 1395 h 6556"/>
                  <a:gd name="T104" fmla="*/ 1284 w 6560"/>
                  <a:gd name="T105" fmla="*/ 644 h 6556"/>
                  <a:gd name="T106" fmla="*/ 2453 w 6560"/>
                  <a:gd name="T107" fmla="*/ 749 h 6556"/>
                  <a:gd name="T108" fmla="*/ 2870 w 6560"/>
                  <a:gd name="T109" fmla="*/ 65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60" h="6556">
                    <a:moveTo>
                      <a:pt x="3279" y="1435"/>
                    </a:moveTo>
                    <a:lnTo>
                      <a:pt x="3129" y="1441"/>
                    </a:lnTo>
                    <a:lnTo>
                      <a:pt x="2980" y="1459"/>
                    </a:lnTo>
                    <a:lnTo>
                      <a:pt x="2836" y="1489"/>
                    </a:lnTo>
                    <a:lnTo>
                      <a:pt x="2697" y="1529"/>
                    </a:lnTo>
                    <a:lnTo>
                      <a:pt x="2561" y="1579"/>
                    </a:lnTo>
                    <a:lnTo>
                      <a:pt x="2431" y="1640"/>
                    </a:lnTo>
                    <a:lnTo>
                      <a:pt x="2308" y="1710"/>
                    </a:lnTo>
                    <a:lnTo>
                      <a:pt x="2190" y="1790"/>
                    </a:lnTo>
                    <a:lnTo>
                      <a:pt x="2080" y="1878"/>
                    </a:lnTo>
                    <a:lnTo>
                      <a:pt x="1975" y="1975"/>
                    </a:lnTo>
                    <a:lnTo>
                      <a:pt x="1879" y="2079"/>
                    </a:lnTo>
                    <a:lnTo>
                      <a:pt x="1791" y="2189"/>
                    </a:lnTo>
                    <a:lnTo>
                      <a:pt x="1711" y="2306"/>
                    </a:lnTo>
                    <a:lnTo>
                      <a:pt x="1642" y="2432"/>
                    </a:lnTo>
                    <a:lnTo>
                      <a:pt x="1580" y="2561"/>
                    </a:lnTo>
                    <a:lnTo>
                      <a:pt x="1530" y="2695"/>
                    </a:lnTo>
                    <a:lnTo>
                      <a:pt x="1488" y="2835"/>
                    </a:lnTo>
                    <a:lnTo>
                      <a:pt x="1460" y="2980"/>
                    </a:lnTo>
                    <a:lnTo>
                      <a:pt x="1442" y="3128"/>
                    </a:lnTo>
                    <a:lnTo>
                      <a:pt x="1434" y="3279"/>
                    </a:lnTo>
                    <a:lnTo>
                      <a:pt x="1442" y="3429"/>
                    </a:lnTo>
                    <a:lnTo>
                      <a:pt x="1460" y="3578"/>
                    </a:lnTo>
                    <a:lnTo>
                      <a:pt x="1488" y="3722"/>
                    </a:lnTo>
                    <a:lnTo>
                      <a:pt x="1530" y="3861"/>
                    </a:lnTo>
                    <a:lnTo>
                      <a:pt x="1580" y="3997"/>
                    </a:lnTo>
                    <a:lnTo>
                      <a:pt x="1642" y="4126"/>
                    </a:lnTo>
                    <a:lnTo>
                      <a:pt x="1711" y="4250"/>
                    </a:lnTo>
                    <a:lnTo>
                      <a:pt x="1791" y="4367"/>
                    </a:lnTo>
                    <a:lnTo>
                      <a:pt x="1879" y="4477"/>
                    </a:lnTo>
                    <a:lnTo>
                      <a:pt x="1975" y="4583"/>
                    </a:lnTo>
                    <a:lnTo>
                      <a:pt x="2080" y="4678"/>
                    </a:lnTo>
                    <a:lnTo>
                      <a:pt x="2190" y="4766"/>
                    </a:lnTo>
                    <a:lnTo>
                      <a:pt x="2308" y="4846"/>
                    </a:lnTo>
                    <a:lnTo>
                      <a:pt x="2431" y="4916"/>
                    </a:lnTo>
                    <a:lnTo>
                      <a:pt x="2561" y="4977"/>
                    </a:lnTo>
                    <a:lnTo>
                      <a:pt x="2697" y="5027"/>
                    </a:lnTo>
                    <a:lnTo>
                      <a:pt x="2836" y="5069"/>
                    </a:lnTo>
                    <a:lnTo>
                      <a:pt x="2980" y="5097"/>
                    </a:lnTo>
                    <a:lnTo>
                      <a:pt x="3129" y="5115"/>
                    </a:lnTo>
                    <a:lnTo>
                      <a:pt x="3279" y="5123"/>
                    </a:lnTo>
                    <a:lnTo>
                      <a:pt x="3431" y="5115"/>
                    </a:lnTo>
                    <a:lnTo>
                      <a:pt x="3578" y="5097"/>
                    </a:lnTo>
                    <a:lnTo>
                      <a:pt x="3724" y="5069"/>
                    </a:lnTo>
                    <a:lnTo>
                      <a:pt x="3863" y="5027"/>
                    </a:lnTo>
                    <a:lnTo>
                      <a:pt x="3997" y="4977"/>
                    </a:lnTo>
                    <a:lnTo>
                      <a:pt x="4127" y="4916"/>
                    </a:lnTo>
                    <a:lnTo>
                      <a:pt x="4252" y="4846"/>
                    </a:lnTo>
                    <a:lnTo>
                      <a:pt x="4370" y="4766"/>
                    </a:lnTo>
                    <a:lnTo>
                      <a:pt x="4480" y="4678"/>
                    </a:lnTo>
                    <a:lnTo>
                      <a:pt x="4583" y="4583"/>
                    </a:lnTo>
                    <a:lnTo>
                      <a:pt x="4681" y="4477"/>
                    </a:lnTo>
                    <a:lnTo>
                      <a:pt x="4769" y="4367"/>
                    </a:lnTo>
                    <a:lnTo>
                      <a:pt x="4849" y="4250"/>
                    </a:lnTo>
                    <a:lnTo>
                      <a:pt x="4919" y="4126"/>
                    </a:lnTo>
                    <a:lnTo>
                      <a:pt x="4980" y="3997"/>
                    </a:lnTo>
                    <a:lnTo>
                      <a:pt x="5030" y="3861"/>
                    </a:lnTo>
                    <a:lnTo>
                      <a:pt x="5070" y="3722"/>
                    </a:lnTo>
                    <a:lnTo>
                      <a:pt x="5100" y="3578"/>
                    </a:lnTo>
                    <a:lnTo>
                      <a:pt x="5118" y="3429"/>
                    </a:lnTo>
                    <a:lnTo>
                      <a:pt x="5124" y="3279"/>
                    </a:lnTo>
                    <a:lnTo>
                      <a:pt x="5118" y="3128"/>
                    </a:lnTo>
                    <a:lnTo>
                      <a:pt x="5100" y="2980"/>
                    </a:lnTo>
                    <a:lnTo>
                      <a:pt x="5070" y="2835"/>
                    </a:lnTo>
                    <a:lnTo>
                      <a:pt x="5030" y="2695"/>
                    </a:lnTo>
                    <a:lnTo>
                      <a:pt x="4980" y="2561"/>
                    </a:lnTo>
                    <a:lnTo>
                      <a:pt x="4919" y="2432"/>
                    </a:lnTo>
                    <a:lnTo>
                      <a:pt x="4849" y="2306"/>
                    </a:lnTo>
                    <a:lnTo>
                      <a:pt x="4769" y="2189"/>
                    </a:lnTo>
                    <a:lnTo>
                      <a:pt x="4681" y="2079"/>
                    </a:lnTo>
                    <a:lnTo>
                      <a:pt x="4583" y="1975"/>
                    </a:lnTo>
                    <a:lnTo>
                      <a:pt x="4480" y="1878"/>
                    </a:lnTo>
                    <a:lnTo>
                      <a:pt x="4370" y="1790"/>
                    </a:lnTo>
                    <a:lnTo>
                      <a:pt x="4252" y="1710"/>
                    </a:lnTo>
                    <a:lnTo>
                      <a:pt x="4127" y="1640"/>
                    </a:lnTo>
                    <a:lnTo>
                      <a:pt x="3997" y="1579"/>
                    </a:lnTo>
                    <a:lnTo>
                      <a:pt x="3863" y="1529"/>
                    </a:lnTo>
                    <a:lnTo>
                      <a:pt x="3724" y="1489"/>
                    </a:lnTo>
                    <a:lnTo>
                      <a:pt x="3578" y="1459"/>
                    </a:lnTo>
                    <a:lnTo>
                      <a:pt x="3431" y="1441"/>
                    </a:lnTo>
                    <a:lnTo>
                      <a:pt x="3279" y="1435"/>
                    </a:lnTo>
                    <a:close/>
                    <a:moveTo>
                      <a:pt x="2870" y="0"/>
                    </a:moveTo>
                    <a:lnTo>
                      <a:pt x="3690" y="0"/>
                    </a:lnTo>
                    <a:lnTo>
                      <a:pt x="3690" y="650"/>
                    </a:lnTo>
                    <a:lnTo>
                      <a:pt x="3831" y="676"/>
                    </a:lnTo>
                    <a:lnTo>
                      <a:pt x="3971" y="708"/>
                    </a:lnTo>
                    <a:lnTo>
                      <a:pt x="4107" y="749"/>
                    </a:lnTo>
                    <a:lnTo>
                      <a:pt x="4240" y="795"/>
                    </a:lnTo>
                    <a:lnTo>
                      <a:pt x="4565" y="235"/>
                    </a:lnTo>
                    <a:lnTo>
                      <a:pt x="5276" y="644"/>
                    </a:lnTo>
                    <a:lnTo>
                      <a:pt x="4950" y="1206"/>
                    </a:lnTo>
                    <a:lnTo>
                      <a:pt x="5060" y="1298"/>
                    </a:lnTo>
                    <a:lnTo>
                      <a:pt x="5164" y="1395"/>
                    </a:lnTo>
                    <a:lnTo>
                      <a:pt x="5262" y="1499"/>
                    </a:lnTo>
                    <a:lnTo>
                      <a:pt x="5355" y="1609"/>
                    </a:lnTo>
                    <a:lnTo>
                      <a:pt x="5916" y="1284"/>
                    </a:lnTo>
                    <a:lnTo>
                      <a:pt x="6325" y="1993"/>
                    </a:lnTo>
                    <a:lnTo>
                      <a:pt x="5764" y="2318"/>
                    </a:lnTo>
                    <a:lnTo>
                      <a:pt x="5810" y="2452"/>
                    </a:lnTo>
                    <a:lnTo>
                      <a:pt x="5852" y="2587"/>
                    </a:lnTo>
                    <a:lnTo>
                      <a:pt x="5884" y="2727"/>
                    </a:lnTo>
                    <a:lnTo>
                      <a:pt x="5910" y="2868"/>
                    </a:lnTo>
                    <a:lnTo>
                      <a:pt x="6560" y="2868"/>
                    </a:lnTo>
                    <a:lnTo>
                      <a:pt x="6560" y="3688"/>
                    </a:lnTo>
                    <a:lnTo>
                      <a:pt x="5910" y="3688"/>
                    </a:lnTo>
                    <a:lnTo>
                      <a:pt x="5884" y="3829"/>
                    </a:lnTo>
                    <a:lnTo>
                      <a:pt x="5852" y="3969"/>
                    </a:lnTo>
                    <a:lnTo>
                      <a:pt x="5812" y="4104"/>
                    </a:lnTo>
                    <a:lnTo>
                      <a:pt x="5764" y="4238"/>
                    </a:lnTo>
                    <a:lnTo>
                      <a:pt x="6325" y="4563"/>
                    </a:lnTo>
                    <a:lnTo>
                      <a:pt x="5916" y="5272"/>
                    </a:lnTo>
                    <a:lnTo>
                      <a:pt x="5355" y="4947"/>
                    </a:lnTo>
                    <a:lnTo>
                      <a:pt x="5262" y="5057"/>
                    </a:lnTo>
                    <a:lnTo>
                      <a:pt x="5164" y="5161"/>
                    </a:lnTo>
                    <a:lnTo>
                      <a:pt x="5060" y="5258"/>
                    </a:lnTo>
                    <a:lnTo>
                      <a:pt x="4950" y="5352"/>
                    </a:lnTo>
                    <a:lnTo>
                      <a:pt x="5276" y="5912"/>
                    </a:lnTo>
                    <a:lnTo>
                      <a:pt x="4565" y="6321"/>
                    </a:lnTo>
                    <a:lnTo>
                      <a:pt x="4240" y="5761"/>
                    </a:lnTo>
                    <a:lnTo>
                      <a:pt x="4107" y="5809"/>
                    </a:lnTo>
                    <a:lnTo>
                      <a:pt x="3971" y="5848"/>
                    </a:lnTo>
                    <a:lnTo>
                      <a:pt x="3831" y="5880"/>
                    </a:lnTo>
                    <a:lnTo>
                      <a:pt x="3690" y="5906"/>
                    </a:lnTo>
                    <a:lnTo>
                      <a:pt x="3690" y="6556"/>
                    </a:lnTo>
                    <a:lnTo>
                      <a:pt x="2870" y="6556"/>
                    </a:lnTo>
                    <a:lnTo>
                      <a:pt x="2870" y="5906"/>
                    </a:lnTo>
                    <a:lnTo>
                      <a:pt x="2729" y="5880"/>
                    </a:lnTo>
                    <a:lnTo>
                      <a:pt x="2589" y="5848"/>
                    </a:lnTo>
                    <a:lnTo>
                      <a:pt x="2453" y="5809"/>
                    </a:lnTo>
                    <a:lnTo>
                      <a:pt x="2320" y="5761"/>
                    </a:lnTo>
                    <a:lnTo>
                      <a:pt x="1995" y="6321"/>
                    </a:lnTo>
                    <a:lnTo>
                      <a:pt x="1284" y="5912"/>
                    </a:lnTo>
                    <a:lnTo>
                      <a:pt x="1610" y="5352"/>
                    </a:lnTo>
                    <a:lnTo>
                      <a:pt x="1500" y="5258"/>
                    </a:lnTo>
                    <a:lnTo>
                      <a:pt x="1396" y="5161"/>
                    </a:lnTo>
                    <a:lnTo>
                      <a:pt x="1298" y="5057"/>
                    </a:lnTo>
                    <a:lnTo>
                      <a:pt x="1207" y="4947"/>
                    </a:lnTo>
                    <a:lnTo>
                      <a:pt x="644" y="5272"/>
                    </a:lnTo>
                    <a:lnTo>
                      <a:pt x="235" y="4563"/>
                    </a:lnTo>
                    <a:lnTo>
                      <a:pt x="796" y="4238"/>
                    </a:lnTo>
                    <a:lnTo>
                      <a:pt x="750" y="4104"/>
                    </a:lnTo>
                    <a:lnTo>
                      <a:pt x="708" y="3969"/>
                    </a:lnTo>
                    <a:lnTo>
                      <a:pt x="676" y="3829"/>
                    </a:lnTo>
                    <a:lnTo>
                      <a:pt x="650" y="3688"/>
                    </a:lnTo>
                    <a:lnTo>
                      <a:pt x="0" y="3688"/>
                    </a:lnTo>
                    <a:lnTo>
                      <a:pt x="0" y="2868"/>
                    </a:lnTo>
                    <a:lnTo>
                      <a:pt x="650" y="2868"/>
                    </a:lnTo>
                    <a:lnTo>
                      <a:pt x="676" y="2727"/>
                    </a:lnTo>
                    <a:lnTo>
                      <a:pt x="708" y="2587"/>
                    </a:lnTo>
                    <a:lnTo>
                      <a:pt x="750" y="2452"/>
                    </a:lnTo>
                    <a:lnTo>
                      <a:pt x="796" y="2318"/>
                    </a:lnTo>
                    <a:lnTo>
                      <a:pt x="235" y="1993"/>
                    </a:lnTo>
                    <a:lnTo>
                      <a:pt x="644" y="1284"/>
                    </a:lnTo>
                    <a:lnTo>
                      <a:pt x="1207" y="1609"/>
                    </a:lnTo>
                    <a:lnTo>
                      <a:pt x="1298" y="1499"/>
                    </a:lnTo>
                    <a:lnTo>
                      <a:pt x="1396" y="1395"/>
                    </a:lnTo>
                    <a:lnTo>
                      <a:pt x="1500" y="1298"/>
                    </a:lnTo>
                    <a:lnTo>
                      <a:pt x="1610" y="1206"/>
                    </a:lnTo>
                    <a:lnTo>
                      <a:pt x="1284" y="644"/>
                    </a:lnTo>
                    <a:lnTo>
                      <a:pt x="1995" y="235"/>
                    </a:lnTo>
                    <a:lnTo>
                      <a:pt x="2320" y="795"/>
                    </a:lnTo>
                    <a:lnTo>
                      <a:pt x="2453" y="749"/>
                    </a:lnTo>
                    <a:lnTo>
                      <a:pt x="2589" y="708"/>
                    </a:lnTo>
                    <a:lnTo>
                      <a:pt x="2729" y="676"/>
                    </a:lnTo>
                    <a:lnTo>
                      <a:pt x="2870" y="650"/>
                    </a:lnTo>
                    <a:lnTo>
                      <a:pt x="287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39" name="Freeform 17">
                <a:extLst>
                  <a:ext uri="{FF2B5EF4-FFF2-40B4-BE49-F238E27FC236}">
                    <a16:creationId xmlns:a16="http://schemas.microsoft.com/office/drawing/2014/main" id="{268B8AC4-7302-4A42-A582-9654593D3D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7355" y="1815146"/>
                <a:ext cx="2105164" cy="2072968"/>
              </a:xfrm>
              <a:custGeom>
                <a:avLst/>
                <a:gdLst>
                  <a:gd name="T0" fmla="*/ 1617 w 3401"/>
                  <a:gd name="T1" fmla="*/ 970 h 3349"/>
                  <a:gd name="T2" fmla="*/ 1460 w 3401"/>
                  <a:gd name="T3" fmla="*/ 1007 h 3349"/>
                  <a:gd name="T4" fmla="*/ 1318 w 3401"/>
                  <a:gd name="T5" fmla="*/ 1076 h 3349"/>
                  <a:gd name="T6" fmla="*/ 1196 w 3401"/>
                  <a:gd name="T7" fmla="*/ 1173 h 3349"/>
                  <a:gd name="T8" fmla="*/ 1098 w 3401"/>
                  <a:gd name="T9" fmla="*/ 1296 h 3349"/>
                  <a:gd name="T10" fmla="*/ 1028 w 3401"/>
                  <a:gd name="T11" fmla="*/ 1437 h 3349"/>
                  <a:gd name="T12" fmla="*/ 992 w 3401"/>
                  <a:gd name="T13" fmla="*/ 1596 h 3349"/>
                  <a:gd name="T14" fmla="*/ 992 w 3401"/>
                  <a:gd name="T15" fmla="*/ 1760 h 3349"/>
                  <a:gd name="T16" fmla="*/ 1028 w 3401"/>
                  <a:gd name="T17" fmla="*/ 1918 h 3349"/>
                  <a:gd name="T18" fmla="*/ 1098 w 3401"/>
                  <a:gd name="T19" fmla="*/ 2060 h 3349"/>
                  <a:gd name="T20" fmla="*/ 1196 w 3401"/>
                  <a:gd name="T21" fmla="*/ 2182 h 3349"/>
                  <a:gd name="T22" fmla="*/ 1318 w 3401"/>
                  <a:gd name="T23" fmla="*/ 2280 h 3349"/>
                  <a:gd name="T24" fmla="*/ 1460 w 3401"/>
                  <a:gd name="T25" fmla="*/ 2348 h 3349"/>
                  <a:gd name="T26" fmla="*/ 1617 w 3401"/>
                  <a:gd name="T27" fmla="*/ 2386 h 3349"/>
                  <a:gd name="T28" fmla="*/ 1783 w 3401"/>
                  <a:gd name="T29" fmla="*/ 2386 h 3349"/>
                  <a:gd name="T30" fmla="*/ 1941 w 3401"/>
                  <a:gd name="T31" fmla="*/ 2348 h 3349"/>
                  <a:gd name="T32" fmla="*/ 2083 w 3401"/>
                  <a:gd name="T33" fmla="*/ 2280 h 3349"/>
                  <a:gd name="T34" fmla="*/ 2205 w 3401"/>
                  <a:gd name="T35" fmla="*/ 2182 h 3349"/>
                  <a:gd name="T36" fmla="*/ 2303 w 3401"/>
                  <a:gd name="T37" fmla="*/ 2060 h 3349"/>
                  <a:gd name="T38" fmla="*/ 2371 w 3401"/>
                  <a:gd name="T39" fmla="*/ 1918 h 3349"/>
                  <a:gd name="T40" fmla="*/ 2409 w 3401"/>
                  <a:gd name="T41" fmla="*/ 1760 h 3349"/>
                  <a:gd name="T42" fmla="*/ 2409 w 3401"/>
                  <a:gd name="T43" fmla="*/ 1596 h 3349"/>
                  <a:gd name="T44" fmla="*/ 2371 w 3401"/>
                  <a:gd name="T45" fmla="*/ 1437 h 3349"/>
                  <a:gd name="T46" fmla="*/ 2303 w 3401"/>
                  <a:gd name="T47" fmla="*/ 1296 h 3349"/>
                  <a:gd name="T48" fmla="*/ 2205 w 3401"/>
                  <a:gd name="T49" fmla="*/ 1173 h 3349"/>
                  <a:gd name="T50" fmla="*/ 2083 w 3401"/>
                  <a:gd name="T51" fmla="*/ 1076 h 3349"/>
                  <a:gd name="T52" fmla="*/ 1941 w 3401"/>
                  <a:gd name="T53" fmla="*/ 1007 h 3349"/>
                  <a:gd name="T54" fmla="*/ 1783 w 3401"/>
                  <a:gd name="T55" fmla="*/ 970 h 3349"/>
                  <a:gd name="T56" fmla="*/ 1421 w 3401"/>
                  <a:gd name="T57" fmla="*/ 0 h 3349"/>
                  <a:gd name="T58" fmla="*/ 1980 w 3401"/>
                  <a:gd name="T59" fmla="*/ 354 h 3349"/>
                  <a:gd name="T60" fmla="*/ 2164 w 3401"/>
                  <a:gd name="T61" fmla="*/ 406 h 3349"/>
                  <a:gd name="T62" fmla="*/ 2337 w 3401"/>
                  <a:gd name="T63" fmla="*/ 484 h 3349"/>
                  <a:gd name="T64" fmla="*/ 2992 w 3401"/>
                  <a:gd name="T65" fmla="*/ 572 h 3349"/>
                  <a:gd name="T66" fmla="*/ 2821 w 3401"/>
                  <a:gd name="T67" fmla="*/ 921 h 3349"/>
                  <a:gd name="T68" fmla="*/ 2917 w 3401"/>
                  <a:gd name="T69" fmla="*/ 1085 h 3349"/>
                  <a:gd name="T70" fmla="*/ 3303 w 3401"/>
                  <a:gd name="T71" fmla="*/ 1112 h 3349"/>
                  <a:gd name="T72" fmla="*/ 3052 w 3401"/>
                  <a:gd name="T73" fmla="*/ 1723 h 3349"/>
                  <a:gd name="T74" fmla="*/ 3033 w 3401"/>
                  <a:gd name="T75" fmla="*/ 1915 h 3349"/>
                  <a:gd name="T76" fmla="*/ 2987 w 3401"/>
                  <a:gd name="T77" fmla="*/ 2097 h 3349"/>
                  <a:gd name="T78" fmla="*/ 3013 w 3401"/>
                  <a:gd name="T79" fmla="*/ 2757 h 3349"/>
                  <a:gd name="T80" fmla="*/ 2640 w 3401"/>
                  <a:gd name="T81" fmla="*/ 2650 h 3349"/>
                  <a:gd name="T82" fmla="*/ 2495 w 3401"/>
                  <a:gd name="T83" fmla="*/ 2772 h 3349"/>
                  <a:gd name="T84" fmla="*/ 2536 w 3401"/>
                  <a:gd name="T85" fmla="*/ 3158 h 3349"/>
                  <a:gd name="T86" fmla="*/ 1890 w 3401"/>
                  <a:gd name="T87" fmla="*/ 3018 h 3349"/>
                  <a:gd name="T88" fmla="*/ 1700 w 3401"/>
                  <a:gd name="T89" fmla="*/ 3031 h 3349"/>
                  <a:gd name="T90" fmla="*/ 1509 w 3401"/>
                  <a:gd name="T91" fmla="*/ 3018 h 3349"/>
                  <a:gd name="T92" fmla="*/ 864 w 3401"/>
                  <a:gd name="T93" fmla="*/ 3158 h 3349"/>
                  <a:gd name="T94" fmla="*/ 906 w 3401"/>
                  <a:gd name="T95" fmla="*/ 2772 h 3349"/>
                  <a:gd name="T96" fmla="*/ 759 w 3401"/>
                  <a:gd name="T97" fmla="*/ 2650 h 3349"/>
                  <a:gd name="T98" fmla="*/ 388 w 3401"/>
                  <a:gd name="T99" fmla="*/ 2757 h 3349"/>
                  <a:gd name="T100" fmla="*/ 414 w 3401"/>
                  <a:gd name="T101" fmla="*/ 2097 h 3349"/>
                  <a:gd name="T102" fmla="*/ 368 w 3401"/>
                  <a:gd name="T103" fmla="*/ 1915 h 3349"/>
                  <a:gd name="T104" fmla="*/ 349 w 3401"/>
                  <a:gd name="T105" fmla="*/ 1723 h 3349"/>
                  <a:gd name="T106" fmla="*/ 96 w 3401"/>
                  <a:gd name="T107" fmla="*/ 1112 h 3349"/>
                  <a:gd name="T108" fmla="*/ 484 w 3401"/>
                  <a:gd name="T109" fmla="*/ 1085 h 3349"/>
                  <a:gd name="T110" fmla="*/ 580 w 3401"/>
                  <a:gd name="T111" fmla="*/ 921 h 3349"/>
                  <a:gd name="T112" fmla="*/ 409 w 3401"/>
                  <a:gd name="T113" fmla="*/ 572 h 3349"/>
                  <a:gd name="T114" fmla="*/ 1062 w 3401"/>
                  <a:gd name="T115" fmla="*/ 484 h 3349"/>
                  <a:gd name="T116" fmla="*/ 1237 w 3401"/>
                  <a:gd name="T117" fmla="*/ 406 h 3349"/>
                  <a:gd name="T118" fmla="*/ 1421 w 3401"/>
                  <a:gd name="T119" fmla="*/ 354 h 3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01" h="3349">
                    <a:moveTo>
                      <a:pt x="1700" y="965"/>
                    </a:moveTo>
                    <a:lnTo>
                      <a:pt x="1617" y="970"/>
                    </a:lnTo>
                    <a:lnTo>
                      <a:pt x="1537" y="984"/>
                    </a:lnTo>
                    <a:lnTo>
                      <a:pt x="1460" y="1007"/>
                    </a:lnTo>
                    <a:lnTo>
                      <a:pt x="1387" y="1038"/>
                    </a:lnTo>
                    <a:lnTo>
                      <a:pt x="1318" y="1076"/>
                    </a:lnTo>
                    <a:lnTo>
                      <a:pt x="1255" y="1121"/>
                    </a:lnTo>
                    <a:lnTo>
                      <a:pt x="1196" y="1173"/>
                    </a:lnTo>
                    <a:lnTo>
                      <a:pt x="1144" y="1232"/>
                    </a:lnTo>
                    <a:lnTo>
                      <a:pt x="1098" y="1296"/>
                    </a:lnTo>
                    <a:lnTo>
                      <a:pt x="1059" y="1364"/>
                    </a:lnTo>
                    <a:lnTo>
                      <a:pt x="1028" y="1437"/>
                    </a:lnTo>
                    <a:lnTo>
                      <a:pt x="1005" y="1514"/>
                    </a:lnTo>
                    <a:lnTo>
                      <a:pt x="992" y="1596"/>
                    </a:lnTo>
                    <a:lnTo>
                      <a:pt x="988" y="1677"/>
                    </a:lnTo>
                    <a:lnTo>
                      <a:pt x="992" y="1760"/>
                    </a:lnTo>
                    <a:lnTo>
                      <a:pt x="1005" y="1842"/>
                    </a:lnTo>
                    <a:lnTo>
                      <a:pt x="1028" y="1918"/>
                    </a:lnTo>
                    <a:lnTo>
                      <a:pt x="1059" y="1991"/>
                    </a:lnTo>
                    <a:lnTo>
                      <a:pt x="1098" y="2060"/>
                    </a:lnTo>
                    <a:lnTo>
                      <a:pt x="1144" y="2123"/>
                    </a:lnTo>
                    <a:lnTo>
                      <a:pt x="1196" y="2182"/>
                    </a:lnTo>
                    <a:lnTo>
                      <a:pt x="1255" y="2234"/>
                    </a:lnTo>
                    <a:lnTo>
                      <a:pt x="1318" y="2280"/>
                    </a:lnTo>
                    <a:lnTo>
                      <a:pt x="1387" y="2317"/>
                    </a:lnTo>
                    <a:lnTo>
                      <a:pt x="1460" y="2348"/>
                    </a:lnTo>
                    <a:lnTo>
                      <a:pt x="1537" y="2371"/>
                    </a:lnTo>
                    <a:lnTo>
                      <a:pt x="1617" y="2386"/>
                    </a:lnTo>
                    <a:lnTo>
                      <a:pt x="1700" y="2391"/>
                    </a:lnTo>
                    <a:lnTo>
                      <a:pt x="1783" y="2386"/>
                    </a:lnTo>
                    <a:lnTo>
                      <a:pt x="1864" y="2371"/>
                    </a:lnTo>
                    <a:lnTo>
                      <a:pt x="1941" y="2348"/>
                    </a:lnTo>
                    <a:lnTo>
                      <a:pt x="2014" y="2317"/>
                    </a:lnTo>
                    <a:lnTo>
                      <a:pt x="2083" y="2280"/>
                    </a:lnTo>
                    <a:lnTo>
                      <a:pt x="2146" y="2234"/>
                    </a:lnTo>
                    <a:lnTo>
                      <a:pt x="2205" y="2182"/>
                    </a:lnTo>
                    <a:lnTo>
                      <a:pt x="2257" y="2123"/>
                    </a:lnTo>
                    <a:lnTo>
                      <a:pt x="2303" y="2060"/>
                    </a:lnTo>
                    <a:lnTo>
                      <a:pt x="2340" y="1991"/>
                    </a:lnTo>
                    <a:lnTo>
                      <a:pt x="2371" y="1918"/>
                    </a:lnTo>
                    <a:lnTo>
                      <a:pt x="2394" y="1842"/>
                    </a:lnTo>
                    <a:lnTo>
                      <a:pt x="2409" y="1760"/>
                    </a:lnTo>
                    <a:lnTo>
                      <a:pt x="2413" y="1677"/>
                    </a:lnTo>
                    <a:lnTo>
                      <a:pt x="2409" y="1596"/>
                    </a:lnTo>
                    <a:lnTo>
                      <a:pt x="2394" y="1514"/>
                    </a:lnTo>
                    <a:lnTo>
                      <a:pt x="2371" y="1437"/>
                    </a:lnTo>
                    <a:lnTo>
                      <a:pt x="2340" y="1364"/>
                    </a:lnTo>
                    <a:lnTo>
                      <a:pt x="2303" y="1296"/>
                    </a:lnTo>
                    <a:lnTo>
                      <a:pt x="2257" y="1232"/>
                    </a:lnTo>
                    <a:lnTo>
                      <a:pt x="2205" y="1173"/>
                    </a:lnTo>
                    <a:lnTo>
                      <a:pt x="2146" y="1121"/>
                    </a:lnTo>
                    <a:lnTo>
                      <a:pt x="2083" y="1076"/>
                    </a:lnTo>
                    <a:lnTo>
                      <a:pt x="2014" y="1038"/>
                    </a:lnTo>
                    <a:lnTo>
                      <a:pt x="1941" y="1007"/>
                    </a:lnTo>
                    <a:lnTo>
                      <a:pt x="1864" y="984"/>
                    </a:lnTo>
                    <a:lnTo>
                      <a:pt x="1783" y="970"/>
                    </a:lnTo>
                    <a:lnTo>
                      <a:pt x="1700" y="965"/>
                    </a:lnTo>
                    <a:close/>
                    <a:moveTo>
                      <a:pt x="1421" y="0"/>
                    </a:moveTo>
                    <a:lnTo>
                      <a:pt x="1980" y="0"/>
                    </a:lnTo>
                    <a:lnTo>
                      <a:pt x="1980" y="354"/>
                    </a:lnTo>
                    <a:lnTo>
                      <a:pt x="2073" y="377"/>
                    </a:lnTo>
                    <a:lnTo>
                      <a:pt x="2164" y="406"/>
                    </a:lnTo>
                    <a:lnTo>
                      <a:pt x="2252" y="442"/>
                    </a:lnTo>
                    <a:lnTo>
                      <a:pt x="2337" y="484"/>
                    </a:lnTo>
                    <a:lnTo>
                      <a:pt x="2565" y="214"/>
                    </a:lnTo>
                    <a:lnTo>
                      <a:pt x="2992" y="572"/>
                    </a:lnTo>
                    <a:lnTo>
                      <a:pt x="2765" y="843"/>
                    </a:lnTo>
                    <a:lnTo>
                      <a:pt x="2821" y="921"/>
                    </a:lnTo>
                    <a:lnTo>
                      <a:pt x="2871" y="1001"/>
                    </a:lnTo>
                    <a:lnTo>
                      <a:pt x="2917" y="1085"/>
                    </a:lnTo>
                    <a:lnTo>
                      <a:pt x="2956" y="1173"/>
                    </a:lnTo>
                    <a:lnTo>
                      <a:pt x="3303" y="1112"/>
                    </a:lnTo>
                    <a:lnTo>
                      <a:pt x="3401" y="1661"/>
                    </a:lnTo>
                    <a:lnTo>
                      <a:pt x="3052" y="1723"/>
                    </a:lnTo>
                    <a:lnTo>
                      <a:pt x="3046" y="1820"/>
                    </a:lnTo>
                    <a:lnTo>
                      <a:pt x="3033" y="1915"/>
                    </a:lnTo>
                    <a:lnTo>
                      <a:pt x="3013" y="2008"/>
                    </a:lnTo>
                    <a:lnTo>
                      <a:pt x="2987" y="2097"/>
                    </a:lnTo>
                    <a:lnTo>
                      <a:pt x="3292" y="2275"/>
                    </a:lnTo>
                    <a:lnTo>
                      <a:pt x="3013" y="2757"/>
                    </a:lnTo>
                    <a:lnTo>
                      <a:pt x="2707" y="2581"/>
                    </a:lnTo>
                    <a:lnTo>
                      <a:pt x="2640" y="2650"/>
                    </a:lnTo>
                    <a:lnTo>
                      <a:pt x="2570" y="2713"/>
                    </a:lnTo>
                    <a:lnTo>
                      <a:pt x="2495" y="2772"/>
                    </a:lnTo>
                    <a:lnTo>
                      <a:pt x="2415" y="2826"/>
                    </a:lnTo>
                    <a:lnTo>
                      <a:pt x="2536" y="3158"/>
                    </a:lnTo>
                    <a:lnTo>
                      <a:pt x="2011" y="3349"/>
                    </a:lnTo>
                    <a:lnTo>
                      <a:pt x="1890" y="3018"/>
                    </a:lnTo>
                    <a:lnTo>
                      <a:pt x="1796" y="3028"/>
                    </a:lnTo>
                    <a:lnTo>
                      <a:pt x="1700" y="3031"/>
                    </a:lnTo>
                    <a:lnTo>
                      <a:pt x="1604" y="3028"/>
                    </a:lnTo>
                    <a:lnTo>
                      <a:pt x="1509" y="3018"/>
                    </a:lnTo>
                    <a:lnTo>
                      <a:pt x="1388" y="3349"/>
                    </a:lnTo>
                    <a:lnTo>
                      <a:pt x="864" y="3158"/>
                    </a:lnTo>
                    <a:lnTo>
                      <a:pt x="986" y="2826"/>
                    </a:lnTo>
                    <a:lnTo>
                      <a:pt x="906" y="2772"/>
                    </a:lnTo>
                    <a:lnTo>
                      <a:pt x="831" y="2713"/>
                    </a:lnTo>
                    <a:lnTo>
                      <a:pt x="759" y="2650"/>
                    </a:lnTo>
                    <a:lnTo>
                      <a:pt x="694" y="2581"/>
                    </a:lnTo>
                    <a:lnTo>
                      <a:pt x="388" y="2757"/>
                    </a:lnTo>
                    <a:lnTo>
                      <a:pt x="108" y="2275"/>
                    </a:lnTo>
                    <a:lnTo>
                      <a:pt x="414" y="2097"/>
                    </a:lnTo>
                    <a:lnTo>
                      <a:pt x="388" y="2008"/>
                    </a:lnTo>
                    <a:lnTo>
                      <a:pt x="368" y="1915"/>
                    </a:lnTo>
                    <a:lnTo>
                      <a:pt x="355" y="1820"/>
                    </a:lnTo>
                    <a:lnTo>
                      <a:pt x="349" y="1723"/>
                    </a:lnTo>
                    <a:lnTo>
                      <a:pt x="0" y="1661"/>
                    </a:lnTo>
                    <a:lnTo>
                      <a:pt x="96" y="1112"/>
                    </a:lnTo>
                    <a:lnTo>
                      <a:pt x="445" y="1173"/>
                    </a:lnTo>
                    <a:lnTo>
                      <a:pt x="484" y="1085"/>
                    </a:lnTo>
                    <a:lnTo>
                      <a:pt x="530" y="1001"/>
                    </a:lnTo>
                    <a:lnTo>
                      <a:pt x="580" y="921"/>
                    </a:lnTo>
                    <a:lnTo>
                      <a:pt x="636" y="843"/>
                    </a:lnTo>
                    <a:lnTo>
                      <a:pt x="409" y="572"/>
                    </a:lnTo>
                    <a:lnTo>
                      <a:pt x="836" y="214"/>
                    </a:lnTo>
                    <a:lnTo>
                      <a:pt x="1062" y="484"/>
                    </a:lnTo>
                    <a:lnTo>
                      <a:pt x="1149" y="442"/>
                    </a:lnTo>
                    <a:lnTo>
                      <a:pt x="1237" y="406"/>
                    </a:lnTo>
                    <a:lnTo>
                      <a:pt x="1328" y="377"/>
                    </a:lnTo>
                    <a:lnTo>
                      <a:pt x="1421" y="354"/>
                    </a:lnTo>
                    <a:lnTo>
                      <a:pt x="142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0" name="Freeform 18">
                <a:extLst>
                  <a:ext uri="{FF2B5EF4-FFF2-40B4-BE49-F238E27FC236}">
                    <a16:creationId xmlns:a16="http://schemas.microsoft.com/office/drawing/2014/main" id="{85E4A5D4-0D70-44BA-A2CD-FD19CDD8AD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1922" y="3330222"/>
                <a:ext cx="1492190" cy="1507050"/>
              </a:xfrm>
              <a:custGeom>
                <a:avLst/>
                <a:gdLst>
                  <a:gd name="T0" fmla="*/ 1136 w 2411"/>
                  <a:gd name="T1" fmla="*/ 712 h 2433"/>
                  <a:gd name="T2" fmla="*/ 1004 w 2411"/>
                  <a:gd name="T3" fmla="*/ 748 h 2433"/>
                  <a:gd name="T4" fmla="*/ 892 w 2411"/>
                  <a:gd name="T5" fmla="*/ 816 h 2433"/>
                  <a:gd name="T6" fmla="*/ 801 w 2411"/>
                  <a:gd name="T7" fmla="*/ 909 h 2433"/>
                  <a:gd name="T8" fmla="*/ 735 w 2411"/>
                  <a:gd name="T9" fmla="*/ 1023 h 2433"/>
                  <a:gd name="T10" fmla="*/ 701 w 2411"/>
                  <a:gd name="T11" fmla="*/ 1150 h 2433"/>
                  <a:gd name="T12" fmla="*/ 701 w 2411"/>
                  <a:gd name="T13" fmla="*/ 1287 h 2433"/>
                  <a:gd name="T14" fmla="*/ 739 w 2411"/>
                  <a:gd name="T15" fmla="*/ 1419 h 2433"/>
                  <a:gd name="T16" fmla="*/ 806 w 2411"/>
                  <a:gd name="T17" fmla="*/ 1533 h 2433"/>
                  <a:gd name="T18" fmla="*/ 900 w 2411"/>
                  <a:gd name="T19" fmla="*/ 1624 h 2433"/>
                  <a:gd name="T20" fmla="*/ 1012 w 2411"/>
                  <a:gd name="T21" fmla="*/ 1688 h 2433"/>
                  <a:gd name="T22" fmla="*/ 1141 w 2411"/>
                  <a:gd name="T23" fmla="*/ 1722 h 2433"/>
                  <a:gd name="T24" fmla="*/ 1278 w 2411"/>
                  <a:gd name="T25" fmla="*/ 1722 h 2433"/>
                  <a:gd name="T26" fmla="*/ 1408 w 2411"/>
                  <a:gd name="T27" fmla="*/ 1685 h 2433"/>
                  <a:gd name="T28" fmla="*/ 1523 w 2411"/>
                  <a:gd name="T29" fmla="*/ 1618 h 2433"/>
                  <a:gd name="T30" fmla="*/ 1614 w 2411"/>
                  <a:gd name="T31" fmla="*/ 1525 h 2433"/>
                  <a:gd name="T32" fmla="*/ 1679 w 2411"/>
                  <a:gd name="T33" fmla="*/ 1411 h 2433"/>
                  <a:gd name="T34" fmla="*/ 1713 w 2411"/>
                  <a:gd name="T35" fmla="*/ 1284 h 2433"/>
                  <a:gd name="T36" fmla="*/ 1713 w 2411"/>
                  <a:gd name="T37" fmla="*/ 1147 h 2433"/>
                  <a:gd name="T38" fmla="*/ 1676 w 2411"/>
                  <a:gd name="T39" fmla="*/ 1015 h 2433"/>
                  <a:gd name="T40" fmla="*/ 1607 w 2411"/>
                  <a:gd name="T41" fmla="*/ 901 h 2433"/>
                  <a:gd name="T42" fmla="*/ 1514 w 2411"/>
                  <a:gd name="T43" fmla="*/ 810 h 2433"/>
                  <a:gd name="T44" fmla="*/ 1400 w 2411"/>
                  <a:gd name="T45" fmla="*/ 745 h 2433"/>
                  <a:gd name="T46" fmla="*/ 1273 w 2411"/>
                  <a:gd name="T47" fmla="*/ 710 h 2433"/>
                  <a:gd name="T48" fmla="*/ 1239 w 2411"/>
                  <a:gd name="T49" fmla="*/ 0 h 2433"/>
                  <a:gd name="T50" fmla="*/ 1366 w 2411"/>
                  <a:gd name="T51" fmla="*/ 261 h 2433"/>
                  <a:gd name="T52" fmla="*/ 1540 w 2411"/>
                  <a:gd name="T53" fmla="*/ 308 h 2433"/>
                  <a:gd name="T54" fmla="*/ 2013 w 2411"/>
                  <a:gd name="T55" fmla="*/ 306 h 2433"/>
                  <a:gd name="T56" fmla="*/ 1941 w 2411"/>
                  <a:gd name="T57" fmla="*/ 586 h 2433"/>
                  <a:gd name="T58" fmla="*/ 2047 w 2411"/>
                  <a:gd name="T59" fmla="*/ 735 h 2433"/>
                  <a:gd name="T60" fmla="*/ 2411 w 2411"/>
                  <a:gd name="T61" fmla="*/ 1038 h 2433"/>
                  <a:gd name="T62" fmla="*/ 2176 w 2411"/>
                  <a:gd name="T63" fmla="*/ 1207 h 2433"/>
                  <a:gd name="T64" fmla="*/ 2160 w 2411"/>
                  <a:gd name="T65" fmla="*/ 1388 h 2433"/>
                  <a:gd name="T66" fmla="*/ 2244 w 2411"/>
                  <a:gd name="T67" fmla="*/ 1853 h 2433"/>
                  <a:gd name="T68" fmla="*/ 1956 w 2411"/>
                  <a:gd name="T69" fmla="*/ 1831 h 2433"/>
                  <a:gd name="T70" fmla="*/ 1827 w 2411"/>
                  <a:gd name="T71" fmla="*/ 1960 h 2433"/>
                  <a:gd name="T72" fmla="*/ 1593 w 2411"/>
                  <a:gd name="T73" fmla="*/ 2371 h 2433"/>
                  <a:gd name="T74" fmla="*/ 1408 w 2411"/>
                  <a:gd name="T75" fmla="*/ 2164 h 2433"/>
                  <a:gd name="T76" fmla="*/ 1272 w 2411"/>
                  <a:gd name="T77" fmla="*/ 2183 h 2433"/>
                  <a:gd name="T78" fmla="*/ 1151 w 2411"/>
                  <a:gd name="T79" fmla="*/ 2433 h 2433"/>
                  <a:gd name="T80" fmla="*/ 814 w 2411"/>
                  <a:gd name="T81" fmla="*/ 2102 h 2433"/>
                  <a:gd name="T82" fmla="*/ 656 w 2411"/>
                  <a:gd name="T83" fmla="*/ 2012 h 2433"/>
                  <a:gd name="T84" fmla="*/ 383 w 2411"/>
                  <a:gd name="T85" fmla="*/ 2113 h 2433"/>
                  <a:gd name="T86" fmla="*/ 336 w 2411"/>
                  <a:gd name="T87" fmla="*/ 1642 h 2433"/>
                  <a:gd name="T88" fmla="*/ 273 w 2411"/>
                  <a:gd name="T89" fmla="*/ 1473 h 2433"/>
                  <a:gd name="T90" fmla="*/ 0 w 2411"/>
                  <a:gd name="T91" fmla="*/ 1374 h 2433"/>
                  <a:gd name="T92" fmla="*/ 268 w 2411"/>
                  <a:gd name="T93" fmla="*/ 982 h 2433"/>
                  <a:gd name="T94" fmla="*/ 328 w 2411"/>
                  <a:gd name="T95" fmla="*/ 811 h 2433"/>
                  <a:gd name="T96" fmla="*/ 181 w 2411"/>
                  <a:gd name="T97" fmla="*/ 560 h 2433"/>
                  <a:gd name="T98" fmla="*/ 638 w 2411"/>
                  <a:gd name="T99" fmla="*/ 433 h 2433"/>
                  <a:gd name="T100" fmla="*/ 792 w 2411"/>
                  <a:gd name="T101" fmla="*/ 340 h 2433"/>
                  <a:gd name="T102" fmla="*/ 843 w 2411"/>
                  <a:gd name="T103" fmla="*/ 55 h 2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11" h="2433">
                    <a:moveTo>
                      <a:pt x="1206" y="707"/>
                    </a:moveTo>
                    <a:lnTo>
                      <a:pt x="1136" y="712"/>
                    </a:lnTo>
                    <a:lnTo>
                      <a:pt x="1068" y="725"/>
                    </a:lnTo>
                    <a:lnTo>
                      <a:pt x="1004" y="748"/>
                    </a:lnTo>
                    <a:lnTo>
                      <a:pt x="946" y="779"/>
                    </a:lnTo>
                    <a:lnTo>
                      <a:pt x="892" y="816"/>
                    </a:lnTo>
                    <a:lnTo>
                      <a:pt x="843" y="860"/>
                    </a:lnTo>
                    <a:lnTo>
                      <a:pt x="801" y="909"/>
                    </a:lnTo>
                    <a:lnTo>
                      <a:pt x="763" y="965"/>
                    </a:lnTo>
                    <a:lnTo>
                      <a:pt x="735" y="1023"/>
                    </a:lnTo>
                    <a:lnTo>
                      <a:pt x="714" y="1085"/>
                    </a:lnTo>
                    <a:lnTo>
                      <a:pt x="701" y="1150"/>
                    </a:lnTo>
                    <a:lnTo>
                      <a:pt x="696" y="1219"/>
                    </a:lnTo>
                    <a:lnTo>
                      <a:pt x="701" y="1287"/>
                    </a:lnTo>
                    <a:lnTo>
                      <a:pt x="716" y="1356"/>
                    </a:lnTo>
                    <a:lnTo>
                      <a:pt x="739" y="1419"/>
                    </a:lnTo>
                    <a:lnTo>
                      <a:pt x="768" y="1478"/>
                    </a:lnTo>
                    <a:lnTo>
                      <a:pt x="806" y="1533"/>
                    </a:lnTo>
                    <a:lnTo>
                      <a:pt x="849" y="1582"/>
                    </a:lnTo>
                    <a:lnTo>
                      <a:pt x="900" y="1624"/>
                    </a:lnTo>
                    <a:lnTo>
                      <a:pt x="954" y="1660"/>
                    </a:lnTo>
                    <a:lnTo>
                      <a:pt x="1012" y="1688"/>
                    </a:lnTo>
                    <a:lnTo>
                      <a:pt x="1076" y="1709"/>
                    </a:lnTo>
                    <a:lnTo>
                      <a:pt x="1141" y="1722"/>
                    </a:lnTo>
                    <a:lnTo>
                      <a:pt x="1208" y="1727"/>
                    </a:lnTo>
                    <a:lnTo>
                      <a:pt x="1278" y="1722"/>
                    </a:lnTo>
                    <a:lnTo>
                      <a:pt x="1345" y="1708"/>
                    </a:lnTo>
                    <a:lnTo>
                      <a:pt x="1408" y="1685"/>
                    </a:lnTo>
                    <a:lnTo>
                      <a:pt x="1469" y="1655"/>
                    </a:lnTo>
                    <a:lnTo>
                      <a:pt x="1523" y="1618"/>
                    </a:lnTo>
                    <a:lnTo>
                      <a:pt x="1571" y="1574"/>
                    </a:lnTo>
                    <a:lnTo>
                      <a:pt x="1614" y="1525"/>
                    </a:lnTo>
                    <a:lnTo>
                      <a:pt x="1650" y="1470"/>
                    </a:lnTo>
                    <a:lnTo>
                      <a:pt x="1679" y="1411"/>
                    </a:lnTo>
                    <a:lnTo>
                      <a:pt x="1700" y="1349"/>
                    </a:lnTo>
                    <a:lnTo>
                      <a:pt x="1713" y="1284"/>
                    </a:lnTo>
                    <a:lnTo>
                      <a:pt x="1718" y="1215"/>
                    </a:lnTo>
                    <a:lnTo>
                      <a:pt x="1713" y="1147"/>
                    </a:lnTo>
                    <a:lnTo>
                      <a:pt x="1699" y="1079"/>
                    </a:lnTo>
                    <a:lnTo>
                      <a:pt x="1676" y="1015"/>
                    </a:lnTo>
                    <a:lnTo>
                      <a:pt x="1645" y="955"/>
                    </a:lnTo>
                    <a:lnTo>
                      <a:pt x="1607" y="901"/>
                    </a:lnTo>
                    <a:lnTo>
                      <a:pt x="1563" y="852"/>
                    </a:lnTo>
                    <a:lnTo>
                      <a:pt x="1514" y="810"/>
                    </a:lnTo>
                    <a:lnTo>
                      <a:pt x="1461" y="774"/>
                    </a:lnTo>
                    <a:lnTo>
                      <a:pt x="1400" y="745"/>
                    </a:lnTo>
                    <a:lnTo>
                      <a:pt x="1338" y="723"/>
                    </a:lnTo>
                    <a:lnTo>
                      <a:pt x="1273" y="710"/>
                    </a:lnTo>
                    <a:lnTo>
                      <a:pt x="1206" y="707"/>
                    </a:lnTo>
                    <a:close/>
                    <a:moveTo>
                      <a:pt x="1239" y="0"/>
                    </a:moveTo>
                    <a:lnTo>
                      <a:pt x="1275" y="251"/>
                    </a:lnTo>
                    <a:lnTo>
                      <a:pt x="1366" y="261"/>
                    </a:lnTo>
                    <a:lnTo>
                      <a:pt x="1454" y="280"/>
                    </a:lnTo>
                    <a:lnTo>
                      <a:pt x="1540" y="308"/>
                    </a:lnTo>
                    <a:lnTo>
                      <a:pt x="1676" y="93"/>
                    </a:lnTo>
                    <a:lnTo>
                      <a:pt x="2013" y="306"/>
                    </a:lnTo>
                    <a:lnTo>
                      <a:pt x="1879" y="520"/>
                    </a:lnTo>
                    <a:lnTo>
                      <a:pt x="1941" y="586"/>
                    </a:lnTo>
                    <a:lnTo>
                      <a:pt x="1998" y="658"/>
                    </a:lnTo>
                    <a:lnTo>
                      <a:pt x="2047" y="735"/>
                    </a:lnTo>
                    <a:lnTo>
                      <a:pt x="2288" y="657"/>
                    </a:lnTo>
                    <a:lnTo>
                      <a:pt x="2411" y="1038"/>
                    </a:lnTo>
                    <a:lnTo>
                      <a:pt x="2169" y="1114"/>
                    </a:lnTo>
                    <a:lnTo>
                      <a:pt x="2176" y="1207"/>
                    </a:lnTo>
                    <a:lnTo>
                      <a:pt x="2173" y="1299"/>
                    </a:lnTo>
                    <a:lnTo>
                      <a:pt x="2160" y="1388"/>
                    </a:lnTo>
                    <a:lnTo>
                      <a:pt x="2394" y="1483"/>
                    </a:lnTo>
                    <a:lnTo>
                      <a:pt x="2244" y="1853"/>
                    </a:lnTo>
                    <a:lnTo>
                      <a:pt x="2010" y="1758"/>
                    </a:lnTo>
                    <a:lnTo>
                      <a:pt x="1956" y="1831"/>
                    </a:lnTo>
                    <a:lnTo>
                      <a:pt x="1894" y="1898"/>
                    </a:lnTo>
                    <a:lnTo>
                      <a:pt x="1827" y="1960"/>
                    </a:lnTo>
                    <a:lnTo>
                      <a:pt x="1946" y="2183"/>
                    </a:lnTo>
                    <a:lnTo>
                      <a:pt x="1593" y="2371"/>
                    </a:lnTo>
                    <a:lnTo>
                      <a:pt x="1474" y="2148"/>
                    </a:lnTo>
                    <a:lnTo>
                      <a:pt x="1408" y="2164"/>
                    </a:lnTo>
                    <a:lnTo>
                      <a:pt x="1340" y="2177"/>
                    </a:lnTo>
                    <a:lnTo>
                      <a:pt x="1272" y="2183"/>
                    </a:lnTo>
                    <a:lnTo>
                      <a:pt x="1205" y="2185"/>
                    </a:lnTo>
                    <a:lnTo>
                      <a:pt x="1151" y="2433"/>
                    </a:lnTo>
                    <a:lnTo>
                      <a:pt x="760" y="2350"/>
                    </a:lnTo>
                    <a:lnTo>
                      <a:pt x="814" y="2102"/>
                    </a:lnTo>
                    <a:lnTo>
                      <a:pt x="732" y="2061"/>
                    </a:lnTo>
                    <a:lnTo>
                      <a:pt x="656" y="2012"/>
                    </a:lnTo>
                    <a:lnTo>
                      <a:pt x="582" y="1957"/>
                    </a:lnTo>
                    <a:lnTo>
                      <a:pt x="383" y="2113"/>
                    </a:lnTo>
                    <a:lnTo>
                      <a:pt x="137" y="1797"/>
                    </a:lnTo>
                    <a:lnTo>
                      <a:pt x="336" y="1642"/>
                    </a:lnTo>
                    <a:lnTo>
                      <a:pt x="300" y="1559"/>
                    </a:lnTo>
                    <a:lnTo>
                      <a:pt x="273" y="1473"/>
                    </a:lnTo>
                    <a:lnTo>
                      <a:pt x="253" y="1382"/>
                    </a:lnTo>
                    <a:lnTo>
                      <a:pt x="0" y="1374"/>
                    </a:lnTo>
                    <a:lnTo>
                      <a:pt x="14" y="974"/>
                    </a:lnTo>
                    <a:lnTo>
                      <a:pt x="268" y="982"/>
                    </a:lnTo>
                    <a:lnTo>
                      <a:pt x="294" y="896"/>
                    </a:lnTo>
                    <a:lnTo>
                      <a:pt x="328" y="811"/>
                    </a:lnTo>
                    <a:lnTo>
                      <a:pt x="370" y="730"/>
                    </a:lnTo>
                    <a:lnTo>
                      <a:pt x="181" y="560"/>
                    </a:lnTo>
                    <a:lnTo>
                      <a:pt x="450" y="264"/>
                    </a:lnTo>
                    <a:lnTo>
                      <a:pt x="638" y="433"/>
                    </a:lnTo>
                    <a:lnTo>
                      <a:pt x="713" y="384"/>
                    </a:lnTo>
                    <a:lnTo>
                      <a:pt x="792" y="340"/>
                    </a:lnTo>
                    <a:lnTo>
                      <a:pt x="879" y="306"/>
                    </a:lnTo>
                    <a:lnTo>
                      <a:pt x="843" y="5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1" name="Freeform 19">
                <a:extLst>
                  <a:ext uri="{FF2B5EF4-FFF2-40B4-BE49-F238E27FC236}">
                    <a16:creationId xmlns:a16="http://schemas.microsoft.com/office/drawing/2014/main" id="{8A62C70A-B9CA-46EF-AED8-502F451B80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07586" y="2383490"/>
                <a:ext cx="1029103" cy="1041021"/>
              </a:xfrm>
              <a:custGeom>
                <a:avLst/>
                <a:gdLst>
                  <a:gd name="T0" fmla="*/ 869 w 1902"/>
                  <a:gd name="T1" fmla="*/ 565 h 1921"/>
                  <a:gd name="T2" fmla="*/ 760 w 1902"/>
                  <a:gd name="T3" fmla="*/ 606 h 1921"/>
                  <a:gd name="T4" fmla="*/ 665 w 1902"/>
                  <a:gd name="T5" fmla="*/ 676 h 1921"/>
                  <a:gd name="T6" fmla="*/ 597 w 1902"/>
                  <a:gd name="T7" fmla="*/ 767 h 1921"/>
                  <a:gd name="T8" fmla="*/ 558 w 1902"/>
                  <a:gd name="T9" fmla="*/ 872 h 1921"/>
                  <a:gd name="T10" fmla="*/ 548 w 1902"/>
                  <a:gd name="T11" fmla="*/ 984 h 1921"/>
                  <a:gd name="T12" fmla="*/ 571 w 1902"/>
                  <a:gd name="T13" fmla="*/ 1097 h 1921"/>
                  <a:gd name="T14" fmla="*/ 628 w 1902"/>
                  <a:gd name="T15" fmla="*/ 1203 h 1921"/>
                  <a:gd name="T16" fmla="*/ 709 w 1902"/>
                  <a:gd name="T17" fmla="*/ 1284 h 1921"/>
                  <a:gd name="T18" fmla="*/ 809 w 1902"/>
                  <a:gd name="T19" fmla="*/ 1338 h 1921"/>
                  <a:gd name="T20" fmla="*/ 918 w 1902"/>
                  <a:gd name="T21" fmla="*/ 1362 h 1921"/>
                  <a:gd name="T22" fmla="*/ 1030 w 1902"/>
                  <a:gd name="T23" fmla="*/ 1356 h 1921"/>
                  <a:gd name="T24" fmla="*/ 1141 w 1902"/>
                  <a:gd name="T25" fmla="*/ 1315 h 1921"/>
                  <a:gd name="T26" fmla="*/ 1235 w 1902"/>
                  <a:gd name="T27" fmla="*/ 1245 h 1921"/>
                  <a:gd name="T28" fmla="*/ 1304 w 1902"/>
                  <a:gd name="T29" fmla="*/ 1154 h 1921"/>
                  <a:gd name="T30" fmla="*/ 1343 w 1902"/>
                  <a:gd name="T31" fmla="*/ 1049 h 1921"/>
                  <a:gd name="T32" fmla="*/ 1353 w 1902"/>
                  <a:gd name="T33" fmla="*/ 937 h 1921"/>
                  <a:gd name="T34" fmla="*/ 1330 w 1902"/>
                  <a:gd name="T35" fmla="*/ 824 h 1921"/>
                  <a:gd name="T36" fmla="*/ 1273 w 1902"/>
                  <a:gd name="T37" fmla="*/ 719 h 1921"/>
                  <a:gd name="T38" fmla="*/ 1191 w 1902"/>
                  <a:gd name="T39" fmla="*/ 639 h 1921"/>
                  <a:gd name="T40" fmla="*/ 1092 w 1902"/>
                  <a:gd name="T41" fmla="*/ 583 h 1921"/>
                  <a:gd name="T42" fmla="*/ 983 w 1902"/>
                  <a:gd name="T43" fmla="*/ 559 h 1921"/>
                  <a:gd name="T44" fmla="*/ 988 w 1902"/>
                  <a:gd name="T45" fmla="*/ 0 h 1921"/>
                  <a:gd name="T46" fmla="*/ 1257 w 1902"/>
                  <a:gd name="T47" fmla="*/ 261 h 1921"/>
                  <a:gd name="T48" fmla="*/ 1382 w 1902"/>
                  <a:gd name="T49" fmla="*/ 329 h 1921"/>
                  <a:gd name="T50" fmla="*/ 1596 w 1902"/>
                  <a:gd name="T51" fmla="*/ 249 h 1921"/>
                  <a:gd name="T52" fmla="*/ 1635 w 1902"/>
                  <a:gd name="T53" fmla="*/ 621 h 1921"/>
                  <a:gd name="T54" fmla="*/ 1687 w 1902"/>
                  <a:gd name="T55" fmla="*/ 756 h 1921"/>
                  <a:gd name="T56" fmla="*/ 1902 w 1902"/>
                  <a:gd name="T57" fmla="*/ 831 h 1921"/>
                  <a:gd name="T58" fmla="*/ 1693 w 1902"/>
                  <a:gd name="T59" fmla="*/ 1141 h 1921"/>
                  <a:gd name="T60" fmla="*/ 1646 w 1902"/>
                  <a:gd name="T61" fmla="*/ 1276 h 1921"/>
                  <a:gd name="T62" fmla="*/ 1763 w 1902"/>
                  <a:gd name="T63" fmla="*/ 1473 h 1921"/>
                  <a:gd name="T64" fmla="*/ 1403 w 1902"/>
                  <a:gd name="T65" fmla="*/ 1576 h 1921"/>
                  <a:gd name="T66" fmla="*/ 1312 w 1902"/>
                  <a:gd name="T67" fmla="*/ 1634 h 1921"/>
                  <a:gd name="T68" fmla="*/ 1214 w 1902"/>
                  <a:gd name="T69" fmla="*/ 1678 h 1921"/>
                  <a:gd name="T70" fmla="*/ 931 w 1902"/>
                  <a:gd name="T71" fmla="*/ 1921 h 1921"/>
                  <a:gd name="T72" fmla="*/ 830 w 1902"/>
                  <a:gd name="T73" fmla="*/ 1716 h 1921"/>
                  <a:gd name="T74" fmla="*/ 691 w 1902"/>
                  <a:gd name="T75" fmla="*/ 1680 h 1921"/>
                  <a:gd name="T76" fmla="*/ 318 w 1902"/>
                  <a:gd name="T77" fmla="*/ 1685 h 1921"/>
                  <a:gd name="T78" fmla="*/ 373 w 1902"/>
                  <a:gd name="T79" fmla="*/ 1463 h 1921"/>
                  <a:gd name="T80" fmla="*/ 289 w 1902"/>
                  <a:gd name="T81" fmla="*/ 1346 h 1921"/>
                  <a:gd name="T82" fmla="*/ 0 w 1902"/>
                  <a:gd name="T83" fmla="*/ 1108 h 1921"/>
                  <a:gd name="T84" fmla="*/ 186 w 1902"/>
                  <a:gd name="T85" fmla="*/ 974 h 1921"/>
                  <a:gd name="T86" fmla="*/ 197 w 1902"/>
                  <a:gd name="T87" fmla="*/ 831 h 1921"/>
                  <a:gd name="T88" fmla="*/ 127 w 1902"/>
                  <a:gd name="T89" fmla="*/ 464 h 1921"/>
                  <a:gd name="T90" fmla="*/ 355 w 1902"/>
                  <a:gd name="T91" fmla="*/ 481 h 1921"/>
                  <a:gd name="T92" fmla="*/ 457 w 1902"/>
                  <a:gd name="T93" fmla="*/ 376 h 1921"/>
                  <a:gd name="T94" fmla="*/ 639 w 1902"/>
                  <a:gd name="T95" fmla="*/ 50 h 1921"/>
                  <a:gd name="T96" fmla="*/ 805 w 1902"/>
                  <a:gd name="T97" fmla="*/ 210 h 1921"/>
                  <a:gd name="T98" fmla="*/ 947 w 1902"/>
                  <a:gd name="T99" fmla="*/ 196 h 1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2" h="1921">
                    <a:moveTo>
                      <a:pt x="926" y="559"/>
                    </a:moveTo>
                    <a:lnTo>
                      <a:pt x="869" y="565"/>
                    </a:lnTo>
                    <a:lnTo>
                      <a:pt x="813" y="582"/>
                    </a:lnTo>
                    <a:lnTo>
                      <a:pt x="760" y="606"/>
                    </a:lnTo>
                    <a:lnTo>
                      <a:pt x="709" y="639"/>
                    </a:lnTo>
                    <a:lnTo>
                      <a:pt x="665" y="676"/>
                    </a:lnTo>
                    <a:lnTo>
                      <a:pt x="628" y="719"/>
                    </a:lnTo>
                    <a:lnTo>
                      <a:pt x="597" y="767"/>
                    </a:lnTo>
                    <a:lnTo>
                      <a:pt x="574" y="818"/>
                    </a:lnTo>
                    <a:lnTo>
                      <a:pt x="558" y="872"/>
                    </a:lnTo>
                    <a:lnTo>
                      <a:pt x="549" y="927"/>
                    </a:lnTo>
                    <a:lnTo>
                      <a:pt x="548" y="984"/>
                    </a:lnTo>
                    <a:lnTo>
                      <a:pt x="556" y="1041"/>
                    </a:lnTo>
                    <a:lnTo>
                      <a:pt x="571" y="1097"/>
                    </a:lnTo>
                    <a:lnTo>
                      <a:pt x="595" y="1152"/>
                    </a:lnTo>
                    <a:lnTo>
                      <a:pt x="628" y="1203"/>
                    </a:lnTo>
                    <a:lnTo>
                      <a:pt x="665" y="1247"/>
                    </a:lnTo>
                    <a:lnTo>
                      <a:pt x="709" y="1284"/>
                    </a:lnTo>
                    <a:lnTo>
                      <a:pt x="756" y="1313"/>
                    </a:lnTo>
                    <a:lnTo>
                      <a:pt x="809" y="1338"/>
                    </a:lnTo>
                    <a:lnTo>
                      <a:pt x="862" y="1354"/>
                    </a:lnTo>
                    <a:lnTo>
                      <a:pt x="918" y="1362"/>
                    </a:lnTo>
                    <a:lnTo>
                      <a:pt x="975" y="1362"/>
                    </a:lnTo>
                    <a:lnTo>
                      <a:pt x="1030" y="1356"/>
                    </a:lnTo>
                    <a:lnTo>
                      <a:pt x="1087" y="1339"/>
                    </a:lnTo>
                    <a:lnTo>
                      <a:pt x="1141" y="1315"/>
                    </a:lnTo>
                    <a:lnTo>
                      <a:pt x="1191" y="1284"/>
                    </a:lnTo>
                    <a:lnTo>
                      <a:pt x="1235" y="1245"/>
                    </a:lnTo>
                    <a:lnTo>
                      <a:pt x="1273" y="1203"/>
                    </a:lnTo>
                    <a:lnTo>
                      <a:pt x="1304" y="1154"/>
                    </a:lnTo>
                    <a:lnTo>
                      <a:pt x="1327" y="1103"/>
                    </a:lnTo>
                    <a:lnTo>
                      <a:pt x="1343" y="1049"/>
                    </a:lnTo>
                    <a:lnTo>
                      <a:pt x="1351" y="994"/>
                    </a:lnTo>
                    <a:lnTo>
                      <a:pt x="1353" y="937"/>
                    </a:lnTo>
                    <a:lnTo>
                      <a:pt x="1345" y="880"/>
                    </a:lnTo>
                    <a:lnTo>
                      <a:pt x="1330" y="824"/>
                    </a:lnTo>
                    <a:lnTo>
                      <a:pt x="1306" y="769"/>
                    </a:lnTo>
                    <a:lnTo>
                      <a:pt x="1273" y="719"/>
                    </a:lnTo>
                    <a:lnTo>
                      <a:pt x="1235" y="675"/>
                    </a:lnTo>
                    <a:lnTo>
                      <a:pt x="1191" y="639"/>
                    </a:lnTo>
                    <a:lnTo>
                      <a:pt x="1144" y="608"/>
                    </a:lnTo>
                    <a:lnTo>
                      <a:pt x="1092" y="583"/>
                    </a:lnTo>
                    <a:lnTo>
                      <a:pt x="1038" y="567"/>
                    </a:lnTo>
                    <a:lnTo>
                      <a:pt x="983" y="559"/>
                    </a:lnTo>
                    <a:lnTo>
                      <a:pt x="926" y="559"/>
                    </a:lnTo>
                    <a:close/>
                    <a:moveTo>
                      <a:pt x="988" y="0"/>
                    </a:moveTo>
                    <a:lnTo>
                      <a:pt x="1297" y="65"/>
                    </a:lnTo>
                    <a:lnTo>
                      <a:pt x="1257" y="261"/>
                    </a:lnTo>
                    <a:lnTo>
                      <a:pt x="1320" y="292"/>
                    </a:lnTo>
                    <a:lnTo>
                      <a:pt x="1382" y="329"/>
                    </a:lnTo>
                    <a:lnTo>
                      <a:pt x="1439" y="373"/>
                    </a:lnTo>
                    <a:lnTo>
                      <a:pt x="1596" y="249"/>
                    </a:lnTo>
                    <a:lnTo>
                      <a:pt x="1791" y="497"/>
                    </a:lnTo>
                    <a:lnTo>
                      <a:pt x="1635" y="621"/>
                    </a:lnTo>
                    <a:lnTo>
                      <a:pt x="1664" y="688"/>
                    </a:lnTo>
                    <a:lnTo>
                      <a:pt x="1687" y="756"/>
                    </a:lnTo>
                    <a:lnTo>
                      <a:pt x="1703" y="824"/>
                    </a:lnTo>
                    <a:lnTo>
                      <a:pt x="1902" y="831"/>
                    </a:lnTo>
                    <a:lnTo>
                      <a:pt x="1892" y="1147"/>
                    </a:lnTo>
                    <a:lnTo>
                      <a:pt x="1693" y="1141"/>
                    </a:lnTo>
                    <a:lnTo>
                      <a:pt x="1672" y="1209"/>
                    </a:lnTo>
                    <a:lnTo>
                      <a:pt x="1646" y="1276"/>
                    </a:lnTo>
                    <a:lnTo>
                      <a:pt x="1614" y="1341"/>
                    </a:lnTo>
                    <a:lnTo>
                      <a:pt x="1763" y="1473"/>
                    </a:lnTo>
                    <a:lnTo>
                      <a:pt x="1553" y="1709"/>
                    </a:lnTo>
                    <a:lnTo>
                      <a:pt x="1403" y="1576"/>
                    </a:lnTo>
                    <a:lnTo>
                      <a:pt x="1359" y="1607"/>
                    </a:lnTo>
                    <a:lnTo>
                      <a:pt x="1312" y="1634"/>
                    </a:lnTo>
                    <a:lnTo>
                      <a:pt x="1263" y="1657"/>
                    </a:lnTo>
                    <a:lnTo>
                      <a:pt x="1214" y="1678"/>
                    </a:lnTo>
                    <a:lnTo>
                      <a:pt x="1244" y="1876"/>
                    </a:lnTo>
                    <a:lnTo>
                      <a:pt x="931" y="1921"/>
                    </a:lnTo>
                    <a:lnTo>
                      <a:pt x="901" y="1724"/>
                    </a:lnTo>
                    <a:lnTo>
                      <a:pt x="830" y="1716"/>
                    </a:lnTo>
                    <a:lnTo>
                      <a:pt x="760" y="1701"/>
                    </a:lnTo>
                    <a:lnTo>
                      <a:pt x="691" y="1680"/>
                    </a:lnTo>
                    <a:lnTo>
                      <a:pt x="587" y="1849"/>
                    </a:lnTo>
                    <a:lnTo>
                      <a:pt x="318" y="1685"/>
                    </a:lnTo>
                    <a:lnTo>
                      <a:pt x="422" y="1514"/>
                    </a:lnTo>
                    <a:lnTo>
                      <a:pt x="373" y="1463"/>
                    </a:lnTo>
                    <a:lnTo>
                      <a:pt x="329" y="1406"/>
                    </a:lnTo>
                    <a:lnTo>
                      <a:pt x="289" y="1346"/>
                    </a:lnTo>
                    <a:lnTo>
                      <a:pt x="100" y="1408"/>
                    </a:lnTo>
                    <a:lnTo>
                      <a:pt x="0" y="1108"/>
                    </a:lnTo>
                    <a:lnTo>
                      <a:pt x="191" y="1046"/>
                    </a:lnTo>
                    <a:lnTo>
                      <a:pt x="186" y="974"/>
                    </a:lnTo>
                    <a:lnTo>
                      <a:pt x="188" y="901"/>
                    </a:lnTo>
                    <a:lnTo>
                      <a:pt x="197" y="831"/>
                    </a:lnTo>
                    <a:lnTo>
                      <a:pt x="12" y="756"/>
                    </a:lnTo>
                    <a:lnTo>
                      <a:pt x="127" y="464"/>
                    </a:lnTo>
                    <a:lnTo>
                      <a:pt x="313" y="538"/>
                    </a:lnTo>
                    <a:lnTo>
                      <a:pt x="355" y="481"/>
                    </a:lnTo>
                    <a:lnTo>
                      <a:pt x="403" y="427"/>
                    </a:lnTo>
                    <a:lnTo>
                      <a:pt x="457" y="376"/>
                    </a:lnTo>
                    <a:lnTo>
                      <a:pt x="362" y="200"/>
                    </a:lnTo>
                    <a:lnTo>
                      <a:pt x="639" y="50"/>
                    </a:lnTo>
                    <a:lnTo>
                      <a:pt x="734" y="226"/>
                    </a:lnTo>
                    <a:lnTo>
                      <a:pt x="805" y="210"/>
                    </a:lnTo>
                    <a:lnTo>
                      <a:pt x="875" y="200"/>
                    </a:lnTo>
                    <a:lnTo>
                      <a:pt x="947" y="196"/>
                    </a:lnTo>
                    <a:lnTo>
                      <a:pt x="98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2" name="Freeform 29">
                <a:extLst>
                  <a:ext uri="{FF2B5EF4-FFF2-40B4-BE49-F238E27FC236}">
                    <a16:creationId xmlns:a16="http://schemas.microsoft.com/office/drawing/2014/main" id="{E87A3C31-CE53-4ECB-A106-1A1268A363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251" y="2826864"/>
                <a:ext cx="1701520" cy="1699718"/>
              </a:xfrm>
              <a:custGeom>
                <a:avLst/>
                <a:gdLst>
                  <a:gd name="T0" fmla="*/ 1684 w 3778"/>
                  <a:gd name="T1" fmla="*/ 1504 h 3775"/>
                  <a:gd name="T2" fmla="*/ 1503 w 3778"/>
                  <a:gd name="T3" fmla="*/ 1683 h 3775"/>
                  <a:gd name="T4" fmla="*/ 1456 w 3778"/>
                  <a:gd name="T5" fmla="*/ 1943 h 3775"/>
                  <a:gd name="T6" fmla="*/ 1563 w 3778"/>
                  <a:gd name="T7" fmla="*/ 2177 h 3775"/>
                  <a:gd name="T8" fmla="*/ 1781 w 3778"/>
                  <a:gd name="T9" fmla="*/ 2311 h 3775"/>
                  <a:gd name="T10" fmla="*/ 2046 w 3778"/>
                  <a:gd name="T11" fmla="*/ 2294 h 3775"/>
                  <a:gd name="T12" fmla="*/ 2247 w 3778"/>
                  <a:gd name="T13" fmla="*/ 2137 h 3775"/>
                  <a:gd name="T14" fmla="*/ 2325 w 3778"/>
                  <a:gd name="T15" fmla="*/ 1888 h 3775"/>
                  <a:gd name="T16" fmla="*/ 2247 w 3778"/>
                  <a:gd name="T17" fmla="*/ 1639 h 3775"/>
                  <a:gd name="T18" fmla="*/ 2046 w 3778"/>
                  <a:gd name="T19" fmla="*/ 1482 h 3775"/>
                  <a:gd name="T20" fmla="*/ 1959 w 3778"/>
                  <a:gd name="T21" fmla="*/ 1166 h 3775"/>
                  <a:gd name="T22" fmla="*/ 2274 w 3778"/>
                  <a:gd name="T23" fmla="*/ 1273 h 3775"/>
                  <a:gd name="T24" fmla="*/ 2504 w 3778"/>
                  <a:gd name="T25" fmla="*/ 1502 h 3775"/>
                  <a:gd name="T26" fmla="*/ 2611 w 3778"/>
                  <a:gd name="T27" fmla="*/ 1817 h 3775"/>
                  <a:gd name="T28" fmla="*/ 2564 w 3778"/>
                  <a:gd name="T29" fmla="*/ 2155 h 3775"/>
                  <a:gd name="T30" fmla="*/ 2379 w 3778"/>
                  <a:gd name="T31" fmla="*/ 2424 h 3775"/>
                  <a:gd name="T32" fmla="*/ 2092 w 3778"/>
                  <a:gd name="T33" fmla="*/ 2585 h 3775"/>
                  <a:gd name="T34" fmla="*/ 1751 w 3778"/>
                  <a:gd name="T35" fmla="*/ 2600 h 3775"/>
                  <a:gd name="T36" fmla="*/ 1449 w 3778"/>
                  <a:gd name="T37" fmla="*/ 2466 h 3775"/>
                  <a:gd name="T38" fmla="*/ 1240 w 3778"/>
                  <a:gd name="T39" fmla="*/ 2215 h 3775"/>
                  <a:gd name="T40" fmla="*/ 1162 w 3778"/>
                  <a:gd name="T41" fmla="*/ 1888 h 3775"/>
                  <a:gd name="T42" fmla="*/ 1240 w 3778"/>
                  <a:gd name="T43" fmla="*/ 1560 h 3775"/>
                  <a:gd name="T44" fmla="*/ 1449 w 3778"/>
                  <a:gd name="T45" fmla="*/ 1311 h 3775"/>
                  <a:gd name="T46" fmla="*/ 1751 w 3778"/>
                  <a:gd name="T47" fmla="*/ 1175 h 3775"/>
                  <a:gd name="T48" fmla="*/ 1709 w 3778"/>
                  <a:gd name="T49" fmla="*/ 740 h 3775"/>
                  <a:gd name="T50" fmla="*/ 1302 w 3778"/>
                  <a:gd name="T51" fmla="*/ 885 h 3775"/>
                  <a:gd name="T52" fmla="*/ 981 w 3778"/>
                  <a:gd name="T53" fmla="*/ 1161 h 3775"/>
                  <a:gd name="T54" fmla="*/ 780 w 3778"/>
                  <a:gd name="T55" fmla="*/ 1537 h 3775"/>
                  <a:gd name="T56" fmla="*/ 729 w 3778"/>
                  <a:gd name="T57" fmla="*/ 1978 h 3775"/>
                  <a:gd name="T58" fmla="*/ 844 w 3778"/>
                  <a:gd name="T59" fmla="*/ 2399 h 3775"/>
                  <a:gd name="T60" fmla="*/ 1097 w 3778"/>
                  <a:gd name="T61" fmla="*/ 2738 h 3775"/>
                  <a:gd name="T62" fmla="*/ 1456 w 3778"/>
                  <a:gd name="T63" fmla="*/ 2966 h 3775"/>
                  <a:gd name="T64" fmla="*/ 1889 w 3778"/>
                  <a:gd name="T65" fmla="*/ 3050 h 3775"/>
                  <a:gd name="T66" fmla="*/ 2321 w 3778"/>
                  <a:gd name="T67" fmla="*/ 2966 h 3775"/>
                  <a:gd name="T68" fmla="*/ 2680 w 3778"/>
                  <a:gd name="T69" fmla="*/ 2738 h 3775"/>
                  <a:gd name="T70" fmla="*/ 2932 w 3778"/>
                  <a:gd name="T71" fmla="*/ 2399 h 3775"/>
                  <a:gd name="T72" fmla="*/ 3047 w 3778"/>
                  <a:gd name="T73" fmla="*/ 1978 h 3775"/>
                  <a:gd name="T74" fmla="*/ 2997 w 3778"/>
                  <a:gd name="T75" fmla="*/ 1537 h 3775"/>
                  <a:gd name="T76" fmla="*/ 2795 w 3778"/>
                  <a:gd name="T77" fmla="*/ 1161 h 3775"/>
                  <a:gd name="T78" fmla="*/ 2476 w 3778"/>
                  <a:gd name="T79" fmla="*/ 885 h 3775"/>
                  <a:gd name="T80" fmla="*/ 2068 w 3778"/>
                  <a:gd name="T81" fmla="*/ 740 h 3775"/>
                  <a:gd name="T82" fmla="*/ 2193 w 3778"/>
                  <a:gd name="T83" fmla="*/ 450 h 3775"/>
                  <a:gd name="T84" fmla="*/ 2500 w 3778"/>
                  <a:gd name="T85" fmla="*/ 573 h 3775"/>
                  <a:gd name="T86" fmla="*/ 3151 w 3778"/>
                  <a:gd name="T87" fmla="*/ 437 h 3775"/>
                  <a:gd name="T88" fmla="*/ 3171 w 3778"/>
                  <a:gd name="T89" fmla="*/ 1212 h 3775"/>
                  <a:gd name="T90" fmla="*/ 3315 w 3778"/>
                  <a:gd name="T91" fmla="*/ 1620 h 3775"/>
                  <a:gd name="T92" fmla="*/ 3315 w 3778"/>
                  <a:gd name="T93" fmla="*/ 2159 h 3775"/>
                  <a:gd name="T94" fmla="*/ 3174 w 3778"/>
                  <a:gd name="T95" fmla="*/ 2558 h 3775"/>
                  <a:gd name="T96" fmla="*/ 3142 w 3778"/>
                  <a:gd name="T97" fmla="*/ 3338 h 3775"/>
                  <a:gd name="T98" fmla="*/ 2485 w 3778"/>
                  <a:gd name="T99" fmla="*/ 3208 h 3775"/>
                  <a:gd name="T100" fmla="*/ 2181 w 3778"/>
                  <a:gd name="T101" fmla="*/ 3337 h 3775"/>
                  <a:gd name="T102" fmla="*/ 1523 w 3778"/>
                  <a:gd name="T103" fmla="*/ 3292 h 3775"/>
                  <a:gd name="T104" fmla="*/ 1145 w 3778"/>
                  <a:gd name="T105" fmla="*/ 3130 h 3775"/>
                  <a:gd name="T106" fmla="*/ 650 w 3778"/>
                  <a:gd name="T107" fmla="*/ 2708 h 3775"/>
                  <a:gd name="T108" fmla="*/ 535 w 3778"/>
                  <a:gd name="T109" fmla="*/ 2407 h 3775"/>
                  <a:gd name="T110" fmla="*/ 0 w 3778"/>
                  <a:gd name="T111" fmla="*/ 2027 h 3775"/>
                  <a:gd name="T112" fmla="*/ 508 w 3778"/>
                  <a:gd name="T113" fmla="*/ 1439 h 3775"/>
                  <a:gd name="T114" fmla="*/ 697 w 3778"/>
                  <a:gd name="T115" fmla="*/ 1063 h 3775"/>
                  <a:gd name="T116" fmla="*/ 1066 w 3778"/>
                  <a:gd name="T117" fmla="*/ 696 h 3775"/>
                  <a:gd name="T118" fmla="*/ 1434 w 3778"/>
                  <a:gd name="T119" fmla="*/ 509 h 3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778" h="3775">
                    <a:moveTo>
                      <a:pt x="1889" y="1452"/>
                    </a:moveTo>
                    <a:lnTo>
                      <a:pt x="1834" y="1455"/>
                    </a:lnTo>
                    <a:lnTo>
                      <a:pt x="1781" y="1466"/>
                    </a:lnTo>
                    <a:lnTo>
                      <a:pt x="1731" y="1482"/>
                    </a:lnTo>
                    <a:lnTo>
                      <a:pt x="1684" y="1504"/>
                    </a:lnTo>
                    <a:lnTo>
                      <a:pt x="1639" y="1530"/>
                    </a:lnTo>
                    <a:lnTo>
                      <a:pt x="1599" y="1562"/>
                    </a:lnTo>
                    <a:lnTo>
                      <a:pt x="1563" y="1599"/>
                    </a:lnTo>
                    <a:lnTo>
                      <a:pt x="1531" y="1639"/>
                    </a:lnTo>
                    <a:lnTo>
                      <a:pt x="1503" y="1683"/>
                    </a:lnTo>
                    <a:lnTo>
                      <a:pt x="1482" y="1730"/>
                    </a:lnTo>
                    <a:lnTo>
                      <a:pt x="1466" y="1781"/>
                    </a:lnTo>
                    <a:lnTo>
                      <a:pt x="1456" y="1834"/>
                    </a:lnTo>
                    <a:lnTo>
                      <a:pt x="1453" y="1888"/>
                    </a:lnTo>
                    <a:lnTo>
                      <a:pt x="1456" y="1943"/>
                    </a:lnTo>
                    <a:lnTo>
                      <a:pt x="1466" y="1996"/>
                    </a:lnTo>
                    <a:lnTo>
                      <a:pt x="1482" y="2045"/>
                    </a:lnTo>
                    <a:lnTo>
                      <a:pt x="1503" y="2092"/>
                    </a:lnTo>
                    <a:lnTo>
                      <a:pt x="1531" y="2137"/>
                    </a:lnTo>
                    <a:lnTo>
                      <a:pt x="1563" y="2177"/>
                    </a:lnTo>
                    <a:lnTo>
                      <a:pt x="1599" y="2214"/>
                    </a:lnTo>
                    <a:lnTo>
                      <a:pt x="1639" y="2245"/>
                    </a:lnTo>
                    <a:lnTo>
                      <a:pt x="1684" y="2273"/>
                    </a:lnTo>
                    <a:lnTo>
                      <a:pt x="1731" y="2294"/>
                    </a:lnTo>
                    <a:lnTo>
                      <a:pt x="1781" y="2311"/>
                    </a:lnTo>
                    <a:lnTo>
                      <a:pt x="1834" y="2320"/>
                    </a:lnTo>
                    <a:lnTo>
                      <a:pt x="1889" y="2323"/>
                    </a:lnTo>
                    <a:lnTo>
                      <a:pt x="1943" y="2320"/>
                    </a:lnTo>
                    <a:lnTo>
                      <a:pt x="1996" y="2311"/>
                    </a:lnTo>
                    <a:lnTo>
                      <a:pt x="2046" y="2294"/>
                    </a:lnTo>
                    <a:lnTo>
                      <a:pt x="2094" y="2273"/>
                    </a:lnTo>
                    <a:lnTo>
                      <a:pt x="2137" y="2245"/>
                    </a:lnTo>
                    <a:lnTo>
                      <a:pt x="2178" y="2214"/>
                    </a:lnTo>
                    <a:lnTo>
                      <a:pt x="2214" y="2177"/>
                    </a:lnTo>
                    <a:lnTo>
                      <a:pt x="2247" y="2137"/>
                    </a:lnTo>
                    <a:lnTo>
                      <a:pt x="2273" y="2092"/>
                    </a:lnTo>
                    <a:lnTo>
                      <a:pt x="2295" y="2045"/>
                    </a:lnTo>
                    <a:lnTo>
                      <a:pt x="2311" y="1996"/>
                    </a:lnTo>
                    <a:lnTo>
                      <a:pt x="2321" y="1943"/>
                    </a:lnTo>
                    <a:lnTo>
                      <a:pt x="2325" y="1888"/>
                    </a:lnTo>
                    <a:lnTo>
                      <a:pt x="2321" y="1834"/>
                    </a:lnTo>
                    <a:lnTo>
                      <a:pt x="2311" y="1781"/>
                    </a:lnTo>
                    <a:lnTo>
                      <a:pt x="2295" y="1730"/>
                    </a:lnTo>
                    <a:lnTo>
                      <a:pt x="2273" y="1683"/>
                    </a:lnTo>
                    <a:lnTo>
                      <a:pt x="2247" y="1639"/>
                    </a:lnTo>
                    <a:lnTo>
                      <a:pt x="2214" y="1599"/>
                    </a:lnTo>
                    <a:lnTo>
                      <a:pt x="2178" y="1562"/>
                    </a:lnTo>
                    <a:lnTo>
                      <a:pt x="2137" y="1530"/>
                    </a:lnTo>
                    <a:lnTo>
                      <a:pt x="2094" y="1504"/>
                    </a:lnTo>
                    <a:lnTo>
                      <a:pt x="2046" y="1482"/>
                    </a:lnTo>
                    <a:lnTo>
                      <a:pt x="1996" y="1466"/>
                    </a:lnTo>
                    <a:lnTo>
                      <a:pt x="1943" y="1455"/>
                    </a:lnTo>
                    <a:lnTo>
                      <a:pt x="1889" y="1452"/>
                    </a:lnTo>
                    <a:close/>
                    <a:moveTo>
                      <a:pt x="1889" y="1162"/>
                    </a:moveTo>
                    <a:lnTo>
                      <a:pt x="1959" y="1166"/>
                    </a:lnTo>
                    <a:lnTo>
                      <a:pt x="2027" y="1175"/>
                    </a:lnTo>
                    <a:lnTo>
                      <a:pt x="2092" y="1191"/>
                    </a:lnTo>
                    <a:lnTo>
                      <a:pt x="2156" y="1213"/>
                    </a:lnTo>
                    <a:lnTo>
                      <a:pt x="2217" y="1240"/>
                    </a:lnTo>
                    <a:lnTo>
                      <a:pt x="2274" y="1273"/>
                    </a:lnTo>
                    <a:lnTo>
                      <a:pt x="2328" y="1311"/>
                    </a:lnTo>
                    <a:lnTo>
                      <a:pt x="2379" y="1352"/>
                    </a:lnTo>
                    <a:lnTo>
                      <a:pt x="2425" y="1398"/>
                    </a:lnTo>
                    <a:lnTo>
                      <a:pt x="2467" y="1448"/>
                    </a:lnTo>
                    <a:lnTo>
                      <a:pt x="2504" y="1502"/>
                    </a:lnTo>
                    <a:lnTo>
                      <a:pt x="2536" y="1560"/>
                    </a:lnTo>
                    <a:lnTo>
                      <a:pt x="2564" y="1621"/>
                    </a:lnTo>
                    <a:lnTo>
                      <a:pt x="2586" y="1684"/>
                    </a:lnTo>
                    <a:lnTo>
                      <a:pt x="2602" y="1750"/>
                    </a:lnTo>
                    <a:lnTo>
                      <a:pt x="2611" y="1817"/>
                    </a:lnTo>
                    <a:lnTo>
                      <a:pt x="2615" y="1888"/>
                    </a:lnTo>
                    <a:lnTo>
                      <a:pt x="2611" y="1958"/>
                    </a:lnTo>
                    <a:lnTo>
                      <a:pt x="2602" y="2025"/>
                    </a:lnTo>
                    <a:lnTo>
                      <a:pt x="2586" y="2092"/>
                    </a:lnTo>
                    <a:lnTo>
                      <a:pt x="2564" y="2155"/>
                    </a:lnTo>
                    <a:lnTo>
                      <a:pt x="2536" y="2215"/>
                    </a:lnTo>
                    <a:lnTo>
                      <a:pt x="2504" y="2273"/>
                    </a:lnTo>
                    <a:lnTo>
                      <a:pt x="2467" y="2327"/>
                    </a:lnTo>
                    <a:lnTo>
                      <a:pt x="2425" y="2377"/>
                    </a:lnTo>
                    <a:lnTo>
                      <a:pt x="2379" y="2424"/>
                    </a:lnTo>
                    <a:lnTo>
                      <a:pt x="2328" y="2466"/>
                    </a:lnTo>
                    <a:lnTo>
                      <a:pt x="2274" y="2504"/>
                    </a:lnTo>
                    <a:lnTo>
                      <a:pt x="2217" y="2536"/>
                    </a:lnTo>
                    <a:lnTo>
                      <a:pt x="2156" y="2563"/>
                    </a:lnTo>
                    <a:lnTo>
                      <a:pt x="2092" y="2585"/>
                    </a:lnTo>
                    <a:lnTo>
                      <a:pt x="2027" y="2600"/>
                    </a:lnTo>
                    <a:lnTo>
                      <a:pt x="1959" y="2611"/>
                    </a:lnTo>
                    <a:lnTo>
                      <a:pt x="1889" y="2614"/>
                    </a:lnTo>
                    <a:lnTo>
                      <a:pt x="1819" y="2611"/>
                    </a:lnTo>
                    <a:lnTo>
                      <a:pt x="1751" y="2600"/>
                    </a:lnTo>
                    <a:lnTo>
                      <a:pt x="1684" y="2585"/>
                    </a:lnTo>
                    <a:lnTo>
                      <a:pt x="1621" y="2563"/>
                    </a:lnTo>
                    <a:lnTo>
                      <a:pt x="1561" y="2536"/>
                    </a:lnTo>
                    <a:lnTo>
                      <a:pt x="1503" y="2504"/>
                    </a:lnTo>
                    <a:lnTo>
                      <a:pt x="1449" y="2466"/>
                    </a:lnTo>
                    <a:lnTo>
                      <a:pt x="1399" y="2424"/>
                    </a:lnTo>
                    <a:lnTo>
                      <a:pt x="1353" y="2377"/>
                    </a:lnTo>
                    <a:lnTo>
                      <a:pt x="1310" y="2327"/>
                    </a:lnTo>
                    <a:lnTo>
                      <a:pt x="1272" y="2273"/>
                    </a:lnTo>
                    <a:lnTo>
                      <a:pt x="1240" y="2215"/>
                    </a:lnTo>
                    <a:lnTo>
                      <a:pt x="1212" y="2155"/>
                    </a:lnTo>
                    <a:lnTo>
                      <a:pt x="1191" y="2092"/>
                    </a:lnTo>
                    <a:lnTo>
                      <a:pt x="1176" y="2025"/>
                    </a:lnTo>
                    <a:lnTo>
                      <a:pt x="1165" y="1958"/>
                    </a:lnTo>
                    <a:lnTo>
                      <a:pt x="1162" y="1888"/>
                    </a:lnTo>
                    <a:lnTo>
                      <a:pt x="1165" y="1817"/>
                    </a:lnTo>
                    <a:lnTo>
                      <a:pt x="1176" y="1750"/>
                    </a:lnTo>
                    <a:lnTo>
                      <a:pt x="1191" y="1684"/>
                    </a:lnTo>
                    <a:lnTo>
                      <a:pt x="1212" y="1621"/>
                    </a:lnTo>
                    <a:lnTo>
                      <a:pt x="1240" y="1560"/>
                    </a:lnTo>
                    <a:lnTo>
                      <a:pt x="1272" y="1502"/>
                    </a:lnTo>
                    <a:lnTo>
                      <a:pt x="1310" y="1448"/>
                    </a:lnTo>
                    <a:lnTo>
                      <a:pt x="1353" y="1398"/>
                    </a:lnTo>
                    <a:lnTo>
                      <a:pt x="1399" y="1352"/>
                    </a:lnTo>
                    <a:lnTo>
                      <a:pt x="1449" y="1311"/>
                    </a:lnTo>
                    <a:lnTo>
                      <a:pt x="1503" y="1273"/>
                    </a:lnTo>
                    <a:lnTo>
                      <a:pt x="1561" y="1240"/>
                    </a:lnTo>
                    <a:lnTo>
                      <a:pt x="1621" y="1213"/>
                    </a:lnTo>
                    <a:lnTo>
                      <a:pt x="1684" y="1191"/>
                    </a:lnTo>
                    <a:lnTo>
                      <a:pt x="1751" y="1175"/>
                    </a:lnTo>
                    <a:lnTo>
                      <a:pt x="1819" y="1166"/>
                    </a:lnTo>
                    <a:lnTo>
                      <a:pt x="1889" y="1162"/>
                    </a:lnTo>
                    <a:close/>
                    <a:moveTo>
                      <a:pt x="1889" y="727"/>
                    </a:moveTo>
                    <a:lnTo>
                      <a:pt x="1798" y="730"/>
                    </a:lnTo>
                    <a:lnTo>
                      <a:pt x="1709" y="740"/>
                    </a:lnTo>
                    <a:lnTo>
                      <a:pt x="1622" y="758"/>
                    </a:lnTo>
                    <a:lnTo>
                      <a:pt x="1538" y="781"/>
                    </a:lnTo>
                    <a:lnTo>
                      <a:pt x="1456" y="809"/>
                    </a:lnTo>
                    <a:lnTo>
                      <a:pt x="1377" y="845"/>
                    </a:lnTo>
                    <a:lnTo>
                      <a:pt x="1302" y="885"/>
                    </a:lnTo>
                    <a:lnTo>
                      <a:pt x="1230" y="931"/>
                    </a:lnTo>
                    <a:lnTo>
                      <a:pt x="1162" y="982"/>
                    </a:lnTo>
                    <a:lnTo>
                      <a:pt x="1097" y="1037"/>
                    </a:lnTo>
                    <a:lnTo>
                      <a:pt x="1038" y="1097"/>
                    </a:lnTo>
                    <a:lnTo>
                      <a:pt x="981" y="1161"/>
                    </a:lnTo>
                    <a:lnTo>
                      <a:pt x="931" y="1230"/>
                    </a:lnTo>
                    <a:lnTo>
                      <a:pt x="885" y="1301"/>
                    </a:lnTo>
                    <a:lnTo>
                      <a:pt x="844" y="1377"/>
                    </a:lnTo>
                    <a:lnTo>
                      <a:pt x="810" y="1455"/>
                    </a:lnTo>
                    <a:lnTo>
                      <a:pt x="780" y="1537"/>
                    </a:lnTo>
                    <a:lnTo>
                      <a:pt x="757" y="1622"/>
                    </a:lnTo>
                    <a:lnTo>
                      <a:pt x="740" y="1708"/>
                    </a:lnTo>
                    <a:lnTo>
                      <a:pt x="729" y="1797"/>
                    </a:lnTo>
                    <a:lnTo>
                      <a:pt x="726" y="1888"/>
                    </a:lnTo>
                    <a:lnTo>
                      <a:pt x="729" y="1978"/>
                    </a:lnTo>
                    <a:lnTo>
                      <a:pt x="740" y="2068"/>
                    </a:lnTo>
                    <a:lnTo>
                      <a:pt x="757" y="2154"/>
                    </a:lnTo>
                    <a:lnTo>
                      <a:pt x="780" y="2238"/>
                    </a:lnTo>
                    <a:lnTo>
                      <a:pt x="810" y="2320"/>
                    </a:lnTo>
                    <a:lnTo>
                      <a:pt x="844" y="2399"/>
                    </a:lnTo>
                    <a:lnTo>
                      <a:pt x="885" y="2474"/>
                    </a:lnTo>
                    <a:lnTo>
                      <a:pt x="931" y="2546"/>
                    </a:lnTo>
                    <a:lnTo>
                      <a:pt x="981" y="2614"/>
                    </a:lnTo>
                    <a:lnTo>
                      <a:pt x="1038" y="2678"/>
                    </a:lnTo>
                    <a:lnTo>
                      <a:pt x="1097" y="2738"/>
                    </a:lnTo>
                    <a:lnTo>
                      <a:pt x="1162" y="2794"/>
                    </a:lnTo>
                    <a:lnTo>
                      <a:pt x="1230" y="2845"/>
                    </a:lnTo>
                    <a:lnTo>
                      <a:pt x="1302" y="2891"/>
                    </a:lnTo>
                    <a:lnTo>
                      <a:pt x="1377" y="2931"/>
                    </a:lnTo>
                    <a:lnTo>
                      <a:pt x="1456" y="2966"/>
                    </a:lnTo>
                    <a:lnTo>
                      <a:pt x="1538" y="2996"/>
                    </a:lnTo>
                    <a:lnTo>
                      <a:pt x="1622" y="3019"/>
                    </a:lnTo>
                    <a:lnTo>
                      <a:pt x="1709" y="3036"/>
                    </a:lnTo>
                    <a:lnTo>
                      <a:pt x="1798" y="3046"/>
                    </a:lnTo>
                    <a:lnTo>
                      <a:pt x="1889" y="3050"/>
                    </a:lnTo>
                    <a:lnTo>
                      <a:pt x="1980" y="3046"/>
                    </a:lnTo>
                    <a:lnTo>
                      <a:pt x="2068" y="3036"/>
                    </a:lnTo>
                    <a:lnTo>
                      <a:pt x="2155" y="3019"/>
                    </a:lnTo>
                    <a:lnTo>
                      <a:pt x="2240" y="2996"/>
                    </a:lnTo>
                    <a:lnTo>
                      <a:pt x="2321" y="2966"/>
                    </a:lnTo>
                    <a:lnTo>
                      <a:pt x="2400" y="2931"/>
                    </a:lnTo>
                    <a:lnTo>
                      <a:pt x="2476" y="2891"/>
                    </a:lnTo>
                    <a:lnTo>
                      <a:pt x="2547" y="2845"/>
                    </a:lnTo>
                    <a:lnTo>
                      <a:pt x="2616" y="2794"/>
                    </a:lnTo>
                    <a:lnTo>
                      <a:pt x="2680" y="2738"/>
                    </a:lnTo>
                    <a:lnTo>
                      <a:pt x="2740" y="2678"/>
                    </a:lnTo>
                    <a:lnTo>
                      <a:pt x="2795" y="2614"/>
                    </a:lnTo>
                    <a:lnTo>
                      <a:pt x="2846" y="2546"/>
                    </a:lnTo>
                    <a:lnTo>
                      <a:pt x="2892" y="2474"/>
                    </a:lnTo>
                    <a:lnTo>
                      <a:pt x="2932" y="2399"/>
                    </a:lnTo>
                    <a:lnTo>
                      <a:pt x="2968" y="2320"/>
                    </a:lnTo>
                    <a:lnTo>
                      <a:pt x="2997" y="2238"/>
                    </a:lnTo>
                    <a:lnTo>
                      <a:pt x="3020" y="2154"/>
                    </a:lnTo>
                    <a:lnTo>
                      <a:pt x="3037" y="2068"/>
                    </a:lnTo>
                    <a:lnTo>
                      <a:pt x="3047" y="1978"/>
                    </a:lnTo>
                    <a:lnTo>
                      <a:pt x="3051" y="1888"/>
                    </a:lnTo>
                    <a:lnTo>
                      <a:pt x="3047" y="1797"/>
                    </a:lnTo>
                    <a:lnTo>
                      <a:pt x="3037" y="1708"/>
                    </a:lnTo>
                    <a:lnTo>
                      <a:pt x="3020" y="1622"/>
                    </a:lnTo>
                    <a:lnTo>
                      <a:pt x="2997" y="1537"/>
                    </a:lnTo>
                    <a:lnTo>
                      <a:pt x="2968" y="1455"/>
                    </a:lnTo>
                    <a:lnTo>
                      <a:pt x="2932" y="1377"/>
                    </a:lnTo>
                    <a:lnTo>
                      <a:pt x="2892" y="1301"/>
                    </a:lnTo>
                    <a:lnTo>
                      <a:pt x="2846" y="1230"/>
                    </a:lnTo>
                    <a:lnTo>
                      <a:pt x="2795" y="1161"/>
                    </a:lnTo>
                    <a:lnTo>
                      <a:pt x="2740" y="1097"/>
                    </a:lnTo>
                    <a:lnTo>
                      <a:pt x="2680" y="1037"/>
                    </a:lnTo>
                    <a:lnTo>
                      <a:pt x="2616" y="982"/>
                    </a:lnTo>
                    <a:lnTo>
                      <a:pt x="2547" y="931"/>
                    </a:lnTo>
                    <a:lnTo>
                      <a:pt x="2476" y="885"/>
                    </a:lnTo>
                    <a:lnTo>
                      <a:pt x="2400" y="845"/>
                    </a:lnTo>
                    <a:lnTo>
                      <a:pt x="2321" y="809"/>
                    </a:lnTo>
                    <a:lnTo>
                      <a:pt x="2240" y="781"/>
                    </a:lnTo>
                    <a:lnTo>
                      <a:pt x="2155" y="758"/>
                    </a:lnTo>
                    <a:lnTo>
                      <a:pt x="2068" y="740"/>
                    </a:lnTo>
                    <a:lnTo>
                      <a:pt x="1980" y="730"/>
                    </a:lnTo>
                    <a:lnTo>
                      <a:pt x="1889" y="727"/>
                    </a:lnTo>
                    <a:close/>
                    <a:moveTo>
                      <a:pt x="1743" y="0"/>
                    </a:moveTo>
                    <a:lnTo>
                      <a:pt x="2034" y="0"/>
                    </a:lnTo>
                    <a:lnTo>
                      <a:pt x="2193" y="450"/>
                    </a:lnTo>
                    <a:lnTo>
                      <a:pt x="2183" y="467"/>
                    </a:lnTo>
                    <a:lnTo>
                      <a:pt x="2266" y="486"/>
                    </a:lnTo>
                    <a:lnTo>
                      <a:pt x="2347" y="511"/>
                    </a:lnTo>
                    <a:lnTo>
                      <a:pt x="2425" y="539"/>
                    </a:lnTo>
                    <a:lnTo>
                      <a:pt x="2500" y="573"/>
                    </a:lnTo>
                    <a:lnTo>
                      <a:pt x="2573" y="611"/>
                    </a:lnTo>
                    <a:lnTo>
                      <a:pt x="2645" y="652"/>
                    </a:lnTo>
                    <a:lnTo>
                      <a:pt x="2714" y="697"/>
                    </a:lnTo>
                    <a:lnTo>
                      <a:pt x="2731" y="646"/>
                    </a:lnTo>
                    <a:lnTo>
                      <a:pt x="3151" y="437"/>
                    </a:lnTo>
                    <a:lnTo>
                      <a:pt x="3341" y="627"/>
                    </a:lnTo>
                    <a:lnTo>
                      <a:pt x="3122" y="1053"/>
                    </a:lnTo>
                    <a:lnTo>
                      <a:pt x="3083" y="1066"/>
                    </a:lnTo>
                    <a:lnTo>
                      <a:pt x="3129" y="1137"/>
                    </a:lnTo>
                    <a:lnTo>
                      <a:pt x="3171" y="1212"/>
                    </a:lnTo>
                    <a:lnTo>
                      <a:pt x="3209" y="1289"/>
                    </a:lnTo>
                    <a:lnTo>
                      <a:pt x="3244" y="1368"/>
                    </a:lnTo>
                    <a:lnTo>
                      <a:pt x="3273" y="1450"/>
                    </a:lnTo>
                    <a:lnTo>
                      <a:pt x="3297" y="1534"/>
                    </a:lnTo>
                    <a:lnTo>
                      <a:pt x="3315" y="1620"/>
                    </a:lnTo>
                    <a:lnTo>
                      <a:pt x="3338" y="1608"/>
                    </a:lnTo>
                    <a:lnTo>
                      <a:pt x="3778" y="1755"/>
                    </a:lnTo>
                    <a:lnTo>
                      <a:pt x="3778" y="2020"/>
                    </a:lnTo>
                    <a:lnTo>
                      <a:pt x="3328" y="2166"/>
                    </a:lnTo>
                    <a:lnTo>
                      <a:pt x="3315" y="2159"/>
                    </a:lnTo>
                    <a:lnTo>
                      <a:pt x="3296" y="2243"/>
                    </a:lnTo>
                    <a:lnTo>
                      <a:pt x="3273" y="2324"/>
                    </a:lnTo>
                    <a:lnTo>
                      <a:pt x="3244" y="2405"/>
                    </a:lnTo>
                    <a:lnTo>
                      <a:pt x="3211" y="2482"/>
                    </a:lnTo>
                    <a:lnTo>
                      <a:pt x="3174" y="2558"/>
                    </a:lnTo>
                    <a:lnTo>
                      <a:pt x="3132" y="2630"/>
                    </a:lnTo>
                    <a:lnTo>
                      <a:pt x="3087" y="2700"/>
                    </a:lnTo>
                    <a:lnTo>
                      <a:pt x="3136" y="2715"/>
                    </a:lnTo>
                    <a:lnTo>
                      <a:pt x="3341" y="3139"/>
                    </a:lnTo>
                    <a:lnTo>
                      <a:pt x="3142" y="3338"/>
                    </a:lnTo>
                    <a:lnTo>
                      <a:pt x="2710" y="3125"/>
                    </a:lnTo>
                    <a:lnTo>
                      <a:pt x="2699" y="3088"/>
                    </a:lnTo>
                    <a:lnTo>
                      <a:pt x="2630" y="3131"/>
                    </a:lnTo>
                    <a:lnTo>
                      <a:pt x="2558" y="3171"/>
                    </a:lnTo>
                    <a:lnTo>
                      <a:pt x="2485" y="3208"/>
                    </a:lnTo>
                    <a:lnTo>
                      <a:pt x="2409" y="3240"/>
                    </a:lnTo>
                    <a:lnTo>
                      <a:pt x="2331" y="3269"/>
                    </a:lnTo>
                    <a:lnTo>
                      <a:pt x="2250" y="3292"/>
                    </a:lnTo>
                    <a:lnTo>
                      <a:pt x="2167" y="3312"/>
                    </a:lnTo>
                    <a:lnTo>
                      <a:pt x="2181" y="3337"/>
                    </a:lnTo>
                    <a:lnTo>
                      <a:pt x="2027" y="3775"/>
                    </a:lnTo>
                    <a:lnTo>
                      <a:pt x="1750" y="3775"/>
                    </a:lnTo>
                    <a:lnTo>
                      <a:pt x="1598" y="3325"/>
                    </a:lnTo>
                    <a:lnTo>
                      <a:pt x="1606" y="3311"/>
                    </a:lnTo>
                    <a:lnTo>
                      <a:pt x="1523" y="3292"/>
                    </a:lnTo>
                    <a:lnTo>
                      <a:pt x="1444" y="3268"/>
                    </a:lnTo>
                    <a:lnTo>
                      <a:pt x="1365" y="3240"/>
                    </a:lnTo>
                    <a:lnTo>
                      <a:pt x="1290" y="3207"/>
                    </a:lnTo>
                    <a:lnTo>
                      <a:pt x="1216" y="3170"/>
                    </a:lnTo>
                    <a:lnTo>
                      <a:pt x="1145" y="3130"/>
                    </a:lnTo>
                    <a:lnTo>
                      <a:pt x="1076" y="3085"/>
                    </a:lnTo>
                    <a:lnTo>
                      <a:pt x="1061" y="3135"/>
                    </a:lnTo>
                    <a:lnTo>
                      <a:pt x="636" y="3338"/>
                    </a:lnTo>
                    <a:lnTo>
                      <a:pt x="437" y="3139"/>
                    </a:lnTo>
                    <a:lnTo>
                      <a:pt x="650" y="2708"/>
                    </a:lnTo>
                    <a:lnTo>
                      <a:pt x="688" y="2697"/>
                    </a:lnTo>
                    <a:lnTo>
                      <a:pt x="644" y="2629"/>
                    </a:lnTo>
                    <a:lnTo>
                      <a:pt x="604" y="2557"/>
                    </a:lnTo>
                    <a:lnTo>
                      <a:pt x="567" y="2483"/>
                    </a:lnTo>
                    <a:lnTo>
                      <a:pt x="535" y="2407"/>
                    </a:lnTo>
                    <a:lnTo>
                      <a:pt x="506" y="2329"/>
                    </a:lnTo>
                    <a:lnTo>
                      <a:pt x="483" y="2248"/>
                    </a:lnTo>
                    <a:lnTo>
                      <a:pt x="465" y="2167"/>
                    </a:lnTo>
                    <a:lnTo>
                      <a:pt x="438" y="2179"/>
                    </a:lnTo>
                    <a:lnTo>
                      <a:pt x="0" y="2027"/>
                    </a:lnTo>
                    <a:lnTo>
                      <a:pt x="0" y="1750"/>
                    </a:lnTo>
                    <a:lnTo>
                      <a:pt x="450" y="1597"/>
                    </a:lnTo>
                    <a:lnTo>
                      <a:pt x="465" y="1606"/>
                    </a:lnTo>
                    <a:lnTo>
                      <a:pt x="484" y="1522"/>
                    </a:lnTo>
                    <a:lnTo>
                      <a:pt x="508" y="1439"/>
                    </a:lnTo>
                    <a:lnTo>
                      <a:pt x="538" y="1360"/>
                    </a:lnTo>
                    <a:lnTo>
                      <a:pt x="572" y="1282"/>
                    </a:lnTo>
                    <a:lnTo>
                      <a:pt x="610" y="1207"/>
                    </a:lnTo>
                    <a:lnTo>
                      <a:pt x="652" y="1133"/>
                    </a:lnTo>
                    <a:lnTo>
                      <a:pt x="697" y="1063"/>
                    </a:lnTo>
                    <a:lnTo>
                      <a:pt x="645" y="1047"/>
                    </a:lnTo>
                    <a:lnTo>
                      <a:pt x="437" y="628"/>
                    </a:lnTo>
                    <a:lnTo>
                      <a:pt x="627" y="437"/>
                    </a:lnTo>
                    <a:lnTo>
                      <a:pt x="1054" y="655"/>
                    </a:lnTo>
                    <a:lnTo>
                      <a:pt x="1066" y="696"/>
                    </a:lnTo>
                    <a:lnTo>
                      <a:pt x="1135" y="651"/>
                    </a:lnTo>
                    <a:lnTo>
                      <a:pt x="1207" y="609"/>
                    </a:lnTo>
                    <a:lnTo>
                      <a:pt x="1280" y="571"/>
                    </a:lnTo>
                    <a:lnTo>
                      <a:pt x="1356" y="538"/>
                    </a:lnTo>
                    <a:lnTo>
                      <a:pt x="1434" y="509"/>
                    </a:lnTo>
                    <a:lnTo>
                      <a:pt x="1515" y="485"/>
                    </a:lnTo>
                    <a:lnTo>
                      <a:pt x="1597" y="466"/>
                    </a:lnTo>
                    <a:lnTo>
                      <a:pt x="1583" y="439"/>
                    </a:lnTo>
                    <a:lnTo>
                      <a:pt x="174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3" name="Freeform 19">
                <a:extLst>
                  <a:ext uri="{FF2B5EF4-FFF2-40B4-BE49-F238E27FC236}">
                    <a16:creationId xmlns:a16="http://schemas.microsoft.com/office/drawing/2014/main" id="{94FE7269-754C-4061-8CFB-2577BAFD80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4640" y="3688545"/>
                <a:ext cx="601819" cy="608787"/>
              </a:xfrm>
              <a:custGeom>
                <a:avLst/>
                <a:gdLst>
                  <a:gd name="T0" fmla="*/ 869 w 1902"/>
                  <a:gd name="T1" fmla="*/ 565 h 1921"/>
                  <a:gd name="T2" fmla="*/ 760 w 1902"/>
                  <a:gd name="T3" fmla="*/ 606 h 1921"/>
                  <a:gd name="T4" fmla="*/ 665 w 1902"/>
                  <a:gd name="T5" fmla="*/ 676 h 1921"/>
                  <a:gd name="T6" fmla="*/ 597 w 1902"/>
                  <a:gd name="T7" fmla="*/ 767 h 1921"/>
                  <a:gd name="T8" fmla="*/ 558 w 1902"/>
                  <a:gd name="T9" fmla="*/ 872 h 1921"/>
                  <a:gd name="T10" fmla="*/ 548 w 1902"/>
                  <a:gd name="T11" fmla="*/ 984 h 1921"/>
                  <a:gd name="T12" fmla="*/ 571 w 1902"/>
                  <a:gd name="T13" fmla="*/ 1097 h 1921"/>
                  <a:gd name="T14" fmla="*/ 628 w 1902"/>
                  <a:gd name="T15" fmla="*/ 1203 h 1921"/>
                  <a:gd name="T16" fmla="*/ 709 w 1902"/>
                  <a:gd name="T17" fmla="*/ 1284 h 1921"/>
                  <a:gd name="T18" fmla="*/ 809 w 1902"/>
                  <a:gd name="T19" fmla="*/ 1338 h 1921"/>
                  <a:gd name="T20" fmla="*/ 918 w 1902"/>
                  <a:gd name="T21" fmla="*/ 1362 h 1921"/>
                  <a:gd name="T22" fmla="*/ 1030 w 1902"/>
                  <a:gd name="T23" fmla="*/ 1356 h 1921"/>
                  <a:gd name="T24" fmla="*/ 1141 w 1902"/>
                  <a:gd name="T25" fmla="*/ 1315 h 1921"/>
                  <a:gd name="T26" fmla="*/ 1235 w 1902"/>
                  <a:gd name="T27" fmla="*/ 1245 h 1921"/>
                  <a:gd name="T28" fmla="*/ 1304 w 1902"/>
                  <a:gd name="T29" fmla="*/ 1154 h 1921"/>
                  <a:gd name="T30" fmla="*/ 1343 w 1902"/>
                  <a:gd name="T31" fmla="*/ 1049 h 1921"/>
                  <a:gd name="T32" fmla="*/ 1353 w 1902"/>
                  <a:gd name="T33" fmla="*/ 937 h 1921"/>
                  <a:gd name="T34" fmla="*/ 1330 w 1902"/>
                  <a:gd name="T35" fmla="*/ 824 h 1921"/>
                  <a:gd name="T36" fmla="*/ 1273 w 1902"/>
                  <a:gd name="T37" fmla="*/ 719 h 1921"/>
                  <a:gd name="T38" fmla="*/ 1191 w 1902"/>
                  <a:gd name="T39" fmla="*/ 639 h 1921"/>
                  <a:gd name="T40" fmla="*/ 1092 w 1902"/>
                  <a:gd name="T41" fmla="*/ 583 h 1921"/>
                  <a:gd name="T42" fmla="*/ 983 w 1902"/>
                  <a:gd name="T43" fmla="*/ 559 h 1921"/>
                  <a:gd name="T44" fmla="*/ 988 w 1902"/>
                  <a:gd name="T45" fmla="*/ 0 h 1921"/>
                  <a:gd name="T46" fmla="*/ 1257 w 1902"/>
                  <a:gd name="T47" fmla="*/ 261 h 1921"/>
                  <a:gd name="T48" fmla="*/ 1382 w 1902"/>
                  <a:gd name="T49" fmla="*/ 329 h 1921"/>
                  <a:gd name="T50" fmla="*/ 1596 w 1902"/>
                  <a:gd name="T51" fmla="*/ 249 h 1921"/>
                  <a:gd name="T52" fmla="*/ 1635 w 1902"/>
                  <a:gd name="T53" fmla="*/ 621 h 1921"/>
                  <a:gd name="T54" fmla="*/ 1687 w 1902"/>
                  <a:gd name="T55" fmla="*/ 756 h 1921"/>
                  <a:gd name="T56" fmla="*/ 1902 w 1902"/>
                  <a:gd name="T57" fmla="*/ 831 h 1921"/>
                  <a:gd name="T58" fmla="*/ 1693 w 1902"/>
                  <a:gd name="T59" fmla="*/ 1141 h 1921"/>
                  <a:gd name="T60" fmla="*/ 1646 w 1902"/>
                  <a:gd name="T61" fmla="*/ 1276 h 1921"/>
                  <a:gd name="T62" fmla="*/ 1763 w 1902"/>
                  <a:gd name="T63" fmla="*/ 1473 h 1921"/>
                  <a:gd name="T64" fmla="*/ 1403 w 1902"/>
                  <a:gd name="T65" fmla="*/ 1576 h 1921"/>
                  <a:gd name="T66" fmla="*/ 1312 w 1902"/>
                  <a:gd name="T67" fmla="*/ 1634 h 1921"/>
                  <a:gd name="T68" fmla="*/ 1214 w 1902"/>
                  <a:gd name="T69" fmla="*/ 1678 h 1921"/>
                  <a:gd name="T70" fmla="*/ 931 w 1902"/>
                  <a:gd name="T71" fmla="*/ 1921 h 1921"/>
                  <a:gd name="T72" fmla="*/ 830 w 1902"/>
                  <a:gd name="T73" fmla="*/ 1716 h 1921"/>
                  <a:gd name="T74" fmla="*/ 691 w 1902"/>
                  <a:gd name="T75" fmla="*/ 1680 h 1921"/>
                  <a:gd name="T76" fmla="*/ 318 w 1902"/>
                  <a:gd name="T77" fmla="*/ 1685 h 1921"/>
                  <a:gd name="T78" fmla="*/ 373 w 1902"/>
                  <a:gd name="T79" fmla="*/ 1463 h 1921"/>
                  <a:gd name="T80" fmla="*/ 289 w 1902"/>
                  <a:gd name="T81" fmla="*/ 1346 h 1921"/>
                  <a:gd name="T82" fmla="*/ 0 w 1902"/>
                  <a:gd name="T83" fmla="*/ 1108 h 1921"/>
                  <a:gd name="T84" fmla="*/ 186 w 1902"/>
                  <a:gd name="T85" fmla="*/ 974 h 1921"/>
                  <a:gd name="T86" fmla="*/ 197 w 1902"/>
                  <a:gd name="T87" fmla="*/ 831 h 1921"/>
                  <a:gd name="T88" fmla="*/ 127 w 1902"/>
                  <a:gd name="T89" fmla="*/ 464 h 1921"/>
                  <a:gd name="T90" fmla="*/ 355 w 1902"/>
                  <a:gd name="T91" fmla="*/ 481 h 1921"/>
                  <a:gd name="T92" fmla="*/ 457 w 1902"/>
                  <a:gd name="T93" fmla="*/ 376 h 1921"/>
                  <a:gd name="T94" fmla="*/ 639 w 1902"/>
                  <a:gd name="T95" fmla="*/ 50 h 1921"/>
                  <a:gd name="T96" fmla="*/ 805 w 1902"/>
                  <a:gd name="T97" fmla="*/ 210 h 1921"/>
                  <a:gd name="T98" fmla="*/ 947 w 1902"/>
                  <a:gd name="T99" fmla="*/ 196 h 1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2" h="1921">
                    <a:moveTo>
                      <a:pt x="926" y="559"/>
                    </a:moveTo>
                    <a:lnTo>
                      <a:pt x="869" y="565"/>
                    </a:lnTo>
                    <a:lnTo>
                      <a:pt x="813" y="582"/>
                    </a:lnTo>
                    <a:lnTo>
                      <a:pt x="760" y="606"/>
                    </a:lnTo>
                    <a:lnTo>
                      <a:pt x="709" y="639"/>
                    </a:lnTo>
                    <a:lnTo>
                      <a:pt x="665" y="676"/>
                    </a:lnTo>
                    <a:lnTo>
                      <a:pt x="628" y="719"/>
                    </a:lnTo>
                    <a:lnTo>
                      <a:pt x="597" y="767"/>
                    </a:lnTo>
                    <a:lnTo>
                      <a:pt x="574" y="818"/>
                    </a:lnTo>
                    <a:lnTo>
                      <a:pt x="558" y="872"/>
                    </a:lnTo>
                    <a:lnTo>
                      <a:pt x="549" y="927"/>
                    </a:lnTo>
                    <a:lnTo>
                      <a:pt x="548" y="984"/>
                    </a:lnTo>
                    <a:lnTo>
                      <a:pt x="556" y="1041"/>
                    </a:lnTo>
                    <a:lnTo>
                      <a:pt x="571" y="1097"/>
                    </a:lnTo>
                    <a:lnTo>
                      <a:pt x="595" y="1152"/>
                    </a:lnTo>
                    <a:lnTo>
                      <a:pt x="628" y="1203"/>
                    </a:lnTo>
                    <a:lnTo>
                      <a:pt x="665" y="1247"/>
                    </a:lnTo>
                    <a:lnTo>
                      <a:pt x="709" y="1284"/>
                    </a:lnTo>
                    <a:lnTo>
                      <a:pt x="756" y="1313"/>
                    </a:lnTo>
                    <a:lnTo>
                      <a:pt x="809" y="1338"/>
                    </a:lnTo>
                    <a:lnTo>
                      <a:pt x="862" y="1354"/>
                    </a:lnTo>
                    <a:lnTo>
                      <a:pt x="918" y="1362"/>
                    </a:lnTo>
                    <a:lnTo>
                      <a:pt x="975" y="1362"/>
                    </a:lnTo>
                    <a:lnTo>
                      <a:pt x="1030" y="1356"/>
                    </a:lnTo>
                    <a:lnTo>
                      <a:pt x="1087" y="1339"/>
                    </a:lnTo>
                    <a:lnTo>
                      <a:pt x="1141" y="1315"/>
                    </a:lnTo>
                    <a:lnTo>
                      <a:pt x="1191" y="1284"/>
                    </a:lnTo>
                    <a:lnTo>
                      <a:pt x="1235" y="1245"/>
                    </a:lnTo>
                    <a:lnTo>
                      <a:pt x="1273" y="1203"/>
                    </a:lnTo>
                    <a:lnTo>
                      <a:pt x="1304" y="1154"/>
                    </a:lnTo>
                    <a:lnTo>
                      <a:pt x="1327" y="1103"/>
                    </a:lnTo>
                    <a:lnTo>
                      <a:pt x="1343" y="1049"/>
                    </a:lnTo>
                    <a:lnTo>
                      <a:pt x="1351" y="994"/>
                    </a:lnTo>
                    <a:lnTo>
                      <a:pt x="1353" y="937"/>
                    </a:lnTo>
                    <a:lnTo>
                      <a:pt x="1345" y="880"/>
                    </a:lnTo>
                    <a:lnTo>
                      <a:pt x="1330" y="824"/>
                    </a:lnTo>
                    <a:lnTo>
                      <a:pt x="1306" y="769"/>
                    </a:lnTo>
                    <a:lnTo>
                      <a:pt x="1273" y="719"/>
                    </a:lnTo>
                    <a:lnTo>
                      <a:pt x="1235" y="675"/>
                    </a:lnTo>
                    <a:lnTo>
                      <a:pt x="1191" y="639"/>
                    </a:lnTo>
                    <a:lnTo>
                      <a:pt x="1144" y="608"/>
                    </a:lnTo>
                    <a:lnTo>
                      <a:pt x="1092" y="583"/>
                    </a:lnTo>
                    <a:lnTo>
                      <a:pt x="1038" y="567"/>
                    </a:lnTo>
                    <a:lnTo>
                      <a:pt x="983" y="559"/>
                    </a:lnTo>
                    <a:lnTo>
                      <a:pt x="926" y="559"/>
                    </a:lnTo>
                    <a:close/>
                    <a:moveTo>
                      <a:pt x="988" y="0"/>
                    </a:moveTo>
                    <a:lnTo>
                      <a:pt x="1297" y="65"/>
                    </a:lnTo>
                    <a:lnTo>
                      <a:pt x="1257" y="261"/>
                    </a:lnTo>
                    <a:lnTo>
                      <a:pt x="1320" y="292"/>
                    </a:lnTo>
                    <a:lnTo>
                      <a:pt x="1382" y="329"/>
                    </a:lnTo>
                    <a:lnTo>
                      <a:pt x="1439" y="373"/>
                    </a:lnTo>
                    <a:lnTo>
                      <a:pt x="1596" y="249"/>
                    </a:lnTo>
                    <a:lnTo>
                      <a:pt x="1791" y="497"/>
                    </a:lnTo>
                    <a:lnTo>
                      <a:pt x="1635" y="621"/>
                    </a:lnTo>
                    <a:lnTo>
                      <a:pt x="1664" y="688"/>
                    </a:lnTo>
                    <a:lnTo>
                      <a:pt x="1687" y="756"/>
                    </a:lnTo>
                    <a:lnTo>
                      <a:pt x="1703" y="824"/>
                    </a:lnTo>
                    <a:lnTo>
                      <a:pt x="1902" y="831"/>
                    </a:lnTo>
                    <a:lnTo>
                      <a:pt x="1892" y="1147"/>
                    </a:lnTo>
                    <a:lnTo>
                      <a:pt x="1693" y="1141"/>
                    </a:lnTo>
                    <a:lnTo>
                      <a:pt x="1672" y="1209"/>
                    </a:lnTo>
                    <a:lnTo>
                      <a:pt x="1646" y="1276"/>
                    </a:lnTo>
                    <a:lnTo>
                      <a:pt x="1614" y="1341"/>
                    </a:lnTo>
                    <a:lnTo>
                      <a:pt x="1763" y="1473"/>
                    </a:lnTo>
                    <a:lnTo>
                      <a:pt x="1553" y="1709"/>
                    </a:lnTo>
                    <a:lnTo>
                      <a:pt x="1403" y="1576"/>
                    </a:lnTo>
                    <a:lnTo>
                      <a:pt x="1359" y="1607"/>
                    </a:lnTo>
                    <a:lnTo>
                      <a:pt x="1312" y="1634"/>
                    </a:lnTo>
                    <a:lnTo>
                      <a:pt x="1263" y="1657"/>
                    </a:lnTo>
                    <a:lnTo>
                      <a:pt x="1214" y="1678"/>
                    </a:lnTo>
                    <a:lnTo>
                      <a:pt x="1244" y="1876"/>
                    </a:lnTo>
                    <a:lnTo>
                      <a:pt x="931" y="1921"/>
                    </a:lnTo>
                    <a:lnTo>
                      <a:pt x="901" y="1724"/>
                    </a:lnTo>
                    <a:lnTo>
                      <a:pt x="830" y="1716"/>
                    </a:lnTo>
                    <a:lnTo>
                      <a:pt x="760" y="1701"/>
                    </a:lnTo>
                    <a:lnTo>
                      <a:pt x="691" y="1680"/>
                    </a:lnTo>
                    <a:lnTo>
                      <a:pt x="587" y="1849"/>
                    </a:lnTo>
                    <a:lnTo>
                      <a:pt x="318" y="1685"/>
                    </a:lnTo>
                    <a:lnTo>
                      <a:pt x="422" y="1514"/>
                    </a:lnTo>
                    <a:lnTo>
                      <a:pt x="373" y="1463"/>
                    </a:lnTo>
                    <a:lnTo>
                      <a:pt x="329" y="1406"/>
                    </a:lnTo>
                    <a:lnTo>
                      <a:pt x="289" y="1346"/>
                    </a:lnTo>
                    <a:lnTo>
                      <a:pt x="100" y="1408"/>
                    </a:lnTo>
                    <a:lnTo>
                      <a:pt x="0" y="1108"/>
                    </a:lnTo>
                    <a:lnTo>
                      <a:pt x="191" y="1046"/>
                    </a:lnTo>
                    <a:lnTo>
                      <a:pt x="186" y="974"/>
                    </a:lnTo>
                    <a:lnTo>
                      <a:pt x="188" y="901"/>
                    </a:lnTo>
                    <a:lnTo>
                      <a:pt x="197" y="831"/>
                    </a:lnTo>
                    <a:lnTo>
                      <a:pt x="12" y="756"/>
                    </a:lnTo>
                    <a:lnTo>
                      <a:pt x="127" y="464"/>
                    </a:lnTo>
                    <a:lnTo>
                      <a:pt x="313" y="538"/>
                    </a:lnTo>
                    <a:lnTo>
                      <a:pt x="355" y="481"/>
                    </a:lnTo>
                    <a:lnTo>
                      <a:pt x="403" y="427"/>
                    </a:lnTo>
                    <a:lnTo>
                      <a:pt x="457" y="376"/>
                    </a:lnTo>
                    <a:lnTo>
                      <a:pt x="362" y="200"/>
                    </a:lnTo>
                    <a:lnTo>
                      <a:pt x="639" y="50"/>
                    </a:lnTo>
                    <a:lnTo>
                      <a:pt x="734" y="226"/>
                    </a:lnTo>
                    <a:lnTo>
                      <a:pt x="805" y="210"/>
                    </a:lnTo>
                    <a:lnTo>
                      <a:pt x="875" y="200"/>
                    </a:lnTo>
                    <a:lnTo>
                      <a:pt x="947" y="196"/>
                    </a:lnTo>
                    <a:lnTo>
                      <a:pt x="988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44" name="Group 55">
                <a:extLst>
                  <a:ext uri="{FF2B5EF4-FFF2-40B4-BE49-F238E27FC236}">
                    <a16:creationId xmlns:a16="http://schemas.microsoft.com/office/drawing/2014/main" id="{2BFC9FFA-B3DF-494F-BEA1-3FFD641E6BA8}"/>
                  </a:ext>
                </a:extLst>
              </p:cNvPr>
              <p:cNvGrpSpPr/>
              <p:nvPr/>
            </p:nvGrpSpPr>
            <p:grpSpPr>
              <a:xfrm rot="1742241">
                <a:off x="4503324" y="3895991"/>
                <a:ext cx="132313" cy="653839"/>
                <a:chOff x="2585357" y="4267200"/>
                <a:chExt cx="169621" cy="838200"/>
              </a:xfrm>
            </p:grpSpPr>
            <p:sp>
              <p:nvSpPr>
                <p:cNvPr id="171" name="Rounded Rectangle 82">
                  <a:extLst>
                    <a:ext uri="{FF2B5EF4-FFF2-40B4-BE49-F238E27FC236}">
                      <a16:creationId xmlns:a16="http://schemas.microsoft.com/office/drawing/2014/main" id="{567D3E14-9CC6-4005-AD93-52C103EAC2ED}"/>
                    </a:ext>
                  </a:extLst>
                </p:cNvPr>
                <p:cNvSpPr/>
                <p:nvPr/>
              </p:nvSpPr>
              <p:spPr>
                <a:xfrm>
                  <a:off x="2585357" y="4267200"/>
                  <a:ext cx="169621" cy="8382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96273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2" name="Oval 83">
                  <a:extLst>
                    <a:ext uri="{FF2B5EF4-FFF2-40B4-BE49-F238E27FC236}">
                      <a16:creationId xmlns:a16="http://schemas.microsoft.com/office/drawing/2014/main" id="{7914DD57-8A3B-479A-BE66-CF805EFA8D11}"/>
                    </a:ext>
                  </a:extLst>
                </p:cNvPr>
                <p:cNvSpPr/>
                <p:nvPr/>
              </p:nvSpPr>
              <p:spPr>
                <a:xfrm>
                  <a:off x="2640430" y="4315522"/>
                  <a:ext cx="59474" cy="5947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45" name="Straight Connector 56">
                <a:extLst>
                  <a:ext uri="{FF2B5EF4-FFF2-40B4-BE49-F238E27FC236}">
                    <a16:creationId xmlns:a16="http://schemas.microsoft.com/office/drawing/2014/main" id="{A73EFE50-0D7C-43F4-96BB-326A3C955200}"/>
                  </a:ext>
                </a:extLst>
              </p:cNvPr>
              <p:cNvCxnSpPr/>
              <p:nvPr/>
            </p:nvCxnSpPr>
            <p:spPr>
              <a:xfrm flipV="1">
                <a:off x="5164365" y="2437485"/>
                <a:ext cx="1542310" cy="991707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146" name="Straight Connector 57">
                <a:extLst>
                  <a:ext uri="{FF2B5EF4-FFF2-40B4-BE49-F238E27FC236}">
                    <a16:creationId xmlns:a16="http://schemas.microsoft.com/office/drawing/2014/main" id="{D45684E9-DE93-4FC4-98E9-6F5A5CF53FA2}"/>
                  </a:ext>
                </a:extLst>
              </p:cNvPr>
              <p:cNvCxnSpPr/>
              <p:nvPr/>
            </p:nvCxnSpPr>
            <p:spPr>
              <a:xfrm flipV="1">
                <a:off x="5405253" y="3266515"/>
                <a:ext cx="1761299" cy="697637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sp>
            <p:nvSpPr>
              <p:cNvPr id="147" name="Freeform 24">
                <a:extLst>
                  <a:ext uri="{FF2B5EF4-FFF2-40B4-BE49-F238E27FC236}">
                    <a16:creationId xmlns:a16="http://schemas.microsoft.com/office/drawing/2014/main" id="{BAF8450E-33F3-4788-9629-B6B476E1AF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8086" y="2249779"/>
                <a:ext cx="1203704" cy="1203701"/>
              </a:xfrm>
              <a:custGeom>
                <a:avLst/>
                <a:gdLst>
                  <a:gd name="T0" fmla="*/ 1666 w 4617"/>
                  <a:gd name="T1" fmla="*/ 3790 h 4617"/>
                  <a:gd name="T2" fmla="*/ 2927 w 4617"/>
                  <a:gd name="T3" fmla="*/ 3801 h 4617"/>
                  <a:gd name="T4" fmla="*/ 2889 w 4617"/>
                  <a:gd name="T5" fmla="*/ 2821 h 4617"/>
                  <a:gd name="T6" fmla="*/ 2236 w 4617"/>
                  <a:gd name="T7" fmla="*/ 3074 h 4617"/>
                  <a:gd name="T8" fmla="*/ 2132 w 4617"/>
                  <a:gd name="T9" fmla="*/ 1882 h 4617"/>
                  <a:gd name="T10" fmla="*/ 1862 w 4617"/>
                  <a:gd name="T11" fmla="*/ 2427 h 4617"/>
                  <a:gd name="T12" fmla="*/ 2369 w 4617"/>
                  <a:gd name="T13" fmla="*/ 2766 h 4617"/>
                  <a:gd name="T14" fmla="*/ 2770 w 4617"/>
                  <a:gd name="T15" fmla="*/ 2307 h 4617"/>
                  <a:gd name="T16" fmla="*/ 2363 w 4617"/>
                  <a:gd name="T17" fmla="*/ 1850 h 4617"/>
                  <a:gd name="T18" fmla="*/ 2891 w 4617"/>
                  <a:gd name="T19" fmla="*/ 1805 h 4617"/>
                  <a:gd name="T20" fmla="*/ 3044 w 4617"/>
                  <a:gd name="T21" fmla="*/ 2556 h 4617"/>
                  <a:gd name="T22" fmla="*/ 3877 w 4617"/>
                  <a:gd name="T23" fmla="*/ 1918 h 4617"/>
                  <a:gd name="T24" fmla="*/ 3086 w 4617"/>
                  <a:gd name="T25" fmla="*/ 894 h 4617"/>
                  <a:gd name="T26" fmla="*/ 1678 w 4617"/>
                  <a:gd name="T27" fmla="*/ 821 h 4617"/>
                  <a:gd name="T28" fmla="*/ 821 w 4617"/>
                  <a:gd name="T29" fmla="*/ 1678 h 4617"/>
                  <a:gd name="T30" fmla="*/ 797 w 4617"/>
                  <a:gd name="T31" fmla="*/ 2881 h 4617"/>
                  <a:gd name="T32" fmla="*/ 1619 w 4617"/>
                  <a:gd name="T33" fmla="*/ 1967 h 4617"/>
                  <a:gd name="T34" fmla="*/ 2155 w 4617"/>
                  <a:gd name="T35" fmla="*/ 1539 h 4617"/>
                  <a:gd name="T36" fmla="*/ 2623 w 4617"/>
                  <a:gd name="T37" fmla="*/ 411 h 4617"/>
                  <a:gd name="T38" fmla="*/ 2952 w 4617"/>
                  <a:gd name="T39" fmla="*/ 115 h 4617"/>
                  <a:gd name="T40" fmla="*/ 3358 w 4617"/>
                  <a:gd name="T41" fmla="*/ 337 h 4617"/>
                  <a:gd name="T42" fmla="*/ 3491 w 4617"/>
                  <a:gd name="T43" fmla="*/ 414 h 4617"/>
                  <a:gd name="T44" fmla="*/ 3887 w 4617"/>
                  <a:gd name="T45" fmla="*/ 653 h 4617"/>
                  <a:gd name="T46" fmla="*/ 3722 w 4617"/>
                  <a:gd name="T47" fmla="*/ 1003 h 4617"/>
                  <a:gd name="T48" fmla="*/ 4308 w 4617"/>
                  <a:gd name="T49" fmla="*/ 1154 h 4617"/>
                  <a:gd name="T50" fmla="*/ 4146 w 4617"/>
                  <a:gd name="T51" fmla="*/ 1738 h 4617"/>
                  <a:gd name="T52" fmla="*/ 4530 w 4617"/>
                  <a:gd name="T53" fmla="*/ 1770 h 4617"/>
                  <a:gd name="T54" fmla="*/ 4564 w 4617"/>
                  <a:gd name="T55" fmla="*/ 2236 h 4617"/>
                  <a:gd name="T56" fmla="*/ 4231 w 4617"/>
                  <a:gd name="T57" fmla="*/ 2385 h 4617"/>
                  <a:gd name="T58" fmla="*/ 4530 w 4617"/>
                  <a:gd name="T59" fmla="*/ 2925 h 4617"/>
                  <a:gd name="T60" fmla="*/ 4011 w 4617"/>
                  <a:gd name="T61" fmla="*/ 3203 h 4617"/>
                  <a:gd name="T62" fmla="*/ 4241 w 4617"/>
                  <a:gd name="T63" fmla="*/ 3501 h 4617"/>
                  <a:gd name="T64" fmla="*/ 3954 w 4617"/>
                  <a:gd name="T65" fmla="*/ 3849 h 4617"/>
                  <a:gd name="T66" fmla="*/ 3614 w 4617"/>
                  <a:gd name="T67" fmla="*/ 3723 h 4617"/>
                  <a:gd name="T68" fmla="*/ 3480 w 4617"/>
                  <a:gd name="T69" fmla="*/ 4295 h 4617"/>
                  <a:gd name="T70" fmla="*/ 2879 w 4617"/>
                  <a:gd name="T71" fmla="*/ 4146 h 4617"/>
                  <a:gd name="T72" fmla="*/ 2867 w 4617"/>
                  <a:gd name="T73" fmla="*/ 4539 h 4617"/>
                  <a:gd name="T74" fmla="*/ 2385 w 4617"/>
                  <a:gd name="T75" fmla="*/ 4232 h 4617"/>
                  <a:gd name="T76" fmla="*/ 2232 w 4617"/>
                  <a:gd name="T77" fmla="*/ 4232 h 4617"/>
                  <a:gd name="T78" fmla="*/ 1731 w 4617"/>
                  <a:gd name="T79" fmla="*/ 4540 h 4617"/>
                  <a:gd name="T80" fmla="*/ 1627 w 4617"/>
                  <a:gd name="T81" fmla="*/ 4106 h 4617"/>
                  <a:gd name="T82" fmla="*/ 1137 w 4617"/>
                  <a:gd name="T83" fmla="*/ 4295 h 4617"/>
                  <a:gd name="T84" fmla="*/ 1003 w 4617"/>
                  <a:gd name="T85" fmla="*/ 3723 h 4617"/>
                  <a:gd name="T86" fmla="*/ 656 w 4617"/>
                  <a:gd name="T87" fmla="*/ 3867 h 4617"/>
                  <a:gd name="T88" fmla="*/ 396 w 4617"/>
                  <a:gd name="T89" fmla="*/ 3499 h 4617"/>
                  <a:gd name="T90" fmla="*/ 604 w 4617"/>
                  <a:gd name="T91" fmla="*/ 3204 h 4617"/>
                  <a:gd name="T92" fmla="*/ 115 w 4617"/>
                  <a:gd name="T93" fmla="*/ 2953 h 4617"/>
                  <a:gd name="T94" fmla="*/ 409 w 4617"/>
                  <a:gd name="T95" fmla="*/ 2616 h 4617"/>
                  <a:gd name="T96" fmla="*/ 15 w 4617"/>
                  <a:gd name="T97" fmla="*/ 2264 h 4617"/>
                  <a:gd name="T98" fmla="*/ 98 w 4617"/>
                  <a:gd name="T99" fmla="*/ 1785 h 4617"/>
                  <a:gd name="T100" fmla="*/ 471 w 4617"/>
                  <a:gd name="T101" fmla="*/ 1736 h 4617"/>
                  <a:gd name="T102" fmla="*/ 301 w 4617"/>
                  <a:gd name="T103" fmla="*/ 1174 h 4617"/>
                  <a:gd name="T104" fmla="*/ 817 w 4617"/>
                  <a:gd name="T105" fmla="*/ 1091 h 4617"/>
                  <a:gd name="T106" fmla="*/ 711 w 4617"/>
                  <a:gd name="T107" fmla="*/ 656 h 4617"/>
                  <a:gd name="T108" fmla="*/ 1280 w 4617"/>
                  <a:gd name="T109" fmla="*/ 681 h 4617"/>
                  <a:gd name="T110" fmla="*/ 1247 w 4617"/>
                  <a:gd name="T111" fmla="*/ 320 h 4617"/>
                  <a:gd name="T112" fmla="*/ 1657 w 4617"/>
                  <a:gd name="T113" fmla="*/ 133 h 4617"/>
                  <a:gd name="T114" fmla="*/ 1885 w 4617"/>
                  <a:gd name="T115" fmla="*/ 432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17" h="4617">
                    <a:moveTo>
                      <a:pt x="1733" y="2816"/>
                    </a:moveTo>
                    <a:lnTo>
                      <a:pt x="1726" y="2822"/>
                    </a:lnTo>
                    <a:lnTo>
                      <a:pt x="1719" y="2826"/>
                    </a:lnTo>
                    <a:lnTo>
                      <a:pt x="993" y="3246"/>
                    </a:lnTo>
                    <a:lnTo>
                      <a:pt x="1061" y="3334"/>
                    </a:lnTo>
                    <a:lnTo>
                      <a:pt x="1133" y="3417"/>
                    </a:lnTo>
                    <a:lnTo>
                      <a:pt x="1212" y="3494"/>
                    </a:lnTo>
                    <a:lnTo>
                      <a:pt x="1294" y="3565"/>
                    </a:lnTo>
                    <a:lnTo>
                      <a:pt x="1381" y="3631"/>
                    </a:lnTo>
                    <a:lnTo>
                      <a:pt x="1473" y="3691"/>
                    </a:lnTo>
                    <a:lnTo>
                      <a:pt x="1568" y="3744"/>
                    </a:lnTo>
                    <a:lnTo>
                      <a:pt x="1666" y="3790"/>
                    </a:lnTo>
                    <a:lnTo>
                      <a:pt x="1768" y="3831"/>
                    </a:lnTo>
                    <a:lnTo>
                      <a:pt x="1872" y="3864"/>
                    </a:lnTo>
                    <a:lnTo>
                      <a:pt x="1980" y="3891"/>
                    </a:lnTo>
                    <a:lnTo>
                      <a:pt x="2087" y="3909"/>
                    </a:lnTo>
                    <a:lnTo>
                      <a:pt x="2198" y="3922"/>
                    </a:lnTo>
                    <a:lnTo>
                      <a:pt x="2310" y="3924"/>
                    </a:lnTo>
                    <a:lnTo>
                      <a:pt x="2416" y="3922"/>
                    </a:lnTo>
                    <a:lnTo>
                      <a:pt x="2521" y="3910"/>
                    </a:lnTo>
                    <a:lnTo>
                      <a:pt x="2625" y="3894"/>
                    </a:lnTo>
                    <a:lnTo>
                      <a:pt x="2727" y="3870"/>
                    </a:lnTo>
                    <a:lnTo>
                      <a:pt x="2828" y="3839"/>
                    </a:lnTo>
                    <a:lnTo>
                      <a:pt x="2927" y="3801"/>
                    </a:lnTo>
                    <a:lnTo>
                      <a:pt x="3022" y="3758"/>
                    </a:lnTo>
                    <a:lnTo>
                      <a:pt x="3116" y="3708"/>
                    </a:lnTo>
                    <a:lnTo>
                      <a:pt x="3203" y="3654"/>
                    </a:lnTo>
                    <a:lnTo>
                      <a:pt x="3285" y="3596"/>
                    </a:lnTo>
                    <a:lnTo>
                      <a:pt x="3362" y="3533"/>
                    </a:lnTo>
                    <a:lnTo>
                      <a:pt x="3435" y="3467"/>
                    </a:lnTo>
                    <a:lnTo>
                      <a:pt x="3502" y="3396"/>
                    </a:lnTo>
                    <a:lnTo>
                      <a:pt x="3565" y="3323"/>
                    </a:lnTo>
                    <a:lnTo>
                      <a:pt x="3624" y="3244"/>
                    </a:lnTo>
                    <a:lnTo>
                      <a:pt x="2898" y="2826"/>
                    </a:lnTo>
                    <a:lnTo>
                      <a:pt x="2893" y="2823"/>
                    </a:lnTo>
                    <a:lnTo>
                      <a:pt x="2889" y="2821"/>
                    </a:lnTo>
                    <a:lnTo>
                      <a:pt x="2885" y="2818"/>
                    </a:lnTo>
                    <a:lnTo>
                      <a:pt x="2843" y="2863"/>
                    </a:lnTo>
                    <a:lnTo>
                      <a:pt x="2797" y="2903"/>
                    </a:lnTo>
                    <a:lnTo>
                      <a:pt x="2746" y="2941"/>
                    </a:lnTo>
                    <a:lnTo>
                      <a:pt x="2693" y="2974"/>
                    </a:lnTo>
                    <a:lnTo>
                      <a:pt x="2633" y="3005"/>
                    </a:lnTo>
                    <a:lnTo>
                      <a:pt x="2572" y="3032"/>
                    </a:lnTo>
                    <a:lnTo>
                      <a:pt x="2507" y="3051"/>
                    </a:lnTo>
                    <a:lnTo>
                      <a:pt x="2443" y="3067"/>
                    </a:lnTo>
                    <a:lnTo>
                      <a:pt x="2376" y="3075"/>
                    </a:lnTo>
                    <a:lnTo>
                      <a:pt x="2310" y="3078"/>
                    </a:lnTo>
                    <a:lnTo>
                      <a:pt x="2236" y="3074"/>
                    </a:lnTo>
                    <a:lnTo>
                      <a:pt x="2163" y="3064"/>
                    </a:lnTo>
                    <a:lnTo>
                      <a:pt x="2093" y="3046"/>
                    </a:lnTo>
                    <a:lnTo>
                      <a:pt x="2024" y="3023"/>
                    </a:lnTo>
                    <a:lnTo>
                      <a:pt x="1960" y="2993"/>
                    </a:lnTo>
                    <a:lnTo>
                      <a:pt x="1897" y="2956"/>
                    </a:lnTo>
                    <a:lnTo>
                      <a:pt x="1838" y="2916"/>
                    </a:lnTo>
                    <a:lnTo>
                      <a:pt x="1784" y="2868"/>
                    </a:lnTo>
                    <a:lnTo>
                      <a:pt x="1733" y="2816"/>
                    </a:lnTo>
                    <a:close/>
                    <a:moveTo>
                      <a:pt x="2307" y="1847"/>
                    </a:moveTo>
                    <a:lnTo>
                      <a:pt x="2248" y="1851"/>
                    </a:lnTo>
                    <a:lnTo>
                      <a:pt x="2190" y="1862"/>
                    </a:lnTo>
                    <a:lnTo>
                      <a:pt x="2132" y="1882"/>
                    </a:lnTo>
                    <a:lnTo>
                      <a:pt x="2078" y="1908"/>
                    </a:lnTo>
                    <a:lnTo>
                      <a:pt x="2034" y="1938"/>
                    </a:lnTo>
                    <a:lnTo>
                      <a:pt x="1994" y="1970"/>
                    </a:lnTo>
                    <a:lnTo>
                      <a:pt x="1959" y="2008"/>
                    </a:lnTo>
                    <a:lnTo>
                      <a:pt x="1927" y="2048"/>
                    </a:lnTo>
                    <a:lnTo>
                      <a:pt x="1900" y="2092"/>
                    </a:lnTo>
                    <a:lnTo>
                      <a:pt x="1879" y="2139"/>
                    </a:lnTo>
                    <a:lnTo>
                      <a:pt x="1862" y="2190"/>
                    </a:lnTo>
                    <a:lnTo>
                      <a:pt x="1851" y="2248"/>
                    </a:lnTo>
                    <a:lnTo>
                      <a:pt x="1847" y="2309"/>
                    </a:lnTo>
                    <a:lnTo>
                      <a:pt x="1851" y="2369"/>
                    </a:lnTo>
                    <a:lnTo>
                      <a:pt x="1862" y="2427"/>
                    </a:lnTo>
                    <a:lnTo>
                      <a:pt x="1882" y="2485"/>
                    </a:lnTo>
                    <a:lnTo>
                      <a:pt x="1908" y="2539"/>
                    </a:lnTo>
                    <a:lnTo>
                      <a:pt x="1939" y="2584"/>
                    </a:lnTo>
                    <a:lnTo>
                      <a:pt x="1974" y="2626"/>
                    </a:lnTo>
                    <a:lnTo>
                      <a:pt x="2012" y="2662"/>
                    </a:lnTo>
                    <a:lnTo>
                      <a:pt x="2055" y="2695"/>
                    </a:lnTo>
                    <a:lnTo>
                      <a:pt x="2101" y="2721"/>
                    </a:lnTo>
                    <a:lnTo>
                      <a:pt x="2150" y="2742"/>
                    </a:lnTo>
                    <a:lnTo>
                      <a:pt x="2202" y="2758"/>
                    </a:lnTo>
                    <a:lnTo>
                      <a:pt x="2254" y="2767"/>
                    </a:lnTo>
                    <a:lnTo>
                      <a:pt x="2309" y="2770"/>
                    </a:lnTo>
                    <a:lnTo>
                      <a:pt x="2369" y="2766"/>
                    </a:lnTo>
                    <a:lnTo>
                      <a:pt x="2427" y="2755"/>
                    </a:lnTo>
                    <a:lnTo>
                      <a:pt x="2485" y="2735"/>
                    </a:lnTo>
                    <a:lnTo>
                      <a:pt x="2539" y="2709"/>
                    </a:lnTo>
                    <a:lnTo>
                      <a:pt x="2583" y="2679"/>
                    </a:lnTo>
                    <a:lnTo>
                      <a:pt x="2623" y="2647"/>
                    </a:lnTo>
                    <a:lnTo>
                      <a:pt x="2658" y="2609"/>
                    </a:lnTo>
                    <a:lnTo>
                      <a:pt x="2690" y="2569"/>
                    </a:lnTo>
                    <a:lnTo>
                      <a:pt x="2717" y="2525"/>
                    </a:lnTo>
                    <a:lnTo>
                      <a:pt x="2738" y="2478"/>
                    </a:lnTo>
                    <a:lnTo>
                      <a:pt x="2755" y="2427"/>
                    </a:lnTo>
                    <a:lnTo>
                      <a:pt x="2766" y="2369"/>
                    </a:lnTo>
                    <a:lnTo>
                      <a:pt x="2770" y="2307"/>
                    </a:lnTo>
                    <a:lnTo>
                      <a:pt x="2766" y="2248"/>
                    </a:lnTo>
                    <a:lnTo>
                      <a:pt x="2755" y="2190"/>
                    </a:lnTo>
                    <a:lnTo>
                      <a:pt x="2735" y="2132"/>
                    </a:lnTo>
                    <a:lnTo>
                      <a:pt x="2709" y="2078"/>
                    </a:lnTo>
                    <a:lnTo>
                      <a:pt x="2678" y="2033"/>
                    </a:lnTo>
                    <a:lnTo>
                      <a:pt x="2643" y="1991"/>
                    </a:lnTo>
                    <a:lnTo>
                      <a:pt x="2605" y="1955"/>
                    </a:lnTo>
                    <a:lnTo>
                      <a:pt x="2562" y="1922"/>
                    </a:lnTo>
                    <a:lnTo>
                      <a:pt x="2516" y="1896"/>
                    </a:lnTo>
                    <a:lnTo>
                      <a:pt x="2467" y="1875"/>
                    </a:lnTo>
                    <a:lnTo>
                      <a:pt x="2415" y="1859"/>
                    </a:lnTo>
                    <a:lnTo>
                      <a:pt x="2363" y="1850"/>
                    </a:lnTo>
                    <a:lnTo>
                      <a:pt x="2307" y="1847"/>
                    </a:lnTo>
                    <a:close/>
                    <a:moveTo>
                      <a:pt x="2462" y="701"/>
                    </a:moveTo>
                    <a:lnTo>
                      <a:pt x="2462" y="1539"/>
                    </a:lnTo>
                    <a:lnTo>
                      <a:pt x="2462" y="1547"/>
                    </a:lnTo>
                    <a:lnTo>
                      <a:pt x="2461" y="1556"/>
                    </a:lnTo>
                    <a:lnTo>
                      <a:pt x="2531" y="1574"/>
                    </a:lnTo>
                    <a:lnTo>
                      <a:pt x="2600" y="1598"/>
                    </a:lnTo>
                    <a:lnTo>
                      <a:pt x="2664" y="1629"/>
                    </a:lnTo>
                    <a:lnTo>
                      <a:pt x="2727" y="1664"/>
                    </a:lnTo>
                    <a:lnTo>
                      <a:pt x="2786" y="1705"/>
                    </a:lnTo>
                    <a:lnTo>
                      <a:pt x="2840" y="1753"/>
                    </a:lnTo>
                    <a:lnTo>
                      <a:pt x="2891" y="1805"/>
                    </a:lnTo>
                    <a:lnTo>
                      <a:pt x="2935" y="1862"/>
                    </a:lnTo>
                    <a:lnTo>
                      <a:pt x="2974" y="1924"/>
                    </a:lnTo>
                    <a:lnTo>
                      <a:pt x="3009" y="1992"/>
                    </a:lnTo>
                    <a:lnTo>
                      <a:pt x="3037" y="2062"/>
                    </a:lnTo>
                    <a:lnTo>
                      <a:pt x="3058" y="2135"/>
                    </a:lnTo>
                    <a:lnTo>
                      <a:pt x="3072" y="2208"/>
                    </a:lnTo>
                    <a:lnTo>
                      <a:pt x="3078" y="2283"/>
                    </a:lnTo>
                    <a:lnTo>
                      <a:pt x="3077" y="2357"/>
                    </a:lnTo>
                    <a:lnTo>
                      <a:pt x="3068" y="2433"/>
                    </a:lnTo>
                    <a:lnTo>
                      <a:pt x="3051" y="2507"/>
                    </a:lnTo>
                    <a:lnTo>
                      <a:pt x="3037" y="2553"/>
                    </a:lnTo>
                    <a:lnTo>
                      <a:pt x="3044" y="2556"/>
                    </a:lnTo>
                    <a:lnTo>
                      <a:pt x="3051" y="2560"/>
                    </a:lnTo>
                    <a:lnTo>
                      <a:pt x="3778" y="2979"/>
                    </a:lnTo>
                    <a:lnTo>
                      <a:pt x="3818" y="2879"/>
                    </a:lnTo>
                    <a:lnTo>
                      <a:pt x="3853" y="2777"/>
                    </a:lnTo>
                    <a:lnTo>
                      <a:pt x="3881" y="2672"/>
                    </a:lnTo>
                    <a:lnTo>
                      <a:pt x="3902" y="2567"/>
                    </a:lnTo>
                    <a:lnTo>
                      <a:pt x="3916" y="2460"/>
                    </a:lnTo>
                    <a:lnTo>
                      <a:pt x="3923" y="2352"/>
                    </a:lnTo>
                    <a:lnTo>
                      <a:pt x="3923" y="2243"/>
                    </a:lnTo>
                    <a:lnTo>
                      <a:pt x="3915" y="2135"/>
                    </a:lnTo>
                    <a:lnTo>
                      <a:pt x="3899" y="2026"/>
                    </a:lnTo>
                    <a:lnTo>
                      <a:pt x="3877" y="1918"/>
                    </a:lnTo>
                    <a:lnTo>
                      <a:pt x="3846" y="1812"/>
                    </a:lnTo>
                    <a:lnTo>
                      <a:pt x="3808" y="1705"/>
                    </a:lnTo>
                    <a:lnTo>
                      <a:pt x="3762" y="1602"/>
                    </a:lnTo>
                    <a:lnTo>
                      <a:pt x="3708" y="1501"/>
                    </a:lnTo>
                    <a:lnTo>
                      <a:pt x="3649" y="1406"/>
                    </a:lnTo>
                    <a:lnTo>
                      <a:pt x="3583" y="1317"/>
                    </a:lnTo>
                    <a:lnTo>
                      <a:pt x="3513" y="1231"/>
                    </a:lnTo>
                    <a:lnTo>
                      <a:pt x="3438" y="1153"/>
                    </a:lnTo>
                    <a:lnTo>
                      <a:pt x="3356" y="1079"/>
                    </a:lnTo>
                    <a:lnTo>
                      <a:pt x="3270" y="1012"/>
                    </a:lnTo>
                    <a:lnTo>
                      <a:pt x="3180" y="950"/>
                    </a:lnTo>
                    <a:lnTo>
                      <a:pt x="3086" y="894"/>
                    </a:lnTo>
                    <a:lnTo>
                      <a:pt x="2990" y="845"/>
                    </a:lnTo>
                    <a:lnTo>
                      <a:pt x="2889" y="802"/>
                    </a:lnTo>
                    <a:lnTo>
                      <a:pt x="2786" y="765"/>
                    </a:lnTo>
                    <a:lnTo>
                      <a:pt x="2681" y="737"/>
                    </a:lnTo>
                    <a:lnTo>
                      <a:pt x="2573" y="715"/>
                    </a:lnTo>
                    <a:lnTo>
                      <a:pt x="2462" y="701"/>
                    </a:lnTo>
                    <a:close/>
                    <a:moveTo>
                      <a:pt x="2155" y="701"/>
                    </a:moveTo>
                    <a:lnTo>
                      <a:pt x="2057" y="712"/>
                    </a:lnTo>
                    <a:lnTo>
                      <a:pt x="1960" y="730"/>
                    </a:lnTo>
                    <a:lnTo>
                      <a:pt x="1865" y="756"/>
                    </a:lnTo>
                    <a:lnTo>
                      <a:pt x="1770" y="785"/>
                    </a:lnTo>
                    <a:lnTo>
                      <a:pt x="1678" y="821"/>
                    </a:lnTo>
                    <a:lnTo>
                      <a:pt x="1588" y="862"/>
                    </a:lnTo>
                    <a:lnTo>
                      <a:pt x="1501" y="909"/>
                    </a:lnTo>
                    <a:lnTo>
                      <a:pt x="1409" y="967"/>
                    </a:lnTo>
                    <a:lnTo>
                      <a:pt x="1322" y="1028"/>
                    </a:lnTo>
                    <a:lnTo>
                      <a:pt x="1240" y="1097"/>
                    </a:lnTo>
                    <a:lnTo>
                      <a:pt x="1163" y="1168"/>
                    </a:lnTo>
                    <a:lnTo>
                      <a:pt x="1093" y="1244"/>
                    </a:lnTo>
                    <a:lnTo>
                      <a:pt x="1027" y="1325"/>
                    </a:lnTo>
                    <a:lnTo>
                      <a:pt x="967" y="1409"/>
                    </a:lnTo>
                    <a:lnTo>
                      <a:pt x="912" y="1496"/>
                    </a:lnTo>
                    <a:lnTo>
                      <a:pt x="865" y="1585"/>
                    </a:lnTo>
                    <a:lnTo>
                      <a:pt x="821" y="1678"/>
                    </a:lnTo>
                    <a:lnTo>
                      <a:pt x="785" y="1773"/>
                    </a:lnTo>
                    <a:lnTo>
                      <a:pt x="754" y="1869"/>
                    </a:lnTo>
                    <a:lnTo>
                      <a:pt x="730" y="1969"/>
                    </a:lnTo>
                    <a:lnTo>
                      <a:pt x="712" y="2068"/>
                    </a:lnTo>
                    <a:lnTo>
                      <a:pt x="700" y="2170"/>
                    </a:lnTo>
                    <a:lnTo>
                      <a:pt x="694" y="2271"/>
                    </a:lnTo>
                    <a:lnTo>
                      <a:pt x="694" y="2373"/>
                    </a:lnTo>
                    <a:lnTo>
                      <a:pt x="702" y="2476"/>
                    </a:lnTo>
                    <a:lnTo>
                      <a:pt x="715" y="2579"/>
                    </a:lnTo>
                    <a:lnTo>
                      <a:pt x="736" y="2681"/>
                    </a:lnTo>
                    <a:lnTo>
                      <a:pt x="764" y="2781"/>
                    </a:lnTo>
                    <a:lnTo>
                      <a:pt x="797" y="2881"/>
                    </a:lnTo>
                    <a:lnTo>
                      <a:pt x="838" y="2979"/>
                    </a:lnTo>
                    <a:lnTo>
                      <a:pt x="1566" y="2560"/>
                    </a:lnTo>
                    <a:lnTo>
                      <a:pt x="1573" y="2556"/>
                    </a:lnTo>
                    <a:lnTo>
                      <a:pt x="1578" y="2553"/>
                    </a:lnTo>
                    <a:lnTo>
                      <a:pt x="1559" y="2482"/>
                    </a:lnTo>
                    <a:lnTo>
                      <a:pt x="1545" y="2408"/>
                    </a:lnTo>
                    <a:lnTo>
                      <a:pt x="1539" y="2334"/>
                    </a:lnTo>
                    <a:lnTo>
                      <a:pt x="1540" y="2260"/>
                    </a:lnTo>
                    <a:lnTo>
                      <a:pt x="1549" y="2184"/>
                    </a:lnTo>
                    <a:lnTo>
                      <a:pt x="1566" y="2110"/>
                    </a:lnTo>
                    <a:lnTo>
                      <a:pt x="1589" y="2037"/>
                    </a:lnTo>
                    <a:lnTo>
                      <a:pt x="1619" y="1967"/>
                    </a:lnTo>
                    <a:lnTo>
                      <a:pt x="1655" y="1901"/>
                    </a:lnTo>
                    <a:lnTo>
                      <a:pt x="1698" y="1840"/>
                    </a:lnTo>
                    <a:lnTo>
                      <a:pt x="1746" y="1782"/>
                    </a:lnTo>
                    <a:lnTo>
                      <a:pt x="1801" y="1731"/>
                    </a:lnTo>
                    <a:lnTo>
                      <a:pt x="1859" y="1683"/>
                    </a:lnTo>
                    <a:lnTo>
                      <a:pt x="1924" y="1643"/>
                    </a:lnTo>
                    <a:lnTo>
                      <a:pt x="1980" y="1613"/>
                    </a:lnTo>
                    <a:lnTo>
                      <a:pt x="2037" y="1589"/>
                    </a:lnTo>
                    <a:lnTo>
                      <a:pt x="2096" y="1571"/>
                    </a:lnTo>
                    <a:lnTo>
                      <a:pt x="2156" y="1556"/>
                    </a:lnTo>
                    <a:lnTo>
                      <a:pt x="2155" y="1547"/>
                    </a:lnTo>
                    <a:lnTo>
                      <a:pt x="2155" y="1539"/>
                    </a:lnTo>
                    <a:lnTo>
                      <a:pt x="2155" y="701"/>
                    </a:lnTo>
                    <a:close/>
                    <a:moveTo>
                      <a:pt x="2309" y="0"/>
                    </a:moveTo>
                    <a:lnTo>
                      <a:pt x="2332" y="4"/>
                    </a:lnTo>
                    <a:lnTo>
                      <a:pt x="2353" y="15"/>
                    </a:lnTo>
                    <a:lnTo>
                      <a:pt x="2370" y="32"/>
                    </a:lnTo>
                    <a:lnTo>
                      <a:pt x="2381" y="53"/>
                    </a:lnTo>
                    <a:lnTo>
                      <a:pt x="2385" y="77"/>
                    </a:lnTo>
                    <a:lnTo>
                      <a:pt x="2385" y="376"/>
                    </a:lnTo>
                    <a:lnTo>
                      <a:pt x="2394" y="382"/>
                    </a:lnTo>
                    <a:lnTo>
                      <a:pt x="2402" y="388"/>
                    </a:lnTo>
                    <a:lnTo>
                      <a:pt x="2513" y="396"/>
                    </a:lnTo>
                    <a:lnTo>
                      <a:pt x="2623" y="411"/>
                    </a:lnTo>
                    <a:lnTo>
                      <a:pt x="2732" y="432"/>
                    </a:lnTo>
                    <a:lnTo>
                      <a:pt x="2732" y="431"/>
                    </a:lnTo>
                    <a:lnTo>
                      <a:pt x="2812" y="133"/>
                    </a:lnTo>
                    <a:lnTo>
                      <a:pt x="2819" y="115"/>
                    </a:lnTo>
                    <a:lnTo>
                      <a:pt x="2832" y="98"/>
                    </a:lnTo>
                    <a:lnTo>
                      <a:pt x="2847" y="87"/>
                    </a:lnTo>
                    <a:lnTo>
                      <a:pt x="2865" y="78"/>
                    </a:lnTo>
                    <a:lnTo>
                      <a:pt x="2886" y="77"/>
                    </a:lnTo>
                    <a:lnTo>
                      <a:pt x="2906" y="78"/>
                    </a:lnTo>
                    <a:lnTo>
                      <a:pt x="2925" y="87"/>
                    </a:lnTo>
                    <a:lnTo>
                      <a:pt x="2941" y="99"/>
                    </a:lnTo>
                    <a:lnTo>
                      <a:pt x="2952" y="115"/>
                    </a:lnTo>
                    <a:lnTo>
                      <a:pt x="2960" y="133"/>
                    </a:lnTo>
                    <a:lnTo>
                      <a:pt x="2963" y="153"/>
                    </a:lnTo>
                    <a:lnTo>
                      <a:pt x="2960" y="173"/>
                    </a:lnTo>
                    <a:lnTo>
                      <a:pt x="2881" y="470"/>
                    </a:lnTo>
                    <a:lnTo>
                      <a:pt x="2881" y="471"/>
                    </a:lnTo>
                    <a:lnTo>
                      <a:pt x="2879" y="473"/>
                    </a:lnTo>
                    <a:lnTo>
                      <a:pt x="2990" y="511"/>
                    </a:lnTo>
                    <a:lnTo>
                      <a:pt x="3098" y="555"/>
                    </a:lnTo>
                    <a:lnTo>
                      <a:pt x="3203" y="606"/>
                    </a:lnTo>
                    <a:lnTo>
                      <a:pt x="3204" y="606"/>
                    </a:lnTo>
                    <a:lnTo>
                      <a:pt x="3204" y="604"/>
                    </a:lnTo>
                    <a:lnTo>
                      <a:pt x="3358" y="337"/>
                    </a:lnTo>
                    <a:lnTo>
                      <a:pt x="3370" y="320"/>
                    </a:lnTo>
                    <a:lnTo>
                      <a:pt x="3386" y="309"/>
                    </a:lnTo>
                    <a:lnTo>
                      <a:pt x="3404" y="302"/>
                    </a:lnTo>
                    <a:lnTo>
                      <a:pt x="3424" y="299"/>
                    </a:lnTo>
                    <a:lnTo>
                      <a:pt x="3443" y="301"/>
                    </a:lnTo>
                    <a:lnTo>
                      <a:pt x="3463" y="309"/>
                    </a:lnTo>
                    <a:lnTo>
                      <a:pt x="3480" y="322"/>
                    </a:lnTo>
                    <a:lnTo>
                      <a:pt x="3491" y="337"/>
                    </a:lnTo>
                    <a:lnTo>
                      <a:pt x="3499" y="357"/>
                    </a:lnTo>
                    <a:lnTo>
                      <a:pt x="3502" y="375"/>
                    </a:lnTo>
                    <a:lnTo>
                      <a:pt x="3499" y="396"/>
                    </a:lnTo>
                    <a:lnTo>
                      <a:pt x="3491" y="414"/>
                    </a:lnTo>
                    <a:lnTo>
                      <a:pt x="3337" y="681"/>
                    </a:lnTo>
                    <a:lnTo>
                      <a:pt x="3337" y="681"/>
                    </a:lnTo>
                    <a:lnTo>
                      <a:pt x="3335" y="683"/>
                    </a:lnTo>
                    <a:lnTo>
                      <a:pt x="3432" y="747"/>
                    </a:lnTo>
                    <a:lnTo>
                      <a:pt x="3524" y="818"/>
                    </a:lnTo>
                    <a:lnTo>
                      <a:pt x="3612" y="895"/>
                    </a:lnTo>
                    <a:lnTo>
                      <a:pt x="3614" y="894"/>
                    </a:lnTo>
                    <a:lnTo>
                      <a:pt x="3614" y="894"/>
                    </a:lnTo>
                    <a:lnTo>
                      <a:pt x="3832" y="676"/>
                    </a:lnTo>
                    <a:lnTo>
                      <a:pt x="3849" y="663"/>
                    </a:lnTo>
                    <a:lnTo>
                      <a:pt x="3867" y="656"/>
                    </a:lnTo>
                    <a:lnTo>
                      <a:pt x="3887" y="653"/>
                    </a:lnTo>
                    <a:lnTo>
                      <a:pt x="3906" y="656"/>
                    </a:lnTo>
                    <a:lnTo>
                      <a:pt x="3924" y="663"/>
                    </a:lnTo>
                    <a:lnTo>
                      <a:pt x="3941" y="676"/>
                    </a:lnTo>
                    <a:lnTo>
                      <a:pt x="3954" y="693"/>
                    </a:lnTo>
                    <a:lnTo>
                      <a:pt x="3961" y="711"/>
                    </a:lnTo>
                    <a:lnTo>
                      <a:pt x="3964" y="730"/>
                    </a:lnTo>
                    <a:lnTo>
                      <a:pt x="3961" y="750"/>
                    </a:lnTo>
                    <a:lnTo>
                      <a:pt x="3954" y="768"/>
                    </a:lnTo>
                    <a:lnTo>
                      <a:pt x="3941" y="785"/>
                    </a:lnTo>
                    <a:lnTo>
                      <a:pt x="3723" y="1003"/>
                    </a:lnTo>
                    <a:lnTo>
                      <a:pt x="3723" y="1003"/>
                    </a:lnTo>
                    <a:lnTo>
                      <a:pt x="3722" y="1003"/>
                    </a:lnTo>
                    <a:lnTo>
                      <a:pt x="3797" y="1091"/>
                    </a:lnTo>
                    <a:lnTo>
                      <a:pt x="3868" y="1184"/>
                    </a:lnTo>
                    <a:lnTo>
                      <a:pt x="3934" y="1282"/>
                    </a:lnTo>
                    <a:lnTo>
                      <a:pt x="3934" y="1280"/>
                    </a:lnTo>
                    <a:lnTo>
                      <a:pt x="3936" y="1280"/>
                    </a:lnTo>
                    <a:lnTo>
                      <a:pt x="4203" y="1126"/>
                    </a:lnTo>
                    <a:lnTo>
                      <a:pt x="4221" y="1118"/>
                    </a:lnTo>
                    <a:lnTo>
                      <a:pt x="4241" y="1115"/>
                    </a:lnTo>
                    <a:lnTo>
                      <a:pt x="4260" y="1118"/>
                    </a:lnTo>
                    <a:lnTo>
                      <a:pt x="4278" y="1126"/>
                    </a:lnTo>
                    <a:lnTo>
                      <a:pt x="4295" y="1137"/>
                    </a:lnTo>
                    <a:lnTo>
                      <a:pt x="4308" y="1154"/>
                    </a:lnTo>
                    <a:lnTo>
                      <a:pt x="4316" y="1174"/>
                    </a:lnTo>
                    <a:lnTo>
                      <a:pt x="4318" y="1193"/>
                    </a:lnTo>
                    <a:lnTo>
                      <a:pt x="4315" y="1213"/>
                    </a:lnTo>
                    <a:lnTo>
                      <a:pt x="4308" y="1231"/>
                    </a:lnTo>
                    <a:lnTo>
                      <a:pt x="4297" y="1247"/>
                    </a:lnTo>
                    <a:lnTo>
                      <a:pt x="4280" y="1259"/>
                    </a:lnTo>
                    <a:lnTo>
                      <a:pt x="4013" y="1413"/>
                    </a:lnTo>
                    <a:lnTo>
                      <a:pt x="4013" y="1413"/>
                    </a:lnTo>
                    <a:lnTo>
                      <a:pt x="4011" y="1414"/>
                    </a:lnTo>
                    <a:lnTo>
                      <a:pt x="4063" y="1519"/>
                    </a:lnTo>
                    <a:lnTo>
                      <a:pt x="4108" y="1629"/>
                    </a:lnTo>
                    <a:lnTo>
                      <a:pt x="4146" y="1738"/>
                    </a:lnTo>
                    <a:lnTo>
                      <a:pt x="4146" y="1736"/>
                    </a:lnTo>
                    <a:lnTo>
                      <a:pt x="4147" y="1736"/>
                    </a:lnTo>
                    <a:lnTo>
                      <a:pt x="4444" y="1657"/>
                    </a:lnTo>
                    <a:lnTo>
                      <a:pt x="4464" y="1654"/>
                    </a:lnTo>
                    <a:lnTo>
                      <a:pt x="4484" y="1657"/>
                    </a:lnTo>
                    <a:lnTo>
                      <a:pt x="4502" y="1665"/>
                    </a:lnTo>
                    <a:lnTo>
                      <a:pt x="4518" y="1676"/>
                    </a:lnTo>
                    <a:lnTo>
                      <a:pt x="4530" y="1692"/>
                    </a:lnTo>
                    <a:lnTo>
                      <a:pt x="4539" y="1711"/>
                    </a:lnTo>
                    <a:lnTo>
                      <a:pt x="4541" y="1732"/>
                    </a:lnTo>
                    <a:lnTo>
                      <a:pt x="4539" y="1752"/>
                    </a:lnTo>
                    <a:lnTo>
                      <a:pt x="4530" y="1770"/>
                    </a:lnTo>
                    <a:lnTo>
                      <a:pt x="4519" y="1785"/>
                    </a:lnTo>
                    <a:lnTo>
                      <a:pt x="4504" y="1798"/>
                    </a:lnTo>
                    <a:lnTo>
                      <a:pt x="4484" y="1805"/>
                    </a:lnTo>
                    <a:lnTo>
                      <a:pt x="4186" y="1885"/>
                    </a:lnTo>
                    <a:lnTo>
                      <a:pt x="4186" y="1885"/>
                    </a:lnTo>
                    <a:lnTo>
                      <a:pt x="4208" y="2001"/>
                    </a:lnTo>
                    <a:lnTo>
                      <a:pt x="4222" y="2115"/>
                    </a:lnTo>
                    <a:lnTo>
                      <a:pt x="4231" y="2232"/>
                    </a:lnTo>
                    <a:lnTo>
                      <a:pt x="4231" y="2232"/>
                    </a:lnTo>
                    <a:lnTo>
                      <a:pt x="4232" y="2232"/>
                    </a:lnTo>
                    <a:lnTo>
                      <a:pt x="4540" y="2232"/>
                    </a:lnTo>
                    <a:lnTo>
                      <a:pt x="4564" y="2236"/>
                    </a:lnTo>
                    <a:lnTo>
                      <a:pt x="4585" y="2247"/>
                    </a:lnTo>
                    <a:lnTo>
                      <a:pt x="4602" y="2264"/>
                    </a:lnTo>
                    <a:lnTo>
                      <a:pt x="4613" y="2285"/>
                    </a:lnTo>
                    <a:lnTo>
                      <a:pt x="4617" y="2309"/>
                    </a:lnTo>
                    <a:lnTo>
                      <a:pt x="4613" y="2332"/>
                    </a:lnTo>
                    <a:lnTo>
                      <a:pt x="4602" y="2353"/>
                    </a:lnTo>
                    <a:lnTo>
                      <a:pt x="4585" y="2370"/>
                    </a:lnTo>
                    <a:lnTo>
                      <a:pt x="4564" y="2381"/>
                    </a:lnTo>
                    <a:lnTo>
                      <a:pt x="4540" y="2385"/>
                    </a:lnTo>
                    <a:lnTo>
                      <a:pt x="4232" y="2385"/>
                    </a:lnTo>
                    <a:lnTo>
                      <a:pt x="4231" y="2385"/>
                    </a:lnTo>
                    <a:lnTo>
                      <a:pt x="4231" y="2385"/>
                    </a:lnTo>
                    <a:lnTo>
                      <a:pt x="4222" y="2502"/>
                    </a:lnTo>
                    <a:lnTo>
                      <a:pt x="4207" y="2618"/>
                    </a:lnTo>
                    <a:lnTo>
                      <a:pt x="4185" y="2732"/>
                    </a:lnTo>
                    <a:lnTo>
                      <a:pt x="4186" y="2732"/>
                    </a:lnTo>
                    <a:lnTo>
                      <a:pt x="4484" y="2812"/>
                    </a:lnTo>
                    <a:lnTo>
                      <a:pt x="4504" y="2819"/>
                    </a:lnTo>
                    <a:lnTo>
                      <a:pt x="4519" y="2832"/>
                    </a:lnTo>
                    <a:lnTo>
                      <a:pt x="4530" y="2847"/>
                    </a:lnTo>
                    <a:lnTo>
                      <a:pt x="4539" y="2865"/>
                    </a:lnTo>
                    <a:lnTo>
                      <a:pt x="4541" y="2885"/>
                    </a:lnTo>
                    <a:lnTo>
                      <a:pt x="4539" y="2906"/>
                    </a:lnTo>
                    <a:lnTo>
                      <a:pt x="4530" y="2925"/>
                    </a:lnTo>
                    <a:lnTo>
                      <a:pt x="4518" y="2941"/>
                    </a:lnTo>
                    <a:lnTo>
                      <a:pt x="4502" y="2953"/>
                    </a:lnTo>
                    <a:lnTo>
                      <a:pt x="4484" y="2960"/>
                    </a:lnTo>
                    <a:lnTo>
                      <a:pt x="4464" y="2963"/>
                    </a:lnTo>
                    <a:lnTo>
                      <a:pt x="4455" y="2962"/>
                    </a:lnTo>
                    <a:lnTo>
                      <a:pt x="4444" y="2960"/>
                    </a:lnTo>
                    <a:lnTo>
                      <a:pt x="4147" y="2881"/>
                    </a:lnTo>
                    <a:lnTo>
                      <a:pt x="4146" y="2881"/>
                    </a:lnTo>
                    <a:lnTo>
                      <a:pt x="4146" y="2879"/>
                    </a:lnTo>
                    <a:lnTo>
                      <a:pt x="4108" y="2990"/>
                    </a:lnTo>
                    <a:lnTo>
                      <a:pt x="4063" y="3098"/>
                    </a:lnTo>
                    <a:lnTo>
                      <a:pt x="4011" y="3203"/>
                    </a:lnTo>
                    <a:lnTo>
                      <a:pt x="4013" y="3204"/>
                    </a:lnTo>
                    <a:lnTo>
                      <a:pt x="4280" y="3358"/>
                    </a:lnTo>
                    <a:lnTo>
                      <a:pt x="4297" y="3370"/>
                    </a:lnTo>
                    <a:lnTo>
                      <a:pt x="4308" y="3386"/>
                    </a:lnTo>
                    <a:lnTo>
                      <a:pt x="4316" y="3404"/>
                    </a:lnTo>
                    <a:lnTo>
                      <a:pt x="4318" y="3424"/>
                    </a:lnTo>
                    <a:lnTo>
                      <a:pt x="4316" y="3443"/>
                    </a:lnTo>
                    <a:lnTo>
                      <a:pt x="4308" y="3463"/>
                    </a:lnTo>
                    <a:lnTo>
                      <a:pt x="4295" y="3480"/>
                    </a:lnTo>
                    <a:lnTo>
                      <a:pt x="4278" y="3491"/>
                    </a:lnTo>
                    <a:lnTo>
                      <a:pt x="4260" y="3499"/>
                    </a:lnTo>
                    <a:lnTo>
                      <a:pt x="4241" y="3501"/>
                    </a:lnTo>
                    <a:lnTo>
                      <a:pt x="4221" y="3499"/>
                    </a:lnTo>
                    <a:lnTo>
                      <a:pt x="4203" y="3491"/>
                    </a:lnTo>
                    <a:lnTo>
                      <a:pt x="3936" y="3337"/>
                    </a:lnTo>
                    <a:lnTo>
                      <a:pt x="3936" y="3337"/>
                    </a:lnTo>
                    <a:lnTo>
                      <a:pt x="3936" y="3335"/>
                    </a:lnTo>
                    <a:lnTo>
                      <a:pt x="3870" y="3432"/>
                    </a:lnTo>
                    <a:lnTo>
                      <a:pt x="3800" y="3526"/>
                    </a:lnTo>
                    <a:lnTo>
                      <a:pt x="3723" y="3614"/>
                    </a:lnTo>
                    <a:lnTo>
                      <a:pt x="3723" y="3614"/>
                    </a:lnTo>
                    <a:lnTo>
                      <a:pt x="3723" y="3614"/>
                    </a:lnTo>
                    <a:lnTo>
                      <a:pt x="3941" y="3832"/>
                    </a:lnTo>
                    <a:lnTo>
                      <a:pt x="3954" y="3849"/>
                    </a:lnTo>
                    <a:lnTo>
                      <a:pt x="3961" y="3867"/>
                    </a:lnTo>
                    <a:lnTo>
                      <a:pt x="3964" y="3887"/>
                    </a:lnTo>
                    <a:lnTo>
                      <a:pt x="3961" y="3906"/>
                    </a:lnTo>
                    <a:lnTo>
                      <a:pt x="3954" y="3924"/>
                    </a:lnTo>
                    <a:lnTo>
                      <a:pt x="3941" y="3941"/>
                    </a:lnTo>
                    <a:lnTo>
                      <a:pt x="3924" y="3954"/>
                    </a:lnTo>
                    <a:lnTo>
                      <a:pt x="3906" y="3961"/>
                    </a:lnTo>
                    <a:lnTo>
                      <a:pt x="3887" y="3964"/>
                    </a:lnTo>
                    <a:lnTo>
                      <a:pt x="3867" y="3961"/>
                    </a:lnTo>
                    <a:lnTo>
                      <a:pt x="3849" y="3954"/>
                    </a:lnTo>
                    <a:lnTo>
                      <a:pt x="3832" y="3941"/>
                    </a:lnTo>
                    <a:lnTo>
                      <a:pt x="3614" y="3723"/>
                    </a:lnTo>
                    <a:lnTo>
                      <a:pt x="3614" y="3722"/>
                    </a:lnTo>
                    <a:lnTo>
                      <a:pt x="3526" y="3797"/>
                    </a:lnTo>
                    <a:lnTo>
                      <a:pt x="3433" y="3868"/>
                    </a:lnTo>
                    <a:lnTo>
                      <a:pt x="3335" y="3934"/>
                    </a:lnTo>
                    <a:lnTo>
                      <a:pt x="3337" y="3936"/>
                    </a:lnTo>
                    <a:lnTo>
                      <a:pt x="3337" y="3936"/>
                    </a:lnTo>
                    <a:lnTo>
                      <a:pt x="3491" y="4203"/>
                    </a:lnTo>
                    <a:lnTo>
                      <a:pt x="3499" y="4221"/>
                    </a:lnTo>
                    <a:lnTo>
                      <a:pt x="3502" y="4242"/>
                    </a:lnTo>
                    <a:lnTo>
                      <a:pt x="3499" y="4260"/>
                    </a:lnTo>
                    <a:lnTo>
                      <a:pt x="3491" y="4280"/>
                    </a:lnTo>
                    <a:lnTo>
                      <a:pt x="3480" y="4295"/>
                    </a:lnTo>
                    <a:lnTo>
                      <a:pt x="3463" y="4308"/>
                    </a:lnTo>
                    <a:lnTo>
                      <a:pt x="3445" y="4315"/>
                    </a:lnTo>
                    <a:lnTo>
                      <a:pt x="3425" y="4318"/>
                    </a:lnTo>
                    <a:lnTo>
                      <a:pt x="3405" y="4315"/>
                    </a:lnTo>
                    <a:lnTo>
                      <a:pt x="3387" y="4308"/>
                    </a:lnTo>
                    <a:lnTo>
                      <a:pt x="3370" y="4295"/>
                    </a:lnTo>
                    <a:lnTo>
                      <a:pt x="3358" y="4280"/>
                    </a:lnTo>
                    <a:lnTo>
                      <a:pt x="3204" y="4013"/>
                    </a:lnTo>
                    <a:lnTo>
                      <a:pt x="3203" y="4011"/>
                    </a:lnTo>
                    <a:lnTo>
                      <a:pt x="3098" y="4063"/>
                    </a:lnTo>
                    <a:lnTo>
                      <a:pt x="2988" y="4108"/>
                    </a:lnTo>
                    <a:lnTo>
                      <a:pt x="2879" y="4146"/>
                    </a:lnTo>
                    <a:lnTo>
                      <a:pt x="2881" y="4146"/>
                    </a:lnTo>
                    <a:lnTo>
                      <a:pt x="2881" y="4147"/>
                    </a:lnTo>
                    <a:lnTo>
                      <a:pt x="2960" y="4444"/>
                    </a:lnTo>
                    <a:lnTo>
                      <a:pt x="2963" y="4464"/>
                    </a:lnTo>
                    <a:lnTo>
                      <a:pt x="2960" y="4484"/>
                    </a:lnTo>
                    <a:lnTo>
                      <a:pt x="2953" y="4502"/>
                    </a:lnTo>
                    <a:lnTo>
                      <a:pt x="2941" y="4518"/>
                    </a:lnTo>
                    <a:lnTo>
                      <a:pt x="2925" y="4530"/>
                    </a:lnTo>
                    <a:lnTo>
                      <a:pt x="2906" y="4539"/>
                    </a:lnTo>
                    <a:lnTo>
                      <a:pt x="2896" y="4540"/>
                    </a:lnTo>
                    <a:lnTo>
                      <a:pt x="2886" y="4540"/>
                    </a:lnTo>
                    <a:lnTo>
                      <a:pt x="2867" y="4539"/>
                    </a:lnTo>
                    <a:lnTo>
                      <a:pt x="2849" y="4530"/>
                    </a:lnTo>
                    <a:lnTo>
                      <a:pt x="2832" y="4519"/>
                    </a:lnTo>
                    <a:lnTo>
                      <a:pt x="2821" y="4504"/>
                    </a:lnTo>
                    <a:lnTo>
                      <a:pt x="2812" y="4484"/>
                    </a:lnTo>
                    <a:lnTo>
                      <a:pt x="2732" y="4186"/>
                    </a:lnTo>
                    <a:lnTo>
                      <a:pt x="2732" y="4186"/>
                    </a:lnTo>
                    <a:lnTo>
                      <a:pt x="2732" y="4185"/>
                    </a:lnTo>
                    <a:lnTo>
                      <a:pt x="2616" y="4207"/>
                    </a:lnTo>
                    <a:lnTo>
                      <a:pt x="2502" y="4222"/>
                    </a:lnTo>
                    <a:lnTo>
                      <a:pt x="2385" y="4229"/>
                    </a:lnTo>
                    <a:lnTo>
                      <a:pt x="2385" y="4231"/>
                    </a:lnTo>
                    <a:lnTo>
                      <a:pt x="2385" y="4232"/>
                    </a:lnTo>
                    <a:lnTo>
                      <a:pt x="2385" y="4540"/>
                    </a:lnTo>
                    <a:lnTo>
                      <a:pt x="2381" y="4564"/>
                    </a:lnTo>
                    <a:lnTo>
                      <a:pt x="2370" y="4585"/>
                    </a:lnTo>
                    <a:lnTo>
                      <a:pt x="2353" y="4602"/>
                    </a:lnTo>
                    <a:lnTo>
                      <a:pt x="2332" y="4613"/>
                    </a:lnTo>
                    <a:lnTo>
                      <a:pt x="2309" y="4617"/>
                    </a:lnTo>
                    <a:lnTo>
                      <a:pt x="2285" y="4613"/>
                    </a:lnTo>
                    <a:lnTo>
                      <a:pt x="2264" y="4602"/>
                    </a:lnTo>
                    <a:lnTo>
                      <a:pt x="2247" y="4585"/>
                    </a:lnTo>
                    <a:lnTo>
                      <a:pt x="2236" y="4564"/>
                    </a:lnTo>
                    <a:lnTo>
                      <a:pt x="2232" y="4540"/>
                    </a:lnTo>
                    <a:lnTo>
                      <a:pt x="2232" y="4232"/>
                    </a:lnTo>
                    <a:lnTo>
                      <a:pt x="2232" y="4229"/>
                    </a:lnTo>
                    <a:lnTo>
                      <a:pt x="2115" y="4221"/>
                    </a:lnTo>
                    <a:lnTo>
                      <a:pt x="1999" y="4206"/>
                    </a:lnTo>
                    <a:lnTo>
                      <a:pt x="1885" y="4185"/>
                    </a:lnTo>
                    <a:lnTo>
                      <a:pt x="1885" y="4185"/>
                    </a:lnTo>
                    <a:lnTo>
                      <a:pt x="1885" y="4186"/>
                    </a:lnTo>
                    <a:lnTo>
                      <a:pt x="1805" y="4484"/>
                    </a:lnTo>
                    <a:lnTo>
                      <a:pt x="1798" y="4504"/>
                    </a:lnTo>
                    <a:lnTo>
                      <a:pt x="1785" y="4519"/>
                    </a:lnTo>
                    <a:lnTo>
                      <a:pt x="1770" y="4530"/>
                    </a:lnTo>
                    <a:lnTo>
                      <a:pt x="1752" y="4539"/>
                    </a:lnTo>
                    <a:lnTo>
                      <a:pt x="1731" y="4540"/>
                    </a:lnTo>
                    <a:lnTo>
                      <a:pt x="1721" y="4540"/>
                    </a:lnTo>
                    <a:lnTo>
                      <a:pt x="1711" y="4539"/>
                    </a:lnTo>
                    <a:lnTo>
                      <a:pt x="1692" y="4530"/>
                    </a:lnTo>
                    <a:lnTo>
                      <a:pt x="1676" y="4518"/>
                    </a:lnTo>
                    <a:lnTo>
                      <a:pt x="1665" y="4502"/>
                    </a:lnTo>
                    <a:lnTo>
                      <a:pt x="1657" y="4484"/>
                    </a:lnTo>
                    <a:lnTo>
                      <a:pt x="1654" y="4464"/>
                    </a:lnTo>
                    <a:lnTo>
                      <a:pt x="1657" y="4444"/>
                    </a:lnTo>
                    <a:lnTo>
                      <a:pt x="1736" y="4147"/>
                    </a:lnTo>
                    <a:lnTo>
                      <a:pt x="1736" y="4146"/>
                    </a:lnTo>
                    <a:lnTo>
                      <a:pt x="1738" y="4144"/>
                    </a:lnTo>
                    <a:lnTo>
                      <a:pt x="1627" y="4106"/>
                    </a:lnTo>
                    <a:lnTo>
                      <a:pt x="1519" y="4062"/>
                    </a:lnTo>
                    <a:lnTo>
                      <a:pt x="1414" y="4011"/>
                    </a:lnTo>
                    <a:lnTo>
                      <a:pt x="1414" y="4011"/>
                    </a:lnTo>
                    <a:lnTo>
                      <a:pt x="1413" y="4013"/>
                    </a:lnTo>
                    <a:lnTo>
                      <a:pt x="1259" y="4280"/>
                    </a:lnTo>
                    <a:lnTo>
                      <a:pt x="1247" y="4295"/>
                    </a:lnTo>
                    <a:lnTo>
                      <a:pt x="1231" y="4308"/>
                    </a:lnTo>
                    <a:lnTo>
                      <a:pt x="1212" y="4315"/>
                    </a:lnTo>
                    <a:lnTo>
                      <a:pt x="1192" y="4318"/>
                    </a:lnTo>
                    <a:lnTo>
                      <a:pt x="1174" y="4315"/>
                    </a:lnTo>
                    <a:lnTo>
                      <a:pt x="1154" y="4308"/>
                    </a:lnTo>
                    <a:lnTo>
                      <a:pt x="1137" y="4295"/>
                    </a:lnTo>
                    <a:lnTo>
                      <a:pt x="1126" y="4280"/>
                    </a:lnTo>
                    <a:lnTo>
                      <a:pt x="1118" y="4260"/>
                    </a:lnTo>
                    <a:lnTo>
                      <a:pt x="1116" y="4242"/>
                    </a:lnTo>
                    <a:lnTo>
                      <a:pt x="1118" y="4221"/>
                    </a:lnTo>
                    <a:lnTo>
                      <a:pt x="1126" y="4203"/>
                    </a:lnTo>
                    <a:lnTo>
                      <a:pt x="1280" y="3936"/>
                    </a:lnTo>
                    <a:lnTo>
                      <a:pt x="1280" y="3936"/>
                    </a:lnTo>
                    <a:lnTo>
                      <a:pt x="1282" y="3934"/>
                    </a:lnTo>
                    <a:lnTo>
                      <a:pt x="1185" y="3870"/>
                    </a:lnTo>
                    <a:lnTo>
                      <a:pt x="1093" y="3799"/>
                    </a:lnTo>
                    <a:lnTo>
                      <a:pt x="1005" y="3722"/>
                    </a:lnTo>
                    <a:lnTo>
                      <a:pt x="1003" y="3723"/>
                    </a:lnTo>
                    <a:lnTo>
                      <a:pt x="1003" y="3723"/>
                    </a:lnTo>
                    <a:lnTo>
                      <a:pt x="785" y="3941"/>
                    </a:lnTo>
                    <a:lnTo>
                      <a:pt x="768" y="3954"/>
                    </a:lnTo>
                    <a:lnTo>
                      <a:pt x="750" y="3961"/>
                    </a:lnTo>
                    <a:lnTo>
                      <a:pt x="730" y="3964"/>
                    </a:lnTo>
                    <a:lnTo>
                      <a:pt x="711" y="3961"/>
                    </a:lnTo>
                    <a:lnTo>
                      <a:pt x="693" y="3954"/>
                    </a:lnTo>
                    <a:lnTo>
                      <a:pt x="676" y="3941"/>
                    </a:lnTo>
                    <a:lnTo>
                      <a:pt x="663" y="3924"/>
                    </a:lnTo>
                    <a:lnTo>
                      <a:pt x="656" y="3906"/>
                    </a:lnTo>
                    <a:lnTo>
                      <a:pt x="653" y="3887"/>
                    </a:lnTo>
                    <a:lnTo>
                      <a:pt x="656" y="3867"/>
                    </a:lnTo>
                    <a:lnTo>
                      <a:pt x="663" y="3849"/>
                    </a:lnTo>
                    <a:lnTo>
                      <a:pt x="676" y="3832"/>
                    </a:lnTo>
                    <a:lnTo>
                      <a:pt x="894" y="3614"/>
                    </a:lnTo>
                    <a:lnTo>
                      <a:pt x="894" y="3614"/>
                    </a:lnTo>
                    <a:lnTo>
                      <a:pt x="895" y="3614"/>
                    </a:lnTo>
                    <a:lnTo>
                      <a:pt x="820" y="3526"/>
                    </a:lnTo>
                    <a:lnTo>
                      <a:pt x="749" y="3433"/>
                    </a:lnTo>
                    <a:lnTo>
                      <a:pt x="683" y="3335"/>
                    </a:lnTo>
                    <a:lnTo>
                      <a:pt x="683" y="3337"/>
                    </a:lnTo>
                    <a:lnTo>
                      <a:pt x="681" y="3337"/>
                    </a:lnTo>
                    <a:lnTo>
                      <a:pt x="414" y="3491"/>
                    </a:lnTo>
                    <a:lnTo>
                      <a:pt x="396" y="3499"/>
                    </a:lnTo>
                    <a:lnTo>
                      <a:pt x="376" y="3501"/>
                    </a:lnTo>
                    <a:lnTo>
                      <a:pt x="357" y="3499"/>
                    </a:lnTo>
                    <a:lnTo>
                      <a:pt x="339" y="3491"/>
                    </a:lnTo>
                    <a:lnTo>
                      <a:pt x="322" y="3480"/>
                    </a:lnTo>
                    <a:lnTo>
                      <a:pt x="309" y="3463"/>
                    </a:lnTo>
                    <a:lnTo>
                      <a:pt x="301" y="3443"/>
                    </a:lnTo>
                    <a:lnTo>
                      <a:pt x="299" y="3424"/>
                    </a:lnTo>
                    <a:lnTo>
                      <a:pt x="302" y="3404"/>
                    </a:lnTo>
                    <a:lnTo>
                      <a:pt x="309" y="3386"/>
                    </a:lnTo>
                    <a:lnTo>
                      <a:pt x="320" y="3370"/>
                    </a:lnTo>
                    <a:lnTo>
                      <a:pt x="337" y="3358"/>
                    </a:lnTo>
                    <a:lnTo>
                      <a:pt x="604" y="3204"/>
                    </a:lnTo>
                    <a:lnTo>
                      <a:pt x="604" y="3204"/>
                    </a:lnTo>
                    <a:lnTo>
                      <a:pt x="606" y="3203"/>
                    </a:lnTo>
                    <a:lnTo>
                      <a:pt x="554" y="3098"/>
                    </a:lnTo>
                    <a:lnTo>
                      <a:pt x="509" y="2988"/>
                    </a:lnTo>
                    <a:lnTo>
                      <a:pt x="471" y="2879"/>
                    </a:lnTo>
                    <a:lnTo>
                      <a:pt x="471" y="2881"/>
                    </a:lnTo>
                    <a:lnTo>
                      <a:pt x="470" y="2881"/>
                    </a:lnTo>
                    <a:lnTo>
                      <a:pt x="173" y="2960"/>
                    </a:lnTo>
                    <a:lnTo>
                      <a:pt x="162" y="2962"/>
                    </a:lnTo>
                    <a:lnTo>
                      <a:pt x="153" y="2963"/>
                    </a:lnTo>
                    <a:lnTo>
                      <a:pt x="133" y="2960"/>
                    </a:lnTo>
                    <a:lnTo>
                      <a:pt x="115" y="2953"/>
                    </a:lnTo>
                    <a:lnTo>
                      <a:pt x="99" y="2941"/>
                    </a:lnTo>
                    <a:lnTo>
                      <a:pt x="87" y="2925"/>
                    </a:lnTo>
                    <a:lnTo>
                      <a:pt x="78" y="2906"/>
                    </a:lnTo>
                    <a:lnTo>
                      <a:pt x="76" y="2885"/>
                    </a:lnTo>
                    <a:lnTo>
                      <a:pt x="78" y="2865"/>
                    </a:lnTo>
                    <a:lnTo>
                      <a:pt x="87" y="2847"/>
                    </a:lnTo>
                    <a:lnTo>
                      <a:pt x="98" y="2832"/>
                    </a:lnTo>
                    <a:lnTo>
                      <a:pt x="113" y="2819"/>
                    </a:lnTo>
                    <a:lnTo>
                      <a:pt x="133" y="2812"/>
                    </a:lnTo>
                    <a:lnTo>
                      <a:pt x="431" y="2732"/>
                    </a:lnTo>
                    <a:lnTo>
                      <a:pt x="431" y="2732"/>
                    </a:lnTo>
                    <a:lnTo>
                      <a:pt x="409" y="2616"/>
                    </a:lnTo>
                    <a:lnTo>
                      <a:pt x="395" y="2502"/>
                    </a:lnTo>
                    <a:lnTo>
                      <a:pt x="386" y="2385"/>
                    </a:lnTo>
                    <a:lnTo>
                      <a:pt x="386" y="2385"/>
                    </a:lnTo>
                    <a:lnTo>
                      <a:pt x="385" y="2385"/>
                    </a:lnTo>
                    <a:lnTo>
                      <a:pt x="77" y="2385"/>
                    </a:lnTo>
                    <a:lnTo>
                      <a:pt x="53" y="2381"/>
                    </a:lnTo>
                    <a:lnTo>
                      <a:pt x="32" y="2370"/>
                    </a:lnTo>
                    <a:lnTo>
                      <a:pt x="15" y="2353"/>
                    </a:lnTo>
                    <a:lnTo>
                      <a:pt x="4" y="2332"/>
                    </a:lnTo>
                    <a:lnTo>
                      <a:pt x="0" y="2309"/>
                    </a:lnTo>
                    <a:lnTo>
                      <a:pt x="4" y="2285"/>
                    </a:lnTo>
                    <a:lnTo>
                      <a:pt x="15" y="2264"/>
                    </a:lnTo>
                    <a:lnTo>
                      <a:pt x="32" y="2247"/>
                    </a:lnTo>
                    <a:lnTo>
                      <a:pt x="53" y="2236"/>
                    </a:lnTo>
                    <a:lnTo>
                      <a:pt x="77" y="2232"/>
                    </a:lnTo>
                    <a:lnTo>
                      <a:pt x="385" y="2232"/>
                    </a:lnTo>
                    <a:lnTo>
                      <a:pt x="386" y="2232"/>
                    </a:lnTo>
                    <a:lnTo>
                      <a:pt x="395" y="2115"/>
                    </a:lnTo>
                    <a:lnTo>
                      <a:pt x="410" y="1999"/>
                    </a:lnTo>
                    <a:lnTo>
                      <a:pt x="432" y="1885"/>
                    </a:lnTo>
                    <a:lnTo>
                      <a:pt x="431" y="1885"/>
                    </a:lnTo>
                    <a:lnTo>
                      <a:pt x="133" y="1805"/>
                    </a:lnTo>
                    <a:lnTo>
                      <a:pt x="113" y="1798"/>
                    </a:lnTo>
                    <a:lnTo>
                      <a:pt x="98" y="1785"/>
                    </a:lnTo>
                    <a:lnTo>
                      <a:pt x="87" y="1770"/>
                    </a:lnTo>
                    <a:lnTo>
                      <a:pt x="78" y="1752"/>
                    </a:lnTo>
                    <a:lnTo>
                      <a:pt x="76" y="1732"/>
                    </a:lnTo>
                    <a:lnTo>
                      <a:pt x="78" y="1711"/>
                    </a:lnTo>
                    <a:lnTo>
                      <a:pt x="87" y="1692"/>
                    </a:lnTo>
                    <a:lnTo>
                      <a:pt x="99" y="1676"/>
                    </a:lnTo>
                    <a:lnTo>
                      <a:pt x="115" y="1665"/>
                    </a:lnTo>
                    <a:lnTo>
                      <a:pt x="133" y="1657"/>
                    </a:lnTo>
                    <a:lnTo>
                      <a:pt x="153" y="1654"/>
                    </a:lnTo>
                    <a:lnTo>
                      <a:pt x="173" y="1657"/>
                    </a:lnTo>
                    <a:lnTo>
                      <a:pt x="470" y="1736"/>
                    </a:lnTo>
                    <a:lnTo>
                      <a:pt x="471" y="1736"/>
                    </a:lnTo>
                    <a:lnTo>
                      <a:pt x="471" y="1738"/>
                    </a:lnTo>
                    <a:lnTo>
                      <a:pt x="509" y="1627"/>
                    </a:lnTo>
                    <a:lnTo>
                      <a:pt x="554" y="1519"/>
                    </a:lnTo>
                    <a:lnTo>
                      <a:pt x="606" y="1414"/>
                    </a:lnTo>
                    <a:lnTo>
                      <a:pt x="604" y="1413"/>
                    </a:lnTo>
                    <a:lnTo>
                      <a:pt x="604" y="1413"/>
                    </a:lnTo>
                    <a:lnTo>
                      <a:pt x="337" y="1259"/>
                    </a:lnTo>
                    <a:lnTo>
                      <a:pt x="320" y="1247"/>
                    </a:lnTo>
                    <a:lnTo>
                      <a:pt x="309" y="1231"/>
                    </a:lnTo>
                    <a:lnTo>
                      <a:pt x="302" y="1213"/>
                    </a:lnTo>
                    <a:lnTo>
                      <a:pt x="299" y="1193"/>
                    </a:lnTo>
                    <a:lnTo>
                      <a:pt x="301" y="1174"/>
                    </a:lnTo>
                    <a:lnTo>
                      <a:pt x="309" y="1154"/>
                    </a:lnTo>
                    <a:lnTo>
                      <a:pt x="322" y="1137"/>
                    </a:lnTo>
                    <a:lnTo>
                      <a:pt x="337" y="1126"/>
                    </a:lnTo>
                    <a:lnTo>
                      <a:pt x="357" y="1118"/>
                    </a:lnTo>
                    <a:lnTo>
                      <a:pt x="375" y="1115"/>
                    </a:lnTo>
                    <a:lnTo>
                      <a:pt x="396" y="1118"/>
                    </a:lnTo>
                    <a:lnTo>
                      <a:pt x="414" y="1126"/>
                    </a:lnTo>
                    <a:lnTo>
                      <a:pt x="681" y="1280"/>
                    </a:lnTo>
                    <a:lnTo>
                      <a:pt x="681" y="1280"/>
                    </a:lnTo>
                    <a:lnTo>
                      <a:pt x="683" y="1282"/>
                    </a:lnTo>
                    <a:lnTo>
                      <a:pt x="747" y="1185"/>
                    </a:lnTo>
                    <a:lnTo>
                      <a:pt x="817" y="1091"/>
                    </a:lnTo>
                    <a:lnTo>
                      <a:pt x="894" y="1003"/>
                    </a:lnTo>
                    <a:lnTo>
                      <a:pt x="894" y="1003"/>
                    </a:lnTo>
                    <a:lnTo>
                      <a:pt x="894" y="1003"/>
                    </a:lnTo>
                    <a:lnTo>
                      <a:pt x="676" y="785"/>
                    </a:lnTo>
                    <a:lnTo>
                      <a:pt x="663" y="768"/>
                    </a:lnTo>
                    <a:lnTo>
                      <a:pt x="656" y="750"/>
                    </a:lnTo>
                    <a:lnTo>
                      <a:pt x="653" y="730"/>
                    </a:lnTo>
                    <a:lnTo>
                      <a:pt x="656" y="711"/>
                    </a:lnTo>
                    <a:lnTo>
                      <a:pt x="663" y="693"/>
                    </a:lnTo>
                    <a:lnTo>
                      <a:pt x="676" y="676"/>
                    </a:lnTo>
                    <a:lnTo>
                      <a:pt x="693" y="663"/>
                    </a:lnTo>
                    <a:lnTo>
                      <a:pt x="711" y="656"/>
                    </a:lnTo>
                    <a:lnTo>
                      <a:pt x="730" y="653"/>
                    </a:lnTo>
                    <a:lnTo>
                      <a:pt x="750" y="656"/>
                    </a:lnTo>
                    <a:lnTo>
                      <a:pt x="768" y="663"/>
                    </a:lnTo>
                    <a:lnTo>
                      <a:pt x="785" y="676"/>
                    </a:lnTo>
                    <a:lnTo>
                      <a:pt x="1003" y="894"/>
                    </a:lnTo>
                    <a:lnTo>
                      <a:pt x="1003" y="894"/>
                    </a:lnTo>
                    <a:lnTo>
                      <a:pt x="1003" y="895"/>
                    </a:lnTo>
                    <a:lnTo>
                      <a:pt x="1091" y="820"/>
                    </a:lnTo>
                    <a:lnTo>
                      <a:pt x="1184" y="749"/>
                    </a:lnTo>
                    <a:lnTo>
                      <a:pt x="1282" y="683"/>
                    </a:lnTo>
                    <a:lnTo>
                      <a:pt x="1280" y="681"/>
                    </a:lnTo>
                    <a:lnTo>
                      <a:pt x="1280" y="681"/>
                    </a:lnTo>
                    <a:lnTo>
                      <a:pt x="1126" y="414"/>
                    </a:lnTo>
                    <a:lnTo>
                      <a:pt x="1118" y="396"/>
                    </a:lnTo>
                    <a:lnTo>
                      <a:pt x="1115" y="375"/>
                    </a:lnTo>
                    <a:lnTo>
                      <a:pt x="1118" y="357"/>
                    </a:lnTo>
                    <a:lnTo>
                      <a:pt x="1126" y="337"/>
                    </a:lnTo>
                    <a:lnTo>
                      <a:pt x="1137" y="322"/>
                    </a:lnTo>
                    <a:lnTo>
                      <a:pt x="1154" y="309"/>
                    </a:lnTo>
                    <a:lnTo>
                      <a:pt x="1174" y="301"/>
                    </a:lnTo>
                    <a:lnTo>
                      <a:pt x="1193" y="299"/>
                    </a:lnTo>
                    <a:lnTo>
                      <a:pt x="1213" y="302"/>
                    </a:lnTo>
                    <a:lnTo>
                      <a:pt x="1231" y="309"/>
                    </a:lnTo>
                    <a:lnTo>
                      <a:pt x="1247" y="320"/>
                    </a:lnTo>
                    <a:lnTo>
                      <a:pt x="1259" y="337"/>
                    </a:lnTo>
                    <a:lnTo>
                      <a:pt x="1413" y="604"/>
                    </a:lnTo>
                    <a:lnTo>
                      <a:pt x="1413" y="606"/>
                    </a:lnTo>
                    <a:lnTo>
                      <a:pt x="1414" y="606"/>
                    </a:lnTo>
                    <a:lnTo>
                      <a:pt x="1519" y="554"/>
                    </a:lnTo>
                    <a:lnTo>
                      <a:pt x="1629" y="509"/>
                    </a:lnTo>
                    <a:lnTo>
                      <a:pt x="1738" y="471"/>
                    </a:lnTo>
                    <a:lnTo>
                      <a:pt x="1736" y="471"/>
                    </a:lnTo>
                    <a:lnTo>
                      <a:pt x="1736" y="470"/>
                    </a:lnTo>
                    <a:lnTo>
                      <a:pt x="1657" y="173"/>
                    </a:lnTo>
                    <a:lnTo>
                      <a:pt x="1654" y="153"/>
                    </a:lnTo>
                    <a:lnTo>
                      <a:pt x="1657" y="133"/>
                    </a:lnTo>
                    <a:lnTo>
                      <a:pt x="1665" y="115"/>
                    </a:lnTo>
                    <a:lnTo>
                      <a:pt x="1676" y="99"/>
                    </a:lnTo>
                    <a:lnTo>
                      <a:pt x="1692" y="87"/>
                    </a:lnTo>
                    <a:lnTo>
                      <a:pt x="1711" y="78"/>
                    </a:lnTo>
                    <a:lnTo>
                      <a:pt x="1732" y="76"/>
                    </a:lnTo>
                    <a:lnTo>
                      <a:pt x="1752" y="78"/>
                    </a:lnTo>
                    <a:lnTo>
                      <a:pt x="1770" y="87"/>
                    </a:lnTo>
                    <a:lnTo>
                      <a:pt x="1785" y="98"/>
                    </a:lnTo>
                    <a:lnTo>
                      <a:pt x="1798" y="113"/>
                    </a:lnTo>
                    <a:lnTo>
                      <a:pt x="1805" y="133"/>
                    </a:lnTo>
                    <a:lnTo>
                      <a:pt x="1885" y="431"/>
                    </a:lnTo>
                    <a:lnTo>
                      <a:pt x="1885" y="432"/>
                    </a:lnTo>
                    <a:lnTo>
                      <a:pt x="1995" y="411"/>
                    </a:lnTo>
                    <a:lnTo>
                      <a:pt x="2106" y="396"/>
                    </a:lnTo>
                    <a:lnTo>
                      <a:pt x="2215" y="388"/>
                    </a:lnTo>
                    <a:lnTo>
                      <a:pt x="2223" y="382"/>
                    </a:lnTo>
                    <a:lnTo>
                      <a:pt x="2232" y="376"/>
                    </a:lnTo>
                    <a:lnTo>
                      <a:pt x="2232" y="77"/>
                    </a:lnTo>
                    <a:lnTo>
                      <a:pt x="2236" y="53"/>
                    </a:lnTo>
                    <a:lnTo>
                      <a:pt x="2247" y="32"/>
                    </a:lnTo>
                    <a:lnTo>
                      <a:pt x="2264" y="15"/>
                    </a:lnTo>
                    <a:lnTo>
                      <a:pt x="2285" y="4"/>
                    </a:lnTo>
                    <a:lnTo>
                      <a:pt x="230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8" name="Freeform 59">
                <a:extLst>
                  <a:ext uri="{FF2B5EF4-FFF2-40B4-BE49-F238E27FC236}">
                    <a16:creationId xmlns:a16="http://schemas.microsoft.com/office/drawing/2014/main" id="{67CA5FC5-65A9-4CA5-8338-2B41845071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1026" y="3256595"/>
                <a:ext cx="831970" cy="840256"/>
              </a:xfrm>
              <a:custGeom>
                <a:avLst/>
                <a:gdLst>
                  <a:gd name="T0" fmla="*/ 1136 w 2411"/>
                  <a:gd name="T1" fmla="*/ 712 h 2433"/>
                  <a:gd name="T2" fmla="*/ 1004 w 2411"/>
                  <a:gd name="T3" fmla="*/ 748 h 2433"/>
                  <a:gd name="T4" fmla="*/ 892 w 2411"/>
                  <a:gd name="T5" fmla="*/ 816 h 2433"/>
                  <a:gd name="T6" fmla="*/ 801 w 2411"/>
                  <a:gd name="T7" fmla="*/ 909 h 2433"/>
                  <a:gd name="T8" fmla="*/ 735 w 2411"/>
                  <a:gd name="T9" fmla="*/ 1023 h 2433"/>
                  <a:gd name="T10" fmla="*/ 701 w 2411"/>
                  <a:gd name="T11" fmla="*/ 1150 h 2433"/>
                  <a:gd name="T12" fmla="*/ 701 w 2411"/>
                  <a:gd name="T13" fmla="*/ 1287 h 2433"/>
                  <a:gd name="T14" fmla="*/ 739 w 2411"/>
                  <a:gd name="T15" fmla="*/ 1419 h 2433"/>
                  <a:gd name="T16" fmla="*/ 806 w 2411"/>
                  <a:gd name="T17" fmla="*/ 1533 h 2433"/>
                  <a:gd name="T18" fmla="*/ 900 w 2411"/>
                  <a:gd name="T19" fmla="*/ 1624 h 2433"/>
                  <a:gd name="T20" fmla="*/ 1012 w 2411"/>
                  <a:gd name="T21" fmla="*/ 1688 h 2433"/>
                  <a:gd name="T22" fmla="*/ 1141 w 2411"/>
                  <a:gd name="T23" fmla="*/ 1722 h 2433"/>
                  <a:gd name="T24" fmla="*/ 1278 w 2411"/>
                  <a:gd name="T25" fmla="*/ 1722 h 2433"/>
                  <a:gd name="T26" fmla="*/ 1408 w 2411"/>
                  <a:gd name="T27" fmla="*/ 1685 h 2433"/>
                  <a:gd name="T28" fmla="*/ 1523 w 2411"/>
                  <a:gd name="T29" fmla="*/ 1618 h 2433"/>
                  <a:gd name="T30" fmla="*/ 1614 w 2411"/>
                  <a:gd name="T31" fmla="*/ 1525 h 2433"/>
                  <a:gd name="T32" fmla="*/ 1679 w 2411"/>
                  <a:gd name="T33" fmla="*/ 1411 h 2433"/>
                  <a:gd name="T34" fmla="*/ 1713 w 2411"/>
                  <a:gd name="T35" fmla="*/ 1284 h 2433"/>
                  <a:gd name="T36" fmla="*/ 1713 w 2411"/>
                  <a:gd name="T37" fmla="*/ 1147 h 2433"/>
                  <a:gd name="T38" fmla="*/ 1676 w 2411"/>
                  <a:gd name="T39" fmla="*/ 1015 h 2433"/>
                  <a:gd name="T40" fmla="*/ 1607 w 2411"/>
                  <a:gd name="T41" fmla="*/ 901 h 2433"/>
                  <a:gd name="T42" fmla="*/ 1514 w 2411"/>
                  <a:gd name="T43" fmla="*/ 810 h 2433"/>
                  <a:gd name="T44" fmla="*/ 1400 w 2411"/>
                  <a:gd name="T45" fmla="*/ 745 h 2433"/>
                  <a:gd name="T46" fmla="*/ 1273 w 2411"/>
                  <a:gd name="T47" fmla="*/ 710 h 2433"/>
                  <a:gd name="T48" fmla="*/ 1239 w 2411"/>
                  <a:gd name="T49" fmla="*/ 0 h 2433"/>
                  <a:gd name="T50" fmla="*/ 1366 w 2411"/>
                  <a:gd name="T51" fmla="*/ 261 h 2433"/>
                  <a:gd name="T52" fmla="*/ 1540 w 2411"/>
                  <a:gd name="T53" fmla="*/ 308 h 2433"/>
                  <a:gd name="T54" fmla="*/ 2013 w 2411"/>
                  <a:gd name="T55" fmla="*/ 306 h 2433"/>
                  <a:gd name="T56" fmla="*/ 1941 w 2411"/>
                  <a:gd name="T57" fmla="*/ 586 h 2433"/>
                  <a:gd name="T58" fmla="*/ 2047 w 2411"/>
                  <a:gd name="T59" fmla="*/ 735 h 2433"/>
                  <a:gd name="T60" fmla="*/ 2411 w 2411"/>
                  <a:gd name="T61" fmla="*/ 1038 h 2433"/>
                  <a:gd name="T62" fmla="*/ 2176 w 2411"/>
                  <a:gd name="T63" fmla="*/ 1207 h 2433"/>
                  <a:gd name="T64" fmla="*/ 2160 w 2411"/>
                  <a:gd name="T65" fmla="*/ 1388 h 2433"/>
                  <a:gd name="T66" fmla="*/ 2244 w 2411"/>
                  <a:gd name="T67" fmla="*/ 1853 h 2433"/>
                  <a:gd name="T68" fmla="*/ 1956 w 2411"/>
                  <a:gd name="T69" fmla="*/ 1831 h 2433"/>
                  <a:gd name="T70" fmla="*/ 1827 w 2411"/>
                  <a:gd name="T71" fmla="*/ 1960 h 2433"/>
                  <a:gd name="T72" fmla="*/ 1593 w 2411"/>
                  <a:gd name="T73" fmla="*/ 2371 h 2433"/>
                  <a:gd name="T74" fmla="*/ 1408 w 2411"/>
                  <a:gd name="T75" fmla="*/ 2164 h 2433"/>
                  <a:gd name="T76" fmla="*/ 1272 w 2411"/>
                  <a:gd name="T77" fmla="*/ 2183 h 2433"/>
                  <a:gd name="T78" fmla="*/ 1151 w 2411"/>
                  <a:gd name="T79" fmla="*/ 2433 h 2433"/>
                  <a:gd name="T80" fmla="*/ 814 w 2411"/>
                  <a:gd name="T81" fmla="*/ 2102 h 2433"/>
                  <a:gd name="T82" fmla="*/ 656 w 2411"/>
                  <a:gd name="T83" fmla="*/ 2012 h 2433"/>
                  <a:gd name="T84" fmla="*/ 383 w 2411"/>
                  <a:gd name="T85" fmla="*/ 2113 h 2433"/>
                  <a:gd name="T86" fmla="*/ 336 w 2411"/>
                  <a:gd name="T87" fmla="*/ 1642 h 2433"/>
                  <a:gd name="T88" fmla="*/ 273 w 2411"/>
                  <a:gd name="T89" fmla="*/ 1473 h 2433"/>
                  <a:gd name="T90" fmla="*/ 0 w 2411"/>
                  <a:gd name="T91" fmla="*/ 1374 h 2433"/>
                  <a:gd name="T92" fmla="*/ 268 w 2411"/>
                  <a:gd name="T93" fmla="*/ 982 h 2433"/>
                  <a:gd name="T94" fmla="*/ 328 w 2411"/>
                  <a:gd name="T95" fmla="*/ 811 h 2433"/>
                  <a:gd name="T96" fmla="*/ 181 w 2411"/>
                  <a:gd name="T97" fmla="*/ 560 h 2433"/>
                  <a:gd name="T98" fmla="*/ 638 w 2411"/>
                  <a:gd name="T99" fmla="*/ 433 h 2433"/>
                  <a:gd name="T100" fmla="*/ 792 w 2411"/>
                  <a:gd name="T101" fmla="*/ 340 h 2433"/>
                  <a:gd name="T102" fmla="*/ 843 w 2411"/>
                  <a:gd name="T103" fmla="*/ 55 h 2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11" h="2433">
                    <a:moveTo>
                      <a:pt x="1206" y="707"/>
                    </a:moveTo>
                    <a:lnTo>
                      <a:pt x="1136" y="712"/>
                    </a:lnTo>
                    <a:lnTo>
                      <a:pt x="1068" y="725"/>
                    </a:lnTo>
                    <a:lnTo>
                      <a:pt x="1004" y="748"/>
                    </a:lnTo>
                    <a:lnTo>
                      <a:pt x="946" y="779"/>
                    </a:lnTo>
                    <a:lnTo>
                      <a:pt x="892" y="816"/>
                    </a:lnTo>
                    <a:lnTo>
                      <a:pt x="843" y="860"/>
                    </a:lnTo>
                    <a:lnTo>
                      <a:pt x="801" y="909"/>
                    </a:lnTo>
                    <a:lnTo>
                      <a:pt x="763" y="965"/>
                    </a:lnTo>
                    <a:lnTo>
                      <a:pt x="735" y="1023"/>
                    </a:lnTo>
                    <a:lnTo>
                      <a:pt x="714" y="1085"/>
                    </a:lnTo>
                    <a:lnTo>
                      <a:pt x="701" y="1150"/>
                    </a:lnTo>
                    <a:lnTo>
                      <a:pt x="696" y="1219"/>
                    </a:lnTo>
                    <a:lnTo>
                      <a:pt x="701" y="1287"/>
                    </a:lnTo>
                    <a:lnTo>
                      <a:pt x="716" y="1356"/>
                    </a:lnTo>
                    <a:lnTo>
                      <a:pt x="739" y="1419"/>
                    </a:lnTo>
                    <a:lnTo>
                      <a:pt x="768" y="1478"/>
                    </a:lnTo>
                    <a:lnTo>
                      <a:pt x="806" y="1533"/>
                    </a:lnTo>
                    <a:lnTo>
                      <a:pt x="849" y="1582"/>
                    </a:lnTo>
                    <a:lnTo>
                      <a:pt x="900" y="1624"/>
                    </a:lnTo>
                    <a:lnTo>
                      <a:pt x="954" y="1660"/>
                    </a:lnTo>
                    <a:lnTo>
                      <a:pt x="1012" y="1688"/>
                    </a:lnTo>
                    <a:lnTo>
                      <a:pt x="1076" y="1709"/>
                    </a:lnTo>
                    <a:lnTo>
                      <a:pt x="1141" y="1722"/>
                    </a:lnTo>
                    <a:lnTo>
                      <a:pt x="1208" y="1727"/>
                    </a:lnTo>
                    <a:lnTo>
                      <a:pt x="1278" y="1722"/>
                    </a:lnTo>
                    <a:lnTo>
                      <a:pt x="1345" y="1708"/>
                    </a:lnTo>
                    <a:lnTo>
                      <a:pt x="1408" y="1685"/>
                    </a:lnTo>
                    <a:lnTo>
                      <a:pt x="1469" y="1655"/>
                    </a:lnTo>
                    <a:lnTo>
                      <a:pt x="1523" y="1618"/>
                    </a:lnTo>
                    <a:lnTo>
                      <a:pt x="1571" y="1574"/>
                    </a:lnTo>
                    <a:lnTo>
                      <a:pt x="1614" y="1525"/>
                    </a:lnTo>
                    <a:lnTo>
                      <a:pt x="1650" y="1470"/>
                    </a:lnTo>
                    <a:lnTo>
                      <a:pt x="1679" y="1411"/>
                    </a:lnTo>
                    <a:lnTo>
                      <a:pt x="1700" y="1349"/>
                    </a:lnTo>
                    <a:lnTo>
                      <a:pt x="1713" y="1284"/>
                    </a:lnTo>
                    <a:lnTo>
                      <a:pt x="1718" y="1215"/>
                    </a:lnTo>
                    <a:lnTo>
                      <a:pt x="1713" y="1147"/>
                    </a:lnTo>
                    <a:lnTo>
                      <a:pt x="1699" y="1079"/>
                    </a:lnTo>
                    <a:lnTo>
                      <a:pt x="1676" y="1015"/>
                    </a:lnTo>
                    <a:lnTo>
                      <a:pt x="1645" y="955"/>
                    </a:lnTo>
                    <a:lnTo>
                      <a:pt x="1607" y="901"/>
                    </a:lnTo>
                    <a:lnTo>
                      <a:pt x="1563" y="852"/>
                    </a:lnTo>
                    <a:lnTo>
                      <a:pt x="1514" y="810"/>
                    </a:lnTo>
                    <a:lnTo>
                      <a:pt x="1461" y="774"/>
                    </a:lnTo>
                    <a:lnTo>
                      <a:pt x="1400" y="745"/>
                    </a:lnTo>
                    <a:lnTo>
                      <a:pt x="1338" y="723"/>
                    </a:lnTo>
                    <a:lnTo>
                      <a:pt x="1273" y="710"/>
                    </a:lnTo>
                    <a:lnTo>
                      <a:pt x="1206" y="707"/>
                    </a:lnTo>
                    <a:close/>
                    <a:moveTo>
                      <a:pt x="1239" y="0"/>
                    </a:moveTo>
                    <a:lnTo>
                      <a:pt x="1275" y="251"/>
                    </a:lnTo>
                    <a:lnTo>
                      <a:pt x="1366" y="261"/>
                    </a:lnTo>
                    <a:lnTo>
                      <a:pt x="1454" y="280"/>
                    </a:lnTo>
                    <a:lnTo>
                      <a:pt x="1540" y="308"/>
                    </a:lnTo>
                    <a:lnTo>
                      <a:pt x="1676" y="93"/>
                    </a:lnTo>
                    <a:lnTo>
                      <a:pt x="2013" y="306"/>
                    </a:lnTo>
                    <a:lnTo>
                      <a:pt x="1879" y="520"/>
                    </a:lnTo>
                    <a:lnTo>
                      <a:pt x="1941" y="586"/>
                    </a:lnTo>
                    <a:lnTo>
                      <a:pt x="1998" y="658"/>
                    </a:lnTo>
                    <a:lnTo>
                      <a:pt x="2047" y="735"/>
                    </a:lnTo>
                    <a:lnTo>
                      <a:pt x="2288" y="657"/>
                    </a:lnTo>
                    <a:lnTo>
                      <a:pt x="2411" y="1038"/>
                    </a:lnTo>
                    <a:lnTo>
                      <a:pt x="2169" y="1114"/>
                    </a:lnTo>
                    <a:lnTo>
                      <a:pt x="2176" y="1207"/>
                    </a:lnTo>
                    <a:lnTo>
                      <a:pt x="2173" y="1299"/>
                    </a:lnTo>
                    <a:lnTo>
                      <a:pt x="2160" y="1388"/>
                    </a:lnTo>
                    <a:lnTo>
                      <a:pt x="2394" y="1483"/>
                    </a:lnTo>
                    <a:lnTo>
                      <a:pt x="2244" y="1853"/>
                    </a:lnTo>
                    <a:lnTo>
                      <a:pt x="2010" y="1758"/>
                    </a:lnTo>
                    <a:lnTo>
                      <a:pt x="1956" y="1831"/>
                    </a:lnTo>
                    <a:lnTo>
                      <a:pt x="1894" y="1898"/>
                    </a:lnTo>
                    <a:lnTo>
                      <a:pt x="1827" y="1960"/>
                    </a:lnTo>
                    <a:lnTo>
                      <a:pt x="1946" y="2183"/>
                    </a:lnTo>
                    <a:lnTo>
                      <a:pt x="1593" y="2371"/>
                    </a:lnTo>
                    <a:lnTo>
                      <a:pt x="1474" y="2148"/>
                    </a:lnTo>
                    <a:lnTo>
                      <a:pt x="1408" y="2164"/>
                    </a:lnTo>
                    <a:lnTo>
                      <a:pt x="1340" y="2177"/>
                    </a:lnTo>
                    <a:lnTo>
                      <a:pt x="1272" y="2183"/>
                    </a:lnTo>
                    <a:lnTo>
                      <a:pt x="1205" y="2185"/>
                    </a:lnTo>
                    <a:lnTo>
                      <a:pt x="1151" y="2433"/>
                    </a:lnTo>
                    <a:lnTo>
                      <a:pt x="760" y="2350"/>
                    </a:lnTo>
                    <a:lnTo>
                      <a:pt x="814" y="2102"/>
                    </a:lnTo>
                    <a:lnTo>
                      <a:pt x="732" y="2061"/>
                    </a:lnTo>
                    <a:lnTo>
                      <a:pt x="656" y="2012"/>
                    </a:lnTo>
                    <a:lnTo>
                      <a:pt x="582" y="1957"/>
                    </a:lnTo>
                    <a:lnTo>
                      <a:pt x="383" y="2113"/>
                    </a:lnTo>
                    <a:lnTo>
                      <a:pt x="137" y="1797"/>
                    </a:lnTo>
                    <a:lnTo>
                      <a:pt x="336" y="1642"/>
                    </a:lnTo>
                    <a:lnTo>
                      <a:pt x="300" y="1559"/>
                    </a:lnTo>
                    <a:lnTo>
                      <a:pt x="273" y="1473"/>
                    </a:lnTo>
                    <a:lnTo>
                      <a:pt x="253" y="1382"/>
                    </a:lnTo>
                    <a:lnTo>
                      <a:pt x="0" y="1374"/>
                    </a:lnTo>
                    <a:lnTo>
                      <a:pt x="14" y="974"/>
                    </a:lnTo>
                    <a:lnTo>
                      <a:pt x="268" y="982"/>
                    </a:lnTo>
                    <a:lnTo>
                      <a:pt x="294" y="896"/>
                    </a:lnTo>
                    <a:lnTo>
                      <a:pt x="328" y="811"/>
                    </a:lnTo>
                    <a:lnTo>
                      <a:pt x="370" y="730"/>
                    </a:lnTo>
                    <a:lnTo>
                      <a:pt x="181" y="560"/>
                    </a:lnTo>
                    <a:lnTo>
                      <a:pt x="450" y="264"/>
                    </a:lnTo>
                    <a:lnTo>
                      <a:pt x="638" y="433"/>
                    </a:lnTo>
                    <a:lnTo>
                      <a:pt x="713" y="384"/>
                    </a:lnTo>
                    <a:lnTo>
                      <a:pt x="792" y="340"/>
                    </a:lnTo>
                    <a:lnTo>
                      <a:pt x="879" y="306"/>
                    </a:lnTo>
                    <a:lnTo>
                      <a:pt x="843" y="5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49" name="Group 60">
                <a:extLst>
                  <a:ext uri="{FF2B5EF4-FFF2-40B4-BE49-F238E27FC236}">
                    <a16:creationId xmlns:a16="http://schemas.microsoft.com/office/drawing/2014/main" id="{520AA5A8-0A06-4E01-A368-2711EF0D1C81}"/>
                  </a:ext>
                </a:extLst>
              </p:cNvPr>
              <p:cNvGrpSpPr/>
              <p:nvPr/>
            </p:nvGrpSpPr>
            <p:grpSpPr>
              <a:xfrm>
                <a:off x="1367820" y="3165066"/>
                <a:ext cx="3170130" cy="3035799"/>
                <a:chOff x="2284413" y="2240266"/>
                <a:chExt cx="4064001" cy="3891792"/>
              </a:xfrm>
            </p:grpSpPr>
            <p:sp>
              <p:nvSpPr>
                <p:cNvPr id="151" name="Freeform 62">
                  <a:extLst>
                    <a:ext uri="{FF2B5EF4-FFF2-40B4-BE49-F238E27FC236}">
                      <a16:creationId xmlns:a16="http://schemas.microsoft.com/office/drawing/2014/main" id="{11257327-0F2A-4B6A-9027-973C23EE18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7551" y="3663951"/>
                  <a:ext cx="468313" cy="239713"/>
                </a:xfrm>
                <a:custGeom>
                  <a:avLst/>
                  <a:gdLst>
                    <a:gd name="T0" fmla="*/ 438 w 592"/>
                    <a:gd name="T1" fmla="*/ 0 h 302"/>
                    <a:gd name="T2" fmla="*/ 592 w 592"/>
                    <a:gd name="T3" fmla="*/ 110 h 302"/>
                    <a:gd name="T4" fmla="*/ 534 w 592"/>
                    <a:gd name="T5" fmla="*/ 287 h 302"/>
                    <a:gd name="T6" fmla="*/ 511 w 592"/>
                    <a:gd name="T7" fmla="*/ 212 h 302"/>
                    <a:gd name="T8" fmla="*/ 488 w 592"/>
                    <a:gd name="T9" fmla="*/ 152 h 302"/>
                    <a:gd name="T10" fmla="*/ 387 w 592"/>
                    <a:gd name="T11" fmla="*/ 174 h 302"/>
                    <a:gd name="T12" fmla="*/ 458 w 592"/>
                    <a:gd name="T13" fmla="*/ 302 h 302"/>
                    <a:gd name="T14" fmla="*/ 252 w 592"/>
                    <a:gd name="T15" fmla="*/ 245 h 302"/>
                    <a:gd name="T16" fmla="*/ 0 w 592"/>
                    <a:gd name="T17" fmla="*/ 236 h 302"/>
                    <a:gd name="T18" fmla="*/ 140 w 592"/>
                    <a:gd name="T19" fmla="*/ 49 h 302"/>
                    <a:gd name="T20" fmla="*/ 291 w 592"/>
                    <a:gd name="T21" fmla="*/ 49 h 302"/>
                    <a:gd name="T22" fmla="*/ 438 w 592"/>
                    <a:gd name="T23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2" h="302">
                      <a:moveTo>
                        <a:pt x="438" y="0"/>
                      </a:moveTo>
                      <a:lnTo>
                        <a:pt x="592" y="110"/>
                      </a:lnTo>
                      <a:lnTo>
                        <a:pt x="534" y="287"/>
                      </a:lnTo>
                      <a:lnTo>
                        <a:pt x="511" y="212"/>
                      </a:lnTo>
                      <a:lnTo>
                        <a:pt x="488" y="152"/>
                      </a:lnTo>
                      <a:lnTo>
                        <a:pt x="387" y="174"/>
                      </a:lnTo>
                      <a:lnTo>
                        <a:pt x="458" y="302"/>
                      </a:lnTo>
                      <a:lnTo>
                        <a:pt x="252" y="245"/>
                      </a:lnTo>
                      <a:lnTo>
                        <a:pt x="0" y="236"/>
                      </a:lnTo>
                      <a:lnTo>
                        <a:pt x="140" y="49"/>
                      </a:lnTo>
                      <a:lnTo>
                        <a:pt x="291" y="49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52" name="Group 63">
                  <a:extLst>
                    <a:ext uri="{FF2B5EF4-FFF2-40B4-BE49-F238E27FC236}">
                      <a16:creationId xmlns:a16="http://schemas.microsoft.com/office/drawing/2014/main" id="{0A2EBA7B-5C6E-40F6-8BBE-04B13E4EF8CB}"/>
                    </a:ext>
                  </a:extLst>
                </p:cNvPr>
                <p:cNvGrpSpPr/>
                <p:nvPr/>
              </p:nvGrpSpPr>
              <p:grpSpPr>
                <a:xfrm>
                  <a:off x="2521224" y="5380038"/>
                  <a:ext cx="649014" cy="672627"/>
                  <a:chOff x="2521224" y="5380038"/>
                  <a:chExt cx="649014" cy="672627"/>
                </a:xfrm>
              </p:grpSpPr>
              <p:sp>
                <p:nvSpPr>
                  <p:cNvPr id="169" name="Freeform 80">
                    <a:extLst>
                      <a:ext uri="{FF2B5EF4-FFF2-40B4-BE49-F238E27FC236}">
                        <a16:creationId xmlns:a16="http://schemas.microsoft.com/office/drawing/2014/main" id="{EE7CEBA4-4F37-4A54-877F-BF3AAB1721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21224" y="5431952"/>
                    <a:ext cx="646113" cy="620713"/>
                  </a:xfrm>
                  <a:custGeom>
                    <a:avLst/>
                    <a:gdLst>
                      <a:gd name="T0" fmla="*/ 116 w 813"/>
                      <a:gd name="T1" fmla="*/ 4 h 782"/>
                      <a:gd name="T2" fmla="*/ 122 w 813"/>
                      <a:gd name="T3" fmla="*/ 21 h 782"/>
                      <a:gd name="T4" fmla="*/ 136 w 813"/>
                      <a:gd name="T5" fmla="*/ 68 h 782"/>
                      <a:gd name="T6" fmla="*/ 157 w 813"/>
                      <a:gd name="T7" fmla="*/ 136 h 782"/>
                      <a:gd name="T8" fmla="*/ 183 w 813"/>
                      <a:gd name="T9" fmla="*/ 217 h 782"/>
                      <a:gd name="T10" fmla="*/ 209 w 813"/>
                      <a:gd name="T11" fmla="*/ 301 h 782"/>
                      <a:gd name="T12" fmla="*/ 236 w 813"/>
                      <a:gd name="T13" fmla="*/ 382 h 782"/>
                      <a:gd name="T14" fmla="*/ 267 w 813"/>
                      <a:gd name="T15" fmla="*/ 464 h 782"/>
                      <a:gd name="T16" fmla="*/ 309 w 813"/>
                      <a:gd name="T17" fmla="*/ 545 h 782"/>
                      <a:gd name="T18" fmla="*/ 366 w 813"/>
                      <a:gd name="T19" fmla="*/ 610 h 782"/>
                      <a:gd name="T20" fmla="*/ 444 w 813"/>
                      <a:gd name="T21" fmla="*/ 661 h 782"/>
                      <a:gd name="T22" fmla="*/ 549 w 813"/>
                      <a:gd name="T23" fmla="*/ 701 h 782"/>
                      <a:gd name="T24" fmla="*/ 647 w 813"/>
                      <a:gd name="T25" fmla="*/ 725 h 782"/>
                      <a:gd name="T26" fmla="*/ 722 w 813"/>
                      <a:gd name="T27" fmla="*/ 736 h 782"/>
                      <a:gd name="T28" fmla="*/ 773 w 813"/>
                      <a:gd name="T29" fmla="*/ 737 h 782"/>
                      <a:gd name="T30" fmla="*/ 802 w 813"/>
                      <a:gd name="T31" fmla="*/ 736 h 782"/>
                      <a:gd name="T32" fmla="*/ 812 w 813"/>
                      <a:gd name="T33" fmla="*/ 734 h 782"/>
                      <a:gd name="T34" fmla="*/ 809 w 813"/>
                      <a:gd name="T35" fmla="*/ 762 h 782"/>
                      <a:gd name="T36" fmla="*/ 779 w 813"/>
                      <a:gd name="T37" fmla="*/ 764 h 782"/>
                      <a:gd name="T38" fmla="*/ 734 w 813"/>
                      <a:gd name="T39" fmla="*/ 768 h 782"/>
                      <a:gd name="T40" fmla="*/ 703 w 813"/>
                      <a:gd name="T41" fmla="*/ 773 h 782"/>
                      <a:gd name="T42" fmla="*/ 649 w 813"/>
                      <a:gd name="T43" fmla="*/ 778 h 782"/>
                      <a:gd name="T44" fmla="*/ 577 w 813"/>
                      <a:gd name="T45" fmla="*/ 782 h 782"/>
                      <a:gd name="T46" fmla="*/ 500 w 813"/>
                      <a:gd name="T47" fmla="*/ 781 h 782"/>
                      <a:gd name="T48" fmla="*/ 422 w 813"/>
                      <a:gd name="T49" fmla="*/ 773 h 782"/>
                      <a:gd name="T50" fmla="*/ 352 w 813"/>
                      <a:gd name="T51" fmla="*/ 756 h 782"/>
                      <a:gd name="T52" fmla="*/ 299 w 813"/>
                      <a:gd name="T53" fmla="*/ 725 h 782"/>
                      <a:gd name="T54" fmla="*/ 265 w 813"/>
                      <a:gd name="T55" fmla="*/ 674 h 782"/>
                      <a:gd name="T56" fmla="*/ 234 w 813"/>
                      <a:gd name="T57" fmla="*/ 605 h 782"/>
                      <a:gd name="T58" fmla="*/ 205 w 813"/>
                      <a:gd name="T59" fmla="*/ 531 h 782"/>
                      <a:gd name="T60" fmla="*/ 180 w 813"/>
                      <a:gd name="T61" fmla="*/ 459 h 782"/>
                      <a:gd name="T62" fmla="*/ 161 w 813"/>
                      <a:gd name="T63" fmla="*/ 397 h 782"/>
                      <a:gd name="T64" fmla="*/ 149 w 813"/>
                      <a:gd name="T65" fmla="*/ 354 h 782"/>
                      <a:gd name="T66" fmla="*/ 144 w 813"/>
                      <a:gd name="T67" fmla="*/ 337 h 782"/>
                      <a:gd name="T68" fmla="*/ 0 w 813"/>
                      <a:gd name="T69" fmla="*/ 51 h 7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813" h="782">
                        <a:moveTo>
                          <a:pt x="66" y="0"/>
                        </a:moveTo>
                        <a:lnTo>
                          <a:pt x="116" y="4"/>
                        </a:lnTo>
                        <a:lnTo>
                          <a:pt x="118" y="9"/>
                        </a:lnTo>
                        <a:lnTo>
                          <a:pt x="122" y="21"/>
                        </a:lnTo>
                        <a:lnTo>
                          <a:pt x="129" y="42"/>
                        </a:lnTo>
                        <a:lnTo>
                          <a:pt x="136" y="68"/>
                        </a:lnTo>
                        <a:lnTo>
                          <a:pt x="146" y="101"/>
                        </a:lnTo>
                        <a:lnTo>
                          <a:pt x="157" y="136"/>
                        </a:lnTo>
                        <a:lnTo>
                          <a:pt x="169" y="175"/>
                        </a:lnTo>
                        <a:lnTo>
                          <a:pt x="183" y="217"/>
                        </a:lnTo>
                        <a:lnTo>
                          <a:pt x="195" y="259"/>
                        </a:lnTo>
                        <a:lnTo>
                          <a:pt x="209" y="301"/>
                        </a:lnTo>
                        <a:lnTo>
                          <a:pt x="223" y="343"/>
                        </a:lnTo>
                        <a:lnTo>
                          <a:pt x="236" y="382"/>
                        </a:lnTo>
                        <a:lnTo>
                          <a:pt x="248" y="417"/>
                        </a:lnTo>
                        <a:lnTo>
                          <a:pt x="267" y="464"/>
                        </a:lnTo>
                        <a:lnTo>
                          <a:pt x="287" y="507"/>
                        </a:lnTo>
                        <a:lnTo>
                          <a:pt x="309" y="545"/>
                        </a:lnTo>
                        <a:lnTo>
                          <a:pt x="335" y="579"/>
                        </a:lnTo>
                        <a:lnTo>
                          <a:pt x="366" y="610"/>
                        </a:lnTo>
                        <a:lnTo>
                          <a:pt x="402" y="638"/>
                        </a:lnTo>
                        <a:lnTo>
                          <a:pt x="444" y="661"/>
                        </a:lnTo>
                        <a:lnTo>
                          <a:pt x="492" y="683"/>
                        </a:lnTo>
                        <a:lnTo>
                          <a:pt x="549" y="701"/>
                        </a:lnTo>
                        <a:lnTo>
                          <a:pt x="602" y="715"/>
                        </a:lnTo>
                        <a:lnTo>
                          <a:pt x="647" y="725"/>
                        </a:lnTo>
                        <a:lnTo>
                          <a:pt x="688" y="731"/>
                        </a:lnTo>
                        <a:lnTo>
                          <a:pt x="722" y="736"/>
                        </a:lnTo>
                        <a:lnTo>
                          <a:pt x="750" y="737"/>
                        </a:lnTo>
                        <a:lnTo>
                          <a:pt x="773" y="737"/>
                        </a:lnTo>
                        <a:lnTo>
                          <a:pt x="790" y="737"/>
                        </a:lnTo>
                        <a:lnTo>
                          <a:pt x="802" y="736"/>
                        </a:lnTo>
                        <a:lnTo>
                          <a:pt x="809" y="734"/>
                        </a:lnTo>
                        <a:lnTo>
                          <a:pt x="812" y="734"/>
                        </a:lnTo>
                        <a:lnTo>
                          <a:pt x="813" y="760"/>
                        </a:lnTo>
                        <a:lnTo>
                          <a:pt x="809" y="762"/>
                        </a:lnTo>
                        <a:lnTo>
                          <a:pt x="798" y="762"/>
                        </a:lnTo>
                        <a:lnTo>
                          <a:pt x="779" y="764"/>
                        </a:lnTo>
                        <a:lnTo>
                          <a:pt x="757" y="767"/>
                        </a:lnTo>
                        <a:lnTo>
                          <a:pt x="734" y="768"/>
                        </a:lnTo>
                        <a:lnTo>
                          <a:pt x="722" y="771"/>
                        </a:lnTo>
                        <a:lnTo>
                          <a:pt x="703" y="773"/>
                        </a:lnTo>
                        <a:lnTo>
                          <a:pt x="678" y="776"/>
                        </a:lnTo>
                        <a:lnTo>
                          <a:pt x="649" y="778"/>
                        </a:lnTo>
                        <a:lnTo>
                          <a:pt x="615" y="781"/>
                        </a:lnTo>
                        <a:lnTo>
                          <a:pt x="577" y="782"/>
                        </a:lnTo>
                        <a:lnTo>
                          <a:pt x="540" y="782"/>
                        </a:lnTo>
                        <a:lnTo>
                          <a:pt x="500" y="781"/>
                        </a:lnTo>
                        <a:lnTo>
                          <a:pt x="461" y="778"/>
                        </a:lnTo>
                        <a:lnTo>
                          <a:pt x="422" y="773"/>
                        </a:lnTo>
                        <a:lnTo>
                          <a:pt x="386" y="765"/>
                        </a:lnTo>
                        <a:lnTo>
                          <a:pt x="352" y="756"/>
                        </a:lnTo>
                        <a:lnTo>
                          <a:pt x="323" y="742"/>
                        </a:lnTo>
                        <a:lnTo>
                          <a:pt x="299" y="725"/>
                        </a:lnTo>
                        <a:lnTo>
                          <a:pt x="282" y="703"/>
                        </a:lnTo>
                        <a:lnTo>
                          <a:pt x="265" y="674"/>
                        </a:lnTo>
                        <a:lnTo>
                          <a:pt x="250" y="641"/>
                        </a:lnTo>
                        <a:lnTo>
                          <a:pt x="234" y="605"/>
                        </a:lnTo>
                        <a:lnTo>
                          <a:pt x="219" y="569"/>
                        </a:lnTo>
                        <a:lnTo>
                          <a:pt x="205" y="531"/>
                        </a:lnTo>
                        <a:lnTo>
                          <a:pt x="192" y="495"/>
                        </a:lnTo>
                        <a:lnTo>
                          <a:pt x="180" y="459"/>
                        </a:lnTo>
                        <a:lnTo>
                          <a:pt x="169" y="427"/>
                        </a:lnTo>
                        <a:lnTo>
                          <a:pt x="161" y="397"/>
                        </a:lnTo>
                        <a:lnTo>
                          <a:pt x="153" y="372"/>
                        </a:lnTo>
                        <a:lnTo>
                          <a:pt x="149" y="354"/>
                        </a:lnTo>
                        <a:lnTo>
                          <a:pt x="146" y="341"/>
                        </a:lnTo>
                        <a:lnTo>
                          <a:pt x="144" y="337"/>
                        </a:lnTo>
                        <a:lnTo>
                          <a:pt x="116" y="360"/>
                        </a:lnTo>
                        <a:lnTo>
                          <a:pt x="0" y="5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70" name="Freeform 81">
                    <a:extLst>
                      <a:ext uri="{FF2B5EF4-FFF2-40B4-BE49-F238E27FC236}">
                        <a16:creationId xmlns:a16="http://schemas.microsoft.com/office/drawing/2014/main" id="{14DE6FF6-13DB-4A3E-8422-C193F55FE6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63813" y="5380038"/>
                    <a:ext cx="606425" cy="652463"/>
                  </a:xfrm>
                  <a:custGeom>
                    <a:avLst/>
                    <a:gdLst>
                      <a:gd name="T0" fmla="*/ 201 w 764"/>
                      <a:gd name="T1" fmla="*/ 3 h 821"/>
                      <a:gd name="T2" fmla="*/ 223 w 764"/>
                      <a:gd name="T3" fmla="*/ 21 h 821"/>
                      <a:gd name="T4" fmla="*/ 258 w 764"/>
                      <a:gd name="T5" fmla="*/ 59 h 821"/>
                      <a:gd name="T6" fmla="*/ 303 w 764"/>
                      <a:gd name="T7" fmla="*/ 108 h 821"/>
                      <a:gd name="T8" fmla="*/ 351 w 764"/>
                      <a:gd name="T9" fmla="*/ 169 h 821"/>
                      <a:gd name="T10" fmla="*/ 396 w 764"/>
                      <a:gd name="T11" fmla="*/ 236 h 821"/>
                      <a:gd name="T12" fmla="*/ 434 w 764"/>
                      <a:gd name="T13" fmla="*/ 306 h 821"/>
                      <a:gd name="T14" fmla="*/ 455 w 764"/>
                      <a:gd name="T15" fmla="*/ 377 h 821"/>
                      <a:gd name="T16" fmla="*/ 462 w 764"/>
                      <a:gd name="T17" fmla="*/ 451 h 821"/>
                      <a:gd name="T18" fmla="*/ 477 w 764"/>
                      <a:gd name="T19" fmla="*/ 512 h 821"/>
                      <a:gd name="T20" fmla="*/ 505 w 764"/>
                      <a:gd name="T21" fmla="*/ 552 h 821"/>
                      <a:gd name="T22" fmla="*/ 544 w 764"/>
                      <a:gd name="T23" fmla="*/ 580 h 821"/>
                      <a:gd name="T24" fmla="*/ 594 w 764"/>
                      <a:gd name="T25" fmla="*/ 604 h 821"/>
                      <a:gd name="T26" fmla="*/ 651 w 764"/>
                      <a:gd name="T27" fmla="*/ 629 h 821"/>
                      <a:gd name="T28" fmla="*/ 715 w 764"/>
                      <a:gd name="T29" fmla="*/ 664 h 821"/>
                      <a:gd name="T30" fmla="*/ 752 w 764"/>
                      <a:gd name="T31" fmla="*/ 705 h 821"/>
                      <a:gd name="T32" fmla="*/ 764 w 764"/>
                      <a:gd name="T33" fmla="*/ 743 h 821"/>
                      <a:gd name="T34" fmla="*/ 760 w 764"/>
                      <a:gd name="T35" fmla="*/ 776 h 821"/>
                      <a:gd name="T36" fmla="*/ 750 w 764"/>
                      <a:gd name="T37" fmla="*/ 798 h 821"/>
                      <a:gd name="T38" fmla="*/ 746 w 764"/>
                      <a:gd name="T39" fmla="*/ 807 h 821"/>
                      <a:gd name="T40" fmla="*/ 600 w 764"/>
                      <a:gd name="T41" fmla="*/ 819 h 821"/>
                      <a:gd name="T42" fmla="*/ 483 w 764"/>
                      <a:gd name="T43" fmla="*/ 819 h 821"/>
                      <a:gd name="T44" fmla="*/ 392 w 764"/>
                      <a:gd name="T45" fmla="*/ 809 h 821"/>
                      <a:gd name="T46" fmla="*/ 322 w 764"/>
                      <a:gd name="T47" fmla="*/ 790 h 821"/>
                      <a:gd name="T48" fmla="*/ 272 w 764"/>
                      <a:gd name="T49" fmla="*/ 767 h 821"/>
                      <a:gd name="T50" fmla="*/ 236 w 764"/>
                      <a:gd name="T51" fmla="*/ 740 h 821"/>
                      <a:gd name="T52" fmla="*/ 213 w 764"/>
                      <a:gd name="T53" fmla="*/ 715 h 821"/>
                      <a:gd name="T54" fmla="*/ 198 w 764"/>
                      <a:gd name="T55" fmla="*/ 694 h 821"/>
                      <a:gd name="T56" fmla="*/ 184 w 764"/>
                      <a:gd name="T57" fmla="*/ 663 h 821"/>
                      <a:gd name="T58" fmla="*/ 164 w 764"/>
                      <a:gd name="T59" fmla="*/ 604 h 821"/>
                      <a:gd name="T60" fmla="*/ 137 w 764"/>
                      <a:gd name="T61" fmla="*/ 526 h 821"/>
                      <a:gd name="T62" fmla="*/ 109 w 764"/>
                      <a:gd name="T63" fmla="*/ 436 h 821"/>
                      <a:gd name="T64" fmla="*/ 80 w 764"/>
                      <a:gd name="T65" fmla="*/ 341 h 821"/>
                      <a:gd name="T66" fmla="*/ 53 w 764"/>
                      <a:gd name="T67" fmla="*/ 251 h 821"/>
                      <a:gd name="T68" fmla="*/ 30 w 764"/>
                      <a:gd name="T69" fmla="*/ 172 h 821"/>
                      <a:gd name="T70" fmla="*/ 11 w 764"/>
                      <a:gd name="T71" fmla="*/ 111 h 821"/>
                      <a:gd name="T72" fmla="*/ 2 w 764"/>
                      <a:gd name="T73" fmla="*/ 77 h 821"/>
                      <a:gd name="T74" fmla="*/ 198 w 764"/>
                      <a:gd name="T75" fmla="*/ 0 h 8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764" h="821">
                        <a:moveTo>
                          <a:pt x="198" y="0"/>
                        </a:moveTo>
                        <a:lnTo>
                          <a:pt x="201" y="3"/>
                        </a:lnTo>
                        <a:lnTo>
                          <a:pt x="209" y="9"/>
                        </a:lnTo>
                        <a:lnTo>
                          <a:pt x="223" y="21"/>
                        </a:lnTo>
                        <a:lnTo>
                          <a:pt x="238" y="38"/>
                        </a:lnTo>
                        <a:lnTo>
                          <a:pt x="258" y="59"/>
                        </a:lnTo>
                        <a:lnTo>
                          <a:pt x="280" y="82"/>
                        </a:lnTo>
                        <a:lnTo>
                          <a:pt x="303" y="108"/>
                        </a:lnTo>
                        <a:lnTo>
                          <a:pt x="327" y="138"/>
                        </a:lnTo>
                        <a:lnTo>
                          <a:pt x="351" y="169"/>
                        </a:lnTo>
                        <a:lnTo>
                          <a:pt x="375" y="201"/>
                        </a:lnTo>
                        <a:lnTo>
                          <a:pt x="396" y="236"/>
                        </a:lnTo>
                        <a:lnTo>
                          <a:pt x="417" y="271"/>
                        </a:lnTo>
                        <a:lnTo>
                          <a:pt x="434" y="306"/>
                        </a:lnTo>
                        <a:lnTo>
                          <a:pt x="446" y="341"/>
                        </a:lnTo>
                        <a:lnTo>
                          <a:pt x="455" y="377"/>
                        </a:lnTo>
                        <a:lnTo>
                          <a:pt x="459" y="410"/>
                        </a:lnTo>
                        <a:lnTo>
                          <a:pt x="462" y="451"/>
                        </a:lnTo>
                        <a:lnTo>
                          <a:pt x="468" y="484"/>
                        </a:lnTo>
                        <a:lnTo>
                          <a:pt x="477" y="512"/>
                        </a:lnTo>
                        <a:lnTo>
                          <a:pt x="490" y="534"/>
                        </a:lnTo>
                        <a:lnTo>
                          <a:pt x="505" y="552"/>
                        </a:lnTo>
                        <a:lnTo>
                          <a:pt x="522" y="568"/>
                        </a:lnTo>
                        <a:lnTo>
                          <a:pt x="544" y="580"/>
                        </a:lnTo>
                        <a:lnTo>
                          <a:pt x="567" y="591"/>
                        </a:lnTo>
                        <a:lnTo>
                          <a:pt x="594" y="604"/>
                        </a:lnTo>
                        <a:lnTo>
                          <a:pt x="622" y="615"/>
                        </a:lnTo>
                        <a:lnTo>
                          <a:pt x="651" y="629"/>
                        </a:lnTo>
                        <a:lnTo>
                          <a:pt x="684" y="644"/>
                        </a:lnTo>
                        <a:lnTo>
                          <a:pt x="715" y="664"/>
                        </a:lnTo>
                        <a:lnTo>
                          <a:pt x="738" y="684"/>
                        </a:lnTo>
                        <a:lnTo>
                          <a:pt x="752" y="705"/>
                        </a:lnTo>
                        <a:lnTo>
                          <a:pt x="761" y="723"/>
                        </a:lnTo>
                        <a:lnTo>
                          <a:pt x="764" y="743"/>
                        </a:lnTo>
                        <a:lnTo>
                          <a:pt x="763" y="760"/>
                        </a:lnTo>
                        <a:lnTo>
                          <a:pt x="760" y="776"/>
                        </a:lnTo>
                        <a:lnTo>
                          <a:pt x="755" y="788"/>
                        </a:lnTo>
                        <a:lnTo>
                          <a:pt x="750" y="798"/>
                        </a:lnTo>
                        <a:lnTo>
                          <a:pt x="747" y="806"/>
                        </a:lnTo>
                        <a:lnTo>
                          <a:pt x="746" y="807"/>
                        </a:lnTo>
                        <a:lnTo>
                          <a:pt x="670" y="815"/>
                        </a:lnTo>
                        <a:lnTo>
                          <a:pt x="600" y="819"/>
                        </a:lnTo>
                        <a:lnTo>
                          <a:pt x="538" y="821"/>
                        </a:lnTo>
                        <a:lnTo>
                          <a:pt x="483" y="819"/>
                        </a:lnTo>
                        <a:lnTo>
                          <a:pt x="434" y="815"/>
                        </a:lnTo>
                        <a:lnTo>
                          <a:pt x="392" y="809"/>
                        </a:lnTo>
                        <a:lnTo>
                          <a:pt x="354" y="801"/>
                        </a:lnTo>
                        <a:lnTo>
                          <a:pt x="322" y="790"/>
                        </a:lnTo>
                        <a:lnTo>
                          <a:pt x="294" y="779"/>
                        </a:lnTo>
                        <a:lnTo>
                          <a:pt x="272" y="767"/>
                        </a:lnTo>
                        <a:lnTo>
                          <a:pt x="252" y="754"/>
                        </a:lnTo>
                        <a:lnTo>
                          <a:pt x="236" y="740"/>
                        </a:lnTo>
                        <a:lnTo>
                          <a:pt x="224" y="728"/>
                        </a:lnTo>
                        <a:lnTo>
                          <a:pt x="213" y="715"/>
                        </a:lnTo>
                        <a:lnTo>
                          <a:pt x="205" y="705"/>
                        </a:lnTo>
                        <a:lnTo>
                          <a:pt x="198" y="694"/>
                        </a:lnTo>
                        <a:lnTo>
                          <a:pt x="191" y="683"/>
                        </a:lnTo>
                        <a:lnTo>
                          <a:pt x="184" y="663"/>
                        </a:lnTo>
                        <a:lnTo>
                          <a:pt x="174" y="636"/>
                        </a:lnTo>
                        <a:lnTo>
                          <a:pt x="164" y="604"/>
                        </a:lnTo>
                        <a:lnTo>
                          <a:pt x="151" y="566"/>
                        </a:lnTo>
                        <a:lnTo>
                          <a:pt x="137" y="526"/>
                        </a:lnTo>
                        <a:lnTo>
                          <a:pt x="123" y="481"/>
                        </a:lnTo>
                        <a:lnTo>
                          <a:pt x="109" y="436"/>
                        </a:lnTo>
                        <a:lnTo>
                          <a:pt x="95" y="388"/>
                        </a:lnTo>
                        <a:lnTo>
                          <a:pt x="80" y="341"/>
                        </a:lnTo>
                        <a:lnTo>
                          <a:pt x="66" y="295"/>
                        </a:lnTo>
                        <a:lnTo>
                          <a:pt x="53" y="251"/>
                        </a:lnTo>
                        <a:lnTo>
                          <a:pt x="41" y="209"/>
                        </a:lnTo>
                        <a:lnTo>
                          <a:pt x="30" y="172"/>
                        </a:lnTo>
                        <a:lnTo>
                          <a:pt x="19" y="139"/>
                        </a:lnTo>
                        <a:lnTo>
                          <a:pt x="11" y="111"/>
                        </a:lnTo>
                        <a:lnTo>
                          <a:pt x="5" y="91"/>
                        </a:lnTo>
                        <a:lnTo>
                          <a:pt x="2" y="77"/>
                        </a:lnTo>
                        <a:lnTo>
                          <a:pt x="0" y="73"/>
                        </a:lnTo>
                        <a:lnTo>
                          <a:pt x="198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153" name="Group 64">
                  <a:extLst>
                    <a:ext uri="{FF2B5EF4-FFF2-40B4-BE49-F238E27FC236}">
                      <a16:creationId xmlns:a16="http://schemas.microsoft.com/office/drawing/2014/main" id="{5336FC45-856A-4DAE-8094-AF87DD60CBA7}"/>
                    </a:ext>
                  </a:extLst>
                </p:cNvPr>
                <p:cNvGrpSpPr/>
                <p:nvPr/>
              </p:nvGrpSpPr>
              <p:grpSpPr>
                <a:xfrm>
                  <a:off x="4192588" y="5830888"/>
                  <a:ext cx="882650" cy="301170"/>
                  <a:chOff x="4192588" y="5830888"/>
                  <a:chExt cx="882650" cy="301170"/>
                </a:xfrm>
              </p:grpSpPr>
              <p:sp>
                <p:nvSpPr>
                  <p:cNvPr id="167" name="Freeform 78">
                    <a:extLst>
                      <a:ext uri="{FF2B5EF4-FFF2-40B4-BE49-F238E27FC236}">
                        <a16:creationId xmlns:a16="http://schemas.microsoft.com/office/drawing/2014/main" id="{3EEE8F69-F64B-4561-8F81-A39F09B45C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2588" y="5986008"/>
                    <a:ext cx="882650" cy="146050"/>
                  </a:xfrm>
                  <a:custGeom>
                    <a:avLst/>
                    <a:gdLst>
                      <a:gd name="T0" fmla="*/ 414 w 1113"/>
                      <a:gd name="T1" fmla="*/ 0 h 183"/>
                      <a:gd name="T2" fmla="*/ 1110 w 1113"/>
                      <a:gd name="T3" fmla="*/ 105 h 183"/>
                      <a:gd name="T4" fmla="*/ 1113 w 1113"/>
                      <a:gd name="T5" fmla="*/ 163 h 183"/>
                      <a:gd name="T6" fmla="*/ 1108 w 1113"/>
                      <a:gd name="T7" fmla="*/ 163 h 183"/>
                      <a:gd name="T8" fmla="*/ 1093 w 1113"/>
                      <a:gd name="T9" fmla="*/ 164 h 183"/>
                      <a:gd name="T10" fmla="*/ 1069 w 1113"/>
                      <a:gd name="T11" fmla="*/ 167 h 183"/>
                      <a:gd name="T12" fmla="*/ 1037 w 1113"/>
                      <a:gd name="T13" fmla="*/ 169 h 183"/>
                      <a:gd name="T14" fmla="*/ 1000 w 1113"/>
                      <a:gd name="T15" fmla="*/ 172 h 183"/>
                      <a:gd name="T16" fmla="*/ 956 w 1113"/>
                      <a:gd name="T17" fmla="*/ 175 h 183"/>
                      <a:gd name="T18" fmla="*/ 910 w 1113"/>
                      <a:gd name="T19" fmla="*/ 178 h 183"/>
                      <a:gd name="T20" fmla="*/ 861 w 1113"/>
                      <a:gd name="T21" fmla="*/ 180 h 183"/>
                      <a:gd name="T22" fmla="*/ 810 w 1113"/>
                      <a:gd name="T23" fmla="*/ 183 h 183"/>
                      <a:gd name="T24" fmla="*/ 760 w 1113"/>
                      <a:gd name="T25" fmla="*/ 183 h 183"/>
                      <a:gd name="T26" fmla="*/ 711 w 1113"/>
                      <a:gd name="T27" fmla="*/ 183 h 183"/>
                      <a:gd name="T28" fmla="*/ 663 w 1113"/>
                      <a:gd name="T29" fmla="*/ 183 h 183"/>
                      <a:gd name="T30" fmla="*/ 619 w 1113"/>
                      <a:gd name="T31" fmla="*/ 180 h 183"/>
                      <a:gd name="T32" fmla="*/ 580 w 1113"/>
                      <a:gd name="T33" fmla="*/ 177 h 183"/>
                      <a:gd name="T34" fmla="*/ 548 w 1113"/>
                      <a:gd name="T35" fmla="*/ 171 h 183"/>
                      <a:gd name="T36" fmla="*/ 523 w 1113"/>
                      <a:gd name="T37" fmla="*/ 163 h 183"/>
                      <a:gd name="T38" fmla="*/ 486 w 1113"/>
                      <a:gd name="T39" fmla="*/ 147 h 183"/>
                      <a:gd name="T40" fmla="*/ 451 w 1113"/>
                      <a:gd name="T41" fmla="*/ 130 h 183"/>
                      <a:gd name="T42" fmla="*/ 419 w 1113"/>
                      <a:gd name="T43" fmla="*/ 115 h 183"/>
                      <a:gd name="T44" fmla="*/ 391 w 1113"/>
                      <a:gd name="T45" fmla="*/ 98 h 183"/>
                      <a:gd name="T46" fmla="*/ 366 w 1113"/>
                      <a:gd name="T47" fmla="*/ 84 h 183"/>
                      <a:gd name="T48" fmla="*/ 346 w 1113"/>
                      <a:gd name="T49" fmla="*/ 71 h 183"/>
                      <a:gd name="T50" fmla="*/ 330 w 1113"/>
                      <a:gd name="T51" fmla="*/ 62 h 183"/>
                      <a:gd name="T52" fmla="*/ 321 w 1113"/>
                      <a:gd name="T53" fmla="*/ 56 h 183"/>
                      <a:gd name="T54" fmla="*/ 318 w 1113"/>
                      <a:gd name="T55" fmla="*/ 54 h 183"/>
                      <a:gd name="T56" fmla="*/ 318 w 1113"/>
                      <a:gd name="T57" fmla="*/ 163 h 183"/>
                      <a:gd name="T58" fmla="*/ 0 w 1113"/>
                      <a:gd name="T59" fmla="*/ 163 h 183"/>
                      <a:gd name="T60" fmla="*/ 3 w 1113"/>
                      <a:gd name="T61" fmla="*/ 54 h 183"/>
                      <a:gd name="T62" fmla="*/ 414 w 1113"/>
                      <a:gd name="T63" fmla="*/ 0 h 1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113" h="183">
                        <a:moveTo>
                          <a:pt x="414" y="0"/>
                        </a:moveTo>
                        <a:lnTo>
                          <a:pt x="1110" y="105"/>
                        </a:lnTo>
                        <a:lnTo>
                          <a:pt x="1113" y="163"/>
                        </a:lnTo>
                        <a:lnTo>
                          <a:pt x="1108" y="163"/>
                        </a:lnTo>
                        <a:lnTo>
                          <a:pt x="1093" y="164"/>
                        </a:lnTo>
                        <a:lnTo>
                          <a:pt x="1069" y="167"/>
                        </a:lnTo>
                        <a:lnTo>
                          <a:pt x="1037" y="169"/>
                        </a:lnTo>
                        <a:lnTo>
                          <a:pt x="1000" y="172"/>
                        </a:lnTo>
                        <a:lnTo>
                          <a:pt x="956" y="175"/>
                        </a:lnTo>
                        <a:lnTo>
                          <a:pt x="910" y="178"/>
                        </a:lnTo>
                        <a:lnTo>
                          <a:pt x="861" y="180"/>
                        </a:lnTo>
                        <a:lnTo>
                          <a:pt x="810" y="183"/>
                        </a:lnTo>
                        <a:lnTo>
                          <a:pt x="760" y="183"/>
                        </a:lnTo>
                        <a:lnTo>
                          <a:pt x="711" y="183"/>
                        </a:lnTo>
                        <a:lnTo>
                          <a:pt x="663" y="183"/>
                        </a:lnTo>
                        <a:lnTo>
                          <a:pt x="619" y="180"/>
                        </a:lnTo>
                        <a:lnTo>
                          <a:pt x="580" y="177"/>
                        </a:lnTo>
                        <a:lnTo>
                          <a:pt x="548" y="171"/>
                        </a:lnTo>
                        <a:lnTo>
                          <a:pt x="523" y="163"/>
                        </a:lnTo>
                        <a:lnTo>
                          <a:pt x="486" y="147"/>
                        </a:lnTo>
                        <a:lnTo>
                          <a:pt x="451" y="130"/>
                        </a:lnTo>
                        <a:lnTo>
                          <a:pt x="419" y="115"/>
                        </a:lnTo>
                        <a:lnTo>
                          <a:pt x="391" y="98"/>
                        </a:lnTo>
                        <a:lnTo>
                          <a:pt x="366" y="84"/>
                        </a:lnTo>
                        <a:lnTo>
                          <a:pt x="346" y="71"/>
                        </a:lnTo>
                        <a:lnTo>
                          <a:pt x="330" y="62"/>
                        </a:lnTo>
                        <a:lnTo>
                          <a:pt x="321" y="56"/>
                        </a:lnTo>
                        <a:lnTo>
                          <a:pt x="318" y="54"/>
                        </a:lnTo>
                        <a:lnTo>
                          <a:pt x="318" y="163"/>
                        </a:lnTo>
                        <a:lnTo>
                          <a:pt x="0" y="163"/>
                        </a:lnTo>
                        <a:lnTo>
                          <a:pt x="3" y="54"/>
                        </a:lnTo>
                        <a:lnTo>
                          <a:pt x="414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68" name="Freeform 79">
                    <a:extLst>
                      <a:ext uri="{FF2B5EF4-FFF2-40B4-BE49-F238E27FC236}">
                        <a16:creationId xmlns:a16="http://schemas.microsoft.com/office/drawing/2014/main" id="{F5DA2B22-F385-40FC-BFB2-ABEE48FE78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2588" y="5830888"/>
                    <a:ext cx="882650" cy="271463"/>
                  </a:xfrm>
                  <a:custGeom>
                    <a:avLst/>
                    <a:gdLst>
                      <a:gd name="T0" fmla="*/ 523 w 1113"/>
                      <a:gd name="T1" fmla="*/ 0 h 344"/>
                      <a:gd name="T2" fmla="*/ 579 w 1113"/>
                      <a:gd name="T3" fmla="*/ 7 h 344"/>
                      <a:gd name="T4" fmla="*/ 611 w 1113"/>
                      <a:gd name="T5" fmla="*/ 24 h 344"/>
                      <a:gd name="T6" fmla="*/ 652 w 1113"/>
                      <a:gd name="T7" fmla="*/ 55 h 344"/>
                      <a:gd name="T8" fmla="*/ 722 w 1113"/>
                      <a:gd name="T9" fmla="*/ 83 h 344"/>
                      <a:gd name="T10" fmla="*/ 809 w 1113"/>
                      <a:gd name="T11" fmla="*/ 111 h 344"/>
                      <a:gd name="T12" fmla="*/ 902 w 1113"/>
                      <a:gd name="T13" fmla="*/ 137 h 344"/>
                      <a:gd name="T14" fmla="*/ 987 w 1113"/>
                      <a:gd name="T15" fmla="*/ 162 h 344"/>
                      <a:gd name="T16" fmla="*/ 1054 w 1113"/>
                      <a:gd name="T17" fmla="*/ 184 h 344"/>
                      <a:gd name="T18" fmla="*/ 1090 w 1113"/>
                      <a:gd name="T19" fmla="*/ 205 h 344"/>
                      <a:gd name="T20" fmla="*/ 1108 w 1113"/>
                      <a:gd name="T21" fmla="*/ 246 h 344"/>
                      <a:gd name="T22" fmla="*/ 1113 w 1113"/>
                      <a:gd name="T23" fmla="*/ 289 h 344"/>
                      <a:gd name="T24" fmla="*/ 1110 w 1113"/>
                      <a:gd name="T25" fmla="*/ 323 h 344"/>
                      <a:gd name="T26" fmla="*/ 1108 w 1113"/>
                      <a:gd name="T27" fmla="*/ 337 h 344"/>
                      <a:gd name="T28" fmla="*/ 1088 w 1113"/>
                      <a:gd name="T29" fmla="*/ 337 h 344"/>
                      <a:gd name="T30" fmla="*/ 1032 w 1113"/>
                      <a:gd name="T31" fmla="*/ 339 h 344"/>
                      <a:gd name="T32" fmla="*/ 953 w 1113"/>
                      <a:gd name="T33" fmla="*/ 340 h 344"/>
                      <a:gd name="T34" fmla="*/ 858 w 1113"/>
                      <a:gd name="T35" fmla="*/ 342 h 344"/>
                      <a:gd name="T36" fmla="*/ 757 w 1113"/>
                      <a:gd name="T37" fmla="*/ 344 h 344"/>
                      <a:gd name="T38" fmla="*/ 661 w 1113"/>
                      <a:gd name="T39" fmla="*/ 344 h 344"/>
                      <a:gd name="T40" fmla="*/ 577 w 1113"/>
                      <a:gd name="T41" fmla="*/ 342 h 344"/>
                      <a:gd name="T42" fmla="*/ 518 w 1113"/>
                      <a:gd name="T43" fmla="*/ 337 h 344"/>
                      <a:gd name="T44" fmla="*/ 425 w 1113"/>
                      <a:gd name="T45" fmla="*/ 323 h 344"/>
                      <a:gd name="T46" fmla="*/ 358 w 1113"/>
                      <a:gd name="T47" fmla="*/ 312 h 344"/>
                      <a:gd name="T48" fmla="*/ 323 w 1113"/>
                      <a:gd name="T49" fmla="*/ 306 h 344"/>
                      <a:gd name="T50" fmla="*/ 318 w 1113"/>
                      <a:gd name="T51" fmla="*/ 337 h 344"/>
                      <a:gd name="T52" fmla="*/ 17 w 1113"/>
                      <a:gd name="T53" fmla="*/ 66 h 344"/>
                      <a:gd name="T54" fmla="*/ 34 w 1113"/>
                      <a:gd name="T55" fmla="*/ 63 h 344"/>
                      <a:gd name="T56" fmla="*/ 80 w 1113"/>
                      <a:gd name="T57" fmla="*/ 53 h 344"/>
                      <a:gd name="T58" fmla="*/ 147 w 1113"/>
                      <a:gd name="T59" fmla="*/ 41 h 344"/>
                      <a:gd name="T60" fmla="*/ 228 w 1113"/>
                      <a:gd name="T61" fmla="*/ 28 h 344"/>
                      <a:gd name="T62" fmla="*/ 316 w 1113"/>
                      <a:gd name="T63" fmla="*/ 14 h 344"/>
                      <a:gd name="T64" fmla="*/ 406 w 1113"/>
                      <a:gd name="T65" fmla="*/ 5 h 344"/>
                      <a:gd name="T66" fmla="*/ 487 w 1113"/>
                      <a:gd name="T67" fmla="*/ 0 h 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113" h="344">
                        <a:moveTo>
                          <a:pt x="487" y="0"/>
                        </a:moveTo>
                        <a:lnTo>
                          <a:pt x="523" y="0"/>
                        </a:lnTo>
                        <a:lnTo>
                          <a:pt x="554" y="2"/>
                        </a:lnTo>
                        <a:lnTo>
                          <a:pt x="579" y="7"/>
                        </a:lnTo>
                        <a:lnTo>
                          <a:pt x="599" y="14"/>
                        </a:lnTo>
                        <a:lnTo>
                          <a:pt x="611" y="24"/>
                        </a:lnTo>
                        <a:lnTo>
                          <a:pt x="627" y="39"/>
                        </a:lnTo>
                        <a:lnTo>
                          <a:pt x="652" y="55"/>
                        </a:lnTo>
                        <a:lnTo>
                          <a:pt x="684" y="69"/>
                        </a:lnTo>
                        <a:lnTo>
                          <a:pt x="722" y="83"/>
                        </a:lnTo>
                        <a:lnTo>
                          <a:pt x="764" y="97"/>
                        </a:lnTo>
                        <a:lnTo>
                          <a:pt x="809" y="111"/>
                        </a:lnTo>
                        <a:lnTo>
                          <a:pt x="855" y="125"/>
                        </a:lnTo>
                        <a:lnTo>
                          <a:pt x="902" y="137"/>
                        </a:lnTo>
                        <a:lnTo>
                          <a:pt x="945" y="149"/>
                        </a:lnTo>
                        <a:lnTo>
                          <a:pt x="987" y="162"/>
                        </a:lnTo>
                        <a:lnTo>
                          <a:pt x="1023" y="173"/>
                        </a:lnTo>
                        <a:lnTo>
                          <a:pt x="1054" y="184"/>
                        </a:lnTo>
                        <a:lnTo>
                          <a:pt x="1076" y="194"/>
                        </a:lnTo>
                        <a:lnTo>
                          <a:pt x="1090" y="205"/>
                        </a:lnTo>
                        <a:lnTo>
                          <a:pt x="1102" y="224"/>
                        </a:lnTo>
                        <a:lnTo>
                          <a:pt x="1108" y="246"/>
                        </a:lnTo>
                        <a:lnTo>
                          <a:pt x="1113" y="267"/>
                        </a:lnTo>
                        <a:lnTo>
                          <a:pt x="1113" y="289"/>
                        </a:lnTo>
                        <a:lnTo>
                          <a:pt x="1113" y="308"/>
                        </a:lnTo>
                        <a:lnTo>
                          <a:pt x="1110" y="323"/>
                        </a:lnTo>
                        <a:lnTo>
                          <a:pt x="1108" y="333"/>
                        </a:lnTo>
                        <a:lnTo>
                          <a:pt x="1108" y="337"/>
                        </a:lnTo>
                        <a:lnTo>
                          <a:pt x="1102" y="337"/>
                        </a:lnTo>
                        <a:lnTo>
                          <a:pt x="1088" y="337"/>
                        </a:lnTo>
                        <a:lnTo>
                          <a:pt x="1063" y="339"/>
                        </a:lnTo>
                        <a:lnTo>
                          <a:pt x="1032" y="339"/>
                        </a:lnTo>
                        <a:lnTo>
                          <a:pt x="995" y="340"/>
                        </a:lnTo>
                        <a:lnTo>
                          <a:pt x="953" y="340"/>
                        </a:lnTo>
                        <a:lnTo>
                          <a:pt x="906" y="342"/>
                        </a:lnTo>
                        <a:lnTo>
                          <a:pt x="858" y="342"/>
                        </a:lnTo>
                        <a:lnTo>
                          <a:pt x="809" y="344"/>
                        </a:lnTo>
                        <a:lnTo>
                          <a:pt x="757" y="344"/>
                        </a:lnTo>
                        <a:lnTo>
                          <a:pt x="709" y="344"/>
                        </a:lnTo>
                        <a:lnTo>
                          <a:pt x="661" y="344"/>
                        </a:lnTo>
                        <a:lnTo>
                          <a:pt x="618" y="342"/>
                        </a:lnTo>
                        <a:lnTo>
                          <a:pt x="577" y="342"/>
                        </a:lnTo>
                        <a:lnTo>
                          <a:pt x="545" y="339"/>
                        </a:lnTo>
                        <a:lnTo>
                          <a:pt x="518" y="337"/>
                        </a:lnTo>
                        <a:lnTo>
                          <a:pt x="469" y="330"/>
                        </a:lnTo>
                        <a:lnTo>
                          <a:pt x="425" y="323"/>
                        </a:lnTo>
                        <a:lnTo>
                          <a:pt x="388" y="319"/>
                        </a:lnTo>
                        <a:lnTo>
                          <a:pt x="358" y="312"/>
                        </a:lnTo>
                        <a:lnTo>
                          <a:pt x="337" y="309"/>
                        </a:lnTo>
                        <a:lnTo>
                          <a:pt x="323" y="306"/>
                        </a:lnTo>
                        <a:lnTo>
                          <a:pt x="318" y="306"/>
                        </a:lnTo>
                        <a:lnTo>
                          <a:pt x="318" y="337"/>
                        </a:lnTo>
                        <a:lnTo>
                          <a:pt x="0" y="322"/>
                        </a:lnTo>
                        <a:lnTo>
                          <a:pt x="17" y="66"/>
                        </a:lnTo>
                        <a:lnTo>
                          <a:pt x="21" y="66"/>
                        </a:lnTo>
                        <a:lnTo>
                          <a:pt x="34" y="63"/>
                        </a:lnTo>
                        <a:lnTo>
                          <a:pt x="54" y="59"/>
                        </a:lnTo>
                        <a:lnTo>
                          <a:pt x="80" y="53"/>
                        </a:lnTo>
                        <a:lnTo>
                          <a:pt x="111" y="49"/>
                        </a:lnTo>
                        <a:lnTo>
                          <a:pt x="147" y="41"/>
                        </a:lnTo>
                        <a:lnTo>
                          <a:pt x="186" y="35"/>
                        </a:lnTo>
                        <a:lnTo>
                          <a:pt x="228" y="28"/>
                        </a:lnTo>
                        <a:lnTo>
                          <a:pt x="273" y="21"/>
                        </a:lnTo>
                        <a:lnTo>
                          <a:pt x="316" y="14"/>
                        </a:lnTo>
                        <a:lnTo>
                          <a:pt x="361" y="10"/>
                        </a:lnTo>
                        <a:lnTo>
                          <a:pt x="406" y="5"/>
                        </a:lnTo>
                        <a:lnTo>
                          <a:pt x="448" y="2"/>
                        </a:lnTo>
                        <a:lnTo>
                          <a:pt x="487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154" name="Freeform 65">
                  <a:extLst>
                    <a:ext uri="{FF2B5EF4-FFF2-40B4-BE49-F238E27FC236}">
                      <a16:creationId xmlns:a16="http://schemas.microsoft.com/office/drawing/2014/main" id="{24650BF1-A646-48FB-99CB-9301464A7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3988" y="4121151"/>
                  <a:ext cx="1608138" cy="1603375"/>
                </a:xfrm>
                <a:custGeom>
                  <a:avLst/>
                  <a:gdLst>
                    <a:gd name="T0" fmla="*/ 2026 w 2026"/>
                    <a:gd name="T1" fmla="*/ 304 h 2020"/>
                    <a:gd name="T2" fmla="*/ 2020 w 2026"/>
                    <a:gd name="T3" fmla="*/ 320 h 2020"/>
                    <a:gd name="T4" fmla="*/ 1999 w 2026"/>
                    <a:gd name="T5" fmla="*/ 362 h 2020"/>
                    <a:gd name="T6" fmla="*/ 1968 w 2026"/>
                    <a:gd name="T7" fmla="*/ 425 h 2020"/>
                    <a:gd name="T8" fmla="*/ 1930 w 2026"/>
                    <a:gd name="T9" fmla="*/ 504 h 2020"/>
                    <a:gd name="T10" fmla="*/ 1885 w 2026"/>
                    <a:gd name="T11" fmla="*/ 594 h 2020"/>
                    <a:gd name="T12" fmla="*/ 1836 w 2026"/>
                    <a:gd name="T13" fmla="*/ 689 h 2020"/>
                    <a:gd name="T14" fmla="*/ 1790 w 2026"/>
                    <a:gd name="T15" fmla="*/ 768 h 2020"/>
                    <a:gd name="T16" fmla="*/ 1726 w 2026"/>
                    <a:gd name="T17" fmla="*/ 866 h 2020"/>
                    <a:gd name="T18" fmla="*/ 1650 w 2026"/>
                    <a:gd name="T19" fmla="*/ 975 h 2020"/>
                    <a:gd name="T20" fmla="*/ 1565 w 2026"/>
                    <a:gd name="T21" fmla="*/ 1090 h 2020"/>
                    <a:gd name="T22" fmla="*/ 1476 w 2026"/>
                    <a:gd name="T23" fmla="*/ 1205 h 2020"/>
                    <a:gd name="T24" fmla="*/ 1388 w 2026"/>
                    <a:gd name="T25" fmla="*/ 1310 h 2020"/>
                    <a:gd name="T26" fmla="*/ 1304 w 2026"/>
                    <a:gd name="T27" fmla="*/ 1402 h 2020"/>
                    <a:gd name="T28" fmla="*/ 1231 w 2026"/>
                    <a:gd name="T29" fmla="*/ 1472 h 2020"/>
                    <a:gd name="T30" fmla="*/ 1175 w 2026"/>
                    <a:gd name="T31" fmla="*/ 1514 h 2020"/>
                    <a:gd name="T32" fmla="*/ 1110 w 2026"/>
                    <a:gd name="T33" fmla="*/ 1557 h 2020"/>
                    <a:gd name="T34" fmla="*/ 1029 w 2026"/>
                    <a:gd name="T35" fmla="*/ 1608 h 2020"/>
                    <a:gd name="T36" fmla="*/ 937 w 2026"/>
                    <a:gd name="T37" fmla="*/ 1664 h 2020"/>
                    <a:gd name="T38" fmla="*/ 838 w 2026"/>
                    <a:gd name="T39" fmla="*/ 1725 h 2020"/>
                    <a:gd name="T40" fmla="*/ 737 w 2026"/>
                    <a:gd name="T41" fmla="*/ 1785 h 2020"/>
                    <a:gd name="T42" fmla="*/ 638 w 2026"/>
                    <a:gd name="T43" fmla="*/ 1844 h 2020"/>
                    <a:gd name="T44" fmla="*/ 546 w 2026"/>
                    <a:gd name="T45" fmla="*/ 1899 h 2020"/>
                    <a:gd name="T46" fmla="*/ 467 w 2026"/>
                    <a:gd name="T47" fmla="*/ 1944 h 2020"/>
                    <a:gd name="T48" fmla="*/ 405 w 2026"/>
                    <a:gd name="T49" fmla="*/ 1981 h 2020"/>
                    <a:gd name="T50" fmla="*/ 363 w 2026"/>
                    <a:gd name="T51" fmla="*/ 2004 h 2020"/>
                    <a:gd name="T52" fmla="*/ 349 w 2026"/>
                    <a:gd name="T53" fmla="*/ 2014 h 2020"/>
                    <a:gd name="T54" fmla="*/ 277 w 2026"/>
                    <a:gd name="T55" fmla="*/ 2015 h 2020"/>
                    <a:gd name="T56" fmla="*/ 214 w 2026"/>
                    <a:gd name="T57" fmla="*/ 1986 h 2020"/>
                    <a:gd name="T58" fmla="*/ 158 w 2026"/>
                    <a:gd name="T59" fmla="*/ 1930 h 2020"/>
                    <a:gd name="T60" fmla="*/ 110 w 2026"/>
                    <a:gd name="T61" fmla="*/ 1860 h 2020"/>
                    <a:gd name="T62" fmla="*/ 71 w 2026"/>
                    <a:gd name="T63" fmla="*/ 1782 h 2020"/>
                    <a:gd name="T64" fmla="*/ 40 w 2026"/>
                    <a:gd name="T65" fmla="*/ 1706 h 2020"/>
                    <a:gd name="T66" fmla="*/ 18 w 2026"/>
                    <a:gd name="T67" fmla="*/ 1641 h 2020"/>
                    <a:gd name="T68" fmla="*/ 4 w 2026"/>
                    <a:gd name="T69" fmla="*/ 1596 h 2020"/>
                    <a:gd name="T70" fmla="*/ 0 w 2026"/>
                    <a:gd name="T71" fmla="*/ 1579 h 2020"/>
                    <a:gd name="T72" fmla="*/ 13 w 2026"/>
                    <a:gd name="T73" fmla="*/ 1570 h 2020"/>
                    <a:gd name="T74" fmla="*/ 51 w 2026"/>
                    <a:gd name="T75" fmla="*/ 1546 h 2020"/>
                    <a:gd name="T76" fmla="*/ 110 w 2026"/>
                    <a:gd name="T77" fmla="*/ 1511 h 2020"/>
                    <a:gd name="T78" fmla="*/ 184 w 2026"/>
                    <a:gd name="T79" fmla="*/ 1466 h 2020"/>
                    <a:gd name="T80" fmla="*/ 270 w 2026"/>
                    <a:gd name="T81" fmla="*/ 1414 h 2020"/>
                    <a:gd name="T82" fmla="*/ 361 w 2026"/>
                    <a:gd name="T83" fmla="*/ 1358 h 2020"/>
                    <a:gd name="T84" fmla="*/ 456 w 2026"/>
                    <a:gd name="T85" fmla="*/ 1301 h 2020"/>
                    <a:gd name="T86" fmla="*/ 549 w 2026"/>
                    <a:gd name="T87" fmla="*/ 1247 h 2020"/>
                    <a:gd name="T88" fmla="*/ 635 w 2026"/>
                    <a:gd name="T89" fmla="*/ 1195 h 2020"/>
                    <a:gd name="T90" fmla="*/ 711 w 2026"/>
                    <a:gd name="T91" fmla="*/ 1152 h 2020"/>
                    <a:gd name="T92" fmla="*/ 771 w 2026"/>
                    <a:gd name="T93" fmla="*/ 1119 h 2020"/>
                    <a:gd name="T94" fmla="*/ 812 w 2026"/>
                    <a:gd name="T95" fmla="*/ 1099 h 2020"/>
                    <a:gd name="T96" fmla="*/ 869 w 2026"/>
                    <a:gd name="T97" fmla="*/ 1051 h 2020"/>
                    <a:gd name="T98" fmla="*/ 928 w 2026"/>
                    <a:gd name="T99" fmla="*/ 973 h 2020"/>
                    <a:gd name="T100" fmla="*/ 985 w 2026"/>
                    <a:gd name="T101" fmla="*/ 877 h 2020"/>
                    <a:gd name="T102" fmla="*/ 1040 w 2026"/>
                    <a:gd name="T103" fmla="*/ 775 h 2020"/>
                    <a:gd name="T104" fmla="*/ 1090 w 2026"/>
                    <a:gd name="T105" fmla="*/ 681 h 2020"/>
                    <a:gd name="T106" fmla="*/ 1133 w 2026"/>
                    <a:gd name="T107" fmla="*/ 608 h 2020"/>
                    <a:gd name="T108" fmla="*/ 1162 w 2026"/>
                    <a:gd name="T109" fmla="*/ 559 h 2020"/>
                    <a:gd name="T110" fmla="*/ 1197 w 2026"/>
                    <a:gd name="T111" fmla="*/ 492 h 2020"/>
                    <a:gd name="T112" fmla="*/ 1234 w 2026"/>
                    <a:gd name="T113" fmla="*/ 413 h 2020"/>
                    <a:gd name="T114" fmla="*/ 1273 w 2026"/>
                    <a:gd name="T115" fmla="*/ 326 h 2020"/>
                    <a:gd name="T116" fmla="*/ 1310 w 2026"/>
                    <a:gd name="T117" fmla="*/ 239 h 2020"/>
                    <a:gd name="T118" fmla="*/ 1344 w 2026"/>
                    <a:gd name="T119" fmla="*/ 157 h 2020"/>
                    <a:gd name="T120" fmla="*/ 1374 w 2026"/>
                    <a:gd name="T121" fmla="*/ 85 h 2020"/>
                    <a:gd name="T122" fmla="*/ 1395 w 2026"/>
                    <a:gd name="T123" fmla="*/ 32 h 2020"/>
                    <a:gd name="T124" fmla="*/ 1406 w 2026"/>
                    <a:gd name="T125" fmla="*/ 3 h 2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26" h="2020">
                      <a:moveTo>
                        <a:pt x="1408" y="0"/>
                      </a:moveTo>
                      <a:lnTo>
                        <a:pt x="2026" y="304"/>
                      </a:lnTo>
                      <a:lnTo>
                        <a:pt x="2024" y="309"/>
                      </a:lnTo>
                      <a:lnTo>
                        <a:pt x="2020" y="320"/>
                      </a:lnTo>
                      <a:lnTo>
                        <a:pt x="2010" y="338"/>
                      </a:lnTo>
                      <a:lnTo>
                        <a:pt x="1999" y="362"/>
                      </a:lnTo>
                      <a:lnTo>
                        <a:pt x="1985" y="391"/>
                      </a:lnTo>
                      <a:lnTo>
                        <a:pt x="1968" y="425"/>
                      </a:lnTo>
                      <a:lnTo>
                        <a:pt x="1951" y="464"/>
                      </a:lnTo>
                      <a:lnTo>
                        <a:pt x="1930" y="504"/>
                      </a:lnTo>
                      <a:lnTo>
                        <a:pt x="1908" y="549"/>
                      </a:lnTo>
                      <a:lnTo>
                        <a:pt x="1885" y="594"/>
                      </a:lnTo>
                      <a:lnTo>
                        <a:pt x="1861" y="641"/>
                      </a:lnTo>
                      <a:lnTo>
                        <a:pt x="1836" y="689"/>
                      </a:lnTo>
                      <a:lnTo>
                        <a:pt x="1816" y="726"/>
                      </a:lnTo>
                      <a:lnTo>
                        <a:pt x="1790" y="768"/>
                      </a:lnTo>
                      <a:lnTo>
                        <a:pt x="1760" y="815"/>
                      </a:lnTo>
                      <a:lnTo>
                        <a:pt x="1726" y="866"/>
                      </a:lnTo>
                      <a:lnTo>
                        <a:pt x="1689" y="919"/>
                      </a:lnTo>
                      <a:lnTo>
                        <a:pt x="1650" y="975"/>
                      </a:lnTo>
                      <a:lnTo>
                        <a:pt x="1608" y="1032"/>
                      </a:lnTo>
                      <a:lnTo>
                        <a:pt x="1565" y="1090"/>
                      </a:lnTo>
                      <a:lnTo>
                        <a:pt x="1520" y="1149"/>
                      </a:lnTo>
                      <a:lnTo>
                        <a:pt x="1476" y="1205"/>
                      </a:lnTo>
                      <a:lnTo>
                        <a:pt x="1431" y="1259"/>
                      </a:lnTo>
                      <a:lnTo>
                        <a:pt x="1388" y="1310"/>
                      </a:lnTo>
                      <a:lnTo>
                        <a:pt x="1344" y="1358"/>
                      </a:lnTo>
                      <a:lnTo>
                        <a:pt x="1304" y="1402"/>
                      </a:lnTo>
                      <a:lnTo>
                        <a:pt x="1267" y="1441"/>
                      </a:lnTo>
                      <a:lnTo>
                        <a:pt x="1231" y="1472"/>
                      </a:lnTo>
                      <a:lnTo>
                        <a:pt x="1200" y="1497"/>
                      </a:lnTo>
                      <a:lnTo>
                        <a:pt x="1175" y="1514"/>
                      </a:lnTo>
                      <a:lnTo>
                        <a:pt x="1145" y="1534"/>
                      </a:lnTo>
                      <a:lnTo>
                        <a:pt x="1110" y="1557"/>
                      </a:lnTo>
                      <a:lnTo>
                        <a:pt x="1071" y="1582"/>
                      </a:lnTo>
                      <a:lnTo>
                        <a:pt x="1029" y="1608"/>
                      </a:lnTo>
                      <a:lnTo>
                        <a:pt x="984" y="1636"/>
                      </a:lnTo>
                      <a:lnTo>
                        <a:pt x="937" y="1664"/>
                      </a:lnTo>
                      <a:lnTo>
                        <a:pt x="888" y="1694"/>
                      </a:lnTo>
                      <a:lnTo>
                        <a:pt x="838" y="1725"/>
                      </a:lnTo>
                      <a:lnTo>
                        <a:pt x="787" y="1756"/>
                      </a:lnTo>
                      <a:lnTo>
                        <a:pt x="737" y="1785"/>
                      </a:lnTo>
                      <a:lnTo>
                        <a:pt x="686" y="1815"/>
                      </a:lnTo>
                      <a:lnTo>
                        <a:pt x="638" y="1844"/>
                      </a:lnTo>
                      <a:lnTo>
                        <a:pt x="591" y="1872"/>
                      </a:lnTo>
                      <a:lnTo>
                        <a:pt x="546" y="1899"/>
                      </a:lnTo>
                      <a:lnTo>
                        <a:pt x="504" y="1922"/>
                      </a:lnTo>
                      <a:lnTo>
                        <a:pt x="467" y="1944"/>
                      </a:lnTo>
                      <a:lnTo>
                        <a:pt x="433" y="1964"/>
                      </a:lnTo>
                      <a:lnTo>
                        <a:pt x="405" y="1981"/>
                      </a:lnTo>
                      <a:lnTo>
                        <a:pt x="381" y="1995"/>
                      </a:lnTo>
                      <a:lnTo>
                        <a:pt x="363" y="2004"/>
                      </a:lnTo>
                      <a:lnTo>
                        <a:pt x="352" y="2011"/>
                      </a:lnTo>
                      <a:lnTo>
                        <a:pt x="349" y="2014"/>
                      </a:lnTo>
                      <a:lnTo>
                        <a:pt x="312" y="2020"/>
                      </a:lnTo>
                      <a:lnTo>
                        <a:pt x="277" y="2015"/>
                      </a:lnTo>
                      <a:lnTo>
                        <a:pt x="245" y="2004"/>
                      </a:lnTo>
                      <a:lnTo>
                        <a:pt x="214" y="1986"/>
                      </a:lnTo>
                      <a:lnTo>
                        <a:pt x="184" y="1961"/>
                      </a:lnTo>
                      <a:lnTo>
                        <a:pt x="158" y="1930"/>
                      </a:lnTo>
                      <a:lnTo>
                        <a:pt x="133" y="1896"/>
                      </a:lnTo>
                      <a:lnTo>
                        <a:pt x="110" y="1860"/>
                      </a:lnTo>
                      <a:lnTo>
                        <a:pt x="90" y="1821"/>
                      </a:lnTo>
                      <a:lnTo>
                        <a:pt x="71" y="1782"/>
                      </a:lnTo>
                      <a:lnTo>
                        <a:pt x="54" y="1743"/>
                      </a:lnTo>
                      <a:lnTo>
                        <a:pt x="40" y="1706"/>
                      </a:lnTo>
                      <a:lnTo>
                        <a:pt x="27" y="1672"/>
                      </a:lnTo>
                      <a:lnTo>
                        <a:pt x="18" y="1641"/>
                      </a:lnTo>
                      <a:lnTo>
                        <a:pt x="9" y="1615"/>
                      </a:lnTo>
                      <a:lnTo>
                        <a:pt x="4" y="1596"/>
                      </a:lnTo>
                      <a:lnTo>
                        <a:pt x="1" y="1584"/>
                      </a:lnTo>
                      <a:lnTo>
                        <a:pt x="0" y="1579"/>
                      </a:lnTo>
                      <a:lnTo>
                        <a:pt x="3" y="1576"/>
                      </a:lnTo>
                      <a:lnTo>
                        <a:pt x="13" y="1570"/>
                      </a:lnTo>
                      <a:lnTo>
                        <a:pt x="29" y="1560"/>
                      </a:lnTo>
                      <a:lnTo>
                        <a:pt x="51" y="1546"/>
                      </a:lnTo>
                      <a:lnTo>
                        <a:pt x="79" y="1531"/>
                      </a:lnTo>
                      <a:lnTo>
                        <a:pt x="110" y="1511"/>
                      </a:lnTo>
                      <a:lnTo>
                        <a:pt x="145" y="1489"/>
                      </a:lnTo>
                      <a:lnTo>
                        <a:pt x="184" y="1466"/>
                      </a:lnTo>
                      <a:lnTo>
                        <a:pt x="225" y="1441"/>
                      </a:lnTo>
                      <a:lnTo>
                        <a:pt x="270" y="1414"/>
                      </a:lnTo>
                      <a:lnTo>
                        <a:pt x="315" y="1386"/>
                      </a:lnTo>
                      <a:lnTo>
                        <a:pt x="361" y="1358"/>
                      </a:lnTo>
                      <a:lnTo>
                        <a:pt x="409" y="1330"/>
                      </a:lnTo>
                      <a:lnTo>
                        <a:pt x="456" y="1301"/>
                      </a:lnTo>
                      <a:lnTo>
                        <a:pt x="503" y="1273"/>
                      </a:lnTo>
                      <a:lnTo>
                        <a:pt x="549" y="1247"/>
                      </a:lnTo>
                      <a:lnTo>
                        <a:pt x="593" y="1220"/>
                      </a:lnTo>
                      <a:lnTo>
                        <a:pt x="635" y="1195"/>
                      </a:lnTo>
                      <a:lnTo>
                        <a:pt x="675" y="1174"/>
                      </a:lnTo>
                      <a:lnTo>
                        <a:pt x="711" y="1152"/>
                      </a:lnTo>
                      <a:lnTo>
                        <a:pt x="743" y="1135"/>
                      </a:lnTo>
                      <a:lnTo>
                        <a:pt x="771" y="1119"/>
                      </a:lnTo>
                      <a:lnTo>
                        <a:pt x="793" y="1107"/>
                      </a:lnTo>
                      <a:lnTo>
                        <a:pt x="812" y="1099"/>
                      </a:lnTo>
                      <a:lnTo>
                        <a:pt x="840" y="1080"/>
                      </a:lnTo>
                      <a:lnTo>
                        <a:pt x="869" y="1051"/>
                      </a:lnTo>
                      <a:lnTo>
                        <a:pt x="899" y="1015"/>
                      </a:lnTo>
                      <a:lnTo>
                        <a:pt x="928" y="973"/>
                      </a:lnTo>
                      <a:lnTo>
                        <a:pt x="958" y="927"/>
                      </a:lnTo>
                      <a:lnTo>
                        <a:pt x="985" y="877"/>
                      </a:lnTo>
                      <a:lnTo>
                        <a:pt x="1013" y="826"/>
                      </a:lnTo>
                      <a:lnTo>
                        <a:pt x="1040" y="775"/>
                      </a:lnTo>
                      <a:lnTo>
                        <a:pt x="1065" y="726"/>
                      </a:lnTo>
                      <a:lnTo>
                        <a:pt x="1090" y="681"/>
                      </a:lnTo>
                      <a:lnTo>
                        <a:pt x="1111" y="641"/>
                      </a:lnTo>
                      <a:lnTo>
                        <a:pt x="1133" y="608"/>
                      </a:lnTo>
                      <a:lnTo>
                        <a:pt x="1147" y="587"/>
                      </a:lnTo>
                      <a:lnTo>
                        <a:pt x="1162" y="559"/>
                      </a:lnTo>
                      <a:lnTo>
                        <a:pt x="1180" y="528"/>
                      </a:lnTo>
                      <a:lnTo>
                        <a:pt x="1197" y="492"/>
                      </a:lnTo>
                      <a:lnTo>
                        <a:pt x="1215" y="453"/>
                      </a:lnTo>
                      <a:lnTo>
                        <a:pt x="1234" y="413"/>
                      </a:lnTo>
                      <a:lnTo>
                        <a:pt x="1254" y="369"/>
                      </a:lnTo>
                      <a:lnTo>
                        <a:pt x="1273" y="326"/>
                      </a:lnTo>
                      <a:lnTo>
                        <a:pt x="1291" y="282"/>
                      </a:lnTo>
                      <a:lnTo>
                        <a:pt x="1310" y="239"/>
                      </a:lnTo>
                      <a:lnTo>
                        <a:pt x="1329" y="197"/>
                      </a:lnTo>
                      <a:lnTo>
                        <a:pt x="1344" y="157"/>
                      </a:lnTo>
                      <a:lnTo>
                        <a:pt x="1360" y="119"/>
                      </a:lnTo>
                      <a:lnTo>
                        <a:pt x="1374" y="85"/>
                      </a:lnTo>
                      <a:lnTo>
                        <a:pt x="1386" y="57"/>
                      </a:lnTo>
                      <a:lnTo>
                        <a:pt x="1395" y="32"/>
                      </a:lnTo>
                      <a:lnTo>
                        <a:pt x="1402" y="15"/>
                      </a:lnTo>
                      <a:lnTo>
                        <a:pt x="1406" y="3"/>
                      </a:lnTo>
                      <a:lnTo>
                        <a:pt x="1408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5" name="Freeform 66">
                  <a:extLst>
                    <a:ext uri="{FF2B5EF4-FFF2-40B4-BE49-F238E27FC236}">
                      <a16:creationId xmlns:a16="http://schemas.microsoft.com/office/drawing/2014/main" id="{46375CED-E6B9-4E68-9F94-422A6C536F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7138" y="4040188"/>
                  <a:ext cx="1243013" cy="1906588"/>
                </a:xfrm>
                <a:custGeom>
                  <a:avLst/>
                  <a:gdLst>
                    <a:gd name="T0" fmla="*/ 130 w 1565"/>
                    <a:gd name="T1" fmla="*/ 8 h 2402"/>
                    <a:gd name="T2" fmla="*/ 200 w 1565"/>
                    <a:gd name="T3" fmla="*/ 42 h 2402"/>
                    <a:gd name="T4" fmla="*/ 310 w 1565"/>
                    <a:gd name="T5" fmla="*/ 98 h 2402"/>
                    <a:gd name="T6" fmla="*/ 442 w 1565"/>
                    <a:gd name="T7" fmla="*/ 168 h 2402"/>
                    <a:gd name="T8" fmla="*/ 579 w 1565"/>
                    <a:gd name="T9" fmla="*/ 244 h 2402"/>
                    <a:gd name="T10" fmla="*/ 700 w 1565"/>
                    <a:gd name="T11" fmla="*/ 317 h 2402"/>
                    <a:gd name="T12" fmla="*/ 790 w 1565"/>
                    <a:gd name="T13" fmla="*/ 379 h 2402"/>
                    <a:gd name="T14" fmla="*/ 835 w 1565"/>
                    <a:gd name="T15" fmla="*/ 429 h 2402"/>
                    <a:gd name="T16" fmla="*/ 908 w 1565"/>
                    <a:gd name="T17" fmla="*/ 508 h 2402"/>
                    <a:gd name="T18" fmla="*/ 1015 w 1565"/>
                    <a:gd name="T19" fmla="*/ 617 h 2402"/>
                    <a:gd name="T20" fmla="*/ 1141 w 1565"/>
                    <a:gd name="T21" fmla="*/ 741 h 2402"/>
                    <a:gd name="T22" fmla="*/ 1272 w 1565"/>
                    <a:gd name="T23" fmla="*/ 867 h 2402"/>
                    <a:gd name="T24" fmla="*/ 1388 w 1565"/>
                    <a:gd name="T25" fmla="*/ 982 h 2402"/>
                    <a:gd name="T26" fmla="*/ 1473 w 1565"/>
                    <a:gd name="T27" fmla="*/ 1073 h 2402"/>
                    <a:gd name="T28" fmla="*/ 1542 w 1565"/>
                    <a:gd name="T29" fmla="*/ 1179 h 2402"/>
                    <a:gd name="T30" fmla="*/ 1565 w 1565"/>
                    <a:gd name="T31" fmla="*/ 1323 h 2402"/>
                    <a:gd name="T32" fmla="*/ 1545 w 1565"/>
                    <a:gd name="T33" fmla="*/ 1472 h 2402"/>
                    <a:gd name="T34" fmla="*/ 1494 w 1565"/>
                    <a:gd name="T35" fmla="*/ 1600 h 2402"/>
                    <a:gd name="T36" fmla="*/ 1449 w 1565"/>
                    <a:gd name="T37" fmla="*/ 1685 h 2402"/>
                    <a:gd name="T38" fmla="*/ 1390 w 1565"/>
                    <a:gd name="T39" fmla="*/ 1808 h 2402"/>
                    <a:gd name="T40" fmla="*/ 1324 w 1565"/>
                    <a:gd name="T41" fmla="*/ 1947 h 2402"/>
                    <a:gd name="T42" fmla="*/ 1262 w 1565"/>
                    <a:gd name="T43" fmla="*/ 2086 h 2402"/>
                    <a:gd name="T44" fmla="*/ 1211 w 1565"/>
                    <a:gd name="T45" fmla="*/ 2202 h 2402"/>
                    <a:gd name="T46" fmla="*/ 1178 w 1565"/>
                    <a:gd name="T47" fmla="*/ 2275 h 2402"/>
                    <a:gd name="T48" fmla="*/ 1140 w 1565"/>
                    <a:gd name="T49" fmla="*/ 2323 h 2402"/>
                    <a:gd name="T50" fmla="*/ 1020 w 1565"/>
                    <a:gd name="T51" fmla="*/ 2384 h 2402"/>
                    <a:gd name="T52" fmla="*/ 882 w 1565"/>
                    <a:gd name="T53" fmla="*/ 2402 h 2402"/>
                    <a:gd name="T54" fmla="*/ 745 w 1565"/>
                    <a:gd name="T55" fmla="*/ 2393 h 2402"/>
                    <a:gd name="T56" fmla="*/ 632 w 1565"/>
                    <a:gd name="T57" fmla="*/ 2371 h 2402"/>
                    <a:gd name="T58" fmla="*/ 557 w 1565"/>
                    <a:gd name="T59" fmla="*/ 2351 h 2402"/>
                    <a:gd name="T60" fmla="*/ 545 w 1565"/>
                    <a:gd name="T61" fmla="*/ 2342 h 2402"/>
                    <a:gd name="T62" fmla="*/ 570 w 1565"/>
                    <a:gd name="T63" fmla="*/ 2286 h 2402"/>
                    <a:gd name="T64" fmla="*/ 619 w 1565"/>
                    <a:gd name="T65" fmla="*/ 2180 h 2402"/>
                    <a:gd name="T66" fmla="*/ 682 w 1565"/>
                    <a:gd name="T67" fmla="*/ 2045 h 2402"/>
                    <a:gd name="T68" fmla="*/ 750 w 1565"/>
                    <a:gd name="T69" fmla="*/ 1899 h 2402"/>
                    <a:gd name="T70" fmla="*/ 812 w 1565"/>
                    <a:gd name="T71" fmla="*/ 1764 h 2402"/>
                    <a:gd name="T72" fmla="*/ 860 w 1565"/>
                    <a:gd name="T73" fmla="*/ 1659 h 2402"/>
                    <a:gd name="T74" fmla="*/ 883 w 1565"/>
                    <a:gd name="T75" fmla="*/ 1604 h 2402"/>
                    <a:gd name="T76" fmla="*/ 913 w 1565"/>
                    <a:gd name="T77" fmla="*/ 1556 h 2402"/>
                    <a:gd name="T78" fmla="*/ 946 w 1565"/>
                    <a:gd name="T79" fmla="*/ 1496 h 2402"/>
                    <a:gd name="T80" fmla="*/ 953 w 1565"/>
                    <a:gd name="T81" fmla="*/ 1421 h 2402"/>
                    <a:gd name="T82" fmla="*/ 901 w 1565"/>
                    <a:gd name="T83" fmla="*/ 1336 h 2402"/>
                    <a:gd name="T84" fmla="*/ 779 w 1565"/>
                    <a:gd name="T85" fmla="*/ 1242 h 2402"/>
                    <a:gd name="T86" fmla="*/ 616 w 1565"/>
                    <a:gd name="T87" fmla="*/ 1123 h 2402"/>
                    <a:gd name="T88" fmla="*/ 432 w 1565"/>
                    <a:gd name="T89" fmla="*/ 985 h 2402"/>
                    <a:gd name="T90" fmla="*/ 253 w 1565"/>
                    <a:gd name="T91" fmla="*/ 836 h 2402"/>
                    <a:gd name="T92" fmla="*/ 109 w 1565"/>
                    <a:gd name="T93" fmla="*/ 691 h 2402"/>
                    <a:gd name="T94" fmla="*/ 26 w 1565"/>
                    <a:gd name="T95" fmla="*/ 555 h 2402"/>
                    <a:gd name="T96" fmla="*/ 0 w 1565"/>
                    <a:gd name="T97" fmla="*/ 410 h 2402"/>
                    <a:gd name="T98" fmla="*/ 11 w 1565"/>
                    <a:gd name="T99" fmla="*/ 269 h 2402"/>
                    <a:gd name="T100" fmla="*/ 40 w 1565"/>
                    <a:gd name="T101" fmla="*/ 152 h 2402"/>
                    <a:gd name="T102" fmla="*/ 65 w 1565"/>
                    <a:gd name="T103" fmla="*/ 78 h 2402"/>
                    <a:gd name="T104" fmla="*/ 115 w 1565"/>
                    <a:gd name="T105" fmla="*/ 0 h 2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65" h="2402">
                      <a:moveTo>
                        <a:pt x="115" y="0"/>
                      </a:moveTo>
                      <a:lnTo>
                        <a:pt x="119" y="2"/>
                      </a:lnTo>
                      <a:lnTo>
                        <a:pt x="130" y="8"/>
                      </a:lnTo>
                      <a:lnTo>
                        <a:pt x="147" y="16"/>
                      </a:lnTo>
                      <a:lnTo>
                        <a:pt x="171" y="28"/>
                      </a:lnTo>
                      <a:lnTo>
                        <a:pt x="200" y="42"/>
                      </a:lnTo>
                      <a:lnTo>
                        <a:pt x="233" y="59"/>
                      </a:lnTo>
                      <a:lnTo>
                        <a:pt x="270" y="78"/>
                      </a:lnTo>
                      <a:lnTo>
                        <a:pt x="310" y="98"/>
                      </a:lnTo>
                      <a:lnTo>
                        <a:pt x="352" y="120"/>
                      </a:lnTo>
                      <a:lnTo>
                        <a:pt x="397" y="143"/>
                      </a:lnTo>
                      <a:lnTo>
                        <a:pt x="442" y="168"/>
                      </a:lnTo>
                      <a:lnTo>
                        <a:pt x="487" y="193"/>
                      </a:lnTo>
                      <a:lnTo>
                        <a:pt x="534" y="218"/>
                      </a:lnTo>
                      <a:lnTo>
                        <a:pt x="579" y="244"/>
                      </a:lnTo>
                      <a:lnTo>
                        <a:pt x="621" y="269"/>
                      </a:lnTo>
                      <a:lnTo>
                        <a:pt x="663" y="292"/>
                      </a:lnTo>
                      <a:lnTo>
                        <a:pt x="700" y="317"/>
                      </a:lnTo>
                      <a:lnTo>
                        <a:pt x="734" y="339"/>
                      </a:lnTo>
                      <a:lnTo>
                        <a:pt x="765" y="360"/>
                      </a:lnTo>
                      <a:lnTo>
                        <a:pt x="790" y="379"/>
                      </a:lnTo>
                      <a:lnTo>
                        <a:pt x="809" y="396"/>
                      </a:lnTo>
                      <a:lnTo>
                        <a:pt x="821" y="412"/>
                      </a:lnTo>
                      <a:lnTo>
                        <a:pt x="835" y="429"/>
                      </a:lnTo>
                      <a:lnTo>
                        <a:pt x="854" y="452"/>
                      </a:lnTo>
                      <a:lnTo>
                        <a:pt x="879" y="478"/>
                      </a:lnTo>
                      <a:lnTo>
                        <a:pt x="908" y="508"/>
                      </a:lnTo>
                      <a:lnTo>
                        <a:pt x="941" y="542"/>
                      </a:lnTo>
                      <a:lnTo>
                        <a:pt x="977" y="578"/>
                      </a:lnTo>
                      <a:lnTo>
                        <a:pt x="1015" y="617"/>
                      </a:lnTo>
                      <a:lnTo>
                        <a:pt x="1056" y="657"/>
                      </a:lnTo>
                      <a:lnTo>
                        <a:pt x="1099" y="697"/>
                      </a:lnTo>
                      <a:lnTo>
                        <a:pt x="1141" y="741"/>
                      </a:lnTo>
                      <a:lnTo>
                        <a:pt x="1185" y="783"/>
                      </a:lnTo>
                      <a:lnTo>
                        <a:pt x="1228" y="825"/>
                      </a:lnTo>
                      <a:lnTo>
                        <a:pt x="1272" y="867"/>
                      </a:lnTo>
                      <a:lnTo>
                        <a:pt x="1312" y="907"/>
                      </a:lnTo>
                      <a:lnTo>
                        <a:pt x="1351" y="946"/>
                      </a:lnTo>
                      <a:lnTo>
                        <a:pt x="1388" y="982"/>
                      </a:lnTo>
                      <a:lnTo>
                        <a:pt x="1421" y="1016"/>
                      </a:lnTo>
                      <a:lnTo>
                        <a:pt x="1450" y="1045"/>
                      </a:lnTo>
                      <a:lnTo>
                        <a:pt x="1473" y="1073"/>
                      </a:lnTo>
                      <a:lnTo>
                        <a:pt x="1494" y="1095"/>
                      </a:lnTo>
                      <a:lnTo>
                        <a:pt x="1522" y="1135"/>
                      </a:lnTo>
                      <a:lnTo>
                        <a:pt x="1542" y="1179"/>
                      </a:lnTo>
                      <a:lnTo>
                        <a:pt x="1556" y="1225"/>
                      </a:lnTo>
                      <a:lnTo>
                        <a:pt x="1564" y="1274"/>
                      </a:lnTo>
                      <a:lnTo>
                        <a:pt x="1565" y="1323"/>
                      </a:lnTo>
                      <a:lnTo>
                        <a:pt x="1564" y="1374"/>
                      </a:lnTo>
                      <a:lnTo>
                        <a:pt x="1556" y="1424"/>
                      </a:lnTo>
                      <a:lnTo>
                        <a:pt x="1545" y="1472"/>
                      </a:lnTo>
                      <a:lnTo>
                        <a:pt x="1531" y="1519"/>
                      </a:lnTo>
                      <a:lnTo>
                        <a:pt x="1514" y="1561"/>
                      </a:lnTo>
                      <a:lnTo>
                        <a:pt x="1494" y="1600"/>
                      </a:lnTo>
                      <a:lnTo>
                        <a:pt x="1481" y="1623"/>
                      </a:lnTo>
                      <a:lnTo>
                        <a:pt x="1466" y="1651"/>
                      </a:lnTo>
                      <a:lnTo>
                        <a:pt x="1449" y="1685"/>
                      </a:lnTo>
                      <a:lnTo>
                        <a:pt x="1430" y="1722"/>
                      </a:lnTo>
                      <a:lnTo>
                        <a:pt x="1411" y="1764"/>
                      </a:lnTo>
                      <a:lnTo>
                        <a:pt x="1390" y="1808"/>
                      </a:lnTo>
                      <a:lnTo>
                        <a:pt x="1368" y="1853"/>
                      </a:lnTo>
                      <a:lnTo>
                        <a:pt x="1346" y="1901"/>
                      </a:lnTo>
                      <a:lnTo>
                        <a:pt x="1324" y="1947"/>
                      </a:lnTo>
                      <a:lnTo>
                        <a:pt x="1304" y="1996"/>
                      </a:lnTo>
                      <a:lnTo>
                        <a:pt x="1282" y="2042"/>
                      </a:lnTo>
                      <a:lnTo>
                        <a:pt x="1262" y="2086"/>
                      </a:lnTo>
                      <a:lnTo>
                        <a:pt x="1244" y="2128"/>
                      </a:lnTo>
                      <a:lnTo>
                        <a:pt x="1227" y="2166"/>
                      </a:lnTo>
                      <a:lnTo>
                        <a:pt x="1211" y="2202"/>
                      </a:lnTo>
                      <a:lnTo>
                        <a:pt x="1197" y="2232"/>
                      </a:lnTo>
                      <a:lnTo>
                        <a:pt x="1186" y="2256"/>
                      </a:lnTo>
                      <a:lnTo>
                        <a:pt x="1178" y="2275"/>
                      </a:lnTo>
                      <a:lnTo>
                        <a:pt x="1174" y="2287"/>
                      </a:lnTo>
                      <a:lnTo>
                        <a:pt x="1171" y="2291"/>
                      </a:lnTo>
                      <a:lnTo>
                        <a:pt x="1140" y="2323"/>
                      </a:lnTo>
                      <a:lnTo>
                        <a:pt x="1102" y="2350"/>
                      </a:lnTo>
                      <a:lnTo>
                        <a:pt x="1064" y="2370"/>
                      </a:lnTo>
                      <a:lnTo>
                        <a:pt x="1020" y="2384"/>
                      </a:lnTo>
                      <a:lnTo>
                        <a:pt x="975" y="2395"/>
                      </a:lnTo>
                      <a:lnTo>
                        <a:pt x="928" y="2401"/>
                      </a:lnTo>
                      <a:lnTo>
                        <a:pt x="882" y="2402"/>
                      </a:lnTo>
                      <a:lnTo>
                        <a:pt x="835" y="2402"/>
                      </a:lnTo>
                      <a:lnTo>
                        <a:pt x="790" y="2399"/>
                      </a:lnTo>
                      <a:lnTo>
                        <a:pt x="745" y="2393"/>
                      </a:lnTo>
                      <a:lnTo>
                        <a:pt x="705" y="2387"/>
                      </a:lnTo>
                      <a:lnTo>
                        <a:pt x="666" y="2379"/>
                      </a:lnTo>
                      <a:lnTo>
                        <a:pt x="632" y="2371"/>
                      </a:lnTo>
                      <a:lnTo>
                        <a:pt x="601" y="2364"/>
                      </a:lnTo>
                      <a:lnTo>
                        <a:pt x="576" y="2356"/>
                      </a:lnTo>
                      <a:lnTo>
                        <a:pt x="557" y="2351"/>
                      </a:lnTo>
                      <a:lnTo>
                        <a:pt x="546" y="2346"/>
                      </a:lnTo>
                      <a:lnTo>
                        <a:pt x="542" y="2345"/>
                      </a:lnTo>
                      <a:lnTo>
                        <a:pt x="545" y="2342"/>
                      </a:lnTo>
                      <a:lnTo>
                        <a:pt x="550" y="2329"/>
                      </a:lnTo>
                      <a:lnTo>
                        <a:pt x="559" y="2311"/>
                      </a:lnTo>
                      <a:lnTo>
                        <a:pt x="570" y="2286"/>
                      </a:lnTo>
                      <a:lnTo>
                        <a:pt x="584" y="2255"/>
                      </a:lnTo>
                      <a:lnTo>
                        <a:pt x="601" y="2219"/>
                      </a:lnTo>
                      <a:lnTo>
                        <a:pt x="619" y="2180"/>
                      </a:lnTo>
                      <a:lnTo>
                        <a:pt x="640" y="2137"/>
                      </a:lnTo>
                      <a:lnTo>
                        <a:pt x="660" y="2092"/>
                      </a:lnTo>
                      <a:lnTo>
                        <a:pt x="682" y="2045"/>
                      </a:lnTo>
                      <a:lnTo>
                        <a:pt x="705" y="1997"/>
                      </a:lnTo>
                      <a:lnTo>
                        <a:pt x="727" y="1947"/>
                      </a:lnTo>
                      <a:lnTo>
                        <a:pt x="750" y="1899"/>
                      </a:lnTo>
                      <a:lnTo>
                        <a:pt x="772" y="1853"/>
                      </a:lnTo>
                      <a:lnTo>
                        <a:pt x="792" y="1808"/>
                      </a:lnTo>
                      <a:lnTo>
                        <a:pt x="812" y="1764"/>
                      </a:lnTo>
                      <a:lnTo>
                        <a:pt x="829" y="1725"/>
                      </a:lnTo>
                      <a:lnTo>
                        <a:pt x="846" y="1690"/>
                      </a:lnTo>
                      <a:lnTo>
                        <a:pt x="860" y="1659"/>
                      </a:lnTo>
                      <a:lnTo>
                        <a:pt x="871" y="1634"/>
                      </a:lnTo>
                      <a:lnTo>
                        <a:pt x="879" y="1615"/>
                      </a:lnTo>
                      <a:lnTo>
                        <a:pt x="883" y="1604"/>
                      </a:lnTo>
                      <a:lnTo>
                        <a:pt x="891" y="1590"/>
                      </a:lnTo>
                      <a:lnTo>
                        <a:pt x="901" y="1573"/>
                      </a:lnTo>
                      <a:lnTo>
                        <a:pt x="913" y="1556"/>
                      </a:lnTo>
                      <a:lnTo>
                        <a:pt x="925" y="1537"/>
                      </a:lnTo>
                      <a:lnTo>
                        <a:pt x="936" y="1517"/>
                      </a:lnTo>
                      <a:lnTo>
                        <a:pt x="946" y="1496"/>
                      </a:lnTo>
                      <a:lnTo>
                        <a:pt x="953" y="1472"/>
                      </a:lnTo>
                      <a:lnTo>
                        <a:pt x="955" y="1447"/>
                      </a:lnTo>
                      <a:lnTo>
                        <a:pt x="953" y="1421"/>
                      </a:lnTo>
                      <a:lnTo>
                        <a:pt x="944" y="1393"/>
                      </a:lnTo>
                      <a:lnTo>
                        <a:pt x="927" y="1365"/>
                      </a:lnTo>
                      <a:lnTo>
                        <a:pt x="901" y="1336"/>
                      </a:lnTo>
                      <a:lnTo>
                        <a:pt x="865" y="1305"/>
                      </a:lnTo>
                      <a:lnTo>
                        <a:pt x="826" y="1275"/>
                      </a:lnTo>
                      <a:lnTo>
                        <a:pt x="779" y="1242"/>
                      </a:lnTo>
                      <a:lnTo>
                        <a:pt x="730" y="1205"/>
                      </a:lnTo>
                      <a:lnTo>
                        <a:pt x="674" y="1166"/>
                      </a:lnTo>
                      <a:lnTo>
                        <a:pt x="616" y="1123"/>
                      </a:lnTo>
                      <a:lnTo>
                        <a:pt x="556" y="1078"/>
                      </a:lnTo>
                      <a:lnTo>
                        <a:pt x="494" y="1033"/>
                      </a:lnTo>
                      <a:lnTo>
                        <a:pt x="432" y="985"/>
                      </a:lnTo>
                      <a:lnTo>
                        <a:pt x="371" y="935"/>
                      </a:lnTo>
                      <a:lnTo>
                        <a:pt x="310" y="885"/>
                      </a:lnTo>
                      <a:lnTo>
                        <a:pt x="253" y="836"/>
                      </a:lnTo>
                      <a:lnTo>
                        <a:pt x="200" y="787"/>
                      </a:lnTo>
                      <a:lnTo>
                        <a:pt x="152" y="738"/>
                      </a:lnTo>
                      <a:lnTo>
                        <a:pt x="109" y="691"/>
                      </a:lnTo>
                      <a:lnTo>
                        <a:pt x="73" y="645"/>
                      </a:lnTo>
                      <a:lnTo>
                        <a:pt x="45" y="601"/>
                      </a:lnTo>
                      <a:lnTo>
                        <a:pt x="26" y="555"/>
                      </a:lnTo>
                      <a:lnTo>
                        <a:pt x="12" y="508"/>
                      </a:lnTo>
                      <a:lnTo>
                        <a:pt x="3" y="458"/>
                      </a:lnTo>
                      <a:lnTo>
                        <a:pt x="0" y="410"/>
                      </a:lnTo>
                      <a:lnTo>
                        <a:pt x="1" y="362"/>
                      </a:lnTo>
                      <a:lnTo>
                        <a:pt x="5" y="314"/>
                      </a:lnTo>
                      <a:lnTo>
                        <a:pt x="11" y="269"/>
                      </a:lnTo>
                      <a:lnTo>
                        <a:pt x="20" y="227"/>
                      </a:lnTo>
                      <a:lnTo>
                        <a:pt x="29" y="187"/>
                      </a:lnTo>
                      <a:lnTo>
                        <a:pt x="40" y="152"/>
                      </a:lnTo>
                      <a:lnTo>
                        <a:pt x="50" y="121"/>
                      </a:lnTo>
                      <a:lnTo>
                        <a:pt x="59" y="97"/>
                      </a:lnTo>
                      <a:lnTo>
                        <a:pt x="65" y="78"/>
                      </a:lnTo>
                      <a:lnTo>
                        <a:pt x="71" y="65"/>
                      </a:lnTo>
                      <a:lnTo>
                        <a:pt x="73" y="62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6" name="Freeform 67">
                  <a:extLst>
                    <a:ext uri="{FF2B5EF4-FFF2-40B4-BE49-F238E27FC236}">
                      <a16:creationId xmlns:a16="http://schemas.microsoft.com/office/drawing/2014/main" id="{569E6F24-17C5-4EE2-96DF-5386330641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5701" y="3327401"/>
                  <a:ext cx="1003300" cy="498475"/>
                </a:xfrm>
                <a:custGeom>
                  <a:avLst/>
                  <a:gdLst>
                    <a:gd name="T0" fmla="*/ 54 w 1264"/>
                    <a:gd name="T1" fmla="*/ 0 h 627"/>
                    <a:gd name="T2" fmla="*/ 666 w 1264"/>
                    <a:gd name="T3" fmla="*/ 317 h 627"/>
                    <a:gd name="T4" fmla="*/ 1264 w 1264"/>
                    <a:gd name="T5" fmla="*/ 442 h 627"/>
                    <a:gd name="T6" fmla="*/ 1220 w 1264"/>
                    <a:gd name="T7" fmla="*/ 570 h 627"/>
                    <a:gd name="T8" fmla="*/ 1212 w 1264"/>
                    <a:gd name="T9" fmla="*/ 590 h 627"/>
                    <a:gd name="T10" fmla="*/ 607 w 1264"/>
                    <a:gd name="T11" fmla="*/ 627 h 627"/>
                    <a:gd name="T12" fmla="*/ 3 w 1264"/>
                    <a:gd name="T13" fmla="*/ 344 h 627"/>
                    <a:gd name="T14" fmla="*/ 3 w 1264"/>
                    <a:gd name="T15" fmla="*/ 340 h 627"/>
                    <a:gd name="T16" fmla="*/ 3 w 1264"/>
                    <a:gd name="T17" fmla="*/ 329 h 627"/>
                    <a:gd name="T18" fmla="*/ 1 w 1264"/>
                    <a:gd name="T19" fmla="*/ 310 h 627"/>
                    <a:gd name="T20" fmla="*/ 1 w 1264"/>
                    <a:gd name="T21" fmla="*/ 287 h 627"/>
                    <a:gd name="T22" fmla="*/ 0 w 1264"/>
                    <a:gd name="T23" fmla="*/ 259 h 627"/>
                    <a:gd name="T24" fmla="*/ 0 w 1264"/>
                    <a:gd name="T25" fmla="*/ 228 h 627"/>
                    <a:gd name="T26" fmla="*/ 0 w 1264"/>
                    <a:gd name="T27" fmla="*/ 195 h 627"/>
                    <a:gd name="T28" fmla="*/ 1 w 1264"/>
                    <a:gd name="T29" fmla="*/ 163 h 627"/>
                    <a:gd name="T30" fmla="*/ 4 w 1264"/>
                    <a:gd name="T31" fmla="*/ 129 h 627"/>
                    <a:gd name="T32" fmla="*/ 7 w 1264"/>
                    <a:gd name="T33" fmla="*/ 98 h 627"/>
                    <a:gd name="T34" fmla="*/ 14 w 1264"/>
                    <a:gd name="T35" fmla="*/ 68 h 627"/>
                    <a:gd name="T36" fmla="*/ 20 w 1264"/>
                    <a:gd name="T37" fmla="*/ 43 h 627"/>
                    <a:gd name="T38" fmla="*/ 29 w 1264"/>
                    <a:gd name="T39" fmla="*/ 21 h 627"/>
                    <a:gd name="T40" fmla="*/ 42 w 1264"/>
                    <a:gd name="T41" fmla="*/ 8 h 627"/>
                    <a:gd name="T42" fmla="*/ 54 w 1264"/>
                    <a:gd name="T43" fmla="*/ 0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64" h="627">
                      <a:moveTo>
                        <a:pt x="54" y="0"/>
                      </a:moveTo>
                      <a:lnTo>
                        <a:pt x="666" y="317"/>
                      </a:lnTo>
                      <a:lnTo>
                        <a:pt x="1264" y="442"/>
                      </a:lnTo>
                      <a:lnTo>
                        <a:pt x="1220" y="570"/>
                      </a:lnTo>
                      <a:lnTo>
                        <a:pt x="1212" y="590"/>
                      </a:lnTo>
                      <a:lnTo>
                        <a:pt x="607" y="627"/>
                      </a:lnTo>
                      <a:lnTo>
                        <a:pt x="3" y="344"/>
                      </a:lnTo>
                      <a:lnTo>
                        <a:pt x="3" y="340"/>
                      </a:lnTo>
                      <a:lnTo>
                        <a:pt x="3" y="329"/>
                      </a:lnTo>
                      <a:lnTo>
                        <a:pt x="1" y="310"/>
                      </a:lnTo>
                      <a:lnTo>
                        <a:pt x="1" y="287"/>
                      </a:lnTo>
                      <a:lnTo>
                        <a:pt x="0" y="259"/>
                      </a:lnTo>
                      <a:lnTo>
                        <a:pt x="0" y="228"/>
                      </a:lnTo>
                      <a:lnTo>
                        <a:pt x="0" y="195"/>
                      </a:lnTo>
                      <a:lnTo>
                        <a:pt x="1" y="163"/>
                      </a:lnTo>
                      <a:lnTo>
                        <a:pt x="4" y="129"/>
                      </a:lnTo>
                      <a:lnTo>
                        <a:pt x="7" y="98"/>
                      </a:lnTo>
                      <a:lnTo>
                        <a:pt x="14" y="68"/>
                      </a:lnTo>
                      <a:lnTo>
                        <a:pt x="20" y="43"/>
                      </a:lnTo>
                      <a:lnTo>
                        <a:pt x="29" y="21"/>
                      </a:lnTo>
                      <a:lnTo>
                        <a:pt x="42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596273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7" name="Freeform 68">
                  <a:extLst>
                    <a:ext uri="{FF2B5EF4-FFF2-40B4-BE49-F238E27FC236}">
                      <a16:creationId xmlns:a16="http://schemas.microsoft.com/office/drawing/2014/main" id="{752B00A7-12D3-4AEF-9808-DBBE90C9AF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7451" y="3141663"/>
                  <a:ext cx="1325563" cy="1274763"/>
                </a:xfrm>
                <a:custGeom>
                  <a:avLst/>
                  <a:gdLst>
                    <a:gd name="T0" fmla="*/ 1474 w 1671"/>
                    <a:gd name="T1" fmla="*/ 3 h 1605"/>
                    <a:gd name="T2" fmla="*/ 1491 w 1671"/>
                    <a:gd name="T3" fmla="*/ 25 h 1605"/>
                    <a:gd name="T4" fmla="*/ 1522 w 1671"/>
                    <a:gd name="T5" fmla="*/ 64 h 1605"/>
                    <a:gd name="T6" fmla="*/ 1559 w 1671"/>
                    <a:gd name="T7" fmla="*/ 113 h 1605"/>
                    <a:gd name="T8" fmla="*/ 1598 w 1671"/>
                    <a:gd name="T9" fmla="*/ 169 h 1605"/>
                    <a:gd name="T10" fmla="*/ 1634 w 1671"/>
                    <a:gd name="T11" fmla="*/ 227 h 1605"/>
                    <a:gd name="T12" fmla="*/ 1660 w 1671"/>
                    <a:gd name="T13" fmla="*/ 278 h 1605"/>
                    <a:gd name="T14" fmla="*/ 1671 w 1671"/>
                    <a:gd name="T15" fmla="*/ 318 h 1605"/>
                    <a:gd name="T16" fmla="*/ 1668 w 1671"/>
                    <a:gd name="T17" fmla="*/ 369 h 1605"/>
                    <a:gd name="T18" fmla="*/ 1657 w 1671"/>
                    <a:gd name="T19" fmla="*/ 445 h 1605"/>
                    <a:gd name="T20" fmla="*/ 1640 w 1671"/>
                    <a:gd name="T21" fmla="*/ 539 h 1605"/>
                    <a:gd name="T22" fmla="*/ 1618 w 1671"/>
                    <a:gd name="T23" fmla="*/ 635 h 1605"/>
                    <a:gd name="T24" fmla="*/ 1593 w 1671"/>
                    <a:gd name="T25" fmla="*/ 727 h 1605"/>
                    <a:gd name="T26" fmla="*/ 1567 w 1671"/>
                    <a:gd name="T27" fmla="*/ 801 h 1605"/>
                    <a:gd name="T28" fmla="*/ 1541 w 1671"/>
                    <a:gd name="T29" fmla="*/ 849 h 1605"/>
                    <a:gd name="T30" fmla="*/ 1519 w 1671"/>
                    <a:gd name="T31" fmla="*/ 866 h 1605"/>
                    <a:gd name="T32" fmla="*/ 1486 w 1671"/>
                    <a:gd name="T33" fmla="*/ 894 h 1605"/>
                    <a:gd name="T34" fmla="*/ 1441 w 1671"/>
                    <a:gd name="T35" fmla="*/ 942 h 1605"/>
                    <a:gd name="T36" fmla="*/ 1384 w 1671"/>
                    <a:gd name="T37" fmla="*/ 1003 h 1605"/>
                    <a:gd name="T38" fmla="*/ 1319 w 1671"/>
                    <a:gd name="T39" fmla="*/ 1076 h 1605"/>
                    <a:gd name="T40" fmla="*/ 1249 w 1671"/>
                    <a:gd name="T41" fmla="*/ 1155 h 1605"/>
                    <a:gd name="T42" fmla="*/ 1177 w 1671"/>
                    <a:gd name="T43" fmla="*/ 1236 h 1605"/>
                    <a:gd name="T44" fmla="*/ 1109 w 1671"/>
                    <a:gd name="T45" fmla="*/ 1317 h 1605"/>
                    <a:gd name="T46" fmla="*/ 1045 w 1671"/>
                    <a:gd name="T47" fmla="*/ 1391 h 1605"/>
                    <a:gd name="T48" fmla="*/ 989 w 1671"/>
                    <a:gd name="T49" fmla="*/ 1456 h 1605"/>
                    <a:gd name="T50" fmla="*/ 946 w 1671"/>
                    <a:gd name="T51" fmla="*/ 1508 h 1605"/>
                    <a:gd name="T52" fmla="*/ 916 w 1671"/>
                    <a:gd name="T53" fmla="*/ 1542 h 1605"/>
                    <a:gd name="T54" fmla="*/ 907 w 1671"/>
                    <a:gd name="T55" fmla="*/ 1554 h 1605"/>
                    <a:gd name="T56" fmla="*/ 738 w 1671"/>
                    <a:gd name="T57" fmla="*/ 1591 h 1605"/>
                    <a:gd name="T58" fmla="*/ 589 w 1671"/>
                    <a:gd name="T59" fmla="*/ 1605 h 1605"/>
                    <a:gd name="T60" fmla="*/ 460 w 1671"/>
                    <a:gd name="T61" fmla="*/ 1601 h 1605"/>
                    <a:gd name="T62" fmla="*/ 351 w 1671"/>
                    <a:gd name="T63" fmla="*/ 1581 h 1605"/>
                    <a:gd name="T64" fmla="*/ 260 w 1671"/>
                    <a:gd name="T65" fmla="*/ 1548 h 1605"/>
                    <a:gd name="T66" fmla="*/ 183 w 1671"/>
                    <a:gd name="T67" fmla="*/ 1509 h 1605"/>
                    <a:gd name="T68" fmla="*/ 123 w 1671"/>
                    <a:gd name="T69" fmla="*/ 1464 h 1605"/>
                    <a:gd name="T70" fmla="*/ 75 w 1671"/>
                    <a:gd name="T71" fmla="*/ 1421 h 1605"/>
                    <a:gd name="T72" fmla="*/ 41 w 1671"/>
                    <a:gd name="T73" fmla="*/ 1379 h 1605"/>
                    <a:gd name="T74" fmla="*/ 17 w 1671"/>
                    <a:gd name="T75" fmla="*/ 1345 h 1605"/>
                    <a:gd name="T76" fmla="*/ 5 w 1671"/>
                    <a:gd name="T77" fmla="*/ 1321 h 1605"/>
                    <a:gd name="T78" fmla="*/ 0 w 1671"/>
                    <a:gd name="T79" fmla="*/ 1312 h 1605"/>
                    <a:gd name="T80" fmla="*/ 134 w 1671"/>
                    <a:gd name="T81" fmla="*/ 1081 h 1605"/>
                    <a:gd name="T82" fmla="*/ 272 w 1671"/>
                    <a:gd name="T83" fmla="*/ 880 h 1605"/>
                    <a:gd name="T84" fmla="*/ 410 w 1671"/>
                    <a:gd name="T85" fmla="*/ 709 h 1605"/>
                    <a:gd name="T86" fmla="*/ 544 w 1671"/>
                    <a:gd name="T87" fmla="*/ 565 h 1605"/>
                    <a:gd name="T88" fmla="*/ 666 w 1671"/>
                    <a:gd name="T89" fmla="*/ 445 h 1605"/>
                    <a:gd name="T90" fmla="*/ 774 w 1671"/>
                    <a:gd name="T91" fmla="*/ 351 h 1605"/>
                    <a:gd name="T92" fmla="*/ 878 w 1671"/>
                    <a:gd name="T93" fmla="*/ 264 h 1605"/>
                    <a:gd name="T94" fmla="*/ 996 w 1671"/>
                    <a:gd name="T95" fmla="*/ 185 h 1605"/>
                    <a:gd name="T96" fmla="*/ 1115 w 1671"/>
                    <a:gd name="T97" fmla="*/ 123 h 1605"/>
                    <a:gd name="T98" fmla="*/ 1225 w 1671"/>
                    <a:gd name="T99" fmla="*/ 74 h 1605"/>
                    <a:gd name="T100" fmla="*/ 1323 w 1671"/>
                    <a:gd name="T101" fmla="*/ 39 h 1605"/>
                    <a:gd name="T102" fmla="*/ 1401 w 1671"/>
                    <a:gd name="T103" fmla="*/ 17 h 1605"/>
                    <a:gd name="T104" fmla="*/ 1452 w 1671"/>
                    <a:gd name="T105" fmla="*/ 5 h 1605"/>
                    <a:gd name="T106" fmla="*/ 1471 w 1671"/>
                    <a:gd name="T107" fmla="*/ 0 h 1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71" h="1605">
                      <a:moveTo>
                        <a:pt x="1471" y="0"/>
                      </a:moveTo>
                      <a:lnTo>
                        <a:pt x="1474" y="3"/>
                      </a:lnTo>
                      <a:lnTo>
                        <a:pt x="1480" y="12"/>
                      </a:lnTo>
                      <a:lnTo>
                        <a:pt x="1491" y="25"/>
                      </a:lnTo>
                      <a:lnTo>
                        <a:pt x="1505" y="42"/>
                      </a:lnTo>
                      <a:lnTo>
                        <a:pt x="1522" y="64"/>
                      </a:lnTo>
                      <a:lnTo>
                        <a:pt x="1541" y="87"/>
                      </a:lnTo>
                      <a:lnTo>
                        <a:pt x="1559" y="113"/>
                      </a:lnTo>
                      <a:lnTo>
                        <a:pt x="1579" y="141"/>
                      </a:lnTo>
                      <a:lnTo>
                        <a:pt x="1598" y="169"/>
                      </a:lnTo>
                      <a:lnTo>
                        <a:pt x="1617" y="199"/>
                      </a:lnTo>
                      <a:lnTo>
                        <a:pt x="1634" y="227"/>
                      </a:lnTo>
                      <a:lnTo>
                        <a:pt x="1648" y="253"/>
                      </a:lnTo>
                      <a:lnTo>
                        <a:pt x="1660" y="278"/>
                      </a:lnTo>
                      <a:lnTo>
                        <a:pt x="1668" y="300"/>
                      </a:lnTo>
                      <a:lnTo>
                        <a:pt x="1671" y="318"/>
                      </a:lnTo>
                      <a:lnTo>
                        <a:pt x="1671" y="340"/>
                      </a:lnTo>
                      <a:lnTo>
                        <a:pt x="1668" y="369"/>
                      </a:lnTo>
                      <a:lnTo>
                        <a:pt x="1663" y="405"/>
                      </a:lnTo>
                      <a:lnTo>
                        <a:pt x="1657" y="445"/>
                      </a:lnTo>
                      <a:lnTo>
                        <a:pt x="1649" y="491"/>
                      </a:lnTo>
                      <a:lnTo>
                        <a:pt x="1640" y="539"/>
                      </a:lnTo>
                      <a:lnTo>
                        <a:pt x="1629" y="587"/>
                      </a:lnTo>
                      <a:lnTo>
                        <a:pt x="1618" y="635"/>
                      </a:lnTo>
                      <a:lnTo>
                        <a:pt x="1606" y="683"/>
                      </a:lnTo>
                      <a:lnTo>
                        <a:pt x="1593" y="727"/>
                      </a:lnTo>
                      <a:lnTo>
                        <a:pt x="1579" y="767"/>
                      </a:lnTo>
                      <a:lnTo>
                        <a:pt x="1567" y="801"/>
                      </a:lnTo>
                      <a:lnTo>
                        <a:pt x="1553" y="829"/>
                      </a:lnTo>
                      <a:lnTo>
                        <a:pt x="1541" y="849"/>
                      </a:lnTo>
                      <a:lnTo>
                        <a:pt x="1528" y="860"/>
                      </a:lnTo>
                      <a:lnTo>
                        <a:pt x="1519" y="866"/>
                      </a:lnTo>
                      <a:lnTo>
                        <a:pt x="1505" y="877"/>
                      </a:lnTo>
                      <a:lnTo>
                        <a:pt x="1486" y="894"/>
                      </a:lnTo>
                      <a:lnTo>
                        <a:pt x="1466" y="916"/>
                      </a:lnTo>
                      <a:lnTo>
                        <a:pt x="1441" y="942"/>
                      </a:lnTo>
                      <a:lnTo>
                        <a:pt x="1413" y="970"/>
                      </a:lnTo>
                      <a:lnTo>
                        <a:pt x="1384" y="1003"/>
                      </a:lnTo>
                      <a:lnTo>
                        <a:pt x="1351" y="1039"/>
                      </a:lnTo>
                      <a:lnTo>
                        <a:pt x="1319" y="1076"/>
                      </a:lnTo>
                      <a:lnTo>
                        <a:pt x="1284" y="1115"/>
                      </a:lnTo>
                      <a:lnTo>
                        <a:pt x="1249" y="1155"/>
                      </a:lnTo>
                      <a:lnTo>
                        <a:pt x="1213" y="1195"/>
                      </a:lnTo>
                      <a:lnTo>
                        <a:pt x="1177" y="1236"/>
                      </a:lnTo>
                      <a:lnTo>
                        <a:pt x="1143" y="1278"/>
                      </a:lnTo>
                      <a:lnTo>
                        <a:pt x="1109" y="1317"/>
                      </a:lnTo>
                      <a:lnTo>
                        <a:pt x="1076" y="1355"/>
                      </a:lnTo>
                      <a:lnTo>
                        <a:pt x="1045" y="1391"/>
                      </a:lnTo>
                      <a:lnTo>
                        <a:pt x="1016" y="1425"/>
                      </a:lnTo>
                      <a:lnTo>
                        <a:pt x="989" y="1456"/>
                      </a:lnTo>
                      <a:lnTo>
                        <a:pt x="966" y="1484"/>
                      </a:lnTo>
                      <a:lnTo>
                        <a:pt x="946" y="1508"/>
                      </a:lnTo>
                      <a:lnTo>
                        <a:pt x="929" y="1526"/>
                      </a:lnTo>
                      <a:lnTo>
                        <a:pt x="916" y="1542"/>
                      </a:lnTo>
                      <a:lnTo>
                        <a:pt x="910" y="1549"/>
                      </a:lnTo>
                      <a:lnTo>
                        <a:pt x="907" y="1554"/>
                      </a:lnTo>
                      <a:lnTo>
                        <a:pt x="820" y="1576"/>
                      </a:lnTo>
                      <a:lnTo>
                        <a:pt x="738" y="1591"/>
                      </a:lnTo>
                      <a:lnTo>
                        <a:pt x="660" y="1601"/>
                      </a:lnTo>
                      <a:lnTo>
                        <a:pt x="589" y="1605"/>
                      </a:lnTo>
                      <a:lnTo>
                        <a:pt x="522" y="1605"/>
                      </a:lnTo>
                      <a:lnTo>
                        <a:pt x="460" y="1601"/>
                      </a:lnTo>
                      <a:lnTo>
                        <a:pt x="404" y="1593"/>
                      </a:lnTo>
                      <a:lnTo>
                        <a:pt x="351" y="1581"/>
                      </a:lnTo>
                      <a:lnTo>
                        <a:pt x="303" y="1567"/>
                      </a:lnTo>
                      <a:lnTo>
                        <a:pt x="260" y="1548"/>
                      </a:lnTo>
                      <a:lnTo>
                        <a:pt x="219" y="1529"/>
                      </a:lnTo>
                      <a:lnTo>
                        <a:pt x="183" y="1509"/>
                      </a:lnTo>
                      <a:lnTo>
                        <a:pt x="151" y="1487"/>
                      </a:lnTo>
                      <a:lnTo>
                        <a:pt x="123" y="1464"/>
                      </a:lnTo>
                      <a:lnTo>
                        <a:pt x="97" y="1442"/>
                      </a:lnTo>
                      <a:lnTo>
                        <a:pt x="75" y="1421"/>
                      </a:lnTo>
                      <a:lnTo>
                        <a:pt x="56" y="1399"/>
                      </a:lnTo>
                      <a:lnTo>
                        <a:pt x="41" y="1379"/>
                      </a:lnTo>
                      <a:lnTo>
                        <a:pt x="28" y="1360"/>
                      </a:lnTo>
                      <a:lnTo>
                        <a:pt x="17" y="1345"/>
                      </a:lnTo>
                      <a:lnTo>
                        <a:pt x="10" y="1331"/>
                      </a:lnTo>
                      <a:lnTo>
                        <a:pt x="5" y="1321"/>
                      </a:lnTo>
                      <a:lnTo>
                        <a:pt x="2" y="1315"/>
                      </a:lnTo>
                      <a:lnTo>
                        <a:pt x="0" y="1312"/>
                      </a:lnTo>
                      <a:lnTo>
                        <a:pt x="67" y="1192"/>
                      </a:lnTo>
                      <a:lnTo>
                        <a:pt x="134" y="1081"/>
                      </a:lnTo>
                      <a:lnTo>
                        <a:pt x="204" y="977"/>
                      </a:lnTo>
                      <a:lnTo>
                        <a:pt x="272" y="880"/>
                      </a:lnTo>
                      <a:lnTo>
                        <a:pt x="342" y="792"/>
                      </a:lnTo>
                      <a:lnTo>
                        <a:pt x="410" y="709"/>
                      </a:lnTo>
                      <a:lnTo>
                        <a:pt x="478" y="633"/>
                      </a:lnTo>
                      <a:lnTo>
                        <a:pt x="544" y="565"/>
                      </a:lnTo>
                      <a:lnTo>
                        <a:pt x="606" y="501"/>
                      </a:lnTo>
                      <a:lnTo>
                        <a:pt x="666" y="445"/>
                      </a:lnTo>
                      <a:lnTo>
                        <a:pt x="722" y="396"/>
                      </a:lnTo>
                      <a:lnTo>
                        <a:pt x="774" y="351"/>
                      </a:lnTo>
                      <a:lnTo>
                        <a:pt x="819" y="310"/>
                      </a:lnTo>
                      <a:lnTo>
                        <a:pt x="878" y="264"/>
                      </a:lnTo>
                      <a:lnTo>
                        <a:pt x="937" y="222"/>
                      </a:lnTo>
                      <a:lnTo>
                        <a:pt x="996" y="185"/>
                      </a:lnTo>
                      <a:lnTo>
                        <a:pt x="1056" y="152"/>
                      </a:lnTo>
                      <a:lnTo>
                        <a:pt x="1115" y="123"/>
                      </a:lnTo>
                      <a:lnTo>
                        <a:pt x="1171" y="96"/>
                      </a:lnTo>
                      <a:lnTo>
                        <a:pt x="1225" y="74"/>
                      </a:lnTo>
                      <a:lnTo>
                        <a:pt x="1277" y="56"/>
                      </a:lnTo>
                      <a:lnTo>
                        <a:pt x="1323" y="39"/>
                      </a:lnTo>
                      <a:lnTo>
                        <a:pt x="1365" y="26"/>
                      </a:lnTo>
                      <a:lnTo>
                        <a:pt x="1401" y="17"/>
                      </a:lnTo>
                      <a:lnTo>
                        <a:pt x="1430" y="9"/>
                      </a:lnTo>
                      <a:lnTo>
                        <a:pt x="1452" y="5"/>
                      </a:lnTo>
                      <a:lnTo>
                        <a:pt x="1466" y="1"/>
                      </a:lnTo>
                      <a:lnTo>
                        <a:pt x="1471" y="0"/>
                      </a:lnTo>
                      <a:close/>
                    </a:path>
                  </a:pathLst>
                </a:custGeom>
                <a:solidFill>
                  <a:srgbClr val="59627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8" name="Freeform 69">
                  <a:extLst>
                    <a:ext uri="{FF2B5EF4-FFF2-40B4-BE49-F238E27FC236}">
                      <a16:creationId xmlns:a16="http://schemas.microsoft.com/office/drawing/2014/main" id="{063715EA-115B-4C66-87B4-3DE85C033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4263" y="2955926"/>
                  <a:ext cx="434975" cy="485775"/>
                </a:xfrm>
                <a:custGeom>
                  <a:avLst/>
                  <a:gdLst>
                    <a:gd name="T0" fmla="*/ 144 w 548"/>
                    <a:gd name="T1" fmla="*/ 0 h 612"/>
                    <a:gd name="T2" fmla="*/ 149 w 548"/>
                    <a:gd name="T3" fmla="*/ 2 h 612"/>
                    <a:gd name="T4" fmla="*/ 158 w 548"/>
                    <a:gd name="T5" fmla="*/ 8 h 612"/>
                    <a:gd name="T6" fmla="*/ 174 w 548"/>
                    <a:gd name="T7" fmla="*/ 17 h 612"/>
                    <a:gd name="T8" fmla="*/ 195 w 548"/>
                    <a:gd name="T9" fmla="*/ 30 h 612"/>
                    <a:gd name="T10" fmla="*/ 220 w 548"/>
                    <a:gd name="T11" fmla="*/ 44 h 612"/>
                    <a:gd name="T12" fmla="*/ 248 w 548"/>
                    <a:gd name="T13" fmla="*/ 61 h 612"/>
                    <a:gd name="T14" fmla="*/ 279 w 548"/>
                    <a:gd name="T15" fmla="*/ 80 h 612"/>
                    <a:gd name="T16" fmla="*/ 312 w 548"/>
                    <a:gd name="T17" fmla="*/ 98 h 612"/>
                    <a:gd name="T18" fmla="*/ 344 w 548"/>
                    <a:gd name="T19" fmla="*/ 118 h 612"/>
                    <a:gd name="T20" fmla="*/ 379 w 548"/>
                    <a:gd name="T21" fmla="*/ 139 h 612"/>
                    <a:gd name="T22" fmla="*/ 411 w 548"/>
                    <a:gd name="T23" fmla="*/ 159 h 612"/>
                    <a:gd name="T24" fmla="*/ 442 w 548"/>
                    <a:gd name="T25" fmla="*/ 179 h 612"/>
                    <a:gd name="T26" fmla="*/ 470 w 548"/>
                    <a:gd name="T27" fmla="*/ 198 h 612"/>
                    <a:gd name="T28" fmla="*/ 495 w 548"/>
                    <a:gd name="T29" fmla="*/ 215 h 612"/>
                    <a:gd name="T30" fmla="*/ 517 w 548"/>
                    <a:gd name="T31" fmla="*/ 230 h 612"/>
                    <a:gd name="T32" fmla="*/ 534 w 548"/>
                    <a:gd name="T33" fmla="*/ 243 h 612"/>
                    <a:gd name="T34" fmla="*/ 545 w 548"/>
                    <a:gd name="T35" fmla="*/ 253 h 612"/>
                    <a:gd name="T36" fmla="*/ 548 w 548"/>
                    <a:gd name="T37" fmla="*/ 263 h 612"/>
                    <a:gd name="T38" fmla="*/ 543 w 548"/>
                    <a:gd name="T39" fmla="*/ 275 h 612"/>
                    <a:gd name="T40" fmla="*/ 529 w 548"/>
                    <a:gd name="T41" fmla="*/ 288 h 612"/>
                    <a:gd name="T42" fmla="*/ 509 w 548"/>
                    <a:gd name="T43" fmla="*/ 300 h 612"/>
                    <a:gd name="T44" fmla="*/ 483 w 548"/>
                    <a:gd name="T45" fmla="*/ 316 h 612"/>
                    <a:gd name="T46" fmla="*/ 453 w 548"/>
                    <a:gd name="T47" fmla="*/ 331 h 612"/>
                    <a:gd name="T48" fmla="*/ 419 w 548"/>
                    <a:gd name="T49" fmla="*/ 350 h 612"/>
                    <a:gd name="T50" fmla="*/ 383 w 548"/>
                    <a:gd name="T51" fmla="*/ 368 h 612"/>
                    <a:gd name="T52" fmla="*/ 346 w 548"/>
                    <a:gd name="T53" fmla="*/ 390 h 612"/>
                    <a:gd name="T54" fmla="*/ 310 w 548"/>
                    <a:gd name="T55" fmla="*/ 415 h 612"/>
                    <a:gd name="T56" fmla="*/ 276 w 548"/>
                    <a:gd name="T57" fmla="*/ 440 h 612"/>
                    <a:gd name="T58" fmla="*/ 243 w 548"/>
                    <a:gd name="T59" fmla="*/ 468 h 612"/>
                    <a:gd name="T60" fmla="*/ 216 w 548"/>
                    <a:gd name="T61" fmla="*/ 499 h 612"/>
                    <a:gd name="T62" fmla="*/ 192 w 548"/>
                    <a:gd name="T63" fmla="*/ 531 h 612"/>
                    <a:gd name="T64" fmla="*/ 175 w 548"/>
                    <a:gd name="T65" fmla="*/ 567 h 612"/>
                    <a:gd name="T66" fmla="*/ 164 w 548"/>
                    <a:gd name="T67" fmla="*/ 592 h 612"/>
                    <a:gd name="T68" fmla="*/ 153 w 548"/>
                    <a:gd name="T69" fmla="*/ 606 h 612"/>
                    <a:gd name="T70" fmla="*/ 141 w 548"/>
                    <a:gd name="T71" fmla="*/ 612 h 612"/>
                    <a:gd name="T72" fmla="*/ 129 w 548"/>
                    <a:gd name="T73" fmla="*/ 611 h 612"/>
                    <a:gd name="T74" fmla="*/ 115 w 548"/>
                    <a:gd name="T75" fmla="*/ 601 h 612"/>
                    <a:gd name="T76" fmla="*/ 102 w 548"/>
                    <a:gd name="T77" fmla="*/ 587 h 612"/>
                    <a:gd name="T78" fmla="*/ 88 w 548"/>
                    <a:gd name="T79" fmla="*/ 567 h 612"/>
                    <a:gd name="T80" fmla="*/ 76 w 548"/>
                    <a:gd name="T81" fmla="*/ 542 h 612"/>
                    <a:gd name="T82" fmla="*/ 63 w 548"/>
                    <a:gd name="T83" fmla="*/ 514 h 612"/>
                    <a:gd name="T84" fmla="*/ 52 w 548"/>
                    <a:gd name="T85" fmla="*/ 485 h 612"/>
                    <a:gd name="T86" fmla="*/ 42 w 548"/>
                    <a:gd name="T87" fmla="*/ 452 h 612"/>
                    <a:gd name="T88" fmla="*/ 31 w 548"/>
                    <a:gd name="T89" fmla="*/ 420 h 612"/>
                    <a:gd name="T90" fmla="*/ 21 w 548"/>
                    <a:gd name="T91" fmla="*/ 385 h 612"/>
                    <a:gd name="T92" fmla="*/ 14 w 548"/>
                    <a:gd name="T93" fmla="*/ 354 h 612"/>
                    <a:gd name="T94" fmla="*/ 7 w 548"/>
                    <a:gd name="T95" fmla="*/ 323 h 612"/>
                    <a:gd name="T96" fmla="*/ 3 w 548"/>
                    <a:gd name="T97" fmla="*/ 295 h 612"/>
                    <a:gd name="T98" fmla="*/ 0 w 548"/>
                    <a:gd name="T99" fmla="*/ 271 h 612"/>
                    <a:gd name="T100" fmla="*/ 0 w 548"/>
                    <a:gd name="T101" fmla="*/ 250 h 612"/>
                    <a:gd name="T102" fmla="*/ 0 w 548"/>
                    <a:gd name="T103" fmla="*/ 235 h 612"/>
                    <a:gd name="T104" fmla="*/ 144 w 548"/>
                    <a:gd name="T105" fmla="*/ 0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48" h="612">
                      <a:moveTo>
                        <a:pt x="144" y="0"/>
                      </a:moveTo>
                      <a:lnTo>
                        <a:pt x="149" y="2"/>
                      </a:lnTo>
                      <a:lnTo>
                        <a:pt x="158" y="8"/>
                      </a:lnTo>
                      <a:lnTo>
                        <a:pt x="174" y="17"/>
                      </a:lnTo>
                      <a:lnTo>
                        <a:pt x="195" y="30"/>
                      </a:lnTo>
                      <a:lnTo>
                        <a:pt x="220" y="44"/>
                      </a:lnTo>
                      <a:lnTo>
                        <a:pt x="248" y="61"/>
                      </a:lnTo>
                      <a:lnTo>
                        <a:pt x="279" y="80"/>
                      </a:lnTo>
                      <a:lnTo>
                        <a:pt x="312" y="98"/>
                      </a:lnTo>
                      <a:lnTo>
                        <a:pt x="344" y="118"/>
                      </a:lnTo>
                      <a:lnTo>
                        <a:pt x="379" y="139"/>
                      </a:lnTo>
                      <a:lnTo>
                        <a:pt x="411" y="159"/>
                      </a:lnTo>
                      <a:lnTo>
                        <a:pt x="442" y="179"/>
                      </a:lnTo>
                      <a:lnTo>
                        <a:pt x="470" y="198"/>
                      </a:lnTo>
                      <a:lnTo>
                        <a:pt x="495" y="215"/>
                      </a:lnTo>
                      <a:lnTo>
                        <a:pt x="517" y="230"/>
                      </a:lnTo>
                      <a:lnTo>
                        <a:pt x="534" y="243"/>
                      </a:lnTo>
                      <a:lnTo>
                        <a:pt x="545" y="253"/>
                      </a:lnTo>
                      <a:lnTo>
                        <a:pt x="548" y="263"/>
                      </a:lnTo>
                      <a:lnTo>
                        <a:pt x="543" y="275"/>
                      </a:lnTo>
                      <a:lnTo>
                        <a:pt x="529" y="288"/>
                      </a:lnTo>
                      <a:lnTo>
                        <a:pt x="509" y="300"/>
                      </a:lnTo>
                      <a:lnTo>
                        <a:pt x="483" y="316"/>
                      </a:lnTo>
                      <a:lnTo>
                        <a:pt x="453" y="331"/>
                      </a:lnTo>
                      <a:lnTo>
                        <a:pt x="419" y="350"/>
                      </a:lnTo>
                      <a:lnTo>
                        <a:pt x="383" y="368"/>
                      </a:lnTo>
                      <a:lnTo>
                        <a:pt x="346" y="390"/>
                      </a:lnTo>
                      <a:lnTo>
                        <a:pt x="310" y="415"/>
                      </a:lnTo>
                      <a:lnTo>
                        <a:pt x="276" y="440"/>
                      </a:lnTo>
                      <a:lnTo>
                        <a:pt x="243" y="468"/>
                      </a:lnTo>
                      <a:lnTo>
                        <a:pt x="216" y="499"/>
                      </a:lnTo>
                      <a:lnTo>
                        <a:pt x="192" y="531"/>
                      </a:lnTo>
                      <a:lnTo>
                        <a:pt x="175" y="567"/>
                      </a:lnTo>
                      <a:lnTo>
                        <a:pt x="164" y="592"/>
                      </a:lnTo>
                      <a:lnTo>
                        <a:pt x="153" y="606"/>
                      </a:lnTo>
                      <a:lnTo>
                        <a:pt x="141" y="612"/>
                      </a:lnTo>
                      <a:lnTo>
                        <a:pt x="129" y="611"/>
                      </a:lnTo>
                      <a:lnTo>
                        <a:pt x="115" y="601"/>
                      </a:lnTo>
                      <a:lnTo>
                        <a:pt x="102" y="587"/>
                      </a:lnTo>
                      <a:lnTo>
                        <a:pt x="88" y="567"/>
                      </a:lnTo>
                      <a:lnTo>
                        <a:pt x="76" y="542"/>
                      </a:lnTo>
                      <a:lnTo>
                        <a:pt x="63" y="514"/>
                      </a:lnTo>
                      <a:lnTo>
                        <a:pt x="52" y="485"/>
                      </a:lnTo>
                      <a:lnTo>
                        <a:pt x="42" y="452"/>
                      </a:lnTo>
                      <a:lnTo>
                        <a:pt x="31" y="420"/>
                      </a:lnTo>
                      <a:lnTo>
                        <a:pt x="21" y="385"/>
                      </a:lnTo>
                      <a:lnTo>
                        <a:pt x="14" y="354"/>
                      </a:lnTo>
                      <a:lnTo>
                        <a:pt x="7" y="323"/>
                      </a:lnTo>
                      <a:lnTo>
                        <a:pt x="3" y="295"/>
                      </a:lnTo>
                      <a:lnTo>
                        <a:pt x="0" y="271"/>
                      </a:lnTo>
                      <a:lnTo>
                        <a:pt x="0" y="250"/>
                      </a:lnTo>
                      <a:lnTo>
                        <a:pt x="0" y="235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9" name="Freeform 16">
                  <a:extLst>
                    <a:ext uri="{FF2B5EF4-FFF2-40B4-BE49-F238E27FC236}">
                      <a16:creationId xmlns:a16="http://schemas.microsoft.com/office/drawing/2014/main" id="{BAE20D95-2DB6-4521-BAD1-E9B15D4B6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7132" y="3098801"/>
                  <a:ext cx="266681" cy="495300"/>
                </a:xfrm>
                <a:custGeom>
                  <a:avLst/>
                  <a:gdLst>
                    <a:gd name="T0" fmla="*/ 93 w 321"/>
                    <a:gd name="T1" fmla="*/ 0 h 622"/>
                    <a:gd name="T2" fmla="*/ 321 w 321"/>
                    <a:gd name="T3" fmla="*/ 378 h 622"/>
                    <a:gd name="T4" fmla="*/ 222 w 321"/>
                    <a:gd name="T5" fmla="*/ 622 h 622"/>
                    <a:gd name="T6" fmla="*/ 219 w 321"/>
                    <a:gd name="T7" fmla="*/ 617 h 622"/>
                    <a:gd name="T8" fmla="*/ 212 w 321"/>
                    <a:gd name="T9" fmla="*/ 608 h 622"/>
                    <a:gd name="T10" fmla="*/ 203 w 321"/>
                    <a:gd name="T11" fmla="*/ 591 h 622"/>
                    <a:gd name="T12" fmla="*/ 191 w 321"/>
                    <a:gd name="T13" fmla="*/ 568 h 622"/>
                    <a:gd name="T14" fmla="*/ 175 w 321"/>
                    <a:gd name="T15" fmla="*/ 540 h 622"/>
                    <a:gd name="T16" fmla="*/ 158 w 321"/>
                    <a:gd name="T17" fmla="*/ 509 h 622"/>
                    <a:gd name="T18" fmla="*/ 139 w 321"/>
                    <a:gd name="T19" fmla="*/ 473 h 622"/>
                    <a:gd name="T20" fmla="*/ 121 w 321"/>
                    <a:gd name="T21" fmla="*/ 436 h 622"/>
                    <a:gd name="T22" fmla="*/ 101 w 321"/>
                    <a:gd name="T23" fmla="*/ 395 h 622"/>
                    <a:gd name="T24" fmla="*/ 82 w 321"/>
                    <a:gd name="T25" fmla="*/ 354 h 622"/>
                    <a:gd name="T26" fmla="*/ 63 w 321"/>
                    <a:gd name="T27" fmla="*/ 312 h 622"/>
                    <a:gd name="T28" fmla="*/ 45 w 321"/>
                    <a:gd name="T29" fmla="*/ 268 h 622"/>
                    <a:gd name="T30" fmla="*/ 29 w 321"/>
                    <a:gd name="T31" fmla="*/ 226 h 622"/>
                    <a:gd name="T32" fmla="*/ 17 w 321"/>
                    <a:gd name="T33" fmla="*/ 186 h 622"/>
                    <a:gd name="T34" fmla="*/ 6 w 321"/>
                    <a:gd name="T35" fmla="*/ 147 h 622"/>
                    <a:gd name="T36" fmla="*/ 0 w 321"/>
                    <a:gd name="T37" fmla="*/ 111 h 622"/>
                    <a:gd name="T38" fmla="*/ 93 w 321"/>
                    <a:gd name="T39" fmla="*/ 0 h 622"/>
                    <a:gd name="connsiteX0" fmla="*/ 3331 w 10434"/>
                    <a:gd name="connsiteY0" fmla="*/ 0 h 10000"/>
                    <a:gd name="connsiteX1" fmla="*/ 10434 w 10434"/>
                    <a:gd name="connsiteY1" fmla="*/ 6077 h 10000"/>
                    <a:gd name="connsiteX2" fmla="*/ 7350 w 10434"/>
                    <a:gd name="connsiteY2" fmla="*/ 10000 h 10000"/>
                    <a:gd name="connsiteX3" fmla="*/ 7256 w 10434"/>
                    <a:gd name="connsiteY3" fmla="*/ 9920 h 10000"/>
                    <a:gd name="connsiteX4" fmla="*/ 7038 w 10434"/>
                    <a:gd name="connsiteY4" fmla="*/ 9775 h 10000"/>
                    <a:gd name="connsiteX5" fmla="*/ 6758 w 10434"/>
                    <a:gd name="connsiteY5" fmla="*/ 9502 h 10000"/>
                    <a:gd name="connsiteX6" fmla="*/ 6384 w 10434"/>
                    <a:gd name="connsiteY6" fmla="*/ 9132 h 10000"/>
                    <a:gd name="connsiteX7" fmla="*/ 5886 w 10434"/>
                    <a:gd name="connsiteY7" fmla="*/ 8682 h 10000"/>
                    <a:gd name="connsiteX8" fmla="*/ 5356 w 10434"/>
                    <a:gd name="connsiteY8" fmla="*/ 8183 h 10000"/>
                    <a:gd name="connsiteX9" fmla="*/ 4764 w 10434"/>
                    <a:gd name="connsiteY9" fmla="*/ 7605 h 10000"/>
                    <a:gd name="connsiteX10" fmla="*/ 4203 w 10434"/>
                    <a:gd name="connsiteY10" fmla="*/ 7010 h 10000"/>
                    <a:gd name="connsiteX11" fmla="*/ 3580 w 10434"/>
                    <a:gd name="connsiteY11" fmla="*/ 6350 h 10000"/>
                    <a:gd name="connsiteX12" fmla="*/ 2989 w 10434"/>
                    <a:gd name="connsiteY12" fmla="*/ 5691 h 10000"/>
                    <a:gd name="connsiteX13" fmla="*/ 2397 w 10434"/>
                    <a:gd name="connsiteY13" fmla="*/ 5016 h 10000"/>
                    <a:gd name="connsiteX14" fmla="*/ 1836 w 10434"/>
                    <a:gd name="connsiteY14" fmla="*/ 4309 h 10000"/>
                    <a:gd name="connsiteX15" fmla="*/ 1337 w 10434"/>
                    <a:gd name="connsiteY15" fmla="*/ 3633 h 10000"/>
                    <a:gd name="connsiteX16" fmla="*/ 964 w 10434"/>
                    <a:gd name="connsiteY16" fmla="*/ 2990 h 10000"/>
                    <a:gd name="connsiteX17" fmla="*/ 621 w 10434"/>
                    <a:gd name="connsiteY17" fmla="*/ 2363 h 10000"/>
                    <a:gd name="connsiteX18" fmla="*/ 0 w 10434"/>
                    <a:gd name="connsiteY18" fmla="*/ 1002 h 10000"/>
                    <a:gd name="connsiteX19" fmla="*/ 3331 w 10434"/>
                    <a:gd name="connsiteY19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0434" h="10000">
                      <a:moveTo>
                        <a:pt x="3331" y="0"/>
                      </a:moveTo>
                      <a:lnTo>
                        <a:pt x="10434" y="6077"/>
                      </a:lnTo>
                      <a:lnTo>
                        <a:pt x="7350" y="10000"/>
                      </a:lnTo>
                      <a:cubicBezTo>
                        <a:pt x="7319" y="9973"/>
                        <a:pt x="7287" y="9947"/>
                        <a:pt x="7256" y="9920"/>
                      </a:cubicBezTo>
                      <a:lnTo>
                        <a:pt x="7038" y="9775"/>
                      </a:lnTo>
                      <a:lnTo>
                        <a:pt x="6758" y="9502"/>
                      </a:lnTo>
                      <a:lnTo>
                        <a:pt x="6384" y="9132"/>
                      </a:lnTo>
                      <a:lnTo>
                        <a:pt x="5886" y="8682"/>
                      </a:lnTo>
                      <a:lnTo>
                        <a:pt x="5356" y="8183"/>
                      </a:lnTo>
                      <a:lnTo>
                        <a:pt x="4764" y="7605"/>
                      </a:lnTo>
                      <a:lnTo>
                        <a:pt x="4203" y="7010"/>
                      </a:lnTo>
                      <a:lnTo>
                        <a:pt x="3580" y="6350"/>
                      </a:lnTo>
                      <a:lnTo>
                        <a:pt x="2989" y="5691"/>
                      </a:lnTo>
                      <a:lnTo>
                        <a:pt x="2397" y="5016"/>
                      </a:lnTo>
                      <a:lnTo>
                        <a:pt x="1836" y="4309"/>
                      </a:lnTo>
                      <a:lnTo>
                        <a:pt x="1337" y="3633"/>
                      </a:lnTo>
                      <a:lnTo>
                        <a:pt x="964" y="2990"/>
                      </a:lnTo>
                      <a:lnTo>
                        <a:pt x="621" y="2363"/>
                      </a:lnTo>
                      <a:lnTo>
                        <a:pt x="0" y="1002"/>
                      </a:lnTo>
                      <a:lnTo>
                        <a:pt x="3331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0" name="Freeform 17">
                  <a:extLst>
                    <a:ext uri="{FF2B5EF4-FFF2-40B4-BE49-F238E27FC236}">
                      <a16:creationId xmlns:a16="http://schemas.microsoft.com/office/drawing/2014/main" id="{FB9DD9DC-3F87-4F37-8FEB-459D25A82E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8351" y="3763963"/>
                  <a:ext cx="500063" cy="234950"/>
                </a:xfrm>
                <a:custGeom>
                  <a:avLst/>
                  <a:gdLst>
                    <a:gd name="T0" fmla="*/ 527 w 631"/>
                    <a:gd name="T1" fmla="*/ 0 h 295"/>
                    <a:gd name="T2" fmla="*/ 631 w 631"/>
                    <a:gd name="T3" fmla="*/ 140 h 295"/>
                    <a:gd name="T4" fmla="*/ 527 w 631"/>
                    <a:gd name="T5" fmla="*/ 262 h 295"/>
                    <a:gd name="T6" fmla="*/ 510 w 631"/>
                    <a:gd name="T7" fmla="*/ 205 h 295"/>
                    <a:gd name="T8" fmla="*/ 486 w 631"/>
                    <a:gd name="T9" fmla="*/ 146 h 295"/>
                    <a:gd name="T10" fmla="*/ 386 w 631"/>
                    <a:gd name="T11" fmla="*/ 166 h 295"/>
                    <a:gd name="T12" fmla="*/ 459 w 631"/>
                    <a:gd name="T13" fmla="*/ 295 h 295"/>
                    <a:gd name="T14" fmla="*/ 252 w 631"/>
                    <a:gd name="T15" fmla="*/ 189 h 295"/>
                    <a:gd name="T16" fmla="*/ 0 w 631"/>
                    <a:gd name="T17" fmla="*/ 228 h 295"/>
                    <a:gd name="T18" fmla="*/ 140 w 631"/>
                    <a:gd name="T19" fmla="*/ 42 h 295"/>
                    <a:gd name="T20" fmla="*/ 291 w 631"/>
                    <a:gd name="T21" fmla="*/ 42 h 295"/>
                    <a:gd name="T22" fmla="*/ 527 w 631"/>
                    <a:gd name="T23" fmla="*/ 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31" h="295">
                      <a:moveTo>
                        <a:pt x="527" y="0"/>
                      </a:moveTo>
                      <a:lnTo>
                        <a:pt x="631" y="140"/>
                      </a:lnTo>
                      <a:lnTo>
                        <a:pt x="527" y="262"/>
                      </a:lnTo>
                      <a:lnTo>
                        <a:pt x="510" y="205"/>
                      </a:lnTo>
                      <a:lnTo>
                        <a:pt x="486" y="146"/>
                      </a:lnTo>
                      <a:lnTo>
                        <a:pt x="386" y="166"/>
                      </a:lnTo>
                      <a:lnTo>
                        <a:pt x="459" y="295"/>
                      </a:lnTo>
                      <a:lnTo>
                        <a:pt x="252" y="189"/>
                      </a:lnTo>
                      <a:lnTo>
                        <a:pt x="0" y="228"/>
                      </a:lnTo>
                      <a:lnTo>
                        <a:pt x="140" y="42"/>
                      </a:lnTo>
                      <a:lnTo>
                        <a:pt x="291" y="42"/>
                      </a:lnTo>
                      <a:lnTo>
                        <a:pt x="527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1" name="Freeform 18">
                  <a:extLst>
                    <a:ext uri="{FF2B5EF4-FFF2-40B4-BE49-F238E27FC236}">
                      <a16:creationId xmlns:a16="http://schemas.microsoft.com/office/drawing/2014/main" id="{24A2C4A5-ABE5-46A0-91BC-22DBEE72A3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3452813"/>
                  <a:ext cx="1204913" cy="565150"/>
                </a:xfrm>
                <a:custGeom>
                  <a:avLst/>
                  <a:gdLst>
                    <a:gd name="T0" fmla="*/ 205 w 1517"/>
                    <a:gd name="T1" fmla="*/ 6 h 713"/>
                    <a:gd name="T2" fmla="*/ 236 w 1517"/>
                    <a:gd name="T3" fmla="*/ 27 h 713"/>
                    <a:gd name="T4" fmla="*/ 291 w 1517"/>
                    <a:gd name="T5" fmla="*/ 58 h 713"/>
                    <a:gd name="T6" fmla="*/ 361 w 1517"/>
                    <a:gd name="T7" fmla="*/ 95 h 713"/>
                    <a:gd name="T8" fmla="*/ 441 w 1517"/>
                    <a:gd name="T9" fmla="*/ 138 h 713"/>
                    <a:gd name="T10" fmla="*/ 527 w 1517"/>
                    <a:gd name="T11" fmla="*/ 182 h 713"/>
                    <a:gd name="T12" fmla="*/ 612 w 1517"/>
                    <a:gd name="T13" fmla="*/ 227 h 713"/>
                    <a:gd name="T14" fmla="*/ 691 w 1517"/>
                    <a:gd name="T15" fmla="*/ 266 h 713"/>
                    <a:gd name="T16" fmla="*/ 760 w 1517"/>
                    <a:gd name="T17" fmla="*/ 300 h 713"/>
                    <a:gd name="T18" fmla="*/ 809 w 1517"/>
                    <a:gd name="T19" fmla="*/ 326 h 713"/>
                    <a:gd name="T20" fmla="*/ 837 w 1517"/>
                    <a:gd name="T21" fmla="*/ 340 h 713"/>
                    <a:gd name="T22" fmla="*/ 1517 w 1517"/>
                    <a:gd name="T23" fmla="*/ 401 h 713"/>
                    <a:gd name="T24" fmla="*/ 1491 w 1517"/>
                    <a:gd name="T25" fmla="*/ 702 h 713"/>
                    <a:gd name="T26" fmla="*/ 1452 w 1517"/>
                    <a:gd name="T27" fmla="*/ 704 h 713"/>
                    <a:gd name="T28" fmla="*/ 1382 w 1517"/>
                    <a:gd name="T29" fmla="*/ 707 h 713"/>
                    <a:gd name="T30" fmla="*/ 1289 w 1517"/>
                    <a:gd name="T31" fmla="*/ 710 h 713"/>
                    <a:gd name="T32" fmla="*/ 1182 w 1517"/>
                    <a:gd name="T33" fmla="*/ 713 h 713"/>
                    <a:gd name="T34" fmla="*/ 1070 w 1517"/>
                    <a:gd name="T35" fmla="*/ 711 h 713"/>
                    <a:gd name="T36" fmla="*/ 960 w 1517"/>
                    <a:gd name="T37" fmla="*/ 708 h 713"/>
                    <a:gd name="T38" fmla="*/ 862 w 1517"/>
                    <a:gd name="T39" fmla="*/ 700 h 713"/>
                    <a:gd name="T40" fmla="*/ 783 w 1517"/>
                    <a:gd name="T41" fmla="*/ 688 h 713"/>
                    <a:gd name="T42" fmla="*/ 725 w 1517"/>
                    <a:gd name="T43" fmla="*/ 668 h 713"/>
                    <a:gd name="T44" fmla="*/ 656 w 1517"/>
                    <a:gd name="T45" fmla="*/ 641 h 713"/>
                    <a:gd name="T46" fmla="*/ 573 w 1517"/>
                    <a:gd name="T47" fmla="*/ 612 h 713"/>
                    <a:gd name="T48" fmla="*/ 485 w 1517"/>
                    <a:gd name="T49" fmla="*/ 581 h 713"/>
                    <a:gd name="T50" fmla="*/ 395 w 1517"/>
                    <a:gd name="T51" fmla="*/ 550 h 713"/>
                    <a:gd name="T52" fmla="*/ 311 w 1517"/>
                    <a:gd name="T53" fmla="*/ 520 h 713"/>
                    <a:gd name="T54" fmla="*/ 239 w 1517"/>
                    <a:gd name="T55" fmla="*/ 495 h 713"/>
                    <a:gd name="T56" fmla="*/ 185 w 1517"/>
                    <a:gd name="T57" fmla="*/ 477 h 713"/>
                    <a:gd name="T58" fmla="*/ 154 w 1517"/>
                    <a:gd name="T59" fmla="*/ 468 h 713"/>
                    <a:gd name="T60" fmla="*/ 148 w 1517"/>
                    <a:gd name="T61" fmla="*/ 466 h 713"/>
                    <a:gd name="T62" fmla="*/ 129 w 1517"/>
                    <a:gd name="T63" fmla="*/ 458 h 713"/>
                    <a:gd name="T64" fmla="*/ 98 w 1517"/>
                    <a:gd name="T65" fmla="*/ 441 h 713"/>
                    <a:gd name="T66" fmla="*/ 62 w 1517"/>
                    <a:gd name="T67" fmla="*/ 409 h 713"/>
                    <a:gd name="T68" fmla="*/ 30 w 1517"/>
                    <a:gd name="T69" fmla="*/ 360 h 713"/>
                    <a:gd name="T70" fmla="*/ 6 w 1517"/>
                    <a:gd name="T71" fmla="*/ 291 h 713"/>
                    <a:gd name="T72" fmla="*/ 0 w 1517"/>
                    <a:gd name="T73" fmla="*/ 207 h 713"/>
                    <a:gd name="T74" fmla="*/ 19 w 1517"/>
                    <a:gd name="T75" fmla="*/ 141 h 713"/>
                    <a:gd name="T76" fmla="*/ 53 w 1517"/>
                    <a:gd name="T77" fmla="*/ 90 h 713"/>
                    <a:gd name="T78" fmla="*/ 95 w 1517"/>
                    <a:gd name="T79" fmla="*/ 51 h 713"/>
                    <a:gd name="T80" fmla="*/ 138 w 1517"/>
                    <a:gd name="T81" fmla="*/ 25 h 713"/>
                    <a:gd name="T82" fmla="*/ 174 w 1517"/>
                    <a:gd name="T83" fmla="*/ 8 h 713"/>
                    <a:gd name="T84" fmla="*/ 196 w 1517"/>
                    <a:gd name="T85" fmla="*/ 0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517" h="713">
                      <a:moveTo>
                        <a:pt x="199" y="0"/>
                      </a:moveTo>
                      <a:lnTo>
                        <a:pt x="205" y="6"/>
                      </a:lnTo>
                      <a:lnTo>
                        <a:pt x="218" y="16"/>
                      </a:lnTo>
                      <a:lnTo>
                        <a:pt x="236" y="27"/>
                      </a:lnTo>
                      <a:lnTo>
                        <a:pt x="261" y="41"/>
                      </a:lnTo>
                      <a:lnTo>
                        <a:pt x="291" y="58"/>
                      </a:lnTo>
                      <a:lnTo>
                        <a:pt x="323" y="76"/>
                      </a:lnTo>
                      <a:lnTo>
                        <a:pt x="361" y="95"/>
                      </a:lnTo>
                      <a:lnTo>
                        <a:pt x="399" y="117"/>
                      </a:lnTo>
                      <a:lnTo>
                        <a:pt x="441" y="138"/>
                      </a:lnTo>
                      <a:lnTo>
                        <a:pt x="483" y="160"/>
                      </a:lnTo>
                      <a:lnTo>
                        <a:pt x="527" y="182"/>
                      </a:lnTo>
                      <a:lnTo>
                        <a:pt x="570" y="205"/>
                      </a:lnTo>
                      <a:lnTo>
                        <a:pt x="612" y="227"/>
                      </a:lnTo>
                      <a:lnTo>
                        <a:pt x="652" y="247"/>
                      </a:lnTo>
                      <a:lnTo>
                        <a:pt x="691" y="266"/>
                      </a:lnTo>
                      <a:lnTo>
                        <a:pt x="727" y="284"/>
                      </a:lnTo>
                      <a:lnTo>
                        <a:pt x="760" y="300"/>
                      </a:lnTo>
                      <a:lnTo>
                        <a:pt x="788" y="314"/>
                      </a:lnTo>
                      <a:lnTo>
                        <a:pt x="809" y="326"/>
                      </a:lnTo>
                      <a:lnTo>
                        <a:pt x="826" y="334"/>
                      </a:lnTo>
                      <a:lnTo>
                        <a:pt x="837" y="340"/>
                      </a:lnTo>
                      <a:lnTo>
                        <a:pt x="842" y="342"/>
                      </a:lnTo>
                      <a:lnTo>
                        <a:pt x="1517" y="401"/>
                      </a:lnTo>
                      <a:lnTo>
                        <a:pt x="1497" y="702"/>
                      </a:lnTo>
                      <a:lnTo>
                        <a:pt x="1491" y="702"/>
                      </a:lnTo>
                      <a:lnTo>
                        <a:pt x="1477" y="702"/>
                      </a:lnTo>
                      <a:lnTo>
                        <a:pt x="1452" y="704"/>
                      </a:lnTo>
                      <a:lnTo>
                        <a:pt x="1421" y="705"/>
                      </a:lnTo>
                      <a:lnTo>
                        <a:pt x="1382" y="707"/>
                      </a:lnTo>
                      <a:lnTo>
                        <a:pt x="1339" y="708"/>
                      </a:lnTo>
                      <a:lnTo>
                        <a:pt x="1289" y="710"/>
                      </a:lnTo>
                      <a:lnTo>
                        <a:pt x="1238" y="711"/>
                      </a:lnTo>
                      <a:lnTo>
                        <a:pt x="1182" y="713"/>
                      </a:lnTo>
                      <a:lnTo>
                        <a:pt x="1126" y="713"/>
                      </a:lnTo>
                      <a:lnTo>
                        <a:pt x="1070" y="711"/>
                      </a:lnTo>
                      <a:lnTo>
                        <a:pt x="1014" y="711"/>
                      </a:lnTo>
                      <a:lnTo>
                        <a:pt x="960" y="708"/>
                      </a:lnTo>
                      <a:lnTo>
                        <a:pt x="909" y="705"/>
                      </a:lnTo>
                      <a:lnTo>
                        <a:pt x="862" y="700"/>
                      </a:lnTo>
                      <a:lnTo>
                        <a:pt x="820" y="694"/>
                      </a:lnTo>
                      <a:lnTo>
                        <a:pt x="783" y="688"/>
                      </a:lnTo>
                      <a:lnTo>
                        <a:pt x="753" y="679"/>
                      </a:lnTo>
                      <a:lnTo>
                        <a:pt x="725" y="668"/>
                      </a:lnTo>
                      <a:lnTo>
                        <a:pt x="693" y="655"/>
                      </a:lnTo>
                      <a:lnTo>
                        <a:pt x="656" y="641"/>
                      </a:lnTo>
                      <a:lnTo>
                        <a:pt x="615" y="627"/>
                      </a:lnTo>
                      <a:lnTo>
                        <a:pt x="573" y="612"/>
                      </a:lnTo>
                      <a:lnTo>
                        <a:pt x="530" y="596"/>
                      </a:lnTo>
                      <a:lnTo>
                        <a:pt x="485" y="581"/>
                      </a:lnTo>
                      <a:lnTo>
                        <a:pt x="440" y="565"/>
                      </a:lnTo>
                      <a:lnTo>
                        <a:pt x="395" y="550"/>
                      </a:lnTo>
                      <a:lnTo>
                        <a:pt x="351" y="534"/>
                      </a:lnTo>
                      <a:lnTo>
                        <a:pt x="311" y="520"/>
                      </a:lnTo>
                      <a:lnTo>
                        <a:pt x="274" y="508"/>
                      </a:lnTo>
                      <a:lnTo>
                        <a:pt x="239" y="495"/>
                      </a:lnTo>
                      <a:lnTo>
                        <a:pt x="208" y="486"/>
                      </a:lnTo>
                      <a:lnTo>
                        <a:pt x="185" y="477"/>
                      </a:lnTo>
                      <a:lnTo>
                        <a:pt x="166" y="471"/>
                      </a:lnTo>
                      <a:lnTo>
                        <a:pt x="154" y="468"/>
                      </a:lnTo>
                      <a:lnTo>
                        <a:pt x="151" y="466"/>
                      </a:lnTo>
                      <a:lnTo>
                        <a:pt x="148" y="466"/>
                      </a:lnTo>
                      <a:lnTo>
                        <a:pt x="140" y="463"/>
                      </a:lnTo>
                      <a:lnTo>
                        <a:pt x="129" y="458"/>
                      </a:lnTo>
                      <a:lnTo>
                        <a:pt x="115" y="450"/>
                      </a:lnTo>
                      <a:lnTo>
                        <a:pt x="98" y="441"/>
                      </a:lnTo>
                      <a:lnTo>
                        <a:pt x="81" y="427"/>
                      </a:lnTo>
                      <a:lnTo>
                        <a:pt x="62" y="409"/>
                      </a:lnTo>
                      <a:lnTo>
                        <a:pt x="45" y="387"/>
                      </a:lnTo>
                      <a:lnTo>
                        <a:pt x="30" y="360"/>
                      </a:lnTo>
                      <a:lnTo>
                        <a:pt x="16" y="328"/>
                      </a:lnTo>
                      <a:lnTo>
                        <a:pt x="6" y="291"/>
                      </a:lnTo>
                      <a:lnTo>
                        <a:pt x="0" y="245"/>
                      </a:lnTo>
                      <a:lnTo>
                        <a:pt x="0" y="207"/>
                      </a:lnTo>
                      <a:lnTo>
                        <a:pt x="6" y="172"/>
                      </a:lnTo>
                      <a:lnTo>
                        <a:pt x="19" y="141"/>
                      </a:lnTo>
                      <a:lnTo>
                        <a:pt x="34" y="115"/>
                      </a:lnTo>
                      <a:lnTo>
                        <a:pt x="53" y="90"/>
                      </a:lnTo>
                      <a:lnTo>
                        <a:pt x="73" y="70"/>
                      </a:lnTo>
                      <a:lnTo>
                        <a:pt x="95" y="51"/>
                      </a:lnTo>
                      <a:lnTo>
                        <a:pt x="117" y="37"/>
                      </a:lnTo>
                      <a:lnTo>
                        <a:pt x="138" y="25"/>
                      </a:lnTo>
                      <a:lnTo>
                        <a:pt x="157" y="16"/>
                      </a:lnTo>
                      <a:lnTo>
                        <a:pt x="174" y="8"/>
                      </a:lnTo>
                      <a:lnTo>
                        <a:pt x="188" y="3"/>
                      </a:lnTo>
                      <a:lnTo>
                        <a:pt x="196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solidFill>
                  <a:srgbClr val="59627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2" name="Freeform 19">
                  <a:extLst>
                    <a:ext uri="{FF2B5EF4-FFF2-40B4-BE49-F238E27FC236}">
                      <a16:creationId xmlns:a16="http://schemas.microsoft.com/office/drawing/2014/main" id="{6071EF88-FA54-49BD-8ABD-A517788D2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226" y="2309813"/>
                  <a:ext cx="860425" cy="963613"/>
                </a:xfrm>
                <a:custGeom>
                  <a:avLst/>
                  <a:gdLst>
                    <a:gd name="T0" fmla="*/ 585 w 1083"/>
                    <a:gd name="T1" fmla="*/ 0 h 1216"/>
                    <a:gd name="T2" fmla="*/ 655 w 1083"/>
                    <a:gd name="T3" fmla="*/ 6 h 1216"/>
                    <a:gd name="T4" fmla="*/ 722 w 1083"/>
                    <a:gd name="T5" fmla="*/ 22 h 1216"/>
                    <a:gd name="T6" fmla="*/ 784 w 1083"/>
                    <a:gd name="T7" fmla="*/ 45 h 1216"/>
                    <a:gd name="T8" fmla="*/ 841 w 1083"/>
                    <a:gd name="T9" fmla="*/ 75 h 1216"/>
                    <a:gd name="T10" fmla="*/ 892 w 1083"/>
                    <a:gd name="T11" fmla="*/ 110 h 1216"/>
                    <a:gd name="T12" fmla="*/ 939 w 1083"/>
                    <a:gd name="T13" fmla="*/ 152 h 1216"/>
                    <a:gd name="T14" fmla="*/ 979 w 1083"/>
                    <a:gd name="T15" fmla="*/ 200 h 1216"/>
                    <a:gd name="T16" fmla="*/ 1014 w 1083"/>
                    <a:gd name="T17" fmla="*/ 253 h 1216"/>
                    <a:gd name="T18" fmla="*/ 1042 w 1083"/>
                    <a:gd name="T19" fmla="*/ 311 h 1216"/>
                    <a:gd name="T20" fmla="*/ 1063 w 1083"/>
                    <a:gd name="T21" fmla="*/ 373 h 1216"/>
                    <a:gd name="T22" fmla="*/ 1077 w 1083"/>
                    <a:gd name="T23" fmla="*/ 438 h 1216"/>
                    <a:gd name="T24" fmla="*/ 1083 w 1083"/>
                    <a:gd name="T25" fmla="*/ 508 h 1216"/>
                    <a:gd name="T26" fmla="*/ 1082 w 1083"/>
                    <a:gd name="T27" fmla="*/ 581 h 1216"/>
                    <a:gd name="T28" fmla="*/ 1074 w 1083"/>
                    <a:gd name="T29" fmla="*/ 657 h 1216"/>
                    <a:gd name="T30" fmla="*/ 1059 w 1083"/>
                    <a:gd name="T31" fmla="*/ 727 h 1216"/>
                    <a:gd name="T32" fmla="*/ 1037 w 1083"/>
                    <a:gd name="T33" fmla="*/ 795 h 1216"/>
                    <a:gd name="T34" fmla="*/ 1009 w 1083"/>
                    <a:gd name="T35" fmla="*/ 859 h 1216"/>
                    <a:gd name="T36" fmla="*/ 976 w 1083"/>
                    <a:gd name="T37" fmla="*/ 921 h 1216"/>
                    <a:gd name="T38" fmla="*/ 939 w 1083"/>
                    <a:gd name="T39" fmla="*/ 978 h 1216"/>
                    <a:gd name="T40" fmla="*/ 897 w 1083"/>
                    <a:gd name="T41" fmla="*/ 1030 h 1216"/>
                    <a:gd name="T42" fmla="*/ 852 w 1083"/>
                    <a:gd name="T43" fmla="*/ 1078 h 1216"/>
                    <a:gd name="T44" fmla="*/ 802 w 1083"/>
                    <a:gd name="T45" fmla="*/ 1118 h 1216"/>
                    <a:gd name="T46" fmla="*/ 750 w 1083"/>
                    <a:gd name="T47" fmla="*/ 1154 h 1216"/>
                    <a:gd name="T48" fmla="*/ 694 w 1083"/>
                    <a:gd name="T49" fmla="*/ 1182 h 1216"/>
                    <a:gd name="T50" fmla="*/ 635 w 1083"/>
                    <a:gd name="T51" fmla="*/ 1202 h 1216"/>
                    <a:gd name="T52" fmla="*/ 574 w 1083"/>
                    <a:gd name="T53" fmla="*/ 1213 h 1216"/>
                    <a:gd name="T54" fmla="*/ 512 w 1083"/>
                    <a:gd name="T55" fmla="*/ 1216 h 1216"/>
                    <a:gd name="T56" fmla="*/ 448 w 1083"/>
                    <a:gd name="T57" fmla="*/ 1210 h 1216"/>
                    <a:gd name="T58" fmla="*/ 388 w 1083"/>
                    <a:gd name="T59" fmla="*/ 1196 h 1216"/>
                    <a:gd name="T60" fmla="*/ 330 w 1083"/>
                    <a:gd name="T61" fmla="*/ 1176 h 1216"/>
                    <a:gd name="T62" fmla="*/ 278 w 1083"/>
                    <a:gd name="T63" fmla="*/ 1148 h 1216"/>
                    <a:gd name="T64" fmla="*/ 228 w 1083"/>
                    <a:gd name="T65" fmla="*/ 1115 h 1216"/>
                    <a:gd name="T66" fmla="*/ 183 w 1083"/>
                    <a:gd name="T67" fmla="*/ 1076 h 1216"/>
                    <a:gd name="T68" fmla="*/ 141 w 1083"/>
                    <a:gd name="T69" fmla="*/ 1031 h 1216"/>
                    <a:gd name="T70" fmla="*/ 105 w 1083"/>
                    <a:gd name="T71" fmla="*/ 983 h 1216"/>
                    <a:gd name="T72" fmla="*/ 73 w 1083"/>
                    <a:gd name="T73" fmla="*/ 932 h 1216"/>
                    <a:gd name="T74" fmla="*/ 45 w 1083"/>
                    <a:gd name="T75" fmla="*/ 870 h 1216"/>
                    <a:gd name="T76" fmla="*/ 23 w 1083"/>
                    <a:gd name="T77" fmla="*/ 803 h 1216"/>
                    <a:gd name="T78" fmla="*/ 7 w 1083"/>
                    <a:gd name="T79" fmla="*/ 735 h 1216"/>
                    <a:gd name="T80" fmla="*/ 0 w 1083"/>
                    <a:gd name="T81" fmla="*/ 663 h 1216"/>
                    <a:gd name="T82" fmla="*/ 0 w 1083"/>
                    <a:gd name="T83" fmla="*/ 590 h 1216"/>
                    <a:gd name="T84" fmla="*/ 9 w 1083"/>
                    <a:gd name="T85" fmla="*/ 516 h 1216"/>
                    <a:gd name="T86" fmla="*/ 26 w 1083"/>
                    <a:gd name="T87" fmla="*/ 441 h 1216"/>
                    <a:gd name="T88" fmla="*/ 51 w 1083"/>
                    <a:gd name="T89" fmla="*/ 370 h 1216"/>
                    <a:gd name="T90" fmla="*/ 82 w 1083"/>
                    <a:gd name="T91" fmla="*/ 305 h 1216"/>
                    <a:gd name="T92" fmla="*/ 121 w 1083"/>
                    <a:gd name="T93" fmla="*/ 244 h 1216"/>
                    <a:gd name="T94" fmla="*/ 164 w 1083"/>
                    <a:gd name="T95" fmla="*/ 188 h 1216"/>
                    <a:gd name="T96" fmla="*/ 214 w 1083"/>
                    <a:gd name="T97" fmla="*/ 140 h 1216"/>
                    <a:gd name="T98" fmla="*/ 268 w 1083"/>
                    <a:gd name="T99" fmla="*/ 96 h 1216"/>
                    <a:gd name="T100" fmla="*/ 326 w 1083"/>
                    <a:gd name="T101" fmla="*/ 61 h 1216"/>
                    <a:gd name="T102" fmla="*/ 388 w 1083"/>
                    <a:gd name="T103" fmla="*/ 33 h 1216"/>
                    <a:gd name="T104" fmla="*/ 452 w 1083"/>
                    <a:gd name="T105" fmla="*/ 14 h 1216"/>
                    <a:gd name="T106" fmla="*/ 518 w 1083"/>
                    <a:gd name="T107" fmla="*/ 2 h 1216"/>
                    <a:gd name="T108" fmla="*/ 585 w 1083"/>
                    <a:gd name="T109" fmla="*/ 0 h 1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83" h="1216">
                      <a:moveTo>
                        <a:pt x="585" y="0"/>
                      </a:moveTo>
                      <a:lnTo>
                        <a:pt x="655" y="6"/>
                      </a:lnTo>
                      <a:lnTo>
                        <a:pt x="722" y="22"/>
                      </a:lnTo>
                      <a:lnTo>
                        <a:pt x="784" y="45"/>
                      </a:lnTo>
                      <a:lnTo>
                        <a:pt x="841" y="75"/>
                      </a:lnTo>
                      <a:lnTo>
                        <a:pt x="892" y="110"/>
                      </a:lnTo>
                      <a:lnTo>
                        <a:pt x="939" y="152"/>
                      </a:lnTo>
                      <a:lnTo>
                        <a:pt x="979" y="200"/>
                      </a:lnTo>
                      <a:lnTo>
                        <a:pt x="1014" y="253"/>
                      </a:lnTo>
                      <a:lnTo>
                        <a:pt x="1042" y="311"/>
                      </a:lnTo>
                      <a:lnTo>
                        <a:pt x="1063" y="373"/>
                      </a:lnTo>
                      <a:lnTo>
                        <a:pt x="1077" y="438"/>
                      </a:lnTo>
                      <a:lnTo>
                        <a:pt x="1083" y="508"/>
                      </a:lnTo>
                      <a:lnTo>
                        <a:pt x="1082" y="581"/>
                      </a:lnTo>
                      <a:lnTo>
                        <a:pt x="1074" y="657"/>
                      </a:lnTo>
                      <a:lnTo>
                        <a:pt x="1059" y="727"/>
                      </a:lnTo>
                      <a:lnTo>
                        <a:pt x="1037" y="795"/>
                      </a:lnTo>
                      <a:lnTo>
                        <a:pt x="1009" y="859"/>
                      </a:lnTo>
                      <a:lnTo>
                        <a:pt x="976" y="921"/>
                      </a:lnTo>
                      <a:lnTo>
                        <a:pt x="939" y="978"/>
                      </a:lnTo>
                      <a:lnTo>
                        <a:pt x="897" y="1030"/>
                      </a:lnTo>
                      <a:lnTo>
                        <a:pt x="852" y="1078"/>
                      </a:lnTo>
                      <a:lnTo>
                        <a:pt x="802" y="1118"/>
                      </a:lnTo>
                      <a:lnTo>
                        <a:pt x="750" y="1154"/>
                      </a:lnTo>
                      <a:lnTo>
                        <a:pt x="694" y="1182"/>
                      </a:lnTo>
                      <a:lnTo>
                        <a:pt x="635" y="1202"/>
                      </a:lnTo>
                      <a:lnTo>
                        <a:pt x="574" y="1213"/>
                      </a:lnTo>
                      <a:lnTo>
                        <a:pt x="512" y="1216"/>
                      </a:lnTo>
                      <a:lnTo>
                        <a:pt x="448" y="1210"/>
                      </a:lnTo>
                      <a:lnTo>
                        <a:pt x="388" y="1196"/>
                      </a:lnTo>
                      <a:lnTo>
                        <a:pt x="330" y="1176"/>
                      </a:lnTo>
                      <a:lnTo>
                        <a:pt x="278" y="1148"/>
                      </a:lnTo>
                      <a:lnTo>
                        <a:pt x="228" y="1115"/>
                      </a:lnTo>
                      <a:lnTo>
                        <a:pt x="183" y="1076"/>
                      </a:lnTo>
                      <a:lnTo>
                        <a:pt x="141" y="1031"/>
                      </a:lnTo>
                      <a:lnTo>
                        <a:pt x="105" y="983"/>
                      </a:lnTo>
                      <a:lnTo>
                        <a:pt x="73" y="932"/>
                      </a:lnTo>
                      <a:lnTo>
                        <a:pt x="45" y="870"/>
                      </a:lnTo>
                      <a:lnTo>
                        <a:pt x="23" y="803"/>
                      </a:lnTo>
                      <a:lnTo>
                        <a:pt x="7" y="735"/>
                      </a:lnTo>
                      <a:lnTo>
                        <a:pt x="0" y="663"/>
                      </a:lnTo>
                      <a:lnTo>
                        <a:pt x="0" y="590"/>
                      </a:lnTo>
                      <a:lnTo>
                        <a:pt x="9" y="516"/>
                      </a:lnTo>
                      <a:lnTo>
                        <a:pt x="26" y="441"/>
                      </a:lnTo>
                      <a:lnTo>
                        <a:pt x="51" y="370"/>
                      </a:lnTo>
                      <a:lnTo>
                        <a:pt x="82" y="305"/>
                      </a:lnTo>
                      <a:lnTo>
                        <a:pt x="121" y="244"/>
                      </a:lnTo>
                      <a:lnTo>
                        <a:pt x="164" y="188"/>
                      </a:lnTo>
                      <a:lnTo>
                        <a:pt x="214" y="140"/>
                      </a:lnTo>
                      <a:lnTo>
                        <a:pt x="268" y="96"/>
                      </a:lnTo>
                      <a:lnTo>
                        <a:pt x="326" y="61"/>
                      </a:lnTo>
                      <a:lnTo>
                        <a:pt x="388" y="33"/>
                      </a:lnTo>
                      <a:lnTo>
                        <a:pt x="452" y="14"/>
                      </a:lnTo>
                      <a:lnTo>
                        <a:pt x="518" y="2"/>
                      </a:lnTo>
                      <a:lnTo>
                        <a:pt x="585" y="0"/>
                      </a:lnTo>
                      <a:close/>
                    </a:path>
                  </a:pathLst>
                </a:custGeom>
                <a:solidFill>
                  <a:srgbClr val="E8D5B7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3" name="Freeform 20">
                  <a:extLst>
                    <a:ext uri="{FF2B5EF4-FFF2-40B4-BE49-F238E27FC236}">
                      <a16:creationId xmlns:a16="http://schemas.microsoft.com/office/drawing/2014/main" id="{491063DE-8BE2-494B-92EA-9541A2723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064" y="2240266"/>
                  <a:ext cx="902274" cy="837596"/>
                </a:xfrm>
                <a:custGeom>
                  <a:avLst/>
                  <a:gdLst>
                    <a:gd name="T0" fmla="*/ 521 w 1115"/>
                    <a:gd name="T1" fmla="*/ 0 h 1037"/>
                    <a:gd name="T2" fmla="*/ 634 w 1115"/>
                    <a:gd name="T3" fmla="*/ 20 h 1037"/>
                    <a:gd name="T4" fmla="*/ 784 w 1115"/>
                    <a:gd name="T5" fmla="*/ 65 h 1037"/>
                    <a:gd name="T6" fmla="*/ 901 w 1115"/>
                    <a:gd name="T7" fmla="*/ 100 h 1037"/>
                    <a:gd name="T8" fmla="*/ 989 w 1115"/>
                    <a:gd name="T9" fmla="*/ 128 h 1037"/>
                    <a:gd name="T10" fmla="*/ 1052 w 1115"/>
                    <a:gd name="T11" fmla="*/ 149 h 1037"/>
                    <a:gd name="T12" fmla="*/ 1090 w 1115"/>
                    <a:gd name="T13" fmla="*/ 161 h 1037"/>
                    <a:gd name="T14" fmla="*/ 1107 w 1115"/>
                    <a:gd name="T15" fmla="*/ 169 h 1037"/>
                    <a:gd name="T16" fmla="*/ 1111 w 1115"/>
                    <a:gd name="T17" fmla="*/ 173 h 1037"/>
                    <a:gd name="T18" fmla="*/ 1112 w 1115"/>
                    <a:gd name="T19" fmla="*/ 205 h 1037"/>
                    <a:gd name="T20" fmla="*/ 1115 w 1115"/>
                    <a:gd name="T21" fmla="*/ 257 h 1037"/>
                    <a:gd name="T22" fmla="*/ 1115 w 1115"/>
                    <a:gd name="T23" fmla="*/ 321 h 1037"/>
                    <a:gd name="T24" fmla="*/ 1107 w 1115"/>
                    <a:gd name="T25" fmla="*/ 386 h 1037"/>
                    <a:gd name="T26" fmla="*/ 1092 w 1115"/>
                    <a:gd name="T27" fmla="*/ 442 h 1037"/>
                    <a:gd name="T28" fmla="*/ 1066 w 1115"/>
                    <a:gd name="T29" fmla="*/ 478 h 1037"/>
                    <a:gd name="T30" fmla="*/ 1030 w 1115"/>
                    <a:gd name="T31" fmla="*/ 487 h 1037"/>
                    <a:gd name="T32" fmla="*/ 980 w 1115"/>
                    <a:gd name="T33" fmla="*/ 478 h 1037"/>
                    <a:gd name="T34" fmla="*/ 921 w 1115"/>
                    <a:gd name="T35" fmla="*/ 458 h 1037"/>
                    <a:gd name="T36" fmla="*/ 859 w 1115"/>
                    <a:gd name="T37" fmla="*/ 433 h 1037"/>
                    <a:gd name="T38" fmla="*/ 795 w 1115"/>
                    <a:gd name="T39" fmla="*/ 409 h 1037"/>
                    <a:gd name="T40" fmla="*/ 736 w 1115"/>
                    <a:gd name="T41" fmla="*/ 394 h 1037"/>
                    <a:gd name="T42" fmla="*/ 685 w 1115"/>
                    <a:gd name="T43" fmla="*/ 392 h 1037"/>
                    <a:gd name="T44" fmla="*/ 646 w 1115"/>
                    <a:gd name="T45" fmla="*/ 413 h 1037"/>
                    <a:gd name="T46" fmla="*/ 611 w 1115"/>
                    <a:gd name="T47" fmla="*/ 468 h 1037"/>
                    <a:gd name="T48" fmla="*/ 589 w 1115"/>
                    <a:gd name="T49" fmla="*/ 535 h 1037"/>
                    <a:gd name="T50" fmla="*/ 576 w 1115"/>
                    <a:gd name="T51" fmla="*/ 602 h 1037"/>
                    <a:gd name="T52" fmla="*/ 570 w 1115"/>
                    <a:gd name="T53" fmla="*/ 659 h 1037"/>
                    <a:gd name="T54" fmla="*/ 566 w 1115"/>
                    <a:gd name="T55" fmla="*/ 697 h 1037"/>
                    <a:gd name="T56" fmla="*/ 556 w 1115"/>
                    <a:gd name="T57" fmla="*/ 705 h 1037"/>
                    <a:gd name="T58" fmla="*/ 544 w 1115"/>
                    <a:gd name="T59" fmla="*/ 687 h 1037"/>
                    <a:gd name="T60" fmla="*/ 525 w 1115"/>
                    <a:gd name="T61" fmla="*/ 659 h 1037"/>
                    <a:gd name="T62" fmla="*/ 499 w 1115"/>
                    <a:gd name="T63" fmla="*/ 632 h 1037"/>
                    <a:gd name="T64" fmla="*/ 457 w 1115"/>
                    <a:gd name="T65" fmla="*/ 616 h 1037"/>
                    <a:gd name="T66" fmla="*/ 409 w 1115"/>
                    <a:gd name="T67" fmla="*/ 624 h 1037"/>
                    <a:gd name="T68" fmla="*/ 371 w 1115"/>
                    <a:gd name="T69" fmla="*/ 656 h 1037"/>
                    <a:gd name="T70" fmla="*/ 339 w 1115"/>
                    <a:gd name="T71" fmla="*/ 708 h 1037"/>
                    <a:gd name="T72" fmla="*/ 311 w 1115"/>
                    <a:gd name="T73" fmla="*/ 771 h 1037"/>
                    <a:gd name="T74" fmla="*/ 283 w 1115"/>
                    <a:gd name="T75" fmla="*/ 838 h 1037"/>
                    <a:gd name="T76" fmla="*/ 252 w 1115"/>
                    <a:gd name="T77" fmla="*/ 902 h 1037"/>
                    <a:gd name="T78" fmla="*/ 215 w 1115"/>
                    <a:gd name="T79" fmla="*/ 956 h 1037"/>
                    <a:gd name="T80" fmla="*/ 170 w 1115"/>
                    <a:gd name="T81" fmla="*/ 1003 h 1037"/>
                    <a:gd name="T82" fmla="*/ 137 w 1115"/>
                    <a:gd name="T83" fmla="*/ 1027 h 1037"/>
                    <a:gd name="T84" fmla="*/ 115 w 1115"/>
                    <a:gd name="T85" fmla="*/ 1037 h 1037"/>
                    <a:gd name="T86" fmla="*/ 103 w 1115"/>
                    <a:gd name="T87" fmla="*/ 1037 h 1037"/>
                    <a:gd name="T88" fmla="*/ 97 w 1115"/>
                    <a:gd name="T89" fmla="*/ 1034 h 1037"/>
                    <a:gd name="T90" fmla="*/ 83 w 1115"/>
                    <a:gd name="T91" fmla="*/ 1009 h 1037"/>
                    <a:gd name="T92" fmla="*/ 75 w 1115"/>
                    <a:gd name="T93" fmla="*/ 995 h 1037"/>
                    <a:gd name="T94" fmla="*/ 55 w 1115"/>
                    <a:gd name="T95" fmla="*/ 954 h 1037"/>
                    <a:gd name="T96" fmla="*/ 31 w 1115"/>
                    <a:gd name="T97" fmla="*/ 892 h 1037"/>
                    <a:gd name="T98" fmla="*/ 11 w 1115"/>
                    <a:gd name="T99" fmla="*/ 813 h 1037"/>
                    <a:gd name="T100" fmla="*/ 2 w 1115"/>
                    <a:gd name="T101" fmla="*/ 717 h 1037"/>
                    <a:gd name="T102" fmla="*/ 2 w 1115"/>
                    <a:gd name="T103" fmla="*/ 605 h 1037"/>
                    <a:gd name="T104" fmla="*/ 11 w 1115"/>
                    <a:gd name="T105" fmla="*/ 517 h 1037"/>
                    <a:gd name="T106" fmla="*/ 30 w 1115"/>
                    <a:gd name="T107" fmla="*/ 436 h 1037"/>
                    <a:gd name="T108" fmla="*/ 56 w 1115"/>
                    <a:gd name="T109" fmla="*/ 350 h 1037"/>
                    <a:gd name="T110" fmla="*/ 75 w 1115"/>
                    <a:gd name="T111" fmla="*/ 302 h 1037"/>
                    <a:gd name="T112" fmla="*/ 104 w 1115"/>
                    <a:gd name="T113" fmla="*/ 246 h 1037"/>
                    <a:gd name="T114" fmla="*/ 143 w 1115"/>
                    <a:gd name="T115" fmla="*/ 186 h 1037"/>
                    <a:gd name="T116" fmla="*/ 194 w 1115"/>
                    <a:gd name="T117" fmla="*/ 127 h 1037"/>
                    <a:gd name="T118" fmla="*/ 258 w 1115"/>
                    <a:gd name="T119" fmla="*/ 74 h 1037"/>
                    <a:gd name="T120" fmla="*/ 333 w 1115"/>
                    <a:gd name="T121" fmla="*/ 32 h 1037"/>
                    <a:gd name="T122" fmla="*/ 421 w 1115"/>
                    <a:gd name="T123" fmla="*/ 6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115" h="1037">
                      <a:moveTo>
                        <a:pt x="469" y="0"/>
                      </a:moveTo>
                      <a:lnTo>
                        <a:pt x="521" y="0"/>
                      </a:lnTo>
                      <a:lnTo>
                        <a:pt x="576" y="6"/>
                      </a:lnTo>
                      <a:lnTo>
                        <a:pt x="634" y="20"/>
                      </a:lnTo>
                      <a:lnTo>
                        <a:pt x="713" y="43"/>
                      </a:lnTo>
                      <a:lnTo>
                        <a:pt x="784" y="65"/>
                      </a:lnTo>
                      <a:lnTo>
                        <a:pt x="847" y="83"/>
                      </a:lnTo>
                      <a:lnTo>
                        <a:pt x="901" y="100"/>
                      </a:lnTo>
                      <a:lnTo>
                        <a:pt x="949" y="114"/>
                      </a:lnTo>
                      <a:lnTo>
                        <a:pt x="989" y="128"/>
                      </a:lnTo>
                      <a:lnTo>
                        <a:pt x="1024" y="139"/>
                      </a:lnTo>
                      <a:lnTo>
                        <a:pt x="1052" y="149"/>
                      </a:lnTo>
                      <a:lnTo>
                        <a:pt x="1073" y="156"/>
                      </a:lnTo>
                      <a:lnTo>
                        <a:pt x="1090" y="161"/>
                      </a:lnTo>
                      <a:lnTo>
                        <a:pt x="1101" y="166"/>
                      </a:lnTo>
                      <a:lnTo>
                        <a:pt x="1107" y="169"/>
                      </a:lnTo>
                      <a:lnTo>
                        <a:pt x="1109" y="169"/>
                      </a:lnTo>
                      <a:lnTo>
                        <a:pt x="1111" y="173"/>
                      </a:lnTo>
                      <a:lnTo>
                        <a:pt x="1111" y="186"/>
                      </a:lnTo>
                      <a:lnTo>
                        <a:pt x="1112" y="205"/>
                      </a:lnTo>
                      <a:lnTo>
                        <a:pt x="1114" y="229"/>
                      </a:lnTo>
                      <a:lnTo>
                        <a:pt x="1115" y="257"/>
                      </a:lnTo>
                      <a:lnTo>
                        <a:pt x="1115" y="288"/>
                      </a:lnTo>
                      <a:lnTo>
                        <a:pt x="1115" y="321"/>
                      </a:lnTo>
                      <a:lnTo>
                        <a:pt x="1112" y="354"/>
                      </a:lnTo>
                      <a:lnTo>
                        <a:pt x="1107" y="386"/>
                      </a:lnTo>
                      <a:lnTo>
                        <a:pt x="1101" y="416"/>
                      </a:lnTo>
                      <a:lnTo>
                        <a:pt x="1092" y="442"/>
                      </a:lnTo>
                      <a:lnTo>
                        <a:pt x="1081" y="464"/>
                      </a:lnTo>
                      <a:lnTo>
                        <a:pt x="1066" y="478"/>
                      </a:lnTo>
                      <a:lnTo>
                        <a:pt x="1050" y="486"/>
                      </a:lnTo>
                      <a:lnTo>
                        <a:pt x="1030" y="487"/>
                      </a:lnTo>
                      <a:lnTo>
                        <a:pt x="1007" y="484"/>
                      </a:lnTo>
                      <a:lnTo>
                        <a:pt x="980" y="478"/>
                      </a:lnTo>
                      <a:lnTo>
                        <a:pt x="952" y="468"/>
                      </a:lnTo>
                      <a:lnTo>
                        <a:pt x="921" y="458"/>
                      </a:lnTo>
                      <a:lnTo>
                        <a:pt x="890" y="445"/>
                      </a:lnTo>
                      <a:lnTo>
                        <a:pt x="859" y="433"/>
                      </a:lnTo>
                      <a:lnTo>
                        <a:pt x="826" y="420"/>
                      </a:lnTo>
                      <a:lnTo>
                        <a:pt x="795" y="409"/>
                      </a:lnTo>
                      <a:lnTo>
                        <a:pt x="764" y="400"/>
                      </a:lnTo>
                      <a:lnTo>
                        <a:pt x="736" y="394"/>
                      </a:lnTo>
                      <a:lnTo>
                        <a:pt x="708" y="391"/>
                      </a:lnTo>
                      <a:lnTo>
                        <a:pt x="685" y="392"/>
                      </a:lnTo>
                      <a:lnTo>
                        <a:pt x="663" y="400"/>
                      </a:lnTo>
                      <a:lnTo>
                        <a:pt x="646" y="413"/>
                      </a:lnTo>
                      <a:lnTo>
                        <a:pt x="626" y="437"/>
                      </a:lnTo>
                      <a:lnTo>
                        <a:pt x="611" y="468"/>
                      </a:lnTo>
                      <a:lnTo>
                        <a:pt x="598" y="501"/>
                      </a:lnTo>
                      <a:lnTo>
                        <a:pt x="589" y="535"/>
                      </a:lnTo>
                      <a:lnTo>
                        <a:pt x="581" y="569"/>
                      </a:lnTo>
                      <a:lnTo>
                        <a:pt x="576" y="602"/>
                      </a:lnTo>
                      <a:lnTo>
                        <a:pt x="573" y="633"/>
                      </a:lnTo>
                      <a:lnTo>
                        <a:pt x="570" y="659"/>
                      </a:lnTo>
                      <a:lnTo>
                        <a:pt x="567" y="681"/>
                      </a:lnTo>
                      <a:lnTo>
                        <a:pt x="566" y="697"/>
                      </a:lnTo>
                      <a:lnTo>
                        <a:pt x="561" y="703"/>
                      </a:lnTo>
                      <a:lnTo>
                        <a:pt x="556" y="705"/>
                      </a:lnTo>
                      <a:lnTo>
                        <a:pt x="550" y="698"/>
                      </a:lnTo>
                      <a:lnTo>
                        <a:pt x="544" y="687"/>
                      </a:lnTo>
                      <a:lnTo>
                        <a:pt x="536" y="675"/>
                      </a:lnTo>
                      <a:lnTo>
                        <a:pt x="525" y="659"/>
                      </a:lnTo>
                      <a:lnTo>
                        <a:pt x="513" y="645"/>
                      </a:lnTo>
                      <a:lnTo>
                        <a:pt x="499" y="632"/>
                      </a:lnTo>
                      <a:lnTo>
                        <a:pt x="480" y="622"/>
                      </a:lnTo>
                      <a:lnTo>
                        <a:pt x="457" y="616"/>
                      </a:lnTo>
                      <a:lnTo>
                        <a:pt x="432" y="616"/>
                      </a:lnTo>
                      <a:lnTo>
                        <a:pt x="409" y="624"/>
                      </a:lnTo>
                      <a:lnTo>
                        <a:pt x="389" y="638"/>
                      </a:lnTo>
                      <a:lnTo>
                        <a:pt x="371" y="656"/>
                      </a:lnTo>
                      <a:lnTo>
                        <a:pt x="354" y="681"/>
                      </a:lnTo>
                      <a:lnTo>
                        <a:pt x="339" y="708"/>
                      </a:lnTo>
                      <a:lnTo>
                        <a:pt x="325" y="739"/>
                      </a:lnTo>
                      <a:lnTo>
                        <a:pt x="311" y="771"/>
                      </a:lnTo>
                      <a:lnTo>
                        <a:pt x="297" y="804"/>
                      </a:lnTo>
                      <a:lnTo>
                        <a:pt x="283" y="838"/>
                      </a:lnTo>
                      <a:lnTo>
                        <a:pt x="267" y="871"/>
                      </a:lnTo>
                      <a:lnTo>
                        <a:pt x="252" y="902"/>
                      </a:lnTo>
                      <a:lnTo>
                        <a:pt x="235" y="931"/>
                      </a:lnTo>
                      <a:lnTo>
                        <a:pt x="215" y="956"/>
                      </a:lnTo>
                      <a:lnTo>
                        <a:pt x="191" y="982"/>
                      </a:lnTo>
                      <a:lnTo>
                        <a:pt x="170" y="1003"/>
                      </a:lnTo>
                      <a:lnTo>
                        <a:pt x="153" y="1018"/>
                      </a:lnTo>
                      <a:lnTo>
                        <a:pt x="137" y="1027"/>
                      </a:lnTo>
                      <a:lnTo>
                        <a:pt x="125" y="1034"/>
                      </a:lnTo>
                      <a:lnTo>
                        <a:pt x="115" y="1037"/>
                      </a:lnTo>
                      <a:lnTo>
                        <a:pt x="107" y="1037"/>
                      </a:lnTo>
                      <a:lnTo>
                        <a:pt x="103" y="1037"/>
                      </a:lnTo>
                      <a:lnTo>
                        <a:pt x="100" y="1035"/>
                      </a:lnTo>
                      <a:lnTo>
                        <a:pt x="97" y="1034"/>
                      </a:lnTo>
                      <a:lnTo>
                        <a:pt x="97" y="1032"/>
                      </a:lnTo>
                      <a:lnTo>
                        <a:pt x="83" y="1009"/>
                      </a:lnTo>
                      <a:lnTo>
                        <a:pt x="81" y="1004"/>
                      </a:lnTo>
                      <a:lnTo>
                        <a:pt x="75" y="995"/>
                      </a:lnTo>
                      <a:lnTo>
                        <a:pt x="66" y="978"/>
                      </a:lnTo>
                      <a:lnTo>
                        <a:pt x="55" y="954"/>
                      </a:lnTo>
                      <a:lnTo>
                        <a:pt x="44" y="927"/>
                      </a:lnTo>
                      <a:lnTo>
                        <a:pt x="31" y="892"/>
                      </a:lnTo>
                      <a:lnTo>
                        <a:pt x="21" y="855"/>
                      </a:lnTo>
                      <a:lnTo>
                        <a:pt x="11" y="813"/>
                      </a:lnTo>
                      <a:lnTo>
                        <a:pt x="5" y="767"/>
                      </a:lnTo>
                      <a:lnTo>
                        <a:pt x="2" y="717"/>
                      </a:lnTo>
                      <a:lnTo>
                        <a:pt x="0" y="656"/>
                      </a:lnTo>
                      <a:lnTo>
                        <a:pt x="2" y="605"/>
                      </a:lnTo>
                      <a:lnTo>
                        <a:pt x="7" y="559"/>
                      </a:lnTo>
                      <a:lnTo>
                        <a:pt x="11" y="517"/>
                      </a:lnTo>
                      <a:lnTo>
                        <a:pt x="19" y="476"/>
                      </a:lnTo>
                      <a:lnTo>
                        <a:pt x="30" y="436"/>
                      </a:lnTo>
                      <a:lnTo>
                        <a:pt x="42" y="396"/>
                      </a:lnTo>
                      <a:lnTo>
                        <a:pt x="56" y="350"/>
                      </a:lnTo>
                      <a:lnTo>
                        <a:pt x="64" y="329"/>
                      </a:lnTo>
                      <a:lnTo>
                        <a:pt x="75" y="302"/>
                      </a:lnTo>
                      <a:lnTo>
                        <a:pt x="87" y="276"/>
                      </a:lnTo>
                      <a:lnTo>
                        <a:pt x="104" y="246"/>
                      </a:lnTo>
                      <a:lnTo>
                        <a:pt x="123" y="217"/>
                      </a:lnTo>
                      <a:lnTo>
                        <a:pt x="143" y="186"/>
                      </a:lnTo>
                      <a:lnTo>
                        <a:pt x="168" y="156"/>
                      </a:lnTo>
                      <a:lnTo>
                        <a:pt x="194" y="127"/>
                      </a:lnTo>
                      <a:lnTo>
                        <a:pt x="226" y="99"/>
                      </a:lnTo>
                      <a:lnTo>
                        <a:pt x="258" y="74"/>
                      </a:lnTo>
                      <a:lnTo>
                        <a:pt x="294" y="51"/>
                      </a:lnTo>
                      <a:lnTo>
                        <a:pt x="333" y="32"/>
                      </a:lnTo>
                      <a:lnTo>
                        <a:pt x="375" y="17"/>
                      </a:lnTo>
                      <a:lnTo>
                        <a:pt x="421" y="6"/>
                      </a:lnTo>
                      <a:lnTo>
                        <a:pt x="469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4" name="Freeform 21">
                  <a:extLst>
                    <a:ext uri="{FF2B5EF4-FFF2-40B4-BE49-F238E27FC236}">
                      <a16:creationId xmlns:a16="http://schemas.microsoft.com/office/drawing/2014/main" id="{03684FDB-700C-4923-A926-B3997EB365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3338" y="2659063"/>
                  <a:ext cx="149225" cy="219075"/>
                </a:xfrm>
                <a:custGeom>
                  <a:avLst/>
                  <a:gdLst>
                    <a:gd name="T0" fmla="*/ 93 w 187"/>
                    <a:gd name="T1" fmla="*/ 0 h 275"/>
                    <a:gd name="T2" fmla="*/ 118 w 187"/>
                    <a:gd name="T3" fmla="*/ 5 h 275"/>
                    <a:gd name="T4" fmla="*/ 141 w 187"/>
                    <a:gd name="T5" fmla="*/ 19 h 275"/>
                    <a:gd name="T6" fmla="*/ 159 w 187"/>
                    <a:gd name="T7" fmla="*/ 41 h 275"/>
                    <a:gd name="T8" fmla="*/ 175 w 187"/>
                    <a:gd name="T9" fmla="*/ 68 h 275"/>
                    <a:gd name="T10" fmla="*/ 184 w 187"/>
                    <a:gd name="T11" fmla="*/ 101 h 275"/>
                    <a:gd name="T12" fmla="*/ 187 w 187"/>
                    <a:gd name="T13" fmla="*/ 137 h 275"/>
                    <a:gd name="T14" fmla="*/ 184 w 187"/>
                    <a:gd name="T15" fmla="*/ 174 h 275"/>
                    <a:gd name="T16" fmla="*/ 175 w 187"/>
                    <a:gd name="T17" fmla="*/ 207 h 275"/>
                    <a:gd name="T18" fmla="*/ 159 w 187"/>
                    <a:gd name="T19" fmla="*/ 235 h 275"/>
                    <a:gd name="T20" fmla="*/ 141 w 187"/>
                    <a:gd name="T21" fmla="*/ 256 h 275"/>
                    <a:gd name="T22" fmla="*/ 118 w 187"/>
                    <a:gd name="T23" fmla="*/ 270 h 275"/>
                    <a:gd name="T24" fmla="*/ 93 w 187"/>
                    <a:gd name="T25" fmla="*/ 275 h 275"/>
                    <a:gd name="T26" fmla="*/ 68 w 187"/>
                    <a:gd name="T27" fmla="*/ 270 h 275"/>
                    <a:gd name="T28" fmla="*/ 46 w 187"/>
                    <a:gd name="T29" fmla="*/ 256 h 275"/>
                    <a:gd name="T30" fmla="*/ 26 w 187"/>
                    <a:gd name="T31" fmla="*/ 235 h 275"/>
                    <a:gd name="T32" fmla="*/ 12 w 187"/>
                    <a:gd name="T33" fmla="*/ 207 h 275"/>
                    <a:gd name="T34" fmla="*/ 3 w 187"/>
                    <a:gd name="T35" fmla="*/ 174 h 275"/>
                    <a:gd name="T36" fmla="*/ 0 w 187"/>
                    <a:gd name="T37" fmla="*/ 137 h 275"/>
                    <a:gd name="T38" fmla="*/ 3 w 187"/>
                    <a:gd name="T39" fmla="*/ 101 h 275"/>
                    <a:gd name="T40" fmla="*/ 12 w 187"/>
                    <a:gd name="T41" fmla="*/ 68 h 275"/>
                    <a:gd name="T42" fmla="*/ 26 w 187"/>
                    <a:gd name="T43" fmla="*/ 41 h 275"/>
                    <a:gd name="T44" fmla="*/ 46 w 187"/>
                    <a:gd name="T45" fmla="*/ 19 h 275"/>
                    <a:gd name="T46" fmla="*/ 68 w 187"/>
                    <a:gd name="T47" fmla="*/ 5 h 275"/>
                    <a:gd name="T48" fmla="*/ 93 w 187"/>
                    <a:gd name="T49" fmla="*/ 0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87" h="275">
                      <a:moveTo>
                        <a:pt x="93" y="0"/>
                      </a:moveTo>
                      <a:lnTo>
                        <a:pt x="118" y="5"/>
                      </a:lnTo>
                      <a:lnTo>
                        <a:pt x="141" y="19"/>
                      </a:lnTo>
                      <a:lnTo>
                        <a:pt x="159" y="41"/>
                      </a:lnTo>
                      <a:lnTo>
                        <a:pt x="175" y="68"/>
                      </a:lnTo>
                      <a:lnTo>
                        <a:pt x="184" y="101"/>
                      </a:lnTo>
                      <a:lnTo>
                        <a:pt x="187" y="137"/>
                      </a:lnTo>
                      <a:lnTo>
                        <a:pt x="184" y="174"/>
                      </a:lnTo>
                      <a:lnTo>
                        <a:pt x="175" y="207"/>
                      </a:lnTo>
                      <a:lnTo>
                        <a:pt x="159" y="235"/>
                      </a:lnTo>
                      <a:lnTo>
                        <a:pt x="141" y="256"/>
                      </a:lnTo>
                      <a:lnTo>
                        <a:pt x="118" y="270"/>
                      </a:lnTo>
                      <a:lnTo>
                        <a:pt x="93" y="275"/>
                      </a:lnTo>
                      <a:lnTo>
                        <a:pt x="68" y="270"/>
                      </a:lnTo>
                      <a:lnTo>
                        <a:pt x="46" y="256"/>
                      </a:lnTo>
                      <a:lnTo>
                        <a:pt x="26" y="235"/>
                      </a:lnTo>
                      <a:lnTo>
                        <a:pt x="12" y="207"/>
                      </a:lnTo>
                      <a:lnTo>
                        <a:pt x="3" y="174"/>
                      </a:lnTo>
                      <a:lnTo>
                        <a:pt x="0" y="137"/>
                      </a:lnTo>
                      <a:lnTo>
                        <a:pt x="3" y="101"/>
                      </a:lnTo>
                      <a:lnTo>
                        <a:pt x="12" y="68"/>
                      </a:lnTo>
                      <a:lnTo>
                        <a:pt x="26" y="41"/>
                      </a:lnTo>
                      <a:lnTo>
                        <a:pt x="46" y="19"/>
                      </a:lnTo>
                      <a:lnTo>
                        <a:pt x="68" y="5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5" name="Freeform 22">
                  <a:extLst>
                    <a:ext uri="{FF2B5EF4-FFF2-40B4-BE49-F238E27FC236}">
                      <a16:creationId xmlns:a16="http://schemas.microsoft.com/office/drawing/2014/main" id="{563A8453-49FD-48F9-9981-EFCB21482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4413" y="2414588"/>
                  <a:ext cx="6350" cy="55563"/>
                </a:xfrm>
                <a:custGeom>
                  <a:avLst/>
                  <a:gdLst>
                    <a:gd name="T0" fmla="*/ 3 w 8"/>
                    <a:gd name="T1" fmla="*/ 0 h 68"/>
                    <a:gd name="T2" fmla="*/ 6 w 8"/>
                    <a:gd name="T3" fmla="*/ 4 h 68"/>
                    <a:gd name="T4" fmla="*/ 8 w 8"/>
                    <a:gd name="T5" fmla="*/ 17 h 68"/>
                    <a:gd name="T6" fmla="*/ 8 w 8"/>
                    <a:gd name="T7" fmla="*/ 34 h 68"/>
                    <a:gd name="T8" fmla="*/ 8 w 8"/>
                    <a:gd name="T9" fmla="*/ 51 h 68"/>
                    <a:gd name="T10" fmla="*/ 6 w 8"/>
                    <a:gd name="T11" fmla="*/ 63 h 68"/>
                    <a:gd name="T12" fmla="*/ 3 w 8"/>
                    <a:gd name="T13" fmla="*/ 68 h 68"/>
                    <a:gd name="T14" fmla="*/ 2 w 8"/>
                    <a:gd name="T15" fmla="*/ 63 h 68"/>
                    <a:gd name="T16" fmla="*/ 0 w 8"/>
                    <a:gd name="T17" fmla="*/ 51 h 68"/>
                    <a:gd name="T18" fmla="*/ 0 w 8"/>
                    <a:gd name="T19" fmla="*/ 34 h 68"/>
                    <a:gd name="T20" fmla="*/ 0 w 8"/>
                    <a:gd name="T21" fmla="*/ 17 h 68"/>
                    <a:gd name="T22" fmla="*/ 2 w 8"/>
                    <a:gd name="T23" fmla="*/ 4 h 68"/>
                    <a:gd name="T24" fmla="*/ 3 w 8"/>
                    <a:gd name="T25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68">
                      <a:moveTo>
                        <a:pt x="3" y="0"/>
                      </a:moveTo>
                      <a:lnTo>
                        <a:pt x="6" y="4"/>
                      </a:lnTo>
                      <a:lnTo>
                        <a:pt x="8" y="17"/>
                      </a:lnTo>
                      <a:lnTo>
                        <a:pt x="8" y="34"/>
                      </a:lnTo>
                      <a:lnTo>
                        <a:pt x="8" y="51"/>
                      </a:lnTo>
                      <a:lnTo>
                        <a:pt x="6" y="63"/>
                      </a:lnTo>
                      <a:lnTo>
                        <a:pt x="3" y="68"/>
                      </a:lnTo>
                      <a:lnTo>
                        <a:pt x="2" y="63"/>
                      </a:lnTo>
                      <a:lnTo>
                        <a:pt x="0" y="51"/>
                      </a:lnTo>
                      <a:lnTo>
                        <a:pt x="0" y="34"/>
                      </a:lnTo>
                      <a:lnTo>
                        <a:pt x="0" y="17"/>
                      </a:lnTo>
                      <a:lnTo>
                        <a:pt x="2" y="4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E8DFB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6" name="Freeform 23">
                  <a:extLst>
                    <a:ext uri="{FF2B5EF4-FFF2-40B4-BE49-F238E27FC236}">
                      <a16:creationId xmlns:a16="http://schemas.microsoft.com/office/drawing/2014/main" id="{6B65BEC2-F9B4-4242-B389-1AFDFEA029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2988" y="3832226"/>
                  <a:ext cx="166688" cy="166688"/>
                </a:xfrm>
                <a:custGeom>
                  <a:avLst/>
                  <a:gdLst>
                    <a:gd name="T0" fmla="*/ 106 w 211"/>
                    <a:gd name="T1" fmla="*/ 0 h 210"/>
                    <a:gd name="T2" fmla="*/ 134 w 211"/>
                    <a:gd name="T3" fmla="*/ 3 h 210"/>
                    <a:gd name="T4" fmla="*/ 159 w 211"/>
                    <a:gd name="T5" fmla="*/ 14 h 210"/>
                    <a:gd name="T6" fmla="*/ 180 w 211"/>
                    <a:gd name="T7" fmla="*/ 30 h 210"/>
                    <a:gd name="T8" fmla="*/ 196 w 211"/>
                    <a:gd name="T9" fmla="*/ 52 h 210"/>
                    <a:gd name="T10" fmla="*/ 207 w 211"/>
                    <a:gd name="T11" fmla="*/ 76 h 210"/>
                    <a:gd name="T12" fmla="*/ 211 w 211"/>
                    <a:gd name="T13" fmla="*/ 104 h 210"/>
                    <a:gd name="T14" fmla="*/ 207 w 211"/>
                    <a:gd name="T15" fmla="*/ 134 h 210"/>
                    <a:gd name="T16" fmla="*/ 196 w 211"/>
                    <a:gd name="T17" fmla="*/ 159 h 210"/>
                    <a:gd name="T18" fmla="*/ 180 w 211"/>
                    <a:gd name="T19" fmla="*/ 181 h 210"/>
                    <a:gd name="T20" fmla="*/ 159 w 211"/>
                    <a:gd name="T21" fmla="*/ 196 h 210"/>
                    <a:gd name="T22" fmla="*/ 134 w 211"/>
                    <a:gd name="T23" fmla="*/ 207 h 210"/>
                    <a:gd name="T24" fmla="*/ 106 w 211"/>
                    <a:gd name="T25" fmla="*/ 210 h 210"/>
                    <a:gd name="T26" fmla="*/ 78 w 211"/>
                    <a:gd name="T27" fmla="*/ 207 h 210"/>
                    <a:gd name="T28" fmla="*/ 51 w 211"/>
                    <a:gd name="T29" fmla="*/ 196 h 210"/>
                    <a:gd name="T30" fmla="*/ 31 w 211"/>
                    <a:gd name="T31" fmla="*/ 181 h 210"/>
                    <a:gd name="T32" fmla="*/ 14 w 211"/>
                    <a:gd name="T33" fmla="*/ 159 h 210"/>
                    <a:gd name="T34" fmla="*/ 3 w 211"/>
                    <a:gd name="T35" fmla="*/ 134 h 210"/>
                    <a:gd name="T36" fmla="*/ 0 w 211"/>
                    <a:gd name="T37" fmla="*/ 104 h 210"/>
                    <a:gd name="T38" fmla="*/ 3 w 211"/>
                    <a:gd name="T39" fmla="*/ 76 h 210"/>
                    <a:gd name="T40" fmla="*/ 14 w 211"/>
                    <a:gd name="T41" fmla="*/ 52 h 210"/>
                    <a:gd name="T42" fmla="*/ 31 w 211"/>
                    <a:gd name="T43" fmla="*/ 30 h 210"/>
                    <a:gd name="T44" fmla="*/ 51 w 211"/>
                    <a:gd name="T45" fmla="*/ 14 h 210"/>
                    <a:gd name="T46" fmla="*/ 78 w 211"/>
                    <a:gd name="T47" fmla="*/ 3 h 210"/>
                    <a:gd name="T48" fmla="*/ 106 w 211"/>
                    <a:gd name="T49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11" h="210">
                      <a:moveTo>
                        <a:pt x="106" y="0"/>
                      </a:moveTo>
                      <a:lnTo>
                        <a:pt x="134" y="3"/>
                      </a:lnTo>
                      <a:lnTo>
                        <a:pt x="159" y="14"/>
                      </a:lnTo>
                      <a:lnTo>
                        <a:pt x="180" y="30"/>
                      </a:lnTo>
                      <a:lnTo>
                        <a:pt x="196" y="52"/>
                      </a:lnTo>
                      <a:lnTo>
                        <a:pt x="207" y="76"/>
                      </a:lnTo>
                      <a:lnTo>
                        <a:pt x="211" y="104"/>
                      </a:lnTo>
                      <a:lnTo>
                        <a:pt x="207" y="134"/>
                      </a:lnTo>
                      <a:lnTo>
                        <a:pt x="196" y="159"/>
                      </a:lnTo>
                      <a:lnTo>
                        <a:pt x="180" y="181"/>
                      </a:lnTo>
                      <a:lnTo>
                        <a:pt x="159" y="196"/>
                      </a:lnTo>
                      <a:lnTo>
                        <a:pt x="134" y="207"/>
                      </a:lnTo>
                      <a:lnTo>
                        <a:pt x="106" y="210"/>
                      </a:lnTo>
                      <a:lnTo>
                        <a:pt x="78" y="207"/>
                      </a:lnTo>
                      <a:lnTo>
                        <a:pt x="51" y="196"/>
                      </a:lnTo>
                      <a:lnTo>
                        <a:pt x="31" y="181"/>
                      </a:lnTo>
                      <a:lnTo>
                        <a:pt x="14" y="159"/>
                      </a:lnTo>
                      <a:lnTo>
                        <a:pt x="3" y="134"/>
                      </a:lnTo>
                      <a:lnTo>
                        <a:pt x="0" y="104"/>
                      </a:lnTo>
                      <a:lnTo>
                        <a:pt x="3" y="76"/>
                      </a:lnTo>
                      <a:lnTo>
                        <a:pt x="14" y="52"/>
                      </a:lnTo>
                      <a:lnTo>
                        <a:pt x="31" y="30"/>
                      </a:lnTo>
                      <a:lnTo>
                        <a:pt x="51" y="14"/>
                      </a:lnTo>
                      <a:lnTo>
                        <a:pt x="78" y="3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solidFill>
                  <a:srgbClr val="596273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50" name="Oval 61">
                <a:extLst>
                  <a:ext uri="{FF2B5EF4-FFF2-40B4-BE49-F238E27FC236}">
                    <a16:creationId xmlns:a16="http://schemas.microsoft.com/office/drawing/2014/main" id="{7AF2AA20-6C45-4F86-9E6D-4777CE714997}"/>
                  </a:ext>
                </a:extLst>
              </p:cNvPr>
              <p:cNvSpPr/>
              <p:nvPr/>
            </p:nvSpPr>
            <p:spPr>
              <a:xfrm>
                <a:off x="4230039" y="5753504"/>
                <a:ext cx="6134713" cy="605661"/>
              </a:xfrm>
              <a:prstGeom prst="ellipse">
                <a:avLst/>
              </a:prstGeom>
              <a:gradFill flip="none" rotWithShape="1">
                <a:gsLst>
                  <a:gs pos="11000">
                    <a:sysClr val="windowText" lastClr="000000">
                      <a:alpha val="10000"/>
                    </a:sys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22" name="Group 33">
              <a:extLst>
                <a:ext uri="{FF2B5EF4-FFF2-40B4-BE49-F238E27FC236}">
                  <a16:creationId xmlns:a16="http://schemas.microsoft.com/office/drawing/2014/main" id="{4566D7BF-1F94-4992-BA35-579262857AA7}"/>
                </a:ext>
              </a:extLst>
            </p:cNvPr>
            <p:cNvGrpSpPr/>
            <p:nvPr/>
          </p:nvGrpSpPr>
          <p:grpSpPr>
            <a:xfrm>
              <a:off x="10409528" y="5790958"/>
              <a:ext cx="513786" cy="549955"/>
              <a:chOff x="3754395" y="5494387"/>
              <a:chExt cx="423906" cy="350835"/>
            </a:xfrm>
            <a:solidFill>
              <a:schemeClr val="bg1"/>
            </a:solidFill>
          </p:grpSpPr>
          <p:sp>
            <p:nvSpPr>
              <p:cNvPr id="127" name="Freeform 5">
                <a:extLst>
                  <a:ext uri="{FF2B5EF4-FFF2-40B4-BE49-F238E27FC236}">
                    <a16:creationId xmlns:a16="http://schemas.microsoft.com/office/drawing/2014/main" id="{75056A0D-DB27-44E0-9DA0-9EF36D68B0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54395" y="5603920"/>
                <a:ext cx="104775" cy="125413"/>
              </a:xfrm>
              <a:custGeom>
                <a:avLst/>
                <a:gdLst>
                  <a:gd name="T0" fmla="*/ 28 w 28"/>
                  <a:gd name="T1" fmla="*/ 31 h 33"/>
                  <a:gd name="T2" fmla="*/ 27 w 28"/>
                  <a:gd name="T3" fmla="*/ 32 h 33"/>
                  <a:gd name="T4" fmla="*/ 19 w 28"/>
                  <a:gd name="T5" fmla="*/ 32 h 33"/>
                  <a:gd name="T6" fmla="*/ 17 w 28"/>
                  <a:gd name="T7" fmla="*/ 29 h 33"/>
                  <a:gd name="T8" fmla="*/ 17 w 28"/>
                  <a:gd name="T9" fmla="*/ 29 h 33"/>
                  <a:gd name="T10" fmla="*/ 17 w 28"/>
                  <a:gd name="T11" fmla="*/ 29 h 33"/>
                  <a:gd name="T12" fmla="*/ 9 w 28"/>
                  <a:gd name="T13" fmla="*/ 33 h 33"/>
                  <a:gd name="T14" fmla="*/ 0 w 28"/>
                  <a:gd name="T15" fmla="*/ 23 h 33"/>
                  <a:gd name="T16" fmla="*/ 15 w 28"/>
                  <a:gd name="T17" fmla="*/ 13 h 33"/>
                  <a:gd name="T18" fmla="*/ 16 w 28"/>
                  <a:gd name="T19" fmla="*/ 13 h 33"/>
                  <a:gd name="T20" fmla="*/ 16 w 28"/>
                  <a:gd name="T21" fmla="*/ 11 h 33"/>
                  <a:gd name="T22" fmla="*/ 12 w 28"/>
                  <a:gd name="T23" fmla="*/ 6 h 33"/>
                  <a:gd name="T24" fmla="*/ 6 w 28"/>
                  <a:gd name="T25" fmla="*/ 7 h 33"/>
                  <a:gd name="T26" fmla="*/ 4 w 28"/>
                  <a:gd name="T27" fmla="*/ 8 h 33"/>
                  <a:gd name="T28" fmla="*/ 3 w 28"/>
                  <a:gd name="T29" fmla="*/ 7 h 33"/>
                  <a:gd name="T30" fmla="*/ 2 w 28"/>
                  <a:gd name="T31" fmla="*/ 4 h 33"/>
                  <a:gd name="T32" fmla="*/ 3 w 28"/>
                  <a:gd name="T33" fmla="*/ 2 h 33"/>
                  <a:gd name="T34" fmla="*/ 13 w 28"/>
                  <a:gd name="T35" fmla="*/ 0 h 33"/>
                  <a:gd name="T36" fmla="*/ 24 w 28"/>
                  <a:gd name="T37" fmla="*/ 10 h 33"/>
                  <a:gd name="T38" fmla="*/ 24 w 28"/>
                  <a:gd name="T39" fmla="*/ 21 h 33"/>
                  <a:gd name="T40" fmla="*/ 24 w 28"/>
                  <a:gd name="T41" fmla="*/ 26 h 33"/>
                  <a:gd name="T42" fmla="*/ 24 w 28"/>
                  <a:gd name="T43" fmla="*/ 26 h 33"/>
                  <a:gd name="T44" fmla="*/ 27 w 28"/>
                  <a:gd name="T45" fmla="*/ 26 h 33"/>
                  <a:gd name="T46" fmla="*/ 28 w 28"/>
                  <a:gd name="T47" fmla="*/ 27 h 33"/>
                  <a:gd name="T48" fmla="*/ 28 w 28"/>
                  <a:gd name="T49" fmla="*/ 31 h 33"/>
                  <a:gd name="T50" fmla="*/ 16 w 28"/>
                  <a:gd name="T51" fmla="*/ 18 h 33"/>
                  <a:gd name="T52" fmla="*/ 16 w 28"/>
                  <a:gd name="T53" fmla="*/ 18 h 33"/>
                  <a:gd name="T54" fmla="*/ 9 w 28"/>
                  <a:gd name="T55" fmla="*/ 19 h 33"/>
                  <a:gd name="T56" fmla="*/ 7 w 28"/>
                  <a:gd name="T57" fmla="*/ 23 h 33"/>
                  <a:gd name="T58" fmla="*/ 11 w 28"/>
                  <a:gd name="T59" fmla="*/ 27 h 33"/>
                  <a:gd name="T60" fmla="*/ 16 w 28"/>
                  <a:gd name="T61" fmla="*/ 25 h 33"/>
                  <a:gd name="T62" fmla="*/ 16 w 28"/>
                  <a:gd name="T6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33">
                    <a:moveTo>
                      <a:pt x="28" y="31"/>
                    </a:moveTo>
                    <a:cubicBezTo>
                      <a:pt x="28" y="31"/>
                      <a:pt x="28" y="32"/>
                      <a:pt x="27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7" y="31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31"/>
                      <a:pt x="13" y="33"/>
                      <a:pt x="9" y="33"/>
                    </a:cubicBezTo>
                    <a:cubicBezTo>
                      <a:pt x="4" y="33"/>
                      <a:pt x="0" y="30"/>
                      <a:pt x="0" y="23"/>
                    </a:cubicBezTo>
                    <a:cubicBezTo>
                      <a:pt x="0" y="15"/>
                      <a:pt x="6" y="13"/>
                      <a:pt x="15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6"/>
                      <a:pt x="12" y="6"/>
                    </a:cubicBezTo>
                    <a:cubicBezTo>
                      <a:pt x="9" y="6"/>
                      <a:pt x="7" y="7"/>
                      <a:pt x="6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1" y="2"/>
                      <a:pt x="3" y="2"/>
                    </a:cubicBezTo>
                    <a:cubicBezTo>
                      <a:pt x="5" y="1"/>
                      <a:pt x="8" y="0"/>
                      <a:pt x="13" y="0"/>
                    </a:cubicBezTo>
                    <a:cubicBezTo>
                      <a:pt x="22" y="0"/>
                      <a:pt x="24" y="6"/>
                      <a:pt x="24" y="1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4"/>
                      <a:pt x="24" y="24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6"/>
                      <a:pt x="28" y="27"/>
                      <a:pt x="28" y="27"/>
                    </a:cubicBezTo>
                    <a:lnTo>
                      <a:pt x="28" y="31"/>
                    </a:lnTo>
                    <a:close/>
                    <a:moveTo>
                      <a:pt x="16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4" y="18"/>
                      <a:pt x="11" y="18"/>
                      <a:pt x="9" y="19"/>
                    </a:cubicBezTo>
                    <a:cubicBezTo>
                      <a:pt x="8" y="20"/>
                      <a:pt x="7" y="21"/>
                      <a:pt x="7" y="23"/>
                    </a:cubicBezTo>
                    <a:cubicBezTo>
                      <a:pt x="7" y="25"/>
                      <a:pt x="9" y="27"/>
                      <a:pt x="11" y="27"/>
                    </a:cubicBezTo>
                    <a:cubicBezTo>
                      <a:pt x="13" y="27"/>
                      <a:pt x="15" y="26"/>
                      <a:pt x="16" y="25"/>
                    </a:cubicBez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6">
                <a:extLst>
                  <a:ext uri="{FF2B5EF4-FFF2-40B4-BE49-F238E27FC236}">
                    <a16:creationId xmlns:a16="http://schemas.microsoft.com/office/drawing/2014/main" id="{AAE50298-934C-4377-9A1C-1671DB2F24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2348" y="5683291"/>
                <a:ext cx="76200" cy="112713"/>
              </a:xfrm>
              <a:custGeom>
                <a:avLst/>
                <a:gdLst>
                  <a:gd name="T0" fmla="*/ 8 w 20"/>
                  <a:gd name="T1" fmla="*/ 10 h 30"/>
                  <a:gd name="T2" fmla="*/ 8 w 20"/>
                  <a:gd name="T3" fmla="*/ 10 h 30"/>
                  <a:gd name="T4" fmla="*/ 13 w 20"/>
                  <a:gd name="T5" fmla="*/ 8 h 30"/>
                  <a:gd name="T6" fmla="*/ 20 w 20"/>
                  <a:gd name="T7" fmla="*/ 19 h 30"/>
                  <a:gd name="T8" fmla="*/ 12 w 20"/>
                  <a:gd name="T9" fmla="*/ 30 h 30"/>
                  <a:gd name="T10" fmla="*/ 7 w 20"/>
                  <a:gd name="T11" fmla="*/ 28 h 30"/>
                  <a:gd name="T12" fmla="*/ 7 w 20"/>
                  <a:gd name="T13" fmla="*/ 28 h 30"/>
                  <a:gd name="T14" fmla="*/ 7 w 20"/>
                  <a:gd name="T15" fmla="*/ 28 h 30"/>
                  <a:gd name="T16" fmla="*/ 5 w 20"/>
                  <a:gd name="T17" fmla="*/ 30 h 30"/>
                  <a:gd name="T18" fmla="*/ 2 w 20"/>
                  <a:gd name="T19" fmla="*/ 29 h 30"/>
                  <a:gd name="T20" fmla="*/ 2 w 20"/>
                  <a:gd name="T21" fmla="*/ 29 h 30"/>
                  <a:gd name="T22" fmla="*/ 2 w 20"/>
                  <a:gd name="T23" fmla="*/ 29 h 30"/>
                  <a:gd name="T24" fmla="*/ 3 w 20"/>
                  <a:gd name="T25" fmla="*/ 24 h 30"/>
                  <a:gd name="T26" fmla="*/ 3 w 20"/>
                  <a:gd name="T27" fmla="*/ 4 h 30"/>
                  <a:gd name="T28" fmla="*/ 1 w 20"/>
                  <a:gd name="T29" fmla="*/ 4 h 30"/>
                  <a:gd name="T30" fmla="*/ 0 w 20"/>
                  <a:gd name="T31" fmla="*/ 3 h 30"/>
                  <a:gd name="T32" fmla="*/ 0 w 20"/>
                  <a:gd name="T33" fmla="*/ 0 h 30"/>
                  <a:gd name="T34" fmla="*/ 1 w 20"/>
                  <a:gd name="T35" fmla="*/ 0 h 30"/>
                  <a:gd name="T36" fmla="*/ 7 w 20"/>
                  <a:gd name="T37" fmla="*/ 0 h 30"/>
                  <a:gd name="T38" fmla="*/ 8 w 20"/>
                  <a:gd name="T39" fmla="*/ 0 h 30"/>
                  <a:gd name="T40" fmla="*/ 8 w 20"/>
                  <a:gd name="T41" fmla="*/ 10 h 30"/>
                  <a:gd name="T42" fmla="*/ 8 w 20"/>
                  <a:gd name="T43" fmla="*/ 25 h 30"/>
                  <a:gd name="T44" fmla="*/ 10 w 20"/>
                  <a:gd name="T45" fmla="*/ 26 h 30"/>
                  <a:gd name="T46" fmla="*/ 15 w 20"/>
                  <a:gd name="T47" fmla="*/ 19 h 30"/>
                  <a:gd name="T48" fmla="*/ 11 w 20"/>
                  <a:gd name="T49" fmla="*/ 12 h 30"/>
                  <a:gd name="T50" fmla="*/ 8 w 20"/>
                  <a:gd name="T51" fmla="*/ 14 h 30"/>
                  <a:gd name="T52" fmla="*/ 8 w 20"/>
                  <a:gd name="T53" fmla="*/ 14 h 30"/>
                  <a:gd name="T54" fmla="*/ 8 w 20"/>
                  <a:gd name="T5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" h="30"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9"/>
                      <a:pt x="11" y="8"/>
                      <a:pt x="13" y="8"/>
                    </a:cubicBezTo>
                    <a:cubicBezTo>
                      <a:pt x="17" y="8"/>
                      <a:pt x="20" y="10"/>
                      <a:pt x="20" y="19"/>
                    </a:cubicBezTo>
                    <a:cubicBezTo>
                      <a:pt x="20" y="28"/>
                      <a:pt x="15" y="30"/>
                      <a:pt x="12" y="30"/>
                    </a:cubicBezTo>
                    <a:cubicBezTo>
                      <a:pt x="9" y="30"/>
                      <a:pt x="8" y="29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6" y="30"/>
                      <a:pt x="6" y="30"/>
                      <a:pt x="5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8"/>
                      <a:pt x="3" y="28"/>
                      <a:pt x="3" y="2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8" y="10"/>
                    </a:lnTo>
                    <a:close/>
                    <a:moveTo>
                      <a:pt x="8" y="25"/>
                    </a:moveTo>
                    <a:cubicBezTo>
                      <a:pt x="9" y="26"/>
                      <a:pt x="10" y="26"/>
                      <a:pt x="10" y="26"/>
                    </a:cubicBezTo>
                    <a:cubicBezTo>
                      <a:pt x="14" y="26"/>
                      <a:pt x="15" y="22"/>
                      <a:pt x="15" y="19"/>
                    </a:cubicBezTo>
                    <a:cubicBezTo>
                      <a:pt x="15" y="16"/>
                      <a:pt x="15" y="12"/>
                      <a:pt x="11" y="12"/>
                    </a:cubicBezTo>
                    <a:cubicBezTo>
                      <a:pt x="10" y="12"/>
                      <a:pt x="9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lnTo>
                      <a:pt x="8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7">
                <a:extLst>
                  <a:ext uri="{FF2B5EF4-FFF2-40B4-BE49-F238E27FC236}">
                    <a16:creationId xmlns:a16="http://schemas.microsoft.com/office/drawing/2014/main" id="{AA7FAC34-CCB3-4355-9CB1-53F880CF5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701" y="5724525"/>
                <a:ext cx="71438" cy="106363"/>
              </a:xfrm>
              <a:custGeom>
                <a:avLst/>
                <a:gdLst>
                  <a:gd name="T0" fmla="*/ 18 w 19"/>
                  <a:gd name="T1" fmla="*/ 25 h 28"/>
                  <a:gd name="T2" fmla="*/ 19 w 19"/>
                  <a:gd name="T3" fmla="*/ 26 h 28"/>
                  <a:gd name="T4" fmla="*/ 11 w 19"/>
                  <a:gd name="T5" fmla="*/ 28 h 28"/>
                  <a:gd name="T6" fmla="*/ 0 w 19"/>
                  <a:gd name="T7" fmla="*/ 15 h 28"/>
                  <a:gd name="T8" fmla="*/ 12 w 19"/>
                  <a:gd name="T9" fmla="*/ 0 h 28"/>
                  <a:gd name="T10" fmla="*/ 18 w 19"/>
                  <a:gd name="T11" fmla="*/ 3 h 28"/>
                  <a:gd name="T12" fmla="*/ 18 w 19"/>
                  <a:gd name="T13" fmla="*/ 10 h 28"/>
                  <a:gd name="T14" fmla="*/ 18 w 19"/>
                  <a:gd name="T15" fmla="*/ 10 h 28"/>
                  <a:gd name="T16" fmla="*/ 14 w 19"/>
                  <a:gd name="T17" fmla="*/ 10 h 28"/>
                  <a:gd name="T18" fmla="*/ 13 w 19"/>
                  <a:gd name="T19" fmla="*/ 10 h 28"/>
                  <a:gd name="T20" fmla="*/ 13 w 19"/>
                  <a:gd name="T21" fmla="*/ 6 h 28"/>
                  <a:gd name="T22" fmla="*/ 12 w 19"/>
                  <a:gd name="T23" fmla="*/ 6 h 28"/>
                  <a:gd name="T24" fmla="*/ 7 w 19"/>
                  <a:gd name="T25" fmla="*/ 14 h 28"/>
                  <a:gd name="T26" fmla="*/ 12 w 19"/>
                  <a:gd name="T27" fmla="*/ 22 h 28"/>
                  <a:gd name="T28" fmla="*/ 16 w 19"/>
                  <a:gd name="T29" fmla="*/ 22 h 28"/>
                  <a:gd name="T30" fmla="*/ 17 w 19"/>
                  <a:gd name="T31" fmla="*/ 21 h 28"/>
                  <a:gd name="T32" fmla="*/ 17 w 19"/>
                  <a:gd name="T33" fmla="*/ 22 h 28"/>
                  <a:gd name="T34" fmla="*/ 18 w 19"/>
                  <a:gd name="T35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28">
                    <a:moveTo>
                      <a:pt x="18" y="25"/>
                    </a:moveTo>
                    <a:cubicBezTo>
                      <a:pt x="19" y="25"/>
                      <a:pt x="19" y="25"/>
                      <a:pt x="19" y="26"/>
                    </a:cubicBezTo>
                    <a:cubicBezTo>
                      <a:pt x="19" y="27"/>
                      <a:pt x="14" y="28"/>
                      <a:pt x="11" y="28"/>
                    </a:cubicBezTo>
                    <a:cubicBezTo>
                      <a:pt x="0" y="28"/>
                      <a:pt x="0" y="18"/>
                      <a:pt x="0" y="15"/>
                    </a:cubicBezTo>
                    <a:cubicBezTo>
                      <a:pt x="0" y="3"/>
                      <a:pt x="7" y="0"/>
                      <a:pt x="12" y="0"/>
                    </a:cubicBezTo>
                    <a:cubicBezTo>
                      <a:pt x="14" y="0"/>
                      <a:pt x="18" y="1"/>
                      <a:pt x="18" y="3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3" y="10"/>
                      <a:pt x="13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6"/>
                      <a:pt x="7" y="7"/>
                      <a:pt x="7" y="14"/>
                    </a:cubicBezTo>
                    <a:cubicBezTo>
                      <a:pt x="7" y="17"/>
                      <a:pt x="7" y="22"/>
                      <a:pt x="12" y="22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lnTo>
                      <a:pt x="18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8">
                <a:extLst>
                  <a:ext uri="{FF2B5EF4-FFF2-40B4-BE49-F238E27FC236}">
                    <a16:creationId xmlns:a16="http://schemas.microsoft.com/office/drawing/2014/main" id="{8829DD60-845B-4F17-8D96-F7841374F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4432" y="5543595"/>
                <a:ext cx="76200" cy="117475"/>
              </a:xfrm>
              <a:custGeom>
                <a:avLst/>
                <a:gdLst>
                  <a:gd name="T0" fmla="*/ 20 w 20"/>
                  <a:gd name="T1" fmla="*/ 29 h 31"/>
                  <a:gd name="T2" fmla="*/ 20 w 20"/>
                  <a:gd name="T3" fmla="*/ 30 h 31"/>
                  <a:gd name="T4" fmla="*/ 14 w 20"/>
                  <a:gd name="T5" fmla="*/ 30 h 31"/>
                  <a:gd name="T6" fmla="*/ 13 w 20"/>
                  <a:gd name="T7" fmla="*/ 29 h 31"/>
                  <a:gd name="T8" fmla="*/ 13 w 20"/>
                  <a:gd name="T9" fmla="*/ 28 h 31"/>
                  <a:gd name="T10" fmla="*/ 13 w 20"/>
                  <a:gd name="T11" fmla="*/ 29 h 31"/>
                  <a:gd name="T12" fmla="*/ 7 w 20"/>
                  <a:gd name="T13" fmla="*/ 31 h 31"/>
                  <a:gd name="T14" fmla="*/ 0 w 20"/>
                  <a:gd name="T15" fmla="*/ 21 h 31"/>
                  <a:gd name="T16" fmla="*/ 3 w 20"/>
                  <a:gd name="T17" fmla="*/ 11 h 31"/>
                  <a:gd name="T18" fmla="*/ 8 w 20"/>
                  <a:gd name="T19" fmla="*/ 9 h 31"/>
                  <a:gd name="T20" fmla="*/ 12 w 20"/>
                  <a:gd name="T21" fmla="*/ 10 h 31"/>
                  <a:gd name="T22" fmla="*/ 12 w 20"/>
                  <a:gd name="T23" fmla="*/ 10 h 31"/>
                  <a:gd name="T24" fmla="*/ 12 w 20"/>
                  <a:gd name="T25" fmla="*/ 4 h 31"/>
                  <a:gd name="T26" fmla="*/ 10 w 20"/>
                  <a:gd name="T27" fmla="*/ 4 h 31"/>
                  <a:gd name="T28" fmla="*/ 10 w 20"/>
                  <a:gd name="T29" fmla="*/ 4 h 31"/>
                  <a:gd name="T30" fmla="*/ 10 w 20"/>
                  <a:gd name="T31" fmla="*/ 1 h 31"/>
                  <a:gd name="T32" fmla="*/ 10 w 20"/>
                  <a:gd name="T33" fmla="*/ 0 h 31"/>
                  <a:gd name="T34" fmla="*/ 17 w 20"/>
                  <a:gd name="T35" fmla="*/ 0 h 31"/>
                  <a:gd name="T36" fmla="*/ 17 w 20"/>
                  <a:gd name="T37" fmla="*/ 1 h 31"/>
                  <a:gd name="T38" fmla="*/ 17 w 20"/>
                  <a:gd name="T39" fmla="*/ 23 h 31"/>
                  <a:gd name="T40" fmla="*/ 18 w 20"/>
                  <a:gd name="T41" fmla="*/ 26 h 31"/>
                  <a:gd name="T42" fmla="*/ 20 w 20"/>
                  <a:gd name="T43" fmla="*/ 26 h 31"/>
                  <a:gd name="T44" fmla="*/ 20 w 20"/>
                  <a:gd name="T45" fmla="*/ 27 h 31"/>
                  <a:gd name="T46" fmla="*/ 20 w 20"/>
                  <a:gd name="T47" fmla="*/ 29 h 31"/>
                  <a:gd name="T48" fmla="*/ 12 w 20"/>
                  <a:gd name="T49" fmla="*/ 14 h 31"/>
                  <a:gd name="T50" fmla="*/ 12 w 20"/>
                  <a:gd name="T51" fmla="*/ 14 h 31"/>
                  <a:gd name="T52" fmla="*/ 9 w 20"/>
                  <a:gd name="T53" fmla="*/ 13 h 31"/>
                  <a:gd name="T54" fmla="*/ 6 w 20"/>
                  <a:gd name="T55" fmla="*/ 15 h 31"/>
                  <a:gd name="T56" fmla="*/ 5 w 20"/>
                  <a:gd name="T57" fmla="*/ 20 h 31"/>
                  <a:gd name="T58" fmla="*/ 6 w 20"/>
                  <a:gd name="T59" fmla="*/ 25 h 31"/>
                  <a:gd name="T60" fmla="*/ 9 w 20"/>
                  <a:gd name="T61" fmla="*/ 26 h 31"/>
                  <a:gd name="T62" fmla="*/ 12 w 20"/>
                  <a:gd name="T63" fmla="*/ 25 h 31"/>
                  <a:gd name="T64" fmla="*/ 12 w 20"/>
                  <a:gd name="T65" fmla="*/ 1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31">
                    <a:moveTo>
                      <a:pt x="20" y="29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3" y="30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1" y="30"/>
                      <a:pt x="9" y="31"/>
                      <a:pt x="7" y="31"/>
                    </a:cubicBezTo>
                    <a:cubicBezTo>
                      <a:pt x="1" y="31"/>
                      <a:pt x="0" y="23"/>
                      <a:pt x="0" y="21"/>
                    </a:cubicBezTo>
                    <a:cubicBezTo>
                      <a:pt x="0" y="18"/>
                      <a:pt x="0" y="14"/>
                      <a:pt x="3" y="11"/>
                    </a:cubicBezTo>
                    <a:cubicBezTo>
                      <a:pt x="4" y="10"/>
                      <a:pt x="5" y="9"/>
                      <a:pt x="8" y="9"/>
                    </a:cubicBezTo>
                    <a:cubicBezTo>
                      <a:pt x="10" y="9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7" y="1"/>
                      <a:pt x="17" y="1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5"/>
                      <a:pt x="18" y="26"/>
                      <a:pt x="18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7"/>
                    </a:cubicBezTo>
                    <a:lnTo>
                      <a:pt x="20" y="29"/>
                    </a:lnTo>
                    <a:close/>
                    <a:moveTo>
                      <a:pt x="12" y="14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1" y="13"/>
                      <a:pt x="9" y="13"/>
                    </a:cubicBezTo>
                    <a:cubicBezTo>
                      <a:pt x="8" y="13"/>
                      <a:pt x="7" y="13"/>
                      <a:pt x="6" y="15"/>
                    </a:cubicBezTo>
                    <a:cubicBezTo>
                      <a:pt x="6" y="16"/>
                      <a:pt x="5" y="17"/>
                      <a:pt x="5" y="20"/>
                    </a:cubicBezTo>
                    <a:cubicBezTo>
                      <a:pt x="5" y="22"/>
                      <a:pt x="6" y="24"/>
                      <a:pt x="6" y="25"/>
                    </a:cubicBezTo>
                    <a:cubicBezTo>
                      <a:pt x="7" y="26"/>
                      <a:pt x="8" y="26"/>
                      <a:pt x="9" y="26"/>
                    </a:cubicBezTo>
                    <a:cubicBezTo>
                      <a:pt x="10" y="26"/>
                      <a:pt x="11" y="26"/>
                      <a:pt x="12" y="25"/>
                    </a:cubicBez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9">
                <a:extLst>
                  <a:ext uri="{FF2B5EF4-FFF2-40B4-BE49-F238E27FC236}">
                    <a16:creationId xmlns:a16="http://schemas.microsoft.com/office/drawing/2014/main" id="{875D25DD-AA8F-4EFB-AA3F-048A48E76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5545" y="5694404"/>
                <a:ext cx="98425" cy="120650"/>
              </a:xfrm>
              <a:custGeom>
                <a:avLst/>
                <a:gdLst>
                  <a:gd name="T0" fmla="*/ 8 w 26"/>
                  <a:gd name="T1" fmla="*/ 18 h 32"/>
                  <a:gd name="T2" fmla="*/ 15 w 26"/>
                  <a:gd name="T3" fmla="*/ 26 h 32"/>
                  <a:gd name="T4" fmla="*/ 21 w 26"/>
                  <a:gd name="T5" fmla="*/ 24 h 32"/>
                  <a:gd name="T6" fmla="*/ 21 w 26"/>
                  <a:gd name="T7" fmla="*/ 24 h 32"/>
                  <a:gd name="T8" fmla="*/ 22 w 26"/>
                  <a:gd name="T9" fmla="*/ 24 h 32"/>
                  <a:gd name="T10" fmla="*/ 23 w 26"/>
                  <a:gd name="T11" fmla="*/ 24 h 32"/>
                  <a:gd name="T12" fmla="*/ 24 w 26"/>
                  <a:gd name="T13" fmla="*/ 28 h 32"/>
                  <a:gd name="T14" fmla="*/ 25 w 26"/>
                  <a:gd name="T15" fmla="*/ 29 h 32"/>
                  <a:gd name="T16" fmla="*/ 24 w 26"/>
                  <a:gd name="T17" fmla="*/ 30 h 32"/>
                  <a:gd name="T18" fmla="*/ 14 w 26"/>
                  <a:gd name="T19" fmla="*/ 32 h 32"/>
                  <a:gd name="T20" fmla="*/ 4 w 26"/>
                  <a:gd name="T21" fmla="*/ 29 h 32"/>
                  <a:gd name="T22" fmla="*/ 0 w 26"/>
                  <a:gd name="T23" fmla="*/ 17 h 32"/>
                  <a:gd name="T24" fmla="*/ 4 w 26"/>
                  <a:gd name="T25" fmla="*/ 5 h 32"/>
                  <a:gd name="T26" fmla="*/ 14 w 26"/>
                  <a:gd name="T27" fmla="*/ 0 h 32"/>
                  <a:gd name="T28" fmla="*/ 26 w 26"/>
                  <a:gd name="T29" fmla="*/ 16 h 32"/>
                  <a:gd name="T30" fmla="*/ 24 w 26"/>
                  <a:gd name="T31" fmla="*/ 18 h 32"/>
                  <a:gd name="T32" fmla="*/ 8 w 26"/>
                  <a:gd name="T33" fmla="*/ 18 h 32"/>
                  <a:gd name="T34" fmla="*/ 17 w 26"/>
                  <a:gd name="T35" fmla="*/ 13 h 32"/>
                  <a:gd name="T36" fmla="*/ 17 w 26"/>
                  <a:gd name="T37" fmla="*/ 12 h 32"/>
                  <a:gd name="T38" fmla="*/ 17 w 26"/>
                  <a:gd name="T39" fmla="*/ 10 h 32"/>
                  <a:gd name="T40" fmla="*/ 16 w 26"/>
                  <a:gd name="T41" fmla="*/ 7 h 32"/>
                  <a:gd name="T42" fmla="*/ 13 w 26"/>
                  <a:gd name="T43" fmla="*/ 6 h 32"/>
                  <a:gd name="T44" fmla="*/ 10 w 26"/>
                  <a:gd name="T45" fmla="*/ 8 h 32"/>
                  <a:gd name="T46" fmla="*/ 8 w 26"/>
                  <a:gd name="T47" fmla="*/ 13 h 32"/>
                  <a:gd name="T48" fmla="*/ 17 w 26"/>
                  <a:gd name="T49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32">
                    <a:moveTo>
                      <a:pt x="8" y="18"/>
                    </a:moveTo>
                    <a:cubicBezTo>
                      <a:pt x="8" y="23"/>
                      <a:pt x="10" y="26"/>
                      <a:pt x="15" y="26"/>
                    </a:cubicBezTo>
                    <a:cubicBezTo>
                      <a:pt x="17" y="26"/>
                      <a:pt x="19" y="25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5" y="28"/>
                      <a:pt x="25" y="29"/>
                    </a:cubicBezTo>
                    <a:cubicBezTo>
                      <a:pt x="25" y="29"/>
                      <a:pt x="24" y="29"/>
                      <a:pt x="24" y="30"/>
                    </a:cubicBezTo>
                    <a:cubicBezTo>
                      <a:pt x="21" y="31"/>
                      <a:pt x="17" y="32"/>
                      <a:pt x="14" y="32"/>
                    </a:cubicBezTo>
                    <a:cubicBezTo>
                      <a:pt x="10" y="32"/>
                      <a:pt x="7" y="31"/>
                      <a:pt x="4" y="29"/>
                    </a:cubicBezTo>
                    <a:cubicBezTo>
                      <a:pt x="2" y="27"/>
                      <a:pt x="0" y="23"/>
                      <a:pt x="0" y="17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9" y="0"/>
                      <a:pt x="14" y="0"/>
                    </a:cubicBezTo>
                    <a:cubicBezTo>
                      <a:pt x="18" y="0"/>
                      <a:pt x="26" y="2"/>
                      <a:pt x="26" y="16"/>
                    </a:cubicBezTo>
                    <a:cubicBezTo>
                      <a:pt x="26" y="18"/>
                      <a:pt x="25" y="18"/>
                      <a:pt x="24" y="18"/>
                    </a:cubicBezTo>
                    <a:lnTo>
                      <a:pt x="8" y="18"/>
                    </a:lnTo>
                    <a:close/>
                    <a:moveTo>
                      <a:pt x="17" y="13"/>
                    </a:moveTo>
                    <a:cubicBezTo>
                      <a:pt x="17" y="13"/>
                      <a:pt x="17" y="12"/>
                      <a:pt x="17" y="12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7" y="9"/>
                      <a:pt x="17" y="8"/>
                      <a:pt x="16" y="7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2" y="6"/>
                      <a:pt x="10" y="6"/>
                      <a:pt x="10" y="8"/>
                    </a:cubicBezTo>
                    <a:cubicBezTo>
                      <a:pt x="8" y="9"/>
                      <a:pt x="8" y="11"/>
                      <a:pt x="8" y="13"/>
                    </a:cubicBezTo>
                    <a:lnTo>
                      <a:pt x="1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0">
                <a:extLst>
                  <a:ext uri="{FF2B5EF4-FFF2-40B4-BE49-F238E27FC236}">
                    <a16:creationId xmlns:a16="http://schemas.microsoft.com/office/drawing/2014/main" id="{88ED738D-1A8B-4A29-B03E-99BC4CBF0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997" y="5502328"/>
                <a:ext cx="85725" cy="166688"/>
              </a:xfrm>
              <a:custGeom>
                <a:avLst/>
                <a:gdLst>
                  <a:gd name="T0" fmla="*/ 13 w 23"/>
                  <a:gd name="T1" fmla="*/ 39 h 44"/>
                  <a:gd name="T2" fmla="*/ 18 w 23"/>
                  <a:gd name="T3" fmla="*/ 39 h 44"/>
                  <a:gd name="T4" fmla="*/ 19 w 23"/>
                  <a:gd name="T5" fmla="*/ 39 h 44"/>
                  <a:gd name="T6" fmla="*/ 19 w 23"/>
                  <a:gd name="T7" fmla="*/ 43 h 44"/>
                  <a:gd name="T8" fmla="*/ 18 w 23"/>
                  <a:gd name="T9" fmla="*/ 44 h 44"/>
                  <a:gd name="T10" fmla="*/ 1 w 23"/>
                  <a:gd name="T11" fmla="*/ 44 h 44"/>
                  <a:gd name="T12" fmla="*/ 1 w 23"/>
                  <a:gd name="T13" fmla="*/ 43 h 44"/>
                  <a:gd name="T14" fmla="*/ 1 w 23"/>
                  <a:gd name="T15" fmla="*/ 39 h 44"/>
                  <a:gd name="T16" fmla="*/ 1 w 23"/>
                  <a:gd name="T17" fmla="*/ 39 h 44"/>
                  <a:gd name="T18" fmla="*/ 6 w 23"/>
                  <a:gd name="T19" fmla="*/ 39 h 44"/>
                  <a:gd name="T20" fmla="*/ 6 w 23"/>
                  <a:gd name="T21" fmla="*/ 20 h 44"/>
                  <a:gd name="T22" fmla="*/ 1 w 23"/>
                  <a:gd name="T23" fmla="*/ 20 h 44"/>
                  <a:gd name="T24" fmla="*/ 0 w 23"/>
                  <a:gd name="T25" fmla="*/ 19 h 44"/>
                  <a:gd name="T26" fmla="*/ 0 w 23"/>
                  <a:gd name="T27" fmla="*/ 15 h 44"/>
                  <a:gd name="T28" fmla="*/ 1 w 23"/>
                  <a:gd name="T29" fmla="*/ 14 h 44"/>
                  <a:gd name="T30" fmla="*/ 6 w 23"/>
                  <a:gd name="T31" fmla="*/ 14 h 44"/>
                  <a:gd name="T32" fmla="*/ 6 w 23"/>
                  <a:gd name="T33" fmla="*/ 12 h 44"/>
                  <a:gd name="T34" fmla="*/ 8 w 23"/>
                  <a:gd name="T35" fmla="*/ 3 h 44"/>
                  <a:gd name="T36" fmla="*/ 15 w 23"/>
                  <a:gd name="T37" fmla="*/ 0 h 44"/>
                  <a:gd name="T38" fmla="*/ 21 w 23"/>
                  <a:gd name="T39" fmla="*/ 1 h 44"/>
                  <a:gd name="T40" fmla="*/ 23 w 23"/>
                  <a:gd name="T41" fmla="*/ 3 h 44"/>
                  <a:gd name="T42" fmla="*/ 21 w 23"/>
                  <a:gd name="T43" fmla="*/ 7 h 44"/>
                  <a:gd name="T44" fmla="*/ 21 w 23"/>
                  <a:gd name="T45" fmla="*/ 8 h 44"/>
                  <a:gd name="T46" fmla="*/ 20 w 23"/>
                  <a:gd name="T47" fmla="*/ 8 h 44"/>
                  <a:gd name="T48" fmla="*/ 17 w 23"/>
                  <a:gd name="T49" fmla="*/ 7 h 44"/>
                  <a:gd name="T50" fmla="*/ 14 w 23"/>
                  <a:gd name="T51" fmla="*/ 8 h 44"/>
                  <a:gd name="T52" fmla="*/ 13 w 23"/>
                  <a:gd name="T53" fmla="*/ 12 h 44"/>
                  <a:gd name="T54" fmla="*/ 13 w 23"/>
                  <a:gd name="T55" fmla="*/ 14 h 44"/>
                  <a:gd name="T56" fmla="*/ 20 w 23"/>
                  <a:gd name="T57" fmla="*/ 14 h 44"/>
                  <a:gd name="T58" fmla="*/ 21 w 23"/>
                  <a:gd name="T59" fmla="*/ 15 h 44"/>
                  <a:gd name="T60" fmla="*/ 21 w 23"/>
                  <a:gd name="T61" fmla="*/ 15 h 44"/>
                  <a:gd name="T62" fmla="*/ 21 w 23"/>
                  <a:gd name="T63" fmla="*/ 15 h 44"/>
                  <a:gd name="T64" fmla="*/ 20 w 23"/>
                  <a:gd name="T65" fmla="*/ 19 h 44"/>
                  <a:gd name="T66" fmla="*/ 19 w 23"/>
                  <a:gd name="T67" fmla="*/ 20 h 44"/>
                  <a:gd name="T68" fmla="*/ 13 w 23"/>
                  <a:gd name="T69" fmla="*/ 20 h 44"/>
                  <a:gd name="T70" fmla="*/ 13 w 23"/>
                  <a:gd name="T71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" h="44">
                    <a:moveTo>
                      <a:pt x="13" y="39"/>
                    </a:moveTo>
                    <a:cubicBezTo>
                      <a:pt x="18" y="39"/>
                      <a:pt x="18" y="39"/>
                      <a:pt x="18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19" y="44"/>
                      <a:pt x="19" y="44"/>
                      <a:pt x="18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44"/>
                      <a:pt x="1" y="44"/>
                      <a:pt x="1" y="43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0" y="20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1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6"/>
                      <a:pt x="8" y="3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8" y="0"/>
                      <a:pt x="21" y="1"/>
                      <a:pt x="21" y="1"/>
                    </a:cubicBezTo>
                    <a:cubicBezTo>
                      <a:pt x="23" y="2"/>
                      <a:pt x="23" y="3"/>
                      <a:pt x="23" y="3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8"/>
                      <a:pt x="20" y="8"/>
                    </a:cubicBezTo>
                    <a:cubicBezTo>
                      <a:pt x="18" y="7"/>
                      <a:pt x="17" y="7"/>
                      <a:pt x="17" y="7"/>
                    </a:cubicBezTo>
                    <a:cubicBezTo>
                      <a:pt x="15" y="7"/>
                      <a:pt x="14" y="7"/>
                      <a:pt x="14" y="8"/>
                    </a:cubicBezTo>
                    <a:cubicBezTo>
                      <a:pt x="13" y="9"/>
                      <a:pt x="13" y="10"/>
                      <a:pt x="13" y="12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20" y="20"/>
                      <a:pt x="19" y="20"/>
                    </a:cubicBezTo>
                    <a:cubicBezTo>
                      <a:pt x="13" y="20"/>
                      <a:pt x="13" y="20"/>
                      <a:pt x="13" y="20"/>
                    </a:cubicBezTo>
                    <a:lnTo>
                      <a:pt x="13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">
                <a:extLst>
                  <a:ext uri="{FF2B5EF4-FFF2-40B4-BE49-F238E27FC236}">
                    <a16:creationId xmlns:a16="http://schemas.microsoft.com/office/drawing/2014/main" id="{D59A663A-8F12-495E-B350-7A5D7DE582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0911" y="5732509"/>
                <a:ext cx="68263" cy="112713"/>
              </a:xfrm>
              <a:custGeom>
                <a:avLst/>
                <a:gdLst>
                  <a:gd name="T0" fmla="*/ 17 w 18"/>
                  <a:gd name="T1" fmla="*/ 14 h 30"/>
                  <a:gd name="T2" fmla="*/ 17 w 18"/>
                  <a:gd name="T3" fmla="*/ 23 h 30"/>
                  <a:gd name="T4" fmla="*/ 17 w 18"/>
                  <a:gd name="T5" fmla="*/ 26 h 30"/>
                  <a:gd name="T6" fmla="*/ 15 w 18"/>
                  <a:gd name="T7" fmla="*/ 28 h 30"/>
                  <a:gd name="T8" fmla="*/ 9 w 18"/>
                  <a:gd name="T9" fmla="*/ 30 h 30"/>
                  <a:gd name="T10" fmla="*/ 2 w 18"/>
                  <a:gd name="T11" fmla="*/ 29 h 30"/>
                  <a:gd name="T12" fmla="*/ 0 w 18"/>
                  <a:gd name="T13" fmla="*/ 28 h 30"/>
                  <a:gd name="T14" fmla="*/ 0 w 18"/>
                  <a:gd name="T15" fmla="*/ 28 h 30"/>
                  <a:gd name="T16" fmla="*/ 1 w 18"/>
                  <a:gd name="T17" fmla="*/ 27 h 30"/>
                  <a:gd name="T18" fmla="*/ 1 w 18"/>
                  <a:gd name="T19" fmla="*/ 25 h 30"/>
                  <a:gd name="T20" fmla="*/ 2 w 18"/>
                  <a:gd name="T21" fmla="*/ 24 h 30"/>
                  <a:gd name="T22" fmla="*/ 3 w 18"/>
                  <a:gd name="T23" fmla="*/ 25 h 30"/>
                  <a:gd name="T24" fmla="*/ 9 w 18"/>
                  <a:gd name="T25" fmla="*/ 26 h 30"/>
                  <a:gd name="T26" fmla="*/ 12 w 18"/>
                  <a:gd name="T27" fmla="*/ 22 h 30"/>
                  <a:gd name="T28" fmla="*/ 12 w 18"/>
                  <a:gd name="T29" fmla="*/ 20 h 30"/>
                  <a:gd name="T30" fmla="*/ 12 w 18"/>
                  <a:gd name="T31" fmla="*/ 20 h 30"/>
                  <a:gd name="T32" fmla="*/ 11 w 18"/>
                  <a:gd name="T33" fmla="*/ 20 h 30"/>
                  <a:gd name="T34" fmla="*/ 7 w 18"/>
                  <a:gd name="T35" fmla="*/ 21 h 30"/>
                  <a:gd name="T36" fmla="*/ 0 w 18"/>
                  <a:gd name="T37" fmla="*/ 11 h 30"/>
                  <a:gd name="T38" fmla="*/ 8 w 18"/>
                  <a:gd name="T39" fmla="*/ 1 h 30"/>
                  <a:gd name="T40" fmla="*/ 12 w 18"/>
                  <a:gd name="T41" fmla="*/ 2 h 30"/>
                  <a:gd name="T42" fmla="*/ 12 w 18"/>
                  <a:gd name="T43" fmla="*/ 2 h 30"/>
                  <a:gd name="T44" fmla="*/ 14 w 18"/>
                  <a:gd name="T45" fmla="*/ 1 h 30"/>
                  <a:gd name="T46" fmla="*/ 17 w 18"/>
                  <a:gd name="T47" fmla="*/ 2 h 30"/>
                  <a:gd name="T48" fmla="*/ 18 w 18"/>
                  <a:gd name="T49" fmla="*/ 2 h 30"/>
                  <a:gd name="T50" fmla="*/ 18 w 18"/>
                  <a:gd name="T51" fmla="*/ 3 h 30"/>
                  <a:gd name="T52" fmla="*/ 17 w 18"/>
                  <a:gd name="T53" fmla="*/ 7 h 30"/>
                  <a:gd name="T54" fmla="*/ 17 w 18"/>
                  <a:gd name="T55" fmla="*/ 14 h 30"/>
                  <a:gd name="T56" fmla="*/ 12 w 18"/>
                  <a:gd name="T57" fmla="*/ 6 h 30"/>
                  <a:gd name="T58" fmla="*/ 12 w 18"/>
                  <a:gd name="T59" fmla="*/ 6 h 30"/>
                  <a:gd name="T60" fmla="*/ 9 w 18"/>
                  <a:gd name="T61" fmla="*/ 5 h 30"/>
                  <a:gd name="T62" fmla="*/ 5 w 18"/>
                  <a:gd name="T63" fmla="*/ 11 h 30"/>
                  <a:gd name="T64" fmla="*/ 8 w 18"/>
                  <a:gd name="T65" fmla="*/ 17 h 30"/>
                  <a:gd name="T66" fmla="*/ 12 w 18"/>
                  <a:gd name="T67" fmla="*/ 16 h 30"/>
                  <a:gd name="T68" fmla="*/ 12 w 18"/>
                  <a:gd name="T69" fmla="*/ 16 h 30"/>
                  <a:gd name="T70" fmla="*/ 12 w 18"/>
                  <a:gd name="T71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" h="30">
                    <a:moveTo>
                      <a:pt x="17" y="14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7" y="25"/>
                      <a:pt x="17" y="26"/>
                    </a:cubicBezTo>
                    <a:cubicBezTo>
                      <a:pt x="16" y="26"/>
                      <a:pt x="16" y="27"/>
                      <a:pt x="15" y="28"/>
                    </a:cubicBezTo>
                    <a:cubicBezTo>
                      <a:pt x="13" y="30"/>
                      <a:pt x="11" y="30"/>
                      <a:pt x="9" y="30"/>
                    </a:cubicBezTo>
                    <a:cubicBezTo>
                      <a:pt x="5" y="30"/>
                      <a:pt x="3" y="29"/>
                      <a:pt x="2" y="29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7"/>
                      <a:pt x="1" y="2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2" y="24"/>
                      <a:pt x="2" y="24"/>
                    </a:cubicBezTo>
                    <a:cubicBezTo>
                      <a:pt x="2" y="24"/>
                      <a:pt x="2" y="24"/>
                      <a:pt x="3" y="25"/>
                    </a:cubicBezTo>
                    <a:cubicBezTo>
                      <a:pt x="4" y="25"/>
                      <a:pt x="7" y="26"/>
                      <a:pt x="9" y="26"/>
                    </a:cubicBezTo>
                    <a:cubicBezTo>
                      <a:pt x="10" y="26"/>
                      <a:pt x="12" y="26"/>
                      <a:pt x="12" y="22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8" y="21"/>
                      <a:pt x="7" y="21"/>
                    </a:cubicBezTo>
                    <a:cubicBezTo>
                      <a:pt x="3" y="21"/>
                      <a:pt x="0" y="19"/>
                      <a:pt x="0" y="11"/>
                    </a:cubicBezTo>
                    <a:cubicBezTo>
                      <a:pt x="0" y="3"/>
                      <a:pt x="4" y="1"/>
                      <a:pt x="8" y="1"/>
                    </a:cubicBezTo>
                    <a:cubicBezTo>
                      <a:pt x="10" y="1"/>
                      <a:pt x="11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7" y="4"/>
                      <a:pt x="17" y="5"/>
                      <a:pt x="17" y="7"/>
                    </a:cubicBezTo>
                    <a:lnTo>
                      <a:pt x="17" y="14"/>
                    </a:ln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0" y="5"/>
                      <a:pt x="9" y="5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3"/>
                      <a:pt x="5" y="17"/>
                      <a:pt x="8" y="17"/>
                    </a:cubicBezTo>
                    <a:cubicBezTo>
                      <a:pt x="9" y="17"/>
                      <a:pt x="11" y="17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2">
                <a:extLst>
                  <a:ext uri="{FF2B5EF4-FFF2-40B4-BE49-F238E27FC236}">
                    <a16:creationId xmlns:a16="http://schemas.microsoft.com/office/drawing/2014/main" id="{809264DE-90ED-49E3-A21C-7071BF306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713" y="5589588"/>
                <a:ext cx="90488" cy="120650"/>
              </a:xfrm>
              <a:custGeom>
                <a:avLst/>
                <a:gdLst>
                  <a:gd name="T0" fmla="*/ 23 w 24"/>
                  <a:gd name="T1" fmla="*/ 31 h 32"/>
                  <a:gd name="T2" fmla="*/ 23 w 24"/>
                  <a:gd name="T3" fmla="*/ 32 h 32"/>
                  <a:gd name="T4" fmla="*/ 15 w 24"/>
                  <a:gd name="T5" fmla="*/ 32 h 32"/>
                  <a:gd name="T6" fmla="*/ 15 w 24"/>
                  <a:gd name="T7" fmla="*/ 31 h 32"/>
                  <a:gd name="T8" fmla="*/ 15 w 24"/>
                  <a:gd name="T9" fmla="*/ 18 h 32"/>
                  <a:gd name="T10" fmla="*/ 14 w 24"/>
                  <a:gd name="T11" fmla="*/ 15 h 32"/>
                  <a:gd name="T12" fmla="*/ 12 w 24"/>
                  <a:gd name="T13" fmla="*/ 14 h 32"/>
                  <a:gd name="T14" fmla="*/ 9 w 24"/>
                  <a:gd name="T15" fmla="*/ 16 h 32"/>
                  <a:gd name="T16" fmla="*/ 9 w 24"/>
                  <a:gd name="T17" fmla="*/ 28 h 32"/>
                  <a:gd name="T18" fmla="*/ 11 w 24"/>
                  <a:gd name="T19" fmla="*/ 28 h 32"/>
                  <a:gd name="T20" fmla="*/ 11 w 24"/>
                  <a:gd name="T21" fmla="*/ 28 h 32"/>
                  <a:gd name="T22" fmla="*/ 11 w 24"/>
                  <a:gd name="T23" fmla="*/ 31 h 32"/>
                  <a:gd name="T24" fmla="*/ 11 w 24"/>
                  <a:gd name="T25" fmla="*/ 32 h 32"/>
                  <a:gd name="T26" fmla="*/ 1 w 24"/>
                  <a:gd name="T27" fmla="*/ 32 h 32"/>
                  <a:gd name="T28" fmla="*/ 0 w 24"/>
                  <a:gd name="T29" fmla="*/ 31 h 32"/>
                  <a:gd name="T30" fmla="*/ 0 w 24"/>
                  <a:gd name="T31" fmla="*/ 28 h 32"/>
                  <a:gd name="T32" fmla="*/ 1 w 24"/>
                  <a:gd name="T33" fmla="*/ 28 h 32"/>
                  <a:gd name="T34" fmla="*/ 3 w 24"/>
                  <a:gd name="T35" fmla="*/ 28 h 32"/>
                  <a:gd name="T36" fmla="*/ 3 w 24"/>
                  <a:gd name="T37" fmla="*/ 4 h 32"/>
                  <a:gd name="T38" fmla="*/ 1 w 24"/>
                  <a:gd name="T39" fmla="*/ 4 h 32"/>
                  <a:gd name="T40" fmla="*/ 0 w 24"/>
                  <a:gd name="T41" fmla="*/ 3 h 32"/>
                  <a:gd name="T42" fmla="*/ 0 w 24"/>
                  <a:gd name="T43" fmla="*/ 1 h 32"/>
                  <a:gd name="T44" fmla="*/ 1 w 24"/>
                  <a:gd name="T45" fmla="*/ 0 h 32"/>
                  <a:gd name="T46" fmla="*/ 8 w 24"/>
                  <a:gd name="T47" fmla="*/ 0 h 32"/>
                  <a:gd name="T48" fmla="*/ 9 w 24"/>
                  <a:gd name="T49" fmla="*/ 1 h 32"/>
                  <a:gd name="T50" fmla="*/ 9 w 24"/>
                  <a:gd name="T51" fmla="*/ 12 h 32"/>
                  <a:gd name="T52" fmla="*/ 15 w 24"/>
                  <a:gd name="T53" fmla="*/ 9 h 32"/>
                  <a:gd name="T54" fmla="*/ 21 w 24"/>
                  <a:gd name="T55" fmla="*/ 16 h 32"/>
                  <a:gd name="T56" fmla="*/ 21 w 24"/>
                  <a:gd name="T57" fmla="*/ 28 h 32"/>
                  <a:gd name="T58" fmla="*/ 23 w 24"/>
                  <a:gd name="T59" fmla="*/ 28 h 32"/>
                  <a:gd name="T60" fmla="*/ 23 w 24"/>
                  <a:gd name="T61" fmla="*/ 28 h 32"/>
                  <a:gd name="T62" fmla="*/ 23 w 24"/>
                  <a:gd name="T6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32">
                    <a:moveTo>
                      <a:pt x="23" y="31"/>
                    </a:moveTo>
                    <a:cubicBezTo>
                      <a:pt x="23" y="32"/>
                      <a:pt x="24" y="32"/>
                      <a:pt x="23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1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7"/>
                      <a:pt x="15" y="16"/>
                      <a:pt x="14" y="15"/>
                    </a:cubicBezTo>
                    <a:cubicBezTo>
                      <a:pt x="14" y="14"/>
                      <a:pt x="14" y="14"/>
                      <a:pt x="12" y="14"/>
                    </a:cubicBezTo>
                    <a:cubicBezTo>
                      <a:pt x="11" y="14"/>
                      <a:pt x="9" y="15"/>
                      <a:pt x="9" y="16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2" y="28"/>
                      <a:pt x="11" y="28"/>
                      <a:pt x="11" y="2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2" y="32"/>
                      <a:pt x="1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0"/>
                      <a:pt x="13" y="9"/>
                      <a:pt x="15" y="9"/>
                    </a:cubicBezTo>
                    <a:cubicBezTo>
                      <a:pt x="20" y="9"/>
                      <a:pt x="21" y="14"/>
                      <a:pt x="21" y="1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8"/>
                      <a:pt x="23" y="28"/>
                      <a:pt x="23" y="2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3">
                <a:extLst>
                  <a:ext uri="{FF2B5EF4-FFF2-40B4-BE49-F238E27FC236}">
                    <a16:creationId xmlns:a16="http://schemas.microsoft.com/office/drawing/2014/main" id="{5BB4D0C9-6AE8-4DCB-AA96-FE0104A1EE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7026" y="5570538"/>
                <a:ext cx="41275" cy="112713"/>
              </a:xfrm>
              <a:custGeom>
                <a:avLst/>
                <a:gdLst>
                  <a:gd name="T0" fmla="*/ 11 w 11"/>
                  <a:gd name="T1" fmla="*/ 29 h 30"/>
                  <a:gd name="T2" fmla="*/ 11 w 11"/>
                  <a:gd name="T3" fmla="*/ 30 h 30"/>
                  <a:gd name="T4" fmla="*/ 0 w 11"/>
                  <a:gd name="T5" fmla="*/ 30 h 30"/>
                  <a:gd name="T6" fmla="*/ 0 w 11"/>
                  <a:gd name="T7" fmla="*/ 29 h 30"/>
                  <a:gd name="T8" fmla="*/ 0 w 11"/>
                  <a:gd name="T9" fmla="*/ 27 h 30"/>
                  <a:gd name="T10" fmla="*/ 0 w 11"/>
                  <a:gd name="T11" fmla="*/ 26 h 30"/>
                  <a:gd name="T12" fmla="*/ 3 w 11"/>
                  <a:gd name="T13" fmla="*/ 26 h 30"/>
                  <a:gd name="T14" fmla="*/ 3 w 11"/>
                  <a:gd name="T15" fmla="*/ 14 h 30"/>
                  <a:gd name="T16" fmla="*/ 0 w 11"/>
                  <a:gd name="T17" fmla="*/ 14 h 30"/>
                  <a:gd name="T18" fmla="*/ 0 w 11"/>
                  <a:gd name="T19" fmla="*/ 13 h 30"/>
                  <a:gd name="T20" fmla="*/ 0 w 11"/>
                  <a:gd name="T21" fmla="*/ 10 h 30"/>
                  <a:gd name="T22" fmla="*/ 0 w 11"/>
                  <a:gd name="T23" fmla="*/ 10 h 30"/>
                  <a:gd name="T24" fmla="*/ 8 w 11"/>
                  <a:gd name="T25" fmla="*/ 10 h 30"/>
                  <a:gd name="T26" fmla="*/ 8 w 11"/>
                  <a:gd name="T27" fmla="*/ 10 h 30"/>
                  <a:gd name="T28" fmla="*/ 8 w 11"/>
                  <a:gd name="T29" fmla="*/ 26 h 30"/>
                  <a:gd name="T30" fmla="*/ 11 w 11"/>
                  <a:gd name="T31" fmla="*/ 26 h 30"/>
                  <a:gd name="T32" fmla="*/ 11 w 11"/>
                  <a:gd name="T33" fmla="*/ 27 h 30"/>
                  <a:gd name="T34" fmla="*/ 11 w 11"/>
                  <a:gd name="T35" fmla="*/ 29 h 30"/>
                  <a:gd name="T36" fmla="*/ 6 w 11"/>
                  <a:gd name="T37" fmla="*/ 7 h 30"/>
                  <a:gd name="T38" fmla="*/ 2 w 11"/>
                  <a:gd name="T39" fmla="*/ 4 h 30"/>
                  <a:gd name="T40" fmla="*/ 6 w 11"/>
                  <a:gd name="T41" fmla="*/ 0 h 30"/>
                  <a:gd name="T42" fmla="*/ 9 w 11"/>
                  <a:gd name="T43" fmla="*/ 4 h 30"/>
                  <a:gd name="T44" fmla="*/ 6 w 11"/>
                  <a:gd name="T45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30">
                    <a:moveTo>
                      <a:pt x="11" y="29"/>
                    </a:moveTo>
                    <a:cubicBezTo>
                      <a:pt x="11" y="30"/>
                      <a:pt x="11" y="30"/>
                      <a:pt x="11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6"/>
                      <a:pt x="0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7"/>
                      <a:pt x="11" y="27"/>
                    </a:cubicBezTo>
                    <a:lnTo>
                      <a:pt x="11" y="29"/>
                    </a:lnTo>
                    <a:close/>
                    <a:moveTo>
                      <a:pt x="6" y="7"/>
                    </a:moveTo>
                    <a:cubicBezTo>
                      <a:pt x="4" y="7"/>
                      <a:pt x="2" y="6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7" y="0"/>
                      <a:pt x="9" y="2"/>
                      <a:pt x="9" y="4"/>
                    </a:cubicBezTo>
                    <a:cubicBezTo>
                      <a:pt x="9" y="6"/>
                      <a:pt x="7" y="7"/>
                      <a:pt x="6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4">
                <a:extLst>
                  <a:ext uri="{FF2B5EF4-FFF2-40B4-BE49-F238E27FC236}">
                    <a16:creationId xmlns:a16="http://schemas.microsoft.com/office/drawing/2014/main" id="{072913E8-4F16-4CF5-A563-CD8F3FA143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09984" y="5653129"/>
                <a:ext cx="44450" cy="150813"/>
              </a:xfrm>
              <a:custGeom>
                <a:avLst/>
                <a:gdLst>
                  <a:gd name="T0" fmla="*/ 12 w 12"/>
                  <a:gd name="T1" fmla="*/ 30 h 40"/>
                  <a:gd name="T2" fmla="*/ 10 w 12"/>
                  <a:gd name="T3" fmla="*/ 37 h 40"/>
                  <a:gd name="T4" fmla="*/ 5 w 12"/>
                  <a:gd name="T5" fmla="*/ 40 h 40"/>
                  <a:gd name="T6" fmla="*/ 1 w 12"/>
                  <a:gd name="T7" fmla="*/ 39 h 40"/>
                  <a:gd name="T8" fmla="*/ 0 w 12"/>
                  <a:gd name="T9" fmla="*/ 38 h 40"/>
                  <a:gd name="T10" fmla="*/ 1 w 12"/>
                  <a:gd name="T11" fmla="*/ 35 h 40"/>
                  <a:gd name="T12" fmla="*/ 2 w 12"/>
                  <a:gd name="T13" fmla="*/ 35 h 40"/>
                  <a:gd name="T14" fmla="*/ 4 w 12"/>
                  <a:gd name="T15" fmla="*/ 36 h 40"/>
                  <a:gd name="T16" fmla="*/ 6 w 12"/>
                  <a:gd name="T17" fmla="*/ 34 h 40"/>
                  <a:gd name="T18" fmla="*/ 6 w 12"/>
                  <a:gd name="T19" fmla="*/ 31 h 40"/>
                  <a:gd name="T20" fmla="*/ 6 w 12"/>
                  <a:gd name="T21" fmla="*/ 14 h 40"/>
                  <a:gd name="T22" fmla="*/ 3 w 12"/>
                  <a:gd name="T23" fmla="*/ 14 h 40"/>
                  <a:gd name="T24" fmla="*/ 3 w 12"/>
                  <a:gd name="T25" fmla="*/ 13 h 40"/>
                  <a:gd name="T26" fmla="*/ 3 w 12"/>
                  <a:gd name="T27" fmla="*/ 11 h 40"/>
                  <a:gd name="T28" fmla="*/ 3 w 12"/>
                  <a:gd name="T29" fmla="*/ 10 h 40"/>
                  <a:gd name="T30" fmla="*/ 11 w 12"/>
                  <a:gd name="T31" fmla="*/ 10 h 40"/>
                  <a:gd name="T32" fmla="*/ 12 w 12"/>
                  <a:gd name="T33" fmla="*/ 11 h 40"/>
                  <a:gd name="T34" fmla="*/ 12 w 12"/>
                  <a:gd name="T35" fmla="*/ 30 h 40"/>
                  <a:gd name="T36" fmla="*/ 9 w 12"/>
                  <a:gd name="T37" fmla="*/ 7 h 40"/>
                  <a:gd name="T38" fmla="*/ 5 w 12"/>
                  <a:gd name="T39" fmla="*/ 4 h 40"/>
                  <a:gd name="T40" fmla="*/ 9 w 12"/>
                  <a:gd name="T41" fmla="*/ 0 h 40"/>
                  <a:gd name="T42" fmla="*/ 12 w 12"/>
                  <a:gd name="T43" fmla="*/ 4 h 40"/>
                  <a:gd name="T44" fmla="*/ 9 w 12"/>
                  <a:gd name="T45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40">
                    <a:moveTo>
                      <a:pt x="12" y="30"/>
                    </a:moveTo>
                    <a:cubicBezTo>
                      <a:pt x="12" y="33"/>
                      <a:pt x="12" y="35"/>
                      <a:pt x="10" y="37"/>
                    </a:cubicBezTo>
                    <a:cubicBezTo>
                      <a:pt x="9" y="39"/>
                      <a:pt x="8" y="40"/>
                      <a:pt x="5" y="40"/>
                    </a:cubicBezTo>
                    <a:cubicBezTo>
                      <a:pt x="3" y="40"/>
                      <a:pt x="1" y="39"/>
                      <a:pt x="1" y="39"/>
                    </a:cubicBezTo>
                    <a:cubicBezTo>
                      <a:pt x="0" y="39"/>
                      <a:pt x="0" y="39"/>
                      <a:pt x="0" y="38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5"/>
                      <a:pt x="2" y="35"/>
                      <a:pt x="2" y="35"/>
                    </a:cubicBezTo>
                    <a:cubicBezTo>
                      <a:pt x="2" y="35"/>
                      <a:pt x="3" y="36"/>
                      <a:pt x="4" y="36"/>
                    </a:cubicBezTo>
                    <a:cubicBezTo>
                      <a:pt x="5" y="36"/>
                      <a:pt x="6" y="35"/>
                      <a:pt x="6" y="34"/>
                    </a:cubicBezTo>
                    <a:cubicBezTo>
                      <a:pt x="6" y="33"/>
                      <a:pt x="6" y="32"/>
                      <a:pt x="6" y="31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3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1"/>
                    </a:cubicBezTo>
                    <a:lnTo>
                      <a:pt x="12" y="30"/>
                    </a:lnTo>
                    <a:close/>
                    <a:moveTo>
                      <a:pt x="9" y="7"/>
                    </a:moveTo>
                    <a:cubicBezTo>
                      <a:pt x="7" y="7"/>
                      <a:pt x="5" y="6"/>
                      <a:pt x="5" y="4"/>
                    </a:cubicBezTo>
                    <a:cubicBezTo>
                      <a:pt x="5" y="2"/>
                      <a:pt x="7" y="0"/>
                      <a:pt x="9" y="0"/>
                    </a:cubicBezTo>
                    <a:cubicBezTo>
                      <a:pt x="11" y="0"/>
                      <a:pt x="12" y="2"/>
                      <a:pt x="12" y="4"/>
                    </a:cubicBezTo>
                    <a:cubicBezTo>
                      <a:pt x="12" y="6"/>
                      <a:pt x="11" y="7"/>
                      <a:pt x="9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5">
                <a:extLst>
                  <a:ext uri="{FF2B5EF4-FFF2-40B4-BE49-F238E27FC236}">
                    <a16:creationId xmlns:a16="http://schemas.microsoft.com/office/drawing/2014/main" id="{214068E8-DF5E-46F4-BA99-6BC9352C3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945" y="5494387"/>
                <a:ext cx="82550" cy="112713"/>
              </a:xfrm>
              <a:custGeom>
                <a:avLst/>
                <a:gdLst>
                  <a:gd name="T0" fmla="*/ 22 w 22"/>
                  <a:gd name="T1" fmla="*/ 29 h 30"/>
                  <a:gd name="T2" fmla="*/ 21 w 22"/>
                  <a:gd name="T3" fmla="*/ 30 h 30"/>
                  <a:gd name="T4" fmla="*/ 16 w 22"/>
                  <a:gd name="T5" fmla="*/ 30 h 30"/>
                  <a:gd name="T6" fmla="*/ 15 w 22"/>
                  <a:gd name="T7" fmla="*/ 29 h 30"/>
                  <a:gd name="T8" fmla="*/ 8 w 22"/>
                  <a:gd name="T9" fmla="*/ 19 h 30"/>
                  <a:gd name="T10" fmla="*/ 8 w 22"/>
                  <a:gd name="T11" fmla="*/ 26 h 30"/>
                  <a:gd name="T12" fmla="*/ 10 w 22"/>
                  <a:gd name="T13" fmla="*/ 26 h 30"/>
                  <a:gd name="T14" fmla="*/ 11 w 22"/>
                  <a:gd name="T15" fmla="*/ 26 h 30"/>
                  <a:gd name="T16" fmla="*/ 11 w 22"/>
                  <a:gd name="T17" fmla="*/ 29 h 30"/>
                  <a:gd name="T18" fmla="*/ 10 w 22"/>
                  <a:gd name="T19" fmla="*/ 30 h 30"/>
                  <a:gd name="T20" fmla="*/ 1 w 22"/>
                  <a:gd name="T21" fmla="*/ 30 h 30"/>
                  <a:gd name="T22" fmla="*/ 0 w 22"/>
                  <a:gd name="T23" fmla="*/ 29 h 30"/>
                  <a:gd name="T24" fmla="*/ 0 w 22"/>
                  <a:gd name="T25" fmla="*/ 26 h 30"/>
                  <a:gd name="T26" fmla="*/ 1 w 22"/>
                  <a:gd name="T27" fmla="*/ 26 h 30"/>
                  <a:gd name="T28" fmla="*/ 3 w 22"/>
                  <a:gd name="T29" fmla="*/ 26 h 30"/>
                  <a:gd name="T30" fmla="*/ 3 w 22"/>
                  <a:gd name="T31" fmla="*/ 4 h 30"/>
                  <a:gd name="T32" fmla="*/ 1 w 22"/>
                  <a:gd name="T33" fmla="*/ 4 h 30"/>
                  <a:gd name="T34" fmla="*/ 0 w 22"/>
                  <a:gd name="T35" fmla="*/ 3 h 30"/>
                  <a:gd name="T36" fmla="*/ 0 w 22"/>
                  <a:gd name="T37" fmla="*/ 1 h 30"/>
                  <a:gd name="T38" fmla="*/ 1 w 22"/>
                  <a:gd name="T39" fmla="*/ 0 h 30"/>
                  <a:gd name="T40" fmla="*/ 8 w 22"/>
                  <a:gd name="T41" fmla="*/ 0 h 30"/>
                  <a:gd name="T42" fmla="*/ 8 w 22"/>
                  <a:gd name="T43" fmla="*/ 1 h 30"/>
                  <a:gd name="T44" fmla="*/ 8 w 22"/>
                  <a:gd name="T45" fmla="*/ 17 h 30"/>
                  <a:gd name="T46" fmla="*/ 13 w 22"/>
                  <a:gd name="T47" fmla="*/ 13 h 30"/>
                  <a:gd name="T48" fmla="*/ 12 w 22"/>
                  <a:gd name="T49" fmla="*/ 13 h 30"/>
                  <a:gd name="T50" fmla="*/ 11 w 22"/>
                  <a:gd name="T51" fmla="*/ 12 h 30"/>
                  <a:gd name="T52" fmla="*/ 11 w 22"/>
                  <a:gd name="T53" fmla="*/ 10 h 30"/>
                  <a:gd name="T54" fmla="*/ 12 w 22"/>
                  <a:gd name="T55" fmla="*/ 9 h 30"/>
                  <a:gd name="T56" fmla="*/ 21 w 22"/>
                  <a:gd name="T57" fmla="*/ 9 h 30"/>
                  <a:gd name="T58" fmla="*/ 21 w 22"/>
                  <a:gd name="T59" fmla="*/ 10 h 30"/>
                  <a:gd name="T60" fmla="*/ 21 w 22"/>
                  <a:gd name="T61" fmla="*/ 12 h 30"/>
                  <a:gd name="T62" fmla="*/ 21 w 22"/>
                  <a:gd name="T63" fmla="*/ 13 h 30"/>
                  <a:gd name="T64" fmla="*/ 19 w 22"/>
                  <a:gd name="T65" fmla="*/ 13 h 30"/>
                  <a:gd name="T66" fmla="*/ 13 w 22"/>
                  <a:gd name="T67" fmla="*/ 18 h 30"/>
                  <a:gd name="T68" fmla="*/ 19 w 22"/>
                  <a:gd name="T69" fmla="*/ 26 h 30"/>
                  <a:gd name="T70" fmla="*/ 21 w 22"/>
                  <a:gd name="T71" fmla="*/ 26 h 30"/>
                  <a:gd name="T72" fmla="*/ 22 w 22"/>
                  <a:gd name="T73" fmla="*/ 26 h 30"/>
                  <a:gd name="T74" fmla="*/ 22 w 22"/>
                  <a:gd name="T75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" h="30">
                    <a:moveTo>
                      <a:pt x="22" y="29"/>
                    </a:moveTo>
                    <a:cubicBezTo>
                      <a:pt x="22" y="29"/>
                      <a:pt x="22" y="30"/>
                      <a:pt x="21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5" y="2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30"/>
                      <a:pt x="10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0" y="30"/>
                      <a:pt x="0" y="2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0"/>
                      <a:pt x="21" y="10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2" y="26"/>
                      <a:pt x="22" y="26"/>
                      <a:pt x="22" y="26"/>
                    </a:cubicBezTo>
                    <a:lnTo>
                      <a:pt x="22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" name="Group 34">
              <a:extLst>
                <a:ext uri="{FF2B5EF4-FFF2-40B4-BE49-F238E27FC236}">
                  <a16:creationId xmlns:a16="http://schemas.microsoft.com/office/drawing/2014/main" id="{8B04AAFF-F291-451C-AC0A-77022A893C66}"/>
                </a:ext>
              </a:extLst>
            </p:cNvPr>
            <p:cNvGrpSpPr/>
            <p:nvPr/>
          </p:nvGrpSpPr>
          <p:grpSpPr>
            <a:xfrm>
              <a:off x="4176963" y="4545982"/>
              <a:ext cx="546436" cy="462866"/>
              <a:chOff x="7199313" y="5546725"/>
              <a:chExt cx="450850" cy="295276"/>
            </a:xfrm>
            <a:solidFill>
              <a:schemeClr val="bg1"/>
            </a:solidFill>
          </p:grpSpPr>
          <p:sp>
            <p:nvSpPr>
              <p:cNvPr id="124" name="Freeform 25">
                <a:extLst>
                  <a:ext uri="{FF2B5EF4-FFF2-40B4-BE49-F238E27FC236}">
                    <a16:creationId xmlns:a16="http://schemas.microsoft.com/office/drawing/2014/main" id="{729161E1-00A8-4726-8FE5-D1889442C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651" y="5546725"/>
                <a:ext cx="300038" cy="188913"/>
              </a:xfrm>
              <a:custGeom>
                <a:avLst/>
                <a:gdLst>
                  <a:gd name="T0" fmla="*/ 4 w 80"/>
                  <a:gd name="T1" fmla="*/ 29 h 50"/>
                  <a:gd name="T2" fmla="*/ 22 w 80"/>
                  <a:gd name="T3" fmla="*/ 13 h 50"/>
                  <a:gd name="T4" fmla="*/ 23 w 80"/>
                  <a:gd name="T5" fmla="*/ 13 h 50"/>
                  <a:gd name="T6" fmla="*/ 26 w 80"/>
                  <a:gd name="T7" fmla="*/ 11 h 50"/>
                  <a:gd name="T8" fmla="*/ 40 w 80"/>
                  <a:gd name="T9" fmla="*/ 0 h 50"/>
                  <a:gd name="T10" fmla="*/ 53 w 80"/>
                  <a:gd name="T11" fmla="*/ 8 h 50"/>
                  <a:gd name="T12" fmla="*/ 56 w 80"/>
                  <a:gd name="T13" fmla="*/ 7 h 50"/>
                  <a:gd name="T14" fmla="*/ 64 w 80"/>
                  <a:gd name="T15" fmla="*/ 14 h 50"/>
                  <a:gd name="T16" fmla="*/ 65 w 80"/>
                  <a:gd name="T17" fmla="*/ 14 h 50"/>
                  <a:gd name="T18" fmla="*/ 80 w 80"/>
                  <a:gd name="T19" fmla="*/ 29 h 50"/>
                  <a:gd name="T20" fmla="*/ 65 w 80"/>
                  <a:gd name="T21" fmla="*/ 43 h 50"/>
                  <a:gd name="T22" fmla="*/ 60 w 80"/>
                  <a:gd name="T23" fmla="*/ 42 h 50"/>
                  <a:gd name="T24" fmla="*/ 52 w 80"/>
                  <a:gd name="T25" fmla="*/ 46 h 50"/>
                  <a:gd name="T26" fmla="*/ 47 w 80"/>
                  <a:gd name="T27" fmla="*/ 44 h 50"/>
                  <a:gd name="T28" fmla="*/ 37 w 80"/>
                  <a:gd name="T29" fmla="*/ 50 h 50"/>
                  <a:gd name="T30" fmla="*/ 29 w 80"/>
                  <a:gd name="T31" fmla="*/ 48 h 50"/>
                  <a:gd name="T32" fmla="*/ 22 w 80"/>
                  <a:gd name="T33" fmla="*/ 49 h 50"/>
                  <a:gd name="T34" fmla="*/ 11 w 80"/>
                  <a:gd name="T35" fmla="*/ 45 h 50"/>
                  <a:gd name="T36" fmla="*/ 9 w 80"/>
                  <a:gd name="T37" fmla="*/ 46 h 50"/>
                  <a:gd name="T38" fmla="*/ 0 w 80"/>
                  <a:gd name="T39" fmla="*/ 36 h 50"/>
                  <a:gd name="T40" fmla="*/ 4 w 80"/>
                  <a:gd name="T41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0" h="50">
                    <a:moveTo>
                      <a:pt x="4" y="29"/>
                    </a:moveTo>
                    <a:cubicBezTo>
                      <a:pt x="5" y="20"/>
                      <a:pt x="13" y="13"/>
                      <a:pt x="22" y="13"/>
                    </a:cubicBezTo>
                    <a:cubicBezTo>
                      <a:pt x="22" y="13"/>
                      <a:pt x="22" y="13"/>
                      <a:pt x="23" y="13"/>
                    </a:cubicBezTo>
                    <a:cubicBezTo>
                      <a:pt x="24" y="12"/>
                      <a:pt x="25" y="11"/>
                      <a:pt x="26" y="11"/>
                    </a:cubicBezTo>
                    <a:cubicBezTo>
                      <a:pt x="28" y="5"/>
                      <a:pt x="34" y="0"/>
                      <a:pt x="40" y="0"/>
                    </a:cubicBezTo>
                    <a:cubicBezTo>
                      <a:pt x="45" y="0"/>
                      <a:pt x="50" y="3"/>
                      <a:pt x="53" y="8"/>
                    </a:cubicBezTo>
                    <a:cubicBezTo>
                      <a:pt x="54" y="8"/>
                      <a:pt x="55" y="7"/>
                      <a:pt x="56" y="7"/>
                    </a:cubicBezTo>
                    <a:cubicBezTo>
                      <a:pt x="60" y="7"/>
                      <a:pt x="63" y="10"/>
                      <a:pt x="64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3" y="14"/>
                      <a:pt x="80" y="21"/>
                      <a:pt x="80" y="29"/>
                    </a:cubicBezTo>
                    <a:cubicBezTo>
                      <a:pt x="80" y="37"/>
                      <a:pt x="73" y="43"/>
                      <a:pt x="65" y="43"/>
                    </a:cubicBezTo>
                    <a:cubicBezTo>
                      <a:pt x="63" y="43"/>
                      <a:pt x="62" y="43"/>
                      <a:pt x="60" y="42"/>
                    </a:cubicBezTo>
                    <a:cubicBezTo>
                      <a:pt x="58" y="44"/>
                      <a:pt x="56" y="46"/>
                      <a:pt x="52" y="46"/>
                    </a:cubicBezTo>
                    <a:cubicBezTo>
                      <a:pt x="50" y="46"/>
                      <a:pt x="49" y="45"/>
                      <a:pt x="47" y="44"/>
                    </a:cubicBezTo>
                    <a:cubicBezTo>
                      <a:pt x="45" y="48"/>
                      <a:pt x="41" y="50"/>
                      <a:pt x="37" y="50"/>
                    </a:cubicBezTo>
                    <a:cubicBezTo>
                      <a:pt x="34" y="50"/>
                      <a:pt x="31" y="49"/>
                      <a:pt x="29" y="48"/>
                    </a:cubicBezTo>
                    <a:cubicBezTo>
                      <a:pt x="27" y="48"/>
                      <a:pt x="25" y="49"/>
                      <a:pt x="22" y="49"/>
                    </a:cubicBezTo>
                    <a:cubicBezTo>
                      <a:pt x="18" y="49"/>
                      <a:pt x="14" y="48"/>
                      <a:pt x="11" y="45"/>
                    </a:cubicBezTo>
                    <a:cubicBezTo>
                      <a:pt x="10" y="45"/>
                      <a:pt x="10" y="46"/>
                      <a:pt x="9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33"/>
                      <a:pt x="2" y="30"/>
                      <a:pt x="4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26">
                <a:extLst>
                  <a:ext uri="{FF2B5EF4-FFF2-40B4-BE49-F238E27FC236}">
                    <a16:creationId xmlns:a16="http://schemas.microsoft.com/office/drawing/2014/main" id="{C96DF095-3581-4AAB-BB66-6903CDAAA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4113" y="5683250"/>
                <a:ext cx="146050" cy="101600"/>
              </a:xfrm>
              <a:custGeom>
                <a:avLst/>
                <a:gdLst>
                  <a:gd name="T0" fmla="*/ 1 w 39"/>
                  <a:gd name="T1" fmla="*/ 16 h 27"/>
                  <a:gd name="T2" fmla="*/ 8 w 39"/>
                  <a:gd name="T3" fmla="*/ 7 h 27"/>
                  <a:gd name="T4" fmla="*/ 11 w 39"/>
                  <a:gd name="T5" fmla="*/ 7 h 27"/>
                  <a:gd name="T6" fmla="*/ 20 w 39"/>
                  <a:gd name="T7" fmla="*/ 1 h 27"/>
                  <a:gd name="T8" fmla="*/ 31 w 39"/>
                  <a:gd name="T9" fmla="*/ 7 h 27"/>
                  <a:gd name="T10" fmla="*/ 39 w 39"/>
                  <a:gd name="T11" fmla="*/ 15 h 27"/>
                  <a:gd name="T12" fmla="*/ 31 w 39"/>
                  <a:gd name="T13" fmla="*/ 24 h 27"/>
                  <a:gd name="T14" fmla="*/ 25 w 39"/>
                  <a:gd name="T15" fmla="*/ 23 h 27"/>
                  <a:gd name="T16" fmla="*/ 19 w 39"/>
                  <a:gd name="T17" fmla="*/ 26 h 27"/>
                  <a:gd name="T18" fmla="*/ 10 w 39"/>
                  <a:gd name="T19" fmla="*/ 22 h 27"/>
                  <a:gd name="T20" fmla="*/ 1 w 39"/>
                  <a:gd name="T21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27">
                    <a:moveTo>
                      <a:pt x="1" y="16"/>
                    </a:moveTo>
                    <a:cubicBezTo>
                      <a:pt x="0" y="12"/>
                      <a:pt x="3" y="8"/>
                      <a:pt x="8" y="7"/>
                    </a:cubicBezTo>
                    <a:cubicBezTo>
                      <a:pt x="9" y="7"/>
                      <a:pt x="10" y="7"/>
                      <a:pt x="11" y="7"/>
                    </a:cubicBezTo>
                    <a:cubicBezTo>
                      <a:pt x="13" y="4"/>
                      <a:pt x="16" y="1"/>
                      <a:pt x="20" y="1"/>
                    </a:cubicBezTo>
                    <a:cubicBezTo>
                      <a:pt x="24" y="0"/>
                      <a:pt x="29" y="3"/>
                      <a:pt x="31" y="7"/>
                    </a:cubicBezTo>
                    <a:cubicBezTo>
                      <a:pt x="35" y="7"/>
                      <a:pt x="38" y="10"/>
                      <a:pt x="39" y="15"/>
                    </a:cubicBezTo>
                    <a:cubicBezTo>
                      <a:pt x="39" y="19"/>
                      <a:pt x="36" y="24"/>
                      <a:pt x="31" y="24"/>
                    </a:cubicBezTo>
                    <a:cubicBezTo>
                      <a:pt x="29" y="25"/>
                      <a:pt x="27" y="24"/>
                      <a:pt x="25" y="23"/>
                    </a:cubicBezTo>
                    <a:cubicBezTo>
                      <a:pt x="23" y="25"/>
                      <a:pt x="21" y="26"/>
                      <a:pt x="19" y="26"/>
                    </a:cubicBezTo>
                    <a:cubicBezTo>
                      <a:pt x="15" y="27"/>
                      <a:pt x="12" y="25"/>
                      <a:pt x="10" y="22"/>
                    </a:cubicBezTo>
                    <a:cubicBezTo>
                      <a:pt x="6" y="23"/>
                      <a:pt x="2" y="20"/>
                      <a:pt x="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27">
                <a:extLst>
                  <a:ext uri="{FF2B5EF4-FFF2-40B4-BE49-F238E27FC236}">
                    <a16:creationId xmlns:a16="http://schemas.microsoft.com/office/drawing/2014/main" id="{940E2F17-25EF-4D30-8BB5-4B082DC4D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9313" y="5770563"/>
                <a:ext cx="142875" cy="71438"/>
              </a:xfrm>
              <a:custGeom>
                <a:avLst/>
                <a:gdLst>
                  <a:gd name="T0" fmla="*/ 0 w 38"/>
                  <a:gd name="T1" fmla="*/ 12 h 19"/>
                  <a:gd name="T2" fmla="*/ 7 w 38"/>
                  <a:gd name="T3" fmla="*/ 5 h 19"/>
                  <a:gd name="T4" fmla="*/ 11 w 38"/>
                  <a:gd name="T5" fmla="*/ 5 h 19"/>
                  <a:gd name="T6" fmla="*/ 19 w 38"/>
                  <a:gd name="T7" fmla="*/ 0 h 19"/>
                  <a:gd name="T8" fmla="*/ 30 w 38"/>
                  <a:gd name="T9" fmla="*/ 5 h 19"/>
                  <a:gd name="T10" fmla="*/ 37 w 38"/>
                  <a:gd name="T11" fmla="*/ 9 h 19"/>
                  <a:gd name="T12" fmla="*/ 30 w 38"/>
                  <a:gd name="T13" fmla="*/ 17 h 19"/>
                  <a:gd name="T14" fmla="*/ 23 w 38"/>
                  <a:gd name="T15" fmla="*/ 16 h 19"/>
                  <a:gd name="T16" fmla="*/ 17 w 38"/>
                  <a:gd name="T17" fmla="*/ 19 h 19"/>
                  <a:gd name="T18" fmla="*/ 8 w 38"/>
                  <a:gd name="T19" fmla="*/ 16 h 19"/>
                  <a:gd name="T20" fmla="*/ 0 w 38"/>
                  <a:gd name="T21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12"/>
                    </a:moveTo>
                    <a:cubicBezTo>
                      <a:pt x="0" y="9"/>
                      <a:pt x="3" y="6"/>
                      <a:pt x="7" y="5"/>
                    </a:cubicBezTo>
                    <a:cubicBezTo>
                      <a:pt x="8" y="5"/>
                      <a:pt x="10" y="5"/>
                      <a:pt x="11" y="5"/>
                    </a:cubicBezTo>
                    <a:cubicBezTo>
                      <a:pt x="12" y="3"/>
                      <a:pt x="15" y="1"/>
                      <a:pt x="19" y="0"/>
                    </a:cubicBezTo>
                    <a:cubicBezTo>
                      <a:pt x="24" y="0"/>
                      <a:pt x="28" y="1"/>
                      <a:pt x="30" y="5"/>
                    </a:cubicBezTo>
                    <a:cubicBezTo>
                      <a:pt x="34" y="5"/>
                      <a:pt x="37" y="7"/>
                      <a:pt x="37" y="9"/>
                    </a:cubicBezTo>
                    <a:cubicBezTo>
                      <a:pt x="38" y="13"/>
                      <a:pt x="34" y="16"/>
                      <a:pt x="30" y="17"/>
                    </a:cubicBezTo>
                    <a:cubicBezTo>
                      <a:pt x="27" y="17"/>
                      <a:pt x="25" y="17"/>
                      <a:pt x="23" y="16"/>
                    </a:cubicBezTo>
                    <a:cubicBezTo>
                      <a:pt x="22" y="17"/>
                      <a:pt x="20" y="18"/>
                      <a:pt x="17" y="19"/>
                    </a:cubicBezTo>
                    <a:cubicBezTo>
                      <a:pt x="14" y="19"/>
                      <a:pt x="10" y="18"/>
                      <a:pt x="8" y="16"/>
                    </a:cubicBezTo>
                    <a:cubicBezTo>
                      <a:pt x="4" y="17"/>
                      <a:pt x="1" y="15"/>
                      <a:pt x="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94" name="Picture 4" descr="D:\2018\ANTONIYA\2019\0619_Sapareva_bania\Report\icons\poll.png">
              <a:extLst>
                <a:ext uri="{FF2B5EF4-FFF2-40B4-BE49-F238E27FC236}">
                  <a16:creationId xmlns:a16="http://schemas.microsoft.com/office/drawing/2014/main" id="{83ACD9FB-E725-4D93-B740-B4FAEDDBC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1262" y="6019759"/>
              <a:ext cx="465623" cy="465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" name="Текстово поле 175">
              <a:extLst>
                <a:ext uri="{FF2B5EF4-FFF2-40B4-BE49-F238E27FC236}">
                  <a16:creationId xmlns:a16="http://schemas.microsoft.com/office/drawing/2014/main" id="{2B617B8C-ED9D-4EC6-B30C-137484427035}"/>
                </a:ext>
              </a:extLst>
            </p:cNvPr>
            <p:cNvSpPr txBox="1"/>
            <p:nvPr/>
          </p:nvSpPr>
          <p:spPr>
            <a:xfrm>
              <a:off x="5304585" y="1402206"/>
              <a:ext cx="1311357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Възложител: </a:t>
              </a:r>
            </a:p>
            <a:p>
              <a:pPr algn="just"/>
              <a:endParaRPr lang="bg-BG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pPr algn="just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Министерство на финансите</a:t>
              </a:r>
            </a:p>
          </p:txBody>
        </p:sp>
        <p:sp>
          <p:nvSpPr>
            <p:cNvPr id="177" name="Текстово поле 176">
              <a:extLst>
                <a:ext uri="{FF2B5EF4-FFF2-40B4-BE49-F238E27FC236}">
                  <a16:creationId xmlns:a16="http://schemas.microsoft.com/office/drawing/2014/main" id="{FBBC2E48-F151-447B-A31A-4D43D8F23773}"/>
                </a:ext>
              </a:extLst>
            </p:cNvPr>
            <p:cNvSpPr txBox="1"/>
            <p:nvPr/>
          </p:nvSpPr>
          <p:spPr>
            <a:xfrm>
              <a:off x="2896130" y="1288729"/>
              <a:ext cx="131135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bg-BG" sz="1400" dirty="0">
                  <a:solidFill>
                    <a:schemeClr val="accent2"/>
                  </a:solidFill>
                  <a:latin typeface="Arial Narrow" panose="020B0606020202030204" pitchFamily="34" charset="0"/>
                </a:rPr>
                <a:t>Изпълнител: </a:t>
              </a:r>
            </a:p>
            <a:p>
              <a:endParaRPr lang="bg-BG" sz="1400" dirty="0">
                <a:solidFill>
                  <a:schemeClr val="accent2"/>
                </a:solidFill>
                <a:latin typeface="Arial Narrow" panose="020B0606020202030204" pitchFamily="34" charset="0"/>
              </a:endParaRPr>
            </a:p>
            <a:p>
              <a:r>
                <a:rPr lang="bg-BG" sz="1400" dirty="0">
                  <a:solidFill>
                    <a:schemeClr val="accent2"/>
                  </a:solidFill>
                  <a:latin typeface="Arial Narrow" panose="020B0606020202030204" pitchFamily="34" charset="0"/>
                </a:rPr>
                <a:t>Алфа Рисърч</a:t>
              </a:r>
            </a:p>
          </p:txBody>
        </p:sp>
        <p:pic>
          <p:nvPicPr>
            <p:cNvPr id="6" name="Картина 5">
              <a:extLst>
                <a:ext uri="{FF2B5EF4-FFF2-40B4-BE49-F238E27FC236}">
                  <a16:creationId xmlns:a16="http://schemas.microsoft.com/office/drawing/2014/main" id="{B7AEBAE4-FA38-BD91-6534-A9A260448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2134" y="3084876"/>
              <a:ext cx="764060" cy="650866"/>
            </a:xfrm>
            <a:prstGeom prst="rect">
              <a:avLst/>
            </a:prstGeom>
          </p:spPr>
        </p:pic>
      </p:grpSp>
      <p:pic>
        <p:nvPicPr>
          <p:cNvPr id="5" name="Картина 4">
            <a:extLst>
              <a:ext uri="{FF2B5EF4-FFF2-40B4-BE49-F238E27FC236}">
                <a16:creationId xmlns:a16="http://schemas.microsoft.com/office/drawing/2014/main" id="{2CC4FEB4-A88E-37D3-4A2B-384DD88CB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338" y="2588074"/>
            <a:ext cx="827308" cy="85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56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6CD00-F3EE-6B79-3ECB-52C335F43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Placeholder 9">
            <a:extLst>
              <a:ext uri="{FF2B5EF4-FFF2-40B4-BE49-F238E27FC236}">
                <a16:creationId xmlns:a16="http://schemas.microsoft.com/office/drawing/2014/main" id="{82ABD345-D384-D1D6-64EC-AB7C7580170E}"/>
              </a:ext>
            </a:extLst>
          </p:cNvPr>
          <p:cNvGraphicFramePr>
            <a:graphicFrameLocks noGrp="1"/>
          </p:cNvGraphicFramePr>
          <p:nvPr>
            <p:ph type="chart" sz="quarter" idx="14"/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3069FD6-89EA-6283-FA3A-30C517248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ЗАПОЗНАТОСТ С ОБМЕННИЯ КУРС ЛЕВ - ЕВРО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5D099B-BDE5-6B5F-DFF5-71DFBA7640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20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74DD71-11FF-BF1A-F679-CF6F7443B6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Знаете ли по какъв курс ще се обменя лева в евро?  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786D8428-E18A-1EF9-A811-8DE98C544997}"/>
              </a:ext>
            </a:extLst>
          </p:cNvPr>
          <p:cNvGraphicFramePr>
            <a:graphicFrameLocks noGrp="1"/>
          </p:cNvGraphicFramePr>
          <p:nvPr/>
        </p:nvGraphicFramePr>
        <p:xfrm>
          <a:off x="1967139" y="5308675"/>
          <a:ext cx="8303697" cy="771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899">
                  <a:extLst>
                    <a:ext uri="{9D8B030D-6E8A-4147-A177-3AD203B41FA5}">
                      <a16:colId xmlns:a16="http://schemas.microsoft.com/office/drawing/2014/main" val="4199353474"/>
                    </a:ext>
                  </a:extLst>
                </a:gridCol>
                <a:gridCol w="2767899">
                  <a:extLst>
                    <a:ext uri="{9D8B030D-6E8A-4147-A177-3AD203B41FA5}">
                      <a16:colId xmlns:a16="http://schemas.microsoft.com/office/drawing/2014/main" val="3014933670"/>
                    </a:ext>
                  </a:extLst>
                </a:gridCol>
                <a:gridCol w="2767899">
                  <a:extLst>
                    <a:ext uri="{9D8B030D-6E8A-4147-A177-3AD203B41FA5}">
                      <a16:colId xmlns:a16="http://schemas.microsoft.com/office/drawing/2014/main" val="2291511137"/>
                    </a:ext>
                  </a:extLst>
                </a:gridCol>
              </a:tblGrid>
              <a:tr h="4057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Да, по официалния курс 1.95583</a:t>
                      </a:r>
                      <a:endParaRPr lang="bg-BG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/>
                        <a:t>Имам притеснения, че </a:t>
                      </a:r>
                      <a:r>
                        <a:rPr lang="ru-RU" sz="1000" b="1" dirty="0" err="1"/>
                        <a:t>курсът</a:t>
                      </a:r>
                      <a:r>
                        <a:rPr lang="ru-RU" sz="1000" b="1" dirty="0"/>
                        <a:t> </a:t>
                      </a:r>
                      <a:r>
                        <a:rPr lang="ru-RU" sz="1000" b="1" dirty="0" err="1"/>
                        <a:t>ще</a:t>
                      </a:r>
                      <a:r>
                        <a:rPr lang="ru-RU" sz="1000" b="1" dirty="0"/>
                        <a:t> се </a:t>
                      </a:r>
                      <a:r>
                        <a:rPr lang="ru-RU" sz="1000" b="1" dirty="0" err="1"/>
                        <a:t>промени</a:t>
                      </a:r>
                      <a:r>
                        <a:rPr lang="ru-RU" sz="1000" b="1" dirty="0"/>
                        <a:t> и </a:t>
                      </a:r>
                      <a:r>
                        <a:rPr lang="ru-RU" sz="1000" b="1" dirty="0" err="1"/>
                        <a:t>хората</a:t>
                      </a:r>
                      <a:r>
                        <a:rPr lang="ru-RU" sz="1000" b="1" dirty="0"/>
                        <a:t> </a:t>
                      </a:r>
                      <a:r>
                        <a:rPr lang="ru-RU" sz="1000" b="1" dirty="0" err="1"/>
                        <a:t>ще</a:t>
                      </a:r>
                      <a:r>
                        <a:rPr lang="ru-RU" sz="1000" b="1" dirty="0"/>
                        <a:t> получат </a:t>
                      </a:r>
                      <a:r>
                        <a:rPr lang="ru-RU" sz="1000" b="1" dirty="0" err="1"/>
                        <a:t>по-малко</a:t>
                      </a:r>
                      <a:r>
                        <a:rPr lang="ru-RU" sz="1000" b="1" dirty="0"/>
                        <a:t> евро за </a:t>
                      </a:r>
                      <a:r>
                        <a:rPr lang="ru-RU" sz="1000" b="1" dirty="0" err="1"/>
                        <a:t>левовете</a:t>
                      </a:r>
                      <a:r>
                        <a:rPr lang="ru-RU" sz="1000" b="1" dirty="0"/>
                        <a:t> си</a:t>
                      </a:r>
                      <a:endParaRPr lang="bg-BG" sz="1000" b="1"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знам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751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8698461"/>
                  </a:ext>
                </a:extLst>
              </a:tr>
            </a:tbl>
          </a:graphicData>
        </a:graphic>
      </p:graphicFrame>
      <p:pic>
        <p:nvPicPr>
          <p:cNvPr id="6" name="Graphic 5" descr="Grinning face with solid fill">
            <a:extLst>
              <a:ext uri="{FF2B5EF4-FFF2-40B4-BE49-F238E27FC236}">
                <a16:creationId xmlns:a16="http://schemas.microsoft.com/office/drawing/2014/main" id="{4C29BD4A-A070-B7FC-DDBF-CB1774C5B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00671" y="5732315"/>
            <a:ext cx="540000" cy="540000"/>
          </a:xfrm>
          <a:prstGeom prst="rect">
            <a:avLst/>
          </a:prstGeom>
        </p:spPr>
      </p:pic>
      <p:pic>
        <p:nvPicPr>
          <p:cNvPr id="7" name="Graphic 6" descr="Angry face with solid fill">
            <a:extLst>
              <a:ext uri="{FF2B5EF4-FFF2-40B4-BE49-F238E27FC236}">
                <a16:creationId xmlns:a16="http://schemas.microsoft.com/office/drawing/2014/main" id="{98F3C867-36AA-A4D7-214B-96E4982938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21603" y="5733568"/>
            <a:ext cx="540000" cy="540000"/>
          </a:xfrm>
          <a:prstGeom prst="rect">
            <a:avLst/>
          </a:prstGeom>
        </p:spPr>
      </p:pic>
      <p:pic>
        <p:nvPicPr>
          <p:cNvPr id="11" name="Graphic 10" descr="Neutral face with solid fill">
            <a:extLst>
              <a:ext uri="{FF2B5EF4-FFF2-40B4-BE49-F238E27FC236}">
                <a16:creationId xmlns:a16="http://schemas.microsoft.com/office/drawing/2014/main" id="{691CFF37-5CA8-3CBB-4FDF-96C5BEE2F3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42535" y="5732315"/>
            <a:ext cx="540000" cy="5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64C1A8-0086-956A-DE87-0DB007CD9F6B}"/>
              </a:ext>
            </a:extLst>
          </p:cNvPr>
          <p:cNvSpPr txBox="1"/>
          <p:nvPr/>
        </p:nvSpPr>
        <p:spPr>
          <a:xfrm>
            <a:off x="4115593" y="706232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БИЗНЕС</a:t>
            </a:r>
          </a:p>
        </p:txBody>
      </p:sp>
    </p:spTree>
    <p:extLst>
      <p:ext uri="{BB962C8B-B14F-4D97-AF65-F5344CB8AC3E}">
        <p14:creationId xmlns:p14="http://schemas.microsoft.com/office/powerpoint/2010/main" val="21739734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A6A22-D2E2-F3CA-0944-85AEA0F0E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>
            <a:extLst>
              <a:ext uri="{FF2B5EF4-FFF2-40B4-BE49-F238E27FC236}">
                <a16:creationId xmlns:a16="http://schemas.microsoft.com/office/drawing/2014/main" id="{7557D40D-FBD5-D922-B513-5E78C4515198}"/>
              </a:ext>
            </a:extLst>
          </p:cNvPr>
          <p:cNvGrpSpPr/>
          <p:nvPr/>
        </p:nvGrpSpPr>
        <p:grpSpPr>
          <a:xfrm>
            <a:off x="2846781" y="1031955"/>
            <a:ext cx="6300000" cy="4968000"/>
            <a:chOff x="1668106" y="795357"/>
            <a:chExt cx="6632931" cy="526728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7" name="Freeform 1105">
              <a:extLst>
                <a:ext uri="{FF2B5EF4-FFF2-40B4-BE49-F238E27FC236}">
                  <a16:creationId xmlns:a16="http://schemas.microsoft.com/office/drawing/2014/main" id="{21102BB5-4F0D-D6D9-D629-A84D8B9FA639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008807" y="5234443"/>
              <a:ext cx="861972" cy="828199"/>
            </a:xfrm>
            <a:custGeom>
              <a:avLst/>
              <a:gdLst>
                <a:gd name="T0" fmla="*/ 526449 w 793"/>
                <a:gd name="T1" fmla="*/ 88154 h 843"/>
                <a:gd name="T2" fmla="*/ 609882 w 793"/>
                <a:gd name="T3" fmla="*/ 55229 h 843"/>
                <a:gd name="T4" fmla="*/ 678038 w 793"/>
                <a:gd name="T5" fmla="*/ 71161 h 843"/>
                <a:gd name="T6" fmla="*/ 779098 w 793"/>
                <a:gd name="T7" fmla="*/ 71161 h 843"/>
                <a:gd name="T8" fmla="*/ 849604 w 793"/>
                <a:gd name="T9" fmla="*/ 26552 h 843"/>
                <a:gd name="T10" fmla="*/ 931862 w 793"/>
                <a:gd name="T11" fmla="*/ 26552 h 843"/>
                <a:gd name="T12" fmla="*/ 900134 w 793"/>
                <a:gd name="T13" fmla="*/ 92403 h 843"/>
                <a:gd name="T14" fmla="*/ 863706 w 793"/>
                <a:gd name="T15" fmla="*/ 180557 h 843"/>
                <a:gd name="T16" fmla="*/ 713292 w 793"/>
                <a:gd name="T17" fmla="*/ 147632 h 843"/>
                <a:gd name="T18" fmla="*/ 643960 w 793"/>
                <a:gd name="T19" fmla="*/ 164625 h 843"/>
                <a:gd name="T20" fmla="*/ 592255 w 793"/>
                <a:gd name="T21" fmla="*/ 195426 h 843"/>
                <a:gd name="T22" fmla="*/ 558177 w 793"/>
                <a:gd name="T23" fmla="*/ 240035 h 843"/>
                <a:gd name="T24" fmla="*/ 592255 w 793"/>
                <a:gd name="T25" fmla="*/ 300574 h 843"/>
                <a:gd name="T26" fmla="*/ 541726 w 793"/>
                <a:gd name="T27" fmla="*/ 287829 h 843"/>
                <a:gd name="T28" fmla="*/ 507647 w 793"/>
                <a:gd name="T29" fmla="*/ 300574 h 843"/>
                <a:gd name="T30" fmla="*/ 491196 w 793"/>
                <a:gd name="T31" fmla="*/ 316506 h 843"/>
                <a:gd name="T32" fmla="*/ 439491 w 793"/>
                <a:gd name="T33" fmla="*/ 287829 h 843"/>
                <a:gd name="T34" fmla="*/ 357233 w 793"/>
                <a:gd name="T35" fmla="*/ 226227 h 843"/>
                <a:gd name="T36" fmla="*/ 357233 w 793"/>
                <a:gd name="T37" fmla="*/ 316506 h 843"/>
                <a:gd name="T38" fmla="*/ 491196 w 793"/>
                <a:gd name="T39" fmla="*/ 423778 h 843"/>
                <a:gd name="T40" fmla="*/ 439491 w 793"/>
                <a:gd name="T41" fmla="*/ 407846 h 843"/>
                <a:gd name="T42" fmla="*/ 405413 w 793"/>
                <a:gd name="T43" fmla="*/ 454579 h 843"/>
                <a:gd name="T44" fmla="*/ 423039 w 793"/>
                <a:gd name="T45" fmla="*/ 516180 h 843"/>
                <a:gd name="T46" fmla="*/ 558177 w 793"/>
                <a:gd name="T47" fmla="*/ 590527 h 843"/>
                <a:gd name="T48" fmla="*/ 575804 w 793"/>
                <a:gd name="T49" fmla="*/ 682930 h 843"/>
                <a:gd name="T50" fmla="*/ 457118 w 793"/>
                <a:gd name="T51" fmla="*/ 682930 h 843"/>
                <a:gd name="T52" fmla="*/ 526449 w 793"/>
                <a:gd name="T53" fmla="*/ 728600 h 843"/>
                <a:gd name="T54" fmla="*/ 423039 w 793"/>
                <a:gd name="T55" fmla="*/ 728600 h 843"/>
                <a:gd name="T56" fmla="*/ 423039 w 793"/>
                <a:gd name="T57" fmla="*/ 788078 h 843"/>
                <a:gd name="T58" fmla="*/ 491196 w 793"/>
                <a:gd name="T59" fmla="*/ 866673 h 843"/>
                <a:gd name="T60" fmla="*/ 388961 w 793"/>
                <a:gd name="T61" fmla="*/ 849680 h 843"/>
                <a:gd name="T62" fmla="*/ 373685 w 793"/>
                <a:gd name="T63" fmla="*/ 895350 h 843"/>
                <a:gd name="T64" fmla="*/ 304353 w 793"/>
                <a:gd name="T65" fmla="*/ 835872 h 843"/>
                <a:gd name="T66" fmla="*/ 270275 w 793"/>
                <a:gd name="T67" fmla="*/ 818879 h 843"/>
                <a:gd name="T68" fmla="*/ 218570 w 793"/>
                <a:gd name="T69" fmla="*/ 818879 h 843"/>
                <a:gd name="T70" fmla="*/ 218570 w 793"/>
                <a:gd name="T71" fmla="*/ 728600 h 843"/>
                <a:gd name="T72" fmla="*/ 151589 w 793"/>
                <a:gd name="T73" fmla="*/ 652129 h 843"/>
                <a:gd name="T74" fmla="*/ 218570 w 793"/>
                <a:gd name="T75" fmla="*/ 621328 h 843"/>
                <a:gd name="T76" fmla="*/ 304353 w 793"/>
                <a:gd name="T77" fmla="*/ 607521 h 843"/>
                <a:gd name="T78" fmla="*/ 373685 w 793"/>
                <a:gd name="T79" fmla="*/ 638322 h 843"/>
                <a:gd name="T80" fmla="*/ 405413 w 793"/>
                <a:gd name="T81" fmla="*/ 607521 h 843"/>
                <a:gd name="T82" fmla="*/ 323155 w 793"/>
                <a:gd name="T83" fmla="*/ 576720 h 843"/>
                <a:gd name="T84" fmla="*/ 202119 w 793"/>
                <a:gd name="T85" fmla="*/ 576720 h 843"/>
                <a:gd name="T86" fmla="*/ 117511 w 793"/>
                <a:gd name="T87" fmla="*/ 561851 h 843"/>
                <a:gd name="T88" fmla="*/ 99884 w 793"/>
                <a:gd name="T89" fmla="*/ 500249 h 843"/>
                <a:gd name="T90" fmla="*/ 136313 w 793"/>
                <a:gd name="T91" fmla="*/ 469448 h 843"/>
                <a:gd name="T92" fmla="*/ 68156 w 793"/>
                <a:gd name="T93" fmla="*/ 440771 h 843"/>
                <a:gd name="T94" fmla="*/ 17627 w 793"/>
                <a:gd name="T95" fmla="*/ 378107 h 843"/>
                <a:gd name="T96" fmla="*/ 83433 w 793"/>
                <a:gd name="T97" fmla="*/ 316506 h 843"/>
                <a:gd name="T98" fmla="*/ 136313 w 793"/>
                <a:gd name="T99" fmla="*/ 240035 h 843"/>
                <a:gd name="T100" fmla="*/ 117511 w 793"/>
                <a:gd name="T101" fmla="*/ 164625 h 843"/>
                <a:gd name="T102" fmla="*/ 202119 w 793"/>
                <a:gd name="T103" fmla="*/ 164625 h 843"/>
                <a:gd name="T104" fmla="*/ 323155 w 793"/>
                <a:gd name="T105" fmla="*/ 133825 h 843"/>
                <a:gd name="T106" fmla="*/ 423039 w 793"/>
                <a:gd name="T107" fmla="*/ 88154 h 8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3" h="843">
                  <a:moveTo>
                    <a:pt x="331" y="83"/>
                  </a:moveTo>
                  <a:lnTo>
                    <a:pt x="360" y="83"/>
                  </a:lnTo>
                  <a:lnTo>
                    <a:pt x="389" y="83"/>
                  </a:lnTo>
                  <a:lnTo>
                    <a:pt x="418" y="83"/>
                  </a:lnTo>
                  <a:lnTo>
                    <a:pt x="448" y="83"/>
                  </a:lnTo>
                  <a:lnTo>
                    <a:pt x="461" y="96"/>
                  </a:lnTo>
                  <a:lnTo>
                    <a:pt x="481" y="83"/>
                  </a:lnTo>
                  <a:lnTo>
                    <a:pt x="477" y="67"/>
                  </a:lnTo>
                  <a:lnTo>
                    <a:pt x="486" y="62"/>
                  </a:lnTo>
                  <a:lnTo>
                    <a:pt x="519" y="52"/>
                  </a:lnTo>
                  <a:lnTo>
                    <a:pt x="533" y="62"/>
                  </a:lnTo>
                  <a:lnTo>
                    <a:pt x="545" y="52"/>
                  </a:lnTo>
                  <a:lnTo>
                    <a:pt x="548" y="52"/>
                  </a:lnTo>
                  <a:lnTo>
                    <a:pt x="562" y="67"/>
                  </a:lnTo>
                  <a:lnTo>
                    <a:pt x="577" y="67"/>
                  </a:lnTo>
                  <a:lnTo>
                    <a:pt x="577" y="83"/>
                  </a:lnTo>
                  <a:lnTo>
                    <a:pt x="607" y="67"/>
                  </a:lnTo>
                  <a:lnTo>
                    <a:pt x="620" y="67"/>
                  </a:lnTo>
                  <a:lnTo>
                    <a:pt x="634" y="67"/>
                  </a:lnTo>
                  <a:lnTo>
                    <a:pt x="663" y="67"/>
                  </a:lnTo>
                  <a:lnTo>
                    <a:pt x="678" y="54"/>
                  </a:lnTo>
                  <a:lnTo>
                    <a:pt x="705" y="54"/>
                  </a:lnTo>
                  <a:lnTo>
                    <a:pt x="735" y="54"/>
                  </a:lnTo>
                  <a:lnTo>
                    <a:pt x="735" y="42"/>
                  </a:lnTo>
                  <a:lnTo>
                    <a:pt x="723" y="25"/>
                  </a:lnTo>
                  <a:lnTo>
                    <a:pt x="723" y="9"/>
                  </a:lnTo>
                  <a:lnTo>
                    <a:pt x="750" y="0"/>
                  </a:lnTo>
                  <a:lnTo>
                    <a:pt x="771" y="9"/>
                  </a:lnTo>
                  <a:lnTo>
                    <a:pt x="779" y="25"/>
                  </a:lnTo>
                  <a:lnTo>
                    <a:pt x="793" y="25"/>
                  </a:lnTo>
                  <a:lnTo>
                    <a:pt x="793" y="40"/>
                  </a:lnTo>
                  <a:lnTo>
                    <a:pt x="793" y="54"/>
                  </a:lnTo>
                  <a:lnTo>
                    <a:pt x="779" y="67"/>
                  </a:lnTo>
                  <a:lnTo>
                    <a:pt x="787" y="83"/>
                  </a:lnTo>
                  <a:lnTo>
                    <a:pt x="766" y="87"/>
                  </a:lnTo>
                  <a:lnTo>
                    <a:pt x="771" y="96"/>
                  </a:lnTo>
                  <a:lnTo>
                    <a:pt x="764" y="126"/>
                  </a:lnTo>
                  <a:lnTo>
                    <a:pt x="750" y="139"/>
                  </a:lnTo>
                  <a:lnTo>
                    <a:pt x="750" y="155"/>
                  </a:lnTo>
                  <a:lnTo>
                    <a:pt x="735" y="170"/>
                  </a:lnTo>
                  <a:lnTo>
                    <a:pt x="721" y="170"/>
                  </a:lnTo>
                  <a:lnTo>
                    <a:pt x="705" y="155"/>
                  </a:lnTo>
                  <a:lnTo>
                    <a:pt x="663" y="155"/>
                  </a:lnTo>
                  <a:lnTo>
                    <a:pt x="634" y="139"/>
                  </a:lnTo>
                  <a:lnTo>
                    <a:pt x="607" y="139"/>
                  </a:lnTo>
                  <a:lnTo>
                    <a:pt x="591" y="139"/>
                  </a:lnTo>
                  <a:lnTo>
                    <a:pt x="607" y="155"/>
                  </a:lnTo>
                  <a:lnTo>
                    <a:pt x="591" y="170"/>
                  </a:lnTo>
                  <a:lnTo>
                    <a:pt x="562" y="170"/>
                  </a:lnTo>
                  <a:lnTo>
                    <a:pt x="548" y="155"/>
                  </a:lnTo>
                  <a:lnTo>
                    <a:pt x="533" y="139"/>
                  </a:lnTo>
                  <a:lnTo>
                    <a:pt x="519" y="155"/>
                  </a:lnTo>
                  <a:lnTo>
                    <a:pt x="519" y="170"/>
                  </a:lnTo>
                  <a:lnTo>
                    <a:pt x="519" y="184"/>
                  </a:lnTo>
                  <a:lnTo>
                    <a:pt x="504" y="184"/>
                  </a:lnTo>
                  <a:lnTo>
                    <a:pt x="461" y="184"/>
                  </a:lnTo>
                  <a:lnTo>
                    <a:pt x="448" y="184"/>
                  </a:lnTo>
                  <a:lnTo>
                    <a:pt x="448" y="197"/>
                  </a:lnTo>
                  <a:lnTo>
                    <a:pt x="461" y="213"/>
                  </a:lnTo>
                  <a:lnTo>
                    <a:pt x="475" y="226"/>
                  </a:lnTo>
                  <a:lnTo>
                    <a:pt x="504" y="242"/>
                  </a:lnTo>
                  <a:lnTo>
                    <a:pt x="533" y="256"/>
                  </a:lnTo>
                  <a:lnTo>
                    <a:pt x="548" y="256"/>
                  </a:lnTo>
                  <a:lnTo>
                    <a:pt x="533" y="271"/>
                  </a:lnTo>
                  <a:lnTo>
                    <a:pt x="504" y="283"/>
                  </a:lnTo>
                  <a:lnTo>
                    <a:pt x="475" y="283"/>
                  </a:lnTo>
                  <a:lnTo>
                    <a:pt x="475" y="256"/>
                  </a:lnTo>
                  <a:lnTo>
                    <a:pt x="461" y="256"/>
                  </a:lnTo>
                  <a:lnTo>
                    <a:pt x="448" y="256"/>
                  </a:lnTo>
                  <a:lnTo>
                    <a:pt x="461" y="271"/>
                  </a:lnTo>
                  <a:lnTo>
                    <a:pt x="475" y="298"/>
                  </a:lnTo>
                  <a:lnTo>
                    <a:pt x="490" y="298"/>
                  </a:lnTo>
                  <a:lnTo>
                    <a:pt x="490" y="312"/>
                  </a:lnTo>
                  <a:lnTo>
                    <a:pt x="448" y="298"/>
                  </a:lnTo>
                  <a:lnTo>
                    <a:pt x="432" y="283"/>
                  </a:lnTo>
                  <a:lnTo>
                    <a:pt x="418" y="271"/>
                  </a:lnTo>
                  <a:lnTo>
                    <a:pt x="403" y="256"/>
                  </a:lnTo>
                  <a:lnTo>
                    <a:pt x="403" y="271"/>
                  </a:lnTo>
                  <a:lnTo>
                    <a:pt x="403" y="283"/>
                  </a:lnTo>
                  <a:lnTo>
                    <a:pt x="418" y="298"/>
                  </a:lnTo>
                  <a:lnTo>
                    <a:pt x="448" y="312"/>
                  </a:lnTo>
                  <a:lnTo>
                    <a:pt x="448" y="327"/>
                  </a:lnTo>
                  <a:lnTo>
                    <a:pt x="418" y="312"/>
                  </a:lnTo>
                  <a:lnTo>
                    <a:pt x="389" y="298"/>
                  </a:lnTo>
                  <a:lnTo>
                    <a:pt x="374" y="271"/>
                  </a:lnTo>
                  <a:lnTo>
                    <a:pt x="360" y="242"/>
                  </a:lnTo>
                  <a:lnTo>
                    <a:pt x="345" y="226"/>
                  </a:lnTo>
                  <a:lnTo>
                    <a:pt x="345" y="197"/>
                  </a:lnTo>
                  <a:lnTo>
                    <a:pt x="331" y="197"/>
                  </a:lnTo>
                  <a:lnTo>
                    <a:pt x="304" y="213"/>
                  </a:lnTo>
                  <a:lnTo>
                    <a:pt x="289" y="226"/>
                  </a:lnTo>
                  <a:lnTo>
                    <a:pt x="304" y="242"/>
                  </a:lnTo>
                  <a:lnTo>
                    <a:pt x="304" y="256"/>
                  </a:lnTo>
                  <a:lnTo>
                    <a:pt x="304" y="271"/>
                  </a:lnTo>
                  <a:lnTo>
                    <a:pt x="304" y="298"/>
                  </a:lnTo>
                  <a:lnTo>
                    <a:pt x="318" y="312"/>
                  </a:lnTo>
                  <a:lnTo>
                    <a:pt x="345" y="327"/>
                  </a:lnTo>
                  <a:lnTo>
                    <a:pt x="360" y="356"/>
                  </a:lnTo>
                  <a:lnTo>
                    <a:pt x="403" y="399"/>
                  </a:lnTo>
                  <a:lnTo>
                    <a:pt x="418" y="399"/>
                  </a:lnTo>
                  <a:lnTo>
                    <a:pt x="403" y="428"/>
                  </a:lnTo>
                  <a:lnTo>
                    <a:pt x="389" y="428"/>
                  </a:lnTo>
                  <a:lnTo>
                    <a:pt x="389" y="415"/>
                  </a:lnTo>
                  <a:lnTo>
                    <a:pt x="389" y="399"/>
                  </a:lnTo>
                  <a:lnTo>
                    <a:pt x="374" y="384"/>
                  </a:lnTo>
                  <a:lnTo>
                    <a:pt x="345" y="384"/>
                  </a:lnTo>
                  <a:lnTo>
                    <a:pt x="331" y="384"/>
                  </a:lnTo>
                  <a:lnTo>
                    <a:pt x="318" y="399"/>
                  </a:lnTo>
                  <a:lnTo>
                    <a:pt x="331" y="428"/>
                  </a:lnTo>
                  <a:lnTo>
                    <a:pt x="345" y="428"/>
                  </a:lnTo>
                  <a:lnTo>
                    <a:pt x="345" y="442"/>
                  </a:lnTo>
                  <a:lnTo>
                    <a:pt x="331" y="457"/>
                  </a:lnTo>
                  <a:lnTo>
                    <a:pt x="318" y="471"/>
                  </a:lnTo>
                  <a:lnTo>
                    <a:pt x="331" y="486"/>
                  </a:lnTo>
                  <a:lnTo>
                    <a:pt x="360" y="486"/>
                  </a:lnTo>
                  <a:lnTo>
                    <a:pt x="389" y="500"/>
                  </a:lnTo>
                  <a:lnTo>
                    <a:pt x="418" y="513"/>
                  </a:lnTo>
                  <a:lnTo>
                    <a:pt x="432" y="513"/>
                  </a:lnTo>
                  <a:lnTo>
                    <a:pt x="448" y="543"/>
                  </a:lnTo>
                  <a:lnTo>
                    <a:pt x="475" y="556"/>
                  </a:lnTo>
                  <a:lnTo>
                    <a:pt x="490" y="556"/>
                  </a:lnTo>
                  <a:lnTo>
                    <a:pt x="490" y="585"/>
                  </a:lnTo>
                  <a:lnTo>
                    <a:pt x="490" y="614"/>
                  </a:lnTo>
                  <a:lnTo>
                    <a:pt x="490" y="628"/>
                  </a:lnTo>
                  <a:lnTo>
                    <a:pt x="490" y="643"/>
                  </a:lnTo>
                  <a:lnTo>
                    <a:pt x="461" y="628"/>
                  </a:lnTo>
                  <a:lnTo>
                    <a:pt x="448" y="601"/>
                  </a:lnTo>
                  <a:lnTo>
                    <a:pt x="432" y="601"/>
                  </a:lnTo>
                  <a:lnTo>
                    <a:pt x="403" y="628"/>
                  </a:lnTo>
                  <a:lnTo>
                    <a:pt x="389" y="643"/>
                  </a:lnTo>
                  <a:lnTo>
                    <a:pt x="389" y="657"/>
                  </a:lnTo>
                  <a:lnTo>
                    <a:pt x="403" y="672"/>
                  </a:lnTo>
                  <a:lnTo>
                    <a:pt x="418" y="672"/>
                  </a:lnTo>
                  <a:lnTo>
                    <a:pt x="448" y="657"/>
                  </a:lnTo>
                  <a:lnTo>
                    <a:pt x="448" y="686"/>
                  </a:lnTo>
                  <a:lnTo>
                    <a:pt x="418" y="702"/>
                  </a:lnTo>
                  <a:lnTo>
                    <a:pt x="389" y="715"/>
                  </a:lnTo>
                  <a:lnTo>
                    <a:pt x="374" y="715"/>
                  </a:lnTo>
                  <a:lnTo>
                    <a:pt x="360" y="702"/>
                  </a:lnTo>
                  <a:lnTo>
                    <a:pt x="360" y="686"/>
                  </a:lnTo>
                  <a:lnTo>
                    <a:pt x="345" y="672"/>
                  </a:lnTo>
                  <a:lnTo>
                    <a:pt x="331" y="672"/>
                  </a:lnTo>
                  <a:lnTo>
                    <a:pt x="331" y="702"/>
                  </a:lnTo>
                  <a:lnTo>
                    <a:pt x="345" y="715"/>
                  </a:lnTo>
                  <a:lnTo>
                    <a:pt x="360" y="742"/>
                  </a:lnTo>
                  <a:lnTo>
                    <a:pt x="374" y="742"/>
                  </a:lnTo>
                  <a:lnTo>
                    <a:pt x="374" y="771"/>
                  </a:lnTo>
                  <a:lnTo>
                    <a:pt x="389" y="787"/>
                  </a:lnTo>
                  <a:lnTo>
                    <a:pt x="389" y="800"/>
                  </a:lnTo>
                  <a:lnTo>
                    <a:pt x="418" y="816"/>
                  </a:lnTo>
                  <a:lnTo>
                    <a:pt x="418" y="830"/>
                  </a:lnTo>
                  <a:lnTo>
                    <a:pt x="360" y="830"/>
                  </a:lnTo>
                  <a:lnTo>
                    <a:pt x="345" y="830"/>
                  </a:lnTo>
                  <a:lnTo>
                    <a:pt x="345" y="800"/>
                  </a:lnTo>
                  <a:lnTo>
                    <a:pt x="331" y="800"/>
                  </a:lnTo>
                  <a:lnTo>
                    <a:pt x="331" y="771"/>
                  </a:lnTo>
                  <a:lnTo>
                    <a:pt x="318" y="787"/>
                  </a:lnTo>
                  <a:lnTo>
                    <a:pt x="318" y="800"/>
                  </a:lnTo>
                  <a:lnTo>
                    <a:pt x="318" y="816"/>
                  </a:lnTo>
                  <a:lnTo>
                    <a:pt x="318" y="843"/>
                  </a:lnTo>
                  <a:lnTo>
                    <a:pt x="304" y="843"/>
                  </a:lnTo>
                  <a:lnTo>
                    <a:pt x="289" y="816"/>
                  </a:lnTo>
                  <a:lnTo>
                    <a:pt x="275" y="816"/>
                  </a:lnTo>
                  <a:lnTo>
                    <a:pt x="259" y="800"/>
                  </a:lnTo>
                  <a:lnTo>
                    <a:pt x="259" y="787"/>
                  </a:lnTo>
                  <a:lnTo>
                    <a:pt x="259" y="771"/>
                  </a:lnTo>
                  <a:lnTo>
                    <a:pt x="259" y="758"/>
                  </a:lnTo>
                  <a:lnTo>
                    <a:pt x="246" y="742"/>
                  </a:lnTo>
                  <a:lnTo>
                    <a:pt x="230" y="758"/>
                  </a:lnTo>
                  <a:lnTo>
                    <a:pt x="230" y="771"/>
                  </a:lnTo>
                  <a:lnTo>
                    <a:pt x="246" y="787"/>
                  </a:lnTo>
                  <a:lnTo>
                    <a:pt x="230" y="800"/>
                  </a:lnTo>
                  <a:lnTo>
                    <a:pt x="215" y="800"/>
                  </a:lnTo>
                  <a:lnTo>
                    <a:pt x="201" y="800"/>
                  </a:lnTo>
                  <a:lnTo>
                    <a:pt x="186" y="771"/>
                  </a:lnTo>
                  <a:lnTo>
                    <a:pt x="186" y="758"/>
                  </a:lnTo>
                  <a:lnTo>
                    <a:pt x="186" y="742"/>
                  </a:lnTo>
                  <a:lnTo>
                    <a:pt x="172" y="731"/>
                  </a:lnTo>
                  <a:lnTo>
                    <a:pt x="186" y="715"/>
                  </a:lnTo>
                  <a:lnTo>
                    <a:pt x="186" y="686"/>
                  </a:lnTo>
                  <a:lnTo>
                    <a:pt x="186" y="672"/>
                  </a:lnTo>
                  <a:lnTo>
                    <a:pt x="172" y="657"/>
                  </a:lnTo>
                  <a:lnTo>
                    <a:pt x="159" y="643"/>
                  </a:lnTo>
                  <a:lnTo>
                    <a:pt x="143" y="643"/>
                  </a:lnTo>
                  <a:lnTo>
                    <a:pt x="129" y="614"/>
                  </a:lnTo>
                  <a:lnTo>
                    <a:pt x="129" y="601"/>
                  </a:lnTo>
                  <a:lnTo>
                    <a:pt x="143" y="585"/>
                  </a:lnTo>
                  <a:lnTo>
                    <a:pt x="159" y="585"/>
                  </a:lnTo>
                  <a:lnTo>
                    <a:pt x="172" y="585"/>
                  </a:lnTo>
                  <a:lnTo>
                    <a:pt x="186" y="585"/>
                  </a:lnTo>
                  <a:lnTo>
                    <a:pt x="201" y="585"/>
                  </a:lnTo>
                  <a:lnTo>
                    <a:pt x="215" y="572"/>
                  </a:lnTo>
                  <a:lnTo>
                    <a:pt x="230" y="572"/>
                  </a:lnTo>
                  <a:lnTo>
                    <a:pt x="246" y="572"/>
                  </a:lnTo>
                  <a:lnTo>
                    <a:pt x="259" y="572"/>
                  </a:lnTo>
                  <a:lnTo>
                    <a:pt x="275" y="572"/>
                  </a:lnTo>
                  <a:lnTo>
                    <a:pt x="275" y="585"/>
                  </a:lnTo>
                  <a:lnTo>
                    <a:pt x="304" y="572"/>
                  </a:lnTo>
                  <a:lnTo>
                    <a:pt x="318" y="585"/>
                  </a:lnTo>
                  <a:lnTo>
                    <a:pt x="318" y="601"/>
                  </a:lnTo>
                  <a:lnTo>
                    <a:pt x="331" y="614"/>
                  </a:lnTo>
                  <a:lnTo>
                    <a:pt x="345" y="601"/>
                  </a:lnTo>
                  <a:lnTo>
                    <a:pt x="360" y="601"/>
                  </a:lnTo>
                  <a:lnTo>
                    <a:pt x="374" y="585"/>
                  </a:lnTo>
                  <a:lnTo>
                    <a:pt x="345" y="572"/>
                  </a:lnTo>
                  <a:lnTo>
                    <a:pt x="331" y="556"/>
                  </a:lnTo>
                  <a:lnTo>
                    <a:pt x="318" y="543"/>
                  </a:lnTo>
                  <a:lnTo>
                    <a:pt x="289" y="543"/>
                  </a:lnTo>
                  <a:lnTo>
                    <a:pt x="289" y="556"/>
                  </a:lnTo>
                  <a:lnTo>
                    <a:pt x="275" y="543"/>
                  </a:lnTo>
                  <a:lnTo>
                    <a:pt x="259" y="529"/>
                  </a:lnTo>
                  <a:lnTo>
                    <a:pt x="230" y="529"/>
                  </a:lnTo>
                  <a:lnTo>
                    <a:pt x="215" y="529"/>
                  </a:lnTo>
                  <a:lnTo>
                    <a:pt x="201" y="529"/>
                  </a:lnTo>
                  <a:lnTo>
                    <a:pt x="172" y="543"/>
                  </a:lnTo>
                  <a:lnTo>
                    <a:pt x="172" y="529"/>
                  </a:lnTo>
                  <a:lnTo>
                    <a:pt x="159" y="529"/>
                  </a:lnTo>
                  <a:lnTo>
                    <a:pt x="143" y="529"/>
                  </a:lnTo>
                  <a:lnTo>
                    <a:pt x="129" y="543"/>
                  </a:lnTo>
                  <a:lnTo>
                    <a:pt x="100" y="529"/>
                  </a:lnTo>
                  <a:lnTo>
                    <a:pt x="85" y="529"/>
                  </a:lnTo>
                  <a:lnTo>
                    <a:pt x="85" y="513"/>
                  </a:lnTo>
                  <a:lnTo>
                    <a:pt x="85" y="500"/>
                  </a:lnTo>
                  <a:lnTo>
                    <a:pt x="71" y="486"/>
                  </a:lnTo>
                  <a:lnTo>
                    <a:pt x="85" y="471"/>
                  </a:lnTo>
                  <a:lnTo>
                    <a:pt x="100" y="471"/>
                  </a:lnTo>
                  <a:lnTo>
                    <a:pt x="129" y="471"/>
                  </a:lnTo>
                  <a:lnTo>
                    <a:pt x="129" y="457"/>
                  </a:lnTo>
                  <a:lnTo>
                    <a:pt x="129" y="442"/>
                  </a:lnTo>
                  <a:lnTo>
                    <a:pt x="116" y="442"/>
                  </a:lnTo>
                  <a:lnTo>
                    <a:pt x="100" y="442"/>
                  </a:lnTo>
                  <a:lnTo>
                    <a:pt x="85" y="442"/>
                  </a:lnTo>
                  <a:lnTo>
                    <a:pt x="71" y="457"/>
                  </a:lnTo>
                  <a:lnTo>
                    <a:pt x="58" y="442"/>
                  </a:lnTo>
                  <a:lnTo>
                    <a:pt x="58" y="415"/>
                  </a:lnTo>
                  <a:lnTo>
                    <a:pt x="58" y="399"/>
                  </a:lnTo>
                  <a:lnTo>
                    <a:pt x="29" y="399"/>
                  </a:lnTo>
                  <a:lnTo>
                    <a:pt x="15" y="384"/>
                  </a:lnTo>
                  <a:lnTo>
                    <a:pt x="0" y="356"/>
                  </a:lnTo>
                  <a:lnTo>
                    <a:pt x="15" y="356"/>
                  </a:lnTo>
                  <a:lnTo>
                    <a:pt x="15" y="341"/>
                  </a:lnTo>
                  <a:lnTo>
                    <a:pt x="15" y="327"/>
                  </a:lnTo>
                  <a:lnTo>
                    <a:pt x="29" y="312"/>
                  </a:lnTo>
                  <a:lnTo>
                    <a:pt x="44" y="312"/>
                  </a:lnTo>
                  <a:lnTo>
                    <a:pt x="71" y="298"/>
                  </a:lnTo>
                  <a:lnTo>
                    <a:pt x="58" y="283"/>
                  </a:lnTo>
                  <a:lnTo>
                    <a:pt x="71" y="283"/>
                  </a:lnTo>
                  <a:lnTo>
                    <a:pt x="85" y="271"/>
                  </a:lnTo>
                  <a:lnTo>
                    <a:pt x="100" y="242"/>
                  </a:lnTo>
                  <a:lnTo>
                    <a:pt x="116" y="226"/>
                  </a:lnTo>
                  <a:lnTo>
                    <a:pt x="116" y="213"/>
                  </a:lnTo>
                  <a:lnTo>
                    <a:pt x="116" y="197"/>
                  </a:lnTo>
                  <a:lnTo>
                    <a:pt x="100" y="184"/>
                  </a:lnTo>
                  <a:lnTo>
                    <a:pt x="85" y="170"/>
                  </a:lnTo>
                  <a:lnTo>
                    <a:pt x="100" y="155"/>
                  </a:lnTo>
                  <a:lnTo>
                    <a:pt x="116" y="155"/>
                  </a:lnTo>
                  <a:lnTo>
                    <a:pt x="116" y="139"/>
                  </a:lnTo>
                  <a:lnTo>
                    <a:pt x="129" y="155"/>
                  </a:lnTo>
                  <a:lnTo>
                    <a:pt x="159" y="155"/>
                  </a:lnTo>
                  <a:lnTo>
                    <a:pt x="172" y="155"/>
                  </a:lnTo>
                  <a:lnTo>
                    <a:pt x="201" y="139"/>
                  </a:lnTo>
                  <a:lnTo>
                    <a:pt x="230" y="139"/>
                  </a:lnTo>
                  <a:lnTo>
                    <a:pt x="246" y="126"/>
                  </a:lnTo>
                  <a:lnTo>
                    <a:pt x="259" y="112"/>
                  </a:lnTo>
                  <a:lnTo>
                    <a:pt x="275" y="126"/>
                  </a:lnTo>
                  <a:lnTo>
                    <a:pt x="289" y="126"/>
                  </a:lnTo>
                  <a:lnTo>
                    <a:pt x="304" y="126"/>
                  </a:lnTo>
                  <a:lnTo>
                    <a:pt x="318" y="112"/>
                  </a:lnTo>
                  <a:lnTo>
                    <a:pt x="331" y="96"/>
                  </a:lnTo>
                  <a:lnTo>
                    <a:pt x="360" y="83"/>
                  </a:lnTo>
                  <a:lnTo>
                    <a:pt x="331" y="8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" name="Freeform 1059">
              <a:extLst>
                <a:ext uri="{FF2B5EF4-FFF2-40B4-BE49-F238E27FC236}">
                  <a16:creationId xmlns:a16="http://schemas.microsoft.com/office/drawing/2014/main" id="{2C5DA2AB-98D3-8884-7543-444D142DDE5F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4910415" y="5766019"/>
              <a:ext cx="440531" cy="254039"/>
            </a:xfrm>
            <a:custGeom>
              <a:avLst/>
              <a:gdLst>
                <a:gd name="T0" fmla="*/ 476250 w 403"/>
                <a:gd name="T1" fmla="*/ 13838 h 258"/>
                <a:gd name="T2" fmla="*/ 476250 w 403"/>
                <a:gd name="T3" fmla="*/ 30870 h 258"/>
                <a:gd name="T4" fmla="*/ 476250 w 403"/>
                <a:gd name="T5" fmla="*/ 44708 h 258"/>
                <a:gd name="T6" fmla="*/ 460887 w 403"/>
                <a:gd name="T7" fmla="*/ 75578 h 258"/>
                <a:gd name="T8" fmla="*/ 444342 w 403"/>
                <a:gd name="T9" fmla="*/ 75578 h 258"/>
                <a:gd name="T10" fmla="*/ 426616 w 403"/>
                <a:gd name="T11" fmla="*/ 90481 h 258"/>
                <a:gd name="T12" fmla="*/ 426616 w 403"/>
                <a:gd name="T13" fmla="*/ 106448 h 258"/>
                <a:gd name="T14" fmla="*/ 426616 w 403"/>
                <a:gd name="T15" fmla="*/ 121351 h 258"/>
                <a:gd name="T16" fmla="*/ 426616 w 403"/>
                <a:gd name="T17" fmla="*/ 136254 h 258"/>
                <a:gd name="T18" fmla="*/ 410071 w 403"/>
                <a:gd name="T19" fmla="*/ 152221 h 258"/>
                <a:gd name="T20" fmla="*/ 410071 w 403"/>
                <a:gd name="T21" fmla="*/ 167124 h 258"/>
                <a:gd name="T22" fmla="*/ 410071 w 403"/>
                <a:gd name="T23" fmla="*/ 183091 h 258"/>
                <a:gd name="T24" fmla="*/ 426616 w 403"/>
                <a:gd name="T25" fmla="*/ 183091 h 258"/>
                <a:gd name="T26" fmla="*/ 410071 w 403"/>
                <a:gd name="T27" fmla="*/ 197994 h 258"/>
                <a:gd name="T28" fmla="*/ 426616 w 403"/>
                <a:gd name="T29" fmla="*/ 197994 h 258"/>
                <a:gd name="T30" fmla="*/ 426616 w 403"/>
                <a:gd name="T31" fmla="*/ 228864 h 258"/>
                <a:gd name="T32" fmla="*/ 392345 w 403"/>
                <a:gd name="T33" fmla="*/ 242702 h 258"/>
                <a:gd name="T34" fmla="*/ 392345 w 403"/>
                <a:gd name="T35" fmla="*/ 274637 h 258"/>
                <a:gd name="T36" fmla="*/ 356892 w 403"/>
                <a:gd name="T37" fmla="*/ 259734 h 258"/>
                <a:gd name="T38" fmla="*/ 341529 w 403"/>
                <a:gd name="T39" fmla="*/ 274637 h 258"/>
                <a:gd name="T40" fmla="*/ 307258 w 403"/>
                <a:gd name="T41" fmla="*/ 259734 h 258"/>
                <a:gd name="T42" fmla="*/ 288350 w 403"/>
                <a:gd name="T43" fmla="*/ 228864 h 258"/>
                <a:gd name="T44" fmla="*/ 288350 w 403"/>
                <a:gd name="T45" fmla="*/ 211832 h 258"/>
                <a:gd name="T46" fmla="*/ 254079 w 403"/>
                <a:gd name="T47" fmla="*/ 197994 h 258"/>
                <a:gd name="T48" fmla="*/ 222171 w 403"/>
                <a:gd name="T49" fmla="*/ 197994 h 258"/>
                <a:gd name="T50" fmla="*/ 205627 w 403"/>
                <a:gd name="T51" fmla="*/ 183091 h 258"/>
                <a:gd name="T52" fmla="*/ 171355 w 403"/>
                <a:gd name="T53" fmla="*/ 183091 h 258"/>
                <a:gd name="T54" fmla="*/ 153629 w 403"/>
                <a:gd name="T55" fmla="*/ 152221 h 258"/>
                <a:gd name="T56" fmla="*/ 137084 w 403"/>
                <a:gd name="T57" fmla="*/ 136254 h 258"/>
                <a:gd name="T58" fmla="*/ 87450 w 403"/>
                <a:gd name="T59" fmla="*/ 121351 h 258"/>
                <a:gd name="T60" fmla="*/ 68542 w 403"/>
                <a:gd name="T61" fmla="*/ 106448 h 258"/>
                <a:gd name="T62" fmla="*/ 53179 w 403"/>
                <a:gd name="T63" fmla="*/ 106448 h 258"/>
                <a:gd name="T64" fmla="*/ 16545 w 403"/>
                <a:gd name="T65" fmla="*/ 90481 h 258"/>
                <a:gd name="T66" fmla="*/ 0 w 403"/>
                <a:gd name="T67" fmla="*/ 75578 h 258"/>
                <a:gd name="T68" fmla="*/ 0 w 403"/>
                <a:gd name="T69" fmla="*/ 61740 h 258"/>
                <a:gd name="T70" fmla="*/ 16545 w 403"/>
                <a:gd name="T71" fmla="*/ 44708 h 258"/>
                <a:gd name="T72" fmla="*/ 16545 w 403"/>
                <a:gd name="T73" fmla="*/ 13838 h 258"/>
                <a:gd name="T74" fmla="*/ 34271 w 403"/>
                <a:gd name="T75" fmla="*/ 13838 h 258"/>
                <a:gd name="T76" fmla="*/ 53179 w 403"/>
                <a:gd name="T77" fmla="*/ 0 h 258"/>
                <a:gd name="T78" fmla="*/ 68542 w 403"/>
                <a:gd name="T79" fmla="*/ 13838 h 258"/>
                <a:gd name="T80" fmla="*/ 68542 w 403"/>
                <a:gd name="T81" fmla="*/ 30870 h 258"/>
                <a:gd name="T82" fmla="*/ 102813 w 403"/>
                <a:gd name="T83" fmla="*/ 13838 h 258"/>
                <a:gd name="T84" fmla="*/ 137084 w 403"/>
                <a:gd name="T85" fmla="*/ 13838 h 258"/>
                <a:gd name="T86" fmla="*/ 153629 w 403"/>
                <a:gd name="T87" fmla="*/ 30870 h 258"/>
                <a:gd name="T88" fmla="*/ 187900 w 403"/>
                <a:gd name="T89" fmla="*/ 44708 h 258"/>
                <a:gd name="T90" fmla="*/ 222171 w 403"/>
                <a:gd name="T91" fmla="*/ 61740 h 258"/>
                <a:gd name="T92" fmla="*/ 254079 w 403"/>
                <a:gd name="T93" fmla="*/ 61740 h 258"/>
                <a:gd name="T94" fmla="*/ 288350 w 403"/>
                <a:gd name="T95" fmla="*/ 44708 h 258"/>
                <a:gd name="T96" fmla="*/ 307258 w 403"/>
                <a:gd name="T97" fmla="*/ 44708 h 258"/>
                <a:gd name="T98" fmla="*/ 322621 w 403"/>
                <a:gd name="T99" fmla="*/ 44708 h 258"/>
                <a:gd name="T100" fmla="*/ 341529 w 403"/>
                <a:gd name="T101" fmla="*/ 44708 h 258"/>
                <a:gd name="T102" fmla="*/ 356892 w 403"/>
                <a:gd name="T103" fmla="*/ 30870 h 258"/>
                <a:gd name="T104" fmla="*/ 375800 w 403"/>
                <a:gd name="T105" fmla="*/ 30870 h 258"/>
                <a:gd name="T106" fmla="*/ 392345 w 403"/>
                <a:gd name="T107" fmla="*/ 44708 h 258"/>
                <a:gd name="T108" fmla="*/ 410071 w 403"/>
                <a:gd name="T109" fmla="*/ 30870 h 258"/>
                <a:gd name="T110" fmla="*/ 444342 w 403"/>
                <a:gd name="T111" fmla="*/ 30870 h 258"/>
                <a:gd name="T112" fmla="*/ 476250 w 403"/>
                <a:gd name="T113" fmla="*/ 13838 h 258"/>
                <a:gd name="T114" fmla="*/ 476250 w 403"/>
                <a:gd name="T115" fmla="*/ 13838 h 258"/>
                <a:gd name="T116" fmla="*/ 476250 w 403"/>
                <a:gd name="T117" fmla="*/ 13838 h 25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03" h="258">
                  <a:moveTo>
                    <a:pt x="403" y="13"/>
                  </a:moveTo>
                  <a:lnTo>
                    <a:pt x="403" y="29"/>
                  </a:lnTo>
                  <a:lnTo>
                    <a:pt x="403" y="42"/>
                  </a:lnTo>
                  <a:lnTo>
                    <a:pt x="390" y="71"/>
                  </a:lnTo>
                  <a:lnTo>
                    <a:pt x="376" y="71"/>
                  </a:lnTo>
                  <a:lnTo>
                    <a:pt x="361" y="85"/>
                  </a:lnTo>
                  <a:lnTo>
                    <a:pt x="361" y="100"/>
                  </a:lnTo>
                  <a:lnTo>
                    <a:pt x="361" y="114"/>
                  </a:lnTo>
                  <a:lnTo>
                    <a:pt x="361" y="128"/>
                  </a:lnTo>
                  <a:lnTo>
                    <a:pt x="347" y="143"/>
                  </a:lnTo>
                  <a:lnTo>
                    <a:pt x="347" y="157"/>
                  </a:lnTo>
                  <a:lnTo>
                    <a:pt x="347" y="172"/>
                  </a:lnTo>
                  <a:lnTo>
                    <a:pt x="361" y="172"/>
                  </a:lnTo>
                  <a:lnTo>
                    <a:pt x="347" y="186"/>
                  </a:lnTo>
                  <a:lnTo>
                    <a:pt x="361" y="186"/>
                  </a:lnTo>
                  <a:lnTo>
                    <a:pt x="361" y="215"/>
                  </a:lnTo>
                  <a:lnTo>
                    <a:pt x="332" y="228"/>
                  </a:lnTo>
                  <a:lnTo>
                    <a:pt x="332" y="258"/>
                  </a:lnTo>
                  <a:lnTo>
                    <a:pt x="302" y="244"/>
                  </a:lnTo>
                  <a:lnTo>
                    <a:pt x="289" y="258"/>
                  </a:lnTo>
                  <a:lnTo>
                    <a:pt x="260" y="244"/>
                  </a:lnTo>
                  <a:lnTo>
                    <a:pt x="244" y="215"/>
                  </a:lnTo>
                  <a:lnTo>
                    <a:pt x="244" y="199"/>
                  </a:lnTo>
                  <a:lnTo>
                    <a:pt x="215" y="186"/>
                  </a:lnTo>
                  <a:lnTo>
                    <a:pt x="188" y="186"/>
                  </a:lnTo>
                  <a:lnTo>
                    <a:pt x="174" y="172"/>
                  </a:lnTo>
                  <a:lnTo>
                    <a:pt x="145" y="172"/>
                  </a:lnTo>
                  <a:lnTo>
                    <a:pt x="130" y="143"/>
                  </a:lnTo>
                  <a:lnTo>
                    <a:pt x="116" y="128"/>
                  </a:lnTo>
                  <a:lnTo>
                    <a:pt x="74" y="114"/>
                  </a:lnTo>
                  <a:lnTo>
                    <a:pt x="58" y="100"/>
                  </a:lnTo>
                  <a:lnTo>
                    <a:pt x="45" y="100"/>
                  </a:lnTo>
                  <a:lnTo>
                    <a:pt x="14" y="85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14" y="42"/>
                  </a:lnTo>
                  <a:lnTo>
                    <a:pt x="14" y="13"/>
                  </a:lnTo>
                  <a:lnTo>
                    <a:pt x="29" y="13"/>
                  </a:lnTo>
                  <a:lnTo>
                    <a:pt x="45" y="0"/>
                  </a:lnTo>
                  <a:lnTo>
                    <a:pt x="58" y="13"/>
                  </a:lnTo>
                  <a:lnTo>
                    <a:pt x="58" y="29"/>
                  </a:lnTo>
                  <a:lnTo>
                    <a:pt x="87" y="13"/>
                  </a:lnTo>
                  <a:lnTo>
                    <a:pt x="116" y="13"/>
                  </a:lnTo>
                  <a:lnTo>
                    <a:pt x="130" y="29"/>
                  </a:lnTo>
                  <a:lnTo>
                    <a:pt x="159" y="42"/>
                  </a:lnTo>
                  <a:lnTo>
                    <a:pt x="188" y="58"/>
                  </a:lnTo>
                  <a:lnTo>
                    <a:pt x="215" y="58"/>
                  </a:lnTo>
                  <a:lnTo>
                    <a:pt x="244" y="42"/>
                  </a:lnTo>
                  <a:lnTo>
                    <a:pt x="260" y="42"/>
                  </a:lnTo>
                  <a:lnTo>
                    <a:pt x="273" y="42"/>
                  </a:lnTo>
                  <a:lnTo>
                    <a:pt x="289" y="42"/>
                  </a:lnTo>
                  <a:lnTo>
                    <a:pt x="302" y="29"/>
                  </a:lnTo>
                  <a:lnTo>
                    <a:pt x="318" y="29"/>
                  </a:lnTo>
                  <a:lnTo>
                    <a:pt x="332" y="42"/>
                  </a:lnTo>
                  <a:lnTo>
                    <a:pt x="347" y="29"/>
                  </a:lnTo>
                  <a:lnTo>
                    <a:pt x="376" y="29"/>
                  </a:lnTo>
                  <a:lnTo>
                    <a:pt x="403" y="1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9" name="Freeform 1029">
              <a:extLst>
                <a:ext uri="{FF2B5EF4-FFF2-40B4-BE49-F238E27FC236}">
                  <a16:creationId xmlns:a16="http://schemas.microsoft.com/office/drawing/2014/main" id="{4E86E490-5F89-98B6-7A0F-939DF2755206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4651970" y="795357"/>
              <a:ext cx="2001480" cy="1935401"/>
            </a:xfrm>
            <a:custGeom>
              <a:avLst/>
              <a:gdLst>
                <a:gd name="T0" fmla="*/ 629672 w 1835"/>
                <a:gd name="T1" fmla="*/ 1925237 h 1966"/>
                <a:gd name="T2" fmla="*/ 748768 w 1835"/>
                <a:gd name="T3" fmla="*/ 1789012 h 1966"/>
                <a:gd name="T4" fmla="*/ 785322 w 1835"/>
                <a:gd name="T5" fmla="*/ 1588932 h 1966"/>
                <a:gd name="T6" fmla="*/ 766455 w 1835"/>
                <a:gd name="T7" fmla="*/ 1435680 h 1966"/>
                <a:gd name="T8" fmla="*/ 785322 w 1835"/>
                <a:gd name="T9" fmla="*/ 1237728 h 1966"/>
                <a:gd name="T10" fmla="*/ 938613 w 1835"/>
                <a:gd name="T11" fmla="*/ 1193030 h 1966"/>
                <a:gd name="T12" fmla="*/ 970450 w 1835"/>
                <a:gd name="T13" fmla="*/ 1039777 h 1966"/>
                <a:gd name="T14" fmla="*/ 1056529 w 1835"/>
                <a:gd name="T15" fmla="*/ 839697 h 1966"/>
                <a:gd name="T16" fmla="*/ 1192133 w 1835"/>
                <a:gd name="T17" fmla="*/ 686444 h 1966"/>
                <a:gd name="T18" fmla="*/ 1277032 w 1835"/>
                <a:gd name="T19" fmla="*/ 534256 h 1966"/>
                <a:gd name="T20" fmla="*/ 1394948 w 1835"/>
                <a:gd name="T21" fmla="*/ 488493 h 1966"/>
                <a:gd name="T22" fmla="*/ 1496356 w 1835"/>
                <a:gd name="T23" fmla="*/ 336305 h 1966"/>
                <a:gd name="T24" fmla="*/ 1633139 w 1835"/>
                <a:gd name="T25" fmla="*/ 426766 h 1966"/>
                <a:gd name="T26" fmla="*/ 1805297 w 1835"/>
                <a:gd name="T27" fmla="*/ 381003 h 1966"/>
                <a:gd name="T28" fmla="*/ 1889017 w 1835"/>
                <a:gd name="T29" fmla="*/ 213915 h 1966"/>
                <a:gd name="T30" fmla="*/ 2042308 w 1835"/>
                <a:gd name="T31" fmla="*/ 259678 h 1966"/>
                <a:gd name="T32" fmla="*/ 2042308 w 1835"/>
                <a:gd name="T33" fmla="*/ 365039 h 1966"/>
                <a:gd name="T34" fmla="*/ 2109521 w 1835"/>
                <a:gd name="T35" fmla="*/ 197951 h 1966"/>
                <a:gd name="T36" fmla="*/ 2124850 w 1835"/>
                <a:gd name="T37" fmla="*/ 90462 h 1966"/>
                <a:gd name="T38" fmla="*/ 1971559 w 1835"/>
                <a:gd name="T39" fmla="*/ 90462 h 1966"/>
                <a:gd name="T40" fmla="*/ 1905526 w 1835"/>
                <a:gd name="T41" fmla="*/ 30863 h 1966"/>
                <a:gd name="T42" fmla="*/ 1837134 w 1835"/>
                <a:gd name="T43" fmla="*/ 59598 h 1966"/>
                <a:gd name="T44" fmla="*/ 1768743 w 1835"/>
                <a:gd name="T45" fmla="*/ 152188 h 1966"/>
                <a:gd name="T46" fmla="*/ 1818268 w 1835"/>
                <a:gd name="T47" fmla="*/ 0 h 1966"/>
                <a:gd name="T48" fmla="*/ 1683843 w 1835"/>
                <a:gd name="T49" fmla="*/ 74498 h 1966"/>
                <a:gd name="T50" fmla="*/ 1617810 w 1835"/>
                <a:gd name="T51" fmla="*/ 167088 h 1966"/>
                <a:gd name="T52" fmla="*/ 1514044 w 1835"/>
                <a:gd name="T53" fmla="*/ 197951 h 1966"/>
                <a:gd name="T54" fmla="*/ 1445652 w 1835"/>
                <a:gd name="T55" fmla="*/ 259678 h 1966"/>
                <a:gd name="T56" fmla="*/ 1377261 w 1835"/>
                <a:gd name="T57" fmla="*/ 305441 h 1966"/>
                <a:gd name="T58" fmla="*/ 1292361 w 1835"/>
                <a:gd name="T59" fmla="*/ 381003 h 1966"/>
                <a:gd name="T60" fmla="*/ 1207462 w 1835"/>
                <a:gd name="T61" fmla="*/ 488493 h 1966"/>
                <a:gd name="T62" fmla="*/ 1173266 w 1835"/>
                <a:gd name="T63" fmla="*/ 519356 h 1966"/>
                <a:gd name="T64" fmla="*/ 1139070 w 1835"/>
                <a:gd name="T65" fmla="*/ 565119 h 1966"/>
                <a:gd name="T66" fmla="*/ 1123741 w 1835"/>
                <a:gd name="T67" fmla="*/ 595983 h 1966"/>
                <a:gd name="T68" fmla="*/ 1070679 w 1835"/>
                <a:gd name="T69" fmla="*/ 670481 h 1966"/>
                <a:gd name="T70" fmla="*/ 951584 w 1835"/>
                <a:gd name="T71" fmla="*/ 732207 h 1966"/>
                <a:gd name="T72" fmla="*/ 951584 w 1835"/>
                <a:gd name="T73" fmla="*/ 824797 h 1966"/>
                <a:gd name="T74" fmla="*/ 848997 w 1835"/>
                <a:gd name="T75" fmla="*/ 901424 h 1966"/>
                <a:gd name="T76" fmla="*/ 832488 w 1835"/>
                <a:gd name="T77" fmla="*/ 961022 h 1966"/>
                <a:gd name="T78" fmla="*/ 782963 w 1835"/>
                <a:gd name="T79" fmla="*/ 1068512 h 1966"/>
                <a:gd name="T80" fmla="*/ 679197 w 1835"/>
                <a:gd name="T81" fmla="*/ 1099375 h 1966"/>
                <a:gd name="T82" fmla="*/ 578968 w 1835"/>
                <a:gd name="T83" fmla="*/ 1193030 h 1966"/>
                <a:gd name="T84" fmla="*/ 459873 w 1835"/>
                <a:gd name="T85" fmla="*/ 1252628 h 1966"/>
                <a:gd name="T86" fmla="*/ 391482 w 1835"/>
                <a:gd name="T87" fmla="*/ 1298391 h 1966"/>
                <a:gd name="T88" fmla="*/ 288895 w 1835"/>
                <a:gd name="T89" fmla="*/ 1329254 h 1966"/>
                <a:gd name="T90" fmla="*/ 203995 w 1835"/>
                <a:gd name="T91" fmla="*/ 1373953 h 1966"/>
                <a:gd name="T92" fmla="*/ 135604 w 1835"/>
                <a:gd name="T93" fmla="*/ 1419716 h 1966"/>
                <a:gd name="T94" fmla="*/ 101408 w 1835"/>
                <a:gd name="T95" fmla="*/ 1498471 h 1966"/>
                <a:gd name="T96" fmla="*/ 67212 w 1835"/>
                <a:gd name="T97" fmla="*/ 1541041 h 1966"/>
                <a:gd name="T98" fmla="*/ 50704 w 1835"/>
                <a:gd name="T99" fmla="*/ 1650659 h 1966"/>
                <a:gd name="T100" fmla="*/ 153291 w 1835"/>
                <a:gd name="T101" fmla="*/ 1696422 h 1966"/>
                <a:gd name="T102" fmla="*/ 50704 w 1835"/>
                <a:gd name="T103" fmla="*/ 1789012 h 1966"/>
                <a:gd name="T104" fmla="*/ 84900 w 1835"/>
                <a:gd name="T105" fmla="*/ 1848611 h 1966"/>
                <a:gd name="T106" fmla="*/ 34196 w 1835"/>
                <a:gd name="T107" fmla="*/ 1971000 h 1966"/>
                <a:gd name="T108" fmla="*/ 185128 w 1835"/>
                <a:gd name="T109" fmla="*/ 2092325 h 1966"/>
                <a:gd name="T110" fmla="*/ 391482 w 1835"/>
                <a:gd name="T111" fmla="*/ 2001863 h 1966"/>
                <a:gd name="T112" fmla="*/ 525906 w 1835"/>
                <a:gd name="T113" fmla="*/ 1925237 h 1966"/>
                <a:gd name="T114" fmla="*/ 578968 w 1835"/>
                <a:gd name="T115" fmla="*/ 1863510 h 19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835" h="1966">
                  <a:moveTo>
                    <a:pt x="507" y="1838"/>
                  </a:moveTo>
                  <a:lnTo>
                    <a:pt x="520" y="1838"/>
                  </a:lnTo>
                  <a:lnTo>
                    <a:pt x="520" y="1852"/>
                  </a:lnTo>
                  <a:lnTo>
                    <a:pt x="534" y="1867"/>
                  </a:lnTo>
                  <a:lnTo>
                    <a:pt x="549" y="1852"/>
                  </a:lnTo>
                  <a:lnTo>
                    <a:pt x="549" y="1838"/>
                  </a:lnTo>
                  <a:lnTo>
                    <a:pt x="549" y="1823"/>
                  </a:lnTo>
                  <a:lnTo>
                    <a:pt x="534" y="1809"/>
                  </a:lnTo>
                  <a:lnTo>
                    <a:pt x="563" y="1780"/>
                  </a:lnTo>
                  <a:lnTo>
                    <a:pt x="563" y="1766"/>
                  </a:lnTo>
                  <a:lnTo>
                    <a:pt x="578" y="1751"/>
                  </a:lnTo>
                  <a:lnTo>
                    <a:pt x="578" y="1737"/>
                  </a:lnTo>
                  <a:lnTo>
                    <a:pt x="592" y="1722"/>
                  </a:lnTo>
                  <a:lnTo>
                    <a:pt x="607" y="1722"/>
                  </a:lnTo>
                  <a:lnTo>
                    <a:pt x="621" y="1722"/>
                  </a:lnTo>
                  <a:lnTo>
                    <a:pt x="635" y="1681"/>
                  </a:lnTo>
                  <a:lnTo>
                    <a:pt x="635" y="1636"/>
                  </a:lnTo>
                  <a:lnTo>
                    <a:pt x="635" y="1623"/>
                  </a:lnTo>
                  <a:lnTo>
                    <a:pt x="635" y="1607"/>
                  </a:lnTo>
                  <a:lnTo>
                    <a:pt x="621" y="1580"/>
                  </a:lnTo>
                  <a:lnTo>
                    <a:pt x="621" y="1565"/>
                  </a:lnTo>
                  <a:lnTo>
                    <a:pt x="666" y="1536"/>
                  </a:lnTo>
                  <a:lnTo>
                    <a:pt x="666" y="1522"/>
                  </a:lnTo>
                  <a:lnTo>
                    <a:pt x="666" y="1493"/>
                  </a:lnTo>
                  <a:lnTo>
                    <a:pt x="666" y="1477"/>
                  </a:lnTo>
                  <a:lnTo>
                    <a:pt x="650" y="1464"/>
                  </a:lnTo>
                  <a:lnTo>
                    <a:pt x="635" y="1448"/>
                  </a:lnTo>
                  <a:lnTo>
                    <a:pt x="635" y="1435"/>
                  </a:lnTo>
                  <a:lnTo>
                    <a:pt x="635" y="1421"/>
                  </a:lnTo>
                  <a:lnTo>
                    <a:pt x="650" y="1392"/>
                  </a:lnTo>
                  <a:lnTo>
                    <a:pt x="650" y="1379"/>
                  </a:lnTo>
                  <a:lnTo>
                    <a:pt x="650" y="1349"/>
                  </a:lnTo>
                  <a:lnTo>
                    <a:pt x="635" y="1334"/>
                  </a:lnTo>
                  <a:lnTo>
                    <a:pt x="635" y="1320"/>
                  </a:lnTo>
                  <a:lnTo>
                    <a:pt x="635" y="1291"/>
                  </a:lnTo>
                  <a:lnTo>
                    <a:pt x="650" y="1278"/>
                  </a:lnTo>
                  <a:lnTo>
                    <a:pt x="650" y="1249"/>
                  </a:lnTo>
                  <a:lnTo>
                    <a:pt x="650" y="1220"/>
                  </a:lnTo>
                  <a:lnTo>
                    <a:pt x="650" y="1190"/>
                  </a:lnTo>
                  <a:lnTo>
                    <a:pt x="666" y="1163"/>
                  </a:lnTo>
                  <a:lnTo>
                    <a:pt x="679" y="1148"/>
                  </a:lnTo>
                  <a:lnTo>
                    <a:pt x="708" y="1134"/>
                  </a:lnTo>
                  <a:lnTo>
                    <a:pt x="708" y="1148"/>
                  </a:lnTo>
                  <a:lnTo>
                    <a:pt x="722" y="1148"/>
                  </a:lnTo>
                  <a:lnTo>
                    <a:pt x="737" y="1134"/>
                  </a:lnTo>
                  <a:lnTo>
                    <a:pt x="751" y="1121"/>
                  </a:lnTo>
                  <a:lnTo>
                    <a:pt x="766" y="1121"/>
                  </a:lnTo>
                  <a:lnTo>
                    <a:pt x="796" y="1121"/>
                  </a:lnTo>
                  <a:lnTo>
                    <a:pt x="809" y="1105"/>
                  </a:lnTo>
                  <a:lnTo>
                    <a:pt x="796" y="1076"/>
                  </a:lnTo>
                  <a:lnTo>
                    <a:pt x="796" y="1062"/>
                  </a:lnTo>
                  <a:lnTo>
                    <a:pt x="796" y="1047"/>
                  </a:lnTo>
                  <a:lnTo>
                    <a:pt x="780" y="1020"/>
                  </a:lnTo>
                  <a:lnTo>
                    <a:pt x="796" y="1004"/>
                  </a:lnTo>
                  <a:lnTo>
                    <a:pt x="823" y="991"/>
                  </a:lnTo>
                  <a:lnTo>
                    <a:pt x="823" y="977"/>
                  </a:lnTo>
                  <a:lnTo>
                    <a:pt x="838" y="932"/>
                  </a:lnTo>
                  <a:lnTo>
                    <a:pt x="838" y="919"/>
                  </a:lnTo>
                  <a:lnTo>
                    <a:pt x="838" y="903"/>
                  </a:lnTo>
                  <a:lnTo>
                    <a:pt x="838" y="874"/>
                  </a:lnTo>
                  <a:lnTo>
                    <a:pt x="852" y="861"/>
                  </a:lnTo>
                  <a:lnTo>
                    <a:pt x="865" y="832"/>
                  </a:lnTo>
                  <a:lnTo>
                    <a:pt x="865" y="803"/>
                  </a:lnTo>
                  <a:lnTo>
                    <a:pt x="896" y="789"/>
                  </a:lnTo>
                  <a:lnTo>
                    <a:pt x="924" y="775"/>
                  </a:lnTo>
                  <a:lnTo>
                    <a:pt x="937" y="762"/>
                  </a:lnTo>
                  <a:lnTo>
                    <a:pt x="937" y="748"/>
                  </a:lnTo>
                  <a:lnTo>
                    <a:pt x="937" y="717"/>
                  </a:lnTo>
                  <a:lnTo>
                    <a:pt x="966" y="704"/>
                  </a:lnTo>
                  <a:lnTo>
                    <a:pt x="995" y="675"/>
                  </a:lnTo>
                  <a:lnTo>
                    <a:pt x="995" y="659"/>
                  </a:lnTo>
                  <a:lnTo>
                    <a:pt x="1011" y="645"/>
                  </a:lnTo>
                  <a:lnTo>
                    <a:pt x="995" y="616"/>
                  </a:lnTo>
                  <a:lnTo>
                    <a:pt x="982" y="603"/>
                  </a:lnTo>
                  <a:lnTo>
                    <a:pt x="995" y="587"/>
                  </a:lnTo>
                  <a:lnTo>
                    <a:pt x="1011" y="574"/>
                  </a:lnTo>
                  <a:lnTo>
                    <a:pt x="1053" y="545"/>
                  </a:lnTo>
                  <a:lnTo>
                    <a:pt x="1053" y="531"/>
                  </a:lnTo>
                  <a:lnTo>
                    <a:pt x="1069" y="502"/>
                  </a:lnTo>
                  <a:lnTo>
                    <a:pt x="1083" y="502"/>
                  </a:lnTo>
                  <a:lnTo>
                    <a:pt x="1112" y="516"/>
                  </a:lnTo>
                  <a:lnTo>
                    <a:pt x="1125" y="516"/>
                  </a:lnTo>
                  <a:lnTo>
                    <a:pt x="1125" y="502"/>
                  </a:lnTo>
                  <a:lnTo>
                    <a:pt x="1125" y="473"/>
                  </a:lnTo>
                  <a:lnTo>
                    <a:pt x="1154" y="459"/>
                  </a:lnTo>
                  <a:lnTo>
                    <a:pt x="1168" y="473"/>
                  </a:lnTo>
                  <a:lnTo>
                    <a:pt x="1183" y="473"/>
                  </a:lnTo>
                  <a:lnTo>
                    <a:pt x="1183" y="459"/>
                  </a:lnTo>
                  <a:lnTo>
                    <a:pt x="1197" y="415"/>
                  </a:lnTo>
                  <a:lnTo>
                    <a:pt x="1226" y="430"/>
                  </a:lnTo>
                  <a:lnTo>
                    <a:pt x="1226" y="415"/>
                  </a:lnTo>
                  <a:lnTo>
                    <a:pt x="1226" y="388"/>
                  </a:lnTo>
                  <a:lnTo>
                    <a:pt x="1226" y="372"/>
                  </a:lnTo>
                  <a:lnTo>
                    <a:pt x="1255" y="372"/>
                  </a:lnTo>
                  <a:lnTo>
                    <a:pt x="1255" y="343"/>
                  </a:lnTo>
                  <a:lnTo>
                    <a:pt x="1269" y="316"/>
                  </a:lnTo>
                  <a:lnTo>
                    <a:pt x="1284" y="316"/>
                  </a:lnTo>
                  <a:lnTo>
                    <a:pt x="1298" y="329"/>
                  </a:lnTo>
                  <a:lnTo>
                    <a:pt x="1329" y="343"/>
                  </a:lnTo>
                  <a:lnTo>
                    <a:pt x="1329" y="358"/>
                  </a:lnTo>
                  <a:lnTo>
                    <a:pt x="1342" y="388"/>
                  </a:lnTo>
                  <a:lnTo>
                    <a:pt x="1358" y="388"/>
                  </a:lnTo>
                  <a:lnTo>
                    <a:pt x="1372" y="388"/>
                  </a:lnTo>
                  <a:lnTo>
                    <a:pt x="1385" y="401"/>
                  </a:lnTo>
                  <a:lnTo>
                    <a:pt x="1430" y="401"/>
                  </a:lnTo>
                  <a:lnTo>
                    <a:pt x="1443" y="388"/>
                  </a:lnTo>
                  <a:lnTo>
                    <a:pt x="1457" y="388"/>
                  </a:lnTo>
                  <a:lnTo>
                    <a:pt x="1472" y="415"/>
                  </a:lnTo>
                  <a:lnTo>
                    <a:pt x="1501" y="401"/>
                  </a:lnTo>
                  <a:lnTo>
                    <a:pt x="1515" y="401"/>
                  </a:lnTo>
                  <a:lnTo>
                    <a:pt x="1515" y="388"/>
                  </a:lnTo>
                  <a:lnTo>
                    <a:pt x="1531" y="358"/>
                  </a:lnTo>
                  <a:lnTo>
                    <a:pt x="1544" y="343"/>
                  </a:lnTo>
                  <a:lnTo>
                    <a:pt x="1544" y="329"/>
                  </a:lnTo>
                  <a:lnTo>
                    <a:pt x="1544" y="316"/>
                  </a:lnTo>
                  <a:lnTo>
                    <a:pt x="1544" y="302"/>
                  </a:lnTo>
                  <a:lnTo>
                    <a:pt x="1558" y="273"/>
                  </a:lnTo>
                  <a:lnTo>
                    <a:pt x="1558" y="215"/>
                  </a:lnTo>
                  <a:lnTo>
                    <a:pt x="1573" y="201"/>
                  </a:lnTo>
                  <a:lnTo>
                    <a:pt x="1602" y="201"/>
                  </a:lnTo>
                  <a:lnTo>
                    <a:pt x="1631" y="186"/>
                  </a:lnTo>
                  <a:lnTo>
                    <a:pt x="1645" y="172"/>
                  </a:lnTo>
                  <a:lnTo>
                    <a:pt x="1661" y="172"/>
                  </a:lnTo>
                  <a:lnTo>
                    <a:pt x="1645" y="201"/>
                  </a:lnTo>
                  <a:lnTo>
                    <a:pt x="1690" y="215"/>
                  </a:lnTo>
                  <a:lnTo>
                    <a:pt x="1703" y="215"/>
                  </a:lnTo>
                  <a:lnTo>
                    <a:pt x="1717" y="229"/>
                  </a:lnTo>
                  <a:lnTo>
                    <a:pt x="1732" y="244"/>
                  </a:lnTo>
                  <a:lnTo>
                    <a:pt x="1732" y="258"/>
                  </a:lnTo>
                  <a:lnTo>
                    <a:pt x="1717" y="273"/>
                  </a:lnTo>
                  <a:lnTo>
                    <a:pt x="1717" y="302"/>
                  </a:lnTo>
                  <a:lnTo>
                    <a:pt x="1717" y="316"/>
                  </a:lnTo>
                  <a:lnTo>
                    <a:pt x="1717" y="329"/>
                  </a:lnTo>
                  <a:lnTo>
                    <a:pt x="1717" y="343"/>
                  </a:lnTo>
                  <a:lnTo>
                    <a:pt x="1732" y="343"/>
                  </a:lnTo>
                  <a:lnTo>
                    <a:pt x="1738" y="293"/>
                  </a:lnTo>
                  <a:lnTo>
                    <a:pt x="1757" y="260"/>
                  </a:lnTo>
                  <a:lnTo>
                    <a:pt x="1789" y="240"/>
                  </a:lnTo>
                  <a:lnTo>
                    <a:pt x="1821" y="234"/>
                  </a:lnTo>
                  <a:lnTo>
                    <a:pt x="1835" y="184"/>
                  </a:lnTo>
                  <a:lnTo>
                    <a:pt x="1831" y="186"/>
                  </a:lnTo>
                  <a:lnTo>
                    <a:pt x="1802" y="186"/>
                  </a:lnTo>
                  <a:lnTo>
                    <a:pt x="1789" y="186"/>
                  </a:lnTo>
                  <a:lnTo>
                    <a:pt x="1802" y="172"/>
                  </a:lnTo>
                  <a:lnTo>
                    <a:pt x="1802" y="143"/>
                  </a:lnTo>
                  <a:lnTo>
                    <a:pt x="1789" y="128"/>
                  </a:lnTo>
                  <a:lnTo>
                    <a:pt x="1802" y="128"/>
                  </a:lnTo>
                  <a:lnTo>
                    <a:pt x="1818" y="114"/>
                  </a:lnTo>
                  <a:lnTo>
                    <a:pt x="1818" y="99"/>
                  </a:lnTo>
                  <a:lnTo>
                    <a:pt x="1818" y="85"/>
                  </a:lnTo>
                  <a:lnTo>
                    <a:pt x="1802" y="85"/>
                  </a:lnTo>
                  <a:lnTo>
                    <a:pt x="1802" y="70"/>
                  </a:lnTo>
                  <a:lnTo>
                    <a:pt x="1773" y="70"/>
                  </a:lnTo>
                  <a:lnTo>
                    <a:pt x="1746" y="85"/>
                  </a:lnTo>
                  <a:lnTo>
                    <a:pt x="1746" y="56"/>
                  </a:lnTo>
                  <a:lnTo>
                    <a:pt x="1717" y="56"/>
                  </a:lnTo>
                  <a:lnTo>
                    <a:pt x="1701" y="42"/>
                  </a:lnTo>
                  <a:lnTo>
                    <a:pt x="1672" y="70"/>
                  </a:lnTo>
                  <a:lnTo>
                    <a:pt x="1672" y="85"/>
                  </a:lnTo>
                  <a:lnTo>
                    <a:pt x="1661" y="99"/>
                  </a:lnTo>
                  <a:lnTo>
                    <a:pt x="1645" y="70"/>
                  </a:lnTo>
                  <a:lnTo>
                    <a:pt x="1645" y="56"/>
                  </a:lnTo>
                  <a:lnTo>
                    <a:pt x="1661" y="42"/>
                  </a:lnTo>
                  <a:lnTo>
                    <a:pt x="1661" y="29"/>
                  </a:lnTo>
                  <a:lnTo>
                    <a:pt x="1661" y="0"/>
                  </a:lnTo>
                  <a:lnTo>
                    <a:pt x="1645" y="0"/>
                  </a:lnTo>
                  <a:lnTo>
                    <a:pt x="1616" y="29"/>
                  </a:lnTo>
                  <a:lnTo>
                    <a:pt x="1616" y="42"/>
                  </a:lnTo>
                  <a:lnTo>
                    <a:pt x="1587" y="56"/>
                  </a:lnTo>
                  <a:lnTo>
                    <a:pt x="1587" y="99"/>
                  </a:lnTo>
                  <a:lnTo>
                    <a:pt x="1587" y="114"/>
                  </a:lnTo>
                  <a:lnTo>
                    <a:pt x="1571" y="99"/>
                  </a:lnTo>
                  <a:lnTo>
                    <a:pt x="1571" y="85"/>
                  </a:lnTo>
                  <a:lnTo>
                    <a:pt x="1558" y="70"/>
                  </a:lnTo>
                  <a:lnTo>
                    <a:pt x="1558" y="56"/>
                  </a:lnTo>
                  <a:lnTo>
                    <a:pt x="1558" y="42"/>
                  </a:lnTo>
                  <a:lnTo>
                    <a:pt x="1558" y="29"/>
                  </a:lnTo>
                  <a:lnTo>
                    <a:pt x="1542" y="29"/>
                  </a:lnTo>
                  <a:lnTo>
                    <a:pt x="1542" y="42"/>
                  </a:lnTo>
                  <a:lnTo>
                    <a:pt x="1542" y="56"/>
                  </a:lnTo>
                  <a:lnTo>
                    <a:pt x="1529" y="85"/>
                  </a:lnTo>
                  <a:lnTo>
                    <a:pt x="1513" y="114"/>
                  </a:lnTo>
                  <a:lnTo>
                    <a:pt x="1500" y="143"/>
                  </a:lnTo>
                  <a:lnTo>
                    <a:pt x="1500" y="128"/>
                  </a:lnTo>
                  <a:lnTo>
                    <a:pt x="1500" y="114"/>
                  </a:lnTo>
                  <a:lnTo>
                    <a:pt x="1500" y="85"/>
                  </a:lnTo>
                  <a:lnTo>
                    <a:pt x="1529" y="70"/>
                  </a:lnTo>
                  <a:lnTo>
                    <a:pt x="1529" y="56"/>
                  </a:lnTo>
                  <a:lnTo>
                    <a:pt x="1542" y="29"/>
                  </a:lnTo>
                  <a:lnTo>
                    <a:pt x="1558" y="15"/>
                  </a:lnTo>
                  <a:lnTo>
                    <a:pt x="1542" y="0"/>
                  </a:lnTo>
                  <a:lnTo>
                    <a:pt x="1500" y="29"/>
                  </a:lnTo>
                  <a:lnTo>
                    <a:pt x="1484" y="15"/>
                  </a:lnTo>
                  <a:lnTo>
                    <a:pt x="1472" y="29"/>
                  </a:lnTo>
                  <a:lnTo>
                    <a:pt x="1472" y="42"/>
                  </a:lnTo>
                  <a:lnTo>
                    <a:pt x="1500" y="56"/>
                  </a:lnTo>
                  <a:lnTo>
                    <a:pt x="1457" y="70"/>
                  </a:lnTo>
                  <a:lnTo>
                    <a:pt x="1441" y="56"/>
                  </a:lnTo>
                  <a:lnTo>
                    <a:pt x="1428" y="70"/>
                  </a:lnTo>
                  <a:lnTo>
                    <a:pt x="1428" y="99"/>
                  </a:lnTo>
                  <a:lnTo>
                    <a:pt x="1414" y="99"/>
                  </a:lnTo>
                  <a:lnTo>
                    <a:pt x="1428" y="114"/>
                  </a:lnTo>
                  <a:lnTo>
                    <a:pt x="1399" y="143"/>
                  </a:lnTo>
                  <a:lnTo>
                    <a:pt x="1385" y="114"/>
                  </a:lnTo>
                  <a:lnTo>
                    <a:pt x="1372" y="128"/>
                  </a:lnTo>
                  <a:lnTo>
                    <a:pt x="1372" y="143"/>
                  </a:lnTo>
                  <a:lnTo>
                    <a:pt x="1372" y="157"/>
                  </a:lnTo>
                  <a:lnTo>
                    <a:pt x="1356" y="172"/>
                  </a:lnTo>
                  <a:lnTo>
                    <a:pt x="1342" y="157"/>
                  </a:lnTo>
                  <a:lnTo>
                    <a:pt x="1327" y="157"/>
                  </a:lnTo>
                  <a:lnTo>
                    <a:pt x="1327" y="172"/>
                  </a:lnTo>
                  <a:lnTo>
                    <a:pt x="1313" y="157"/>
                  </a:lnTo>
                  <a:lnTo>
                    <a:pt x="1298" y="157"/>
                  </a:lnTo>
                  <a:lnTo>
                    <a:pt x="1284" y="172"/>
                  </a:lnTo>
                  <a:lnTo>
                    <a:pt x="1284" y="186"/>
                  </a:lnTo>
                  <a:lnTo>
                    <a:pt x="1269" y="186"/>
                  </a:lnTo>
                  <a:lnTo>
                    <a:pt x="1255" y="201"/>
                  </a:lnTo>
                  <a:lnTo>
                    <a:pt x="1255" y="229"/>
                  </a:lnTo>
                  <a:lnTo>
                    <a:pt x="1269" y="244"/>
                  </a:lnTo>
                  <a:lnTo>
                    <a:pt x="1269" y="273"/>
                  </a:lnTo>
                  <a:lnTo>
                    <a:pt x="1255" y="258"/>
                  </a:lnTo>
                  <a:lnTo>
                    <a:pt x="1240" y="244"/>
                  </a:lnTo>
                  <a:lnTo>
                    <a:pt x="1226" y="244"/>
                  </a:lnTo>
                  <a:lnTo>
                    <a:pt x="1211" y="273"/>
                  </a:lnTo>
                  <a:lnTo>
                    <a:pt x="1197" y="244"/>
                  </a:lnTo>
                  <a:lnTo>
                    <a:pt x="1183" y="258"/>
                  </a:lnTo>
                  <a:lnTo>
                    <a:pt x="1183" y="287"/>
                  </a:lnTo>
                  <a:lnTo>
                    <a:pt x="1197" y="316"/>
                  </a:lnTo>
                  <a:lnTo>
                    <a:pt x="1197" y="329"/>
                  </a:lnTo>
                  <a:lnTo>
                    <a:pt x="1183" y="316"/>
                  </a:lnTo>
                  <a:lnTo>
                    <a:pt x="1168" y="287"/>
                  </a:lnTo>
                  <a:lnTo>
                    <a:pt x="1168" y="316"/>
                  </a:lnTo>
                  <a:lnTo>
                    <a:pt x="1154" y="343"/>
                  </a:lnTo>
                  <a:lnTo>
                    <a:pt x="1139" y="329"/>
                  </a:lnTo>
                  <a:lnTo>
                    <a:pt x="1139" y="302"/>
                  </a:lnTo>
                  <a:lnTo>
                    <a:pt x="1125" y="316"/>
                  </a:lnTo>
                  <a:lnTo>
                    <a:pt x="1125" y="358"/>
                  </a:lnTo>
                  <a:lnTo>
                    <a:pt x="1110" y="358"/>
                  </a:lnTo>
                  <a:lnTo>
                    <a:pt x="1096" y="358"/>
                  </a:lnTo>
                  <a:lnTo>
                    <a:pt x="1083" y="372"/>
                  </a:lnTo>
                  <a:lnTo>
                    <a:pt x="1096" y="388"/>
                  </a:lnTo>
                  <a:lnTo>
                    <a:pt x="1083" y="401"/>
                  </a:lnTo>
                  <a:lnTo>
                    <a:pt x="1067" y="415"/>
                  </a:lnTo>
                  <a:lnTo>
                    <a:pt x="1067" y="430"/>
                  </a:lnTo>
                  <a:lnTo>
                    <a:pt x="1083" y="444"/>
                  </a:lnTo>
                  <a:lnTo>
                    <a:pt x="1067" y="459"/>
                  </a:lnTo>
                  <a:lnTo>
                    <a:pt x="1024" y="459"/>
                  </a:lnTo>
                  <a:lnTo>
                    <a:pt x="1024" y="444"/>
                  </a:lnTo>
                  <a:lnTo>
                    <a:pt x="1009" y="459"/>
                  </a:lnTo>
                  <a:lnTo>
                    <a:pt x="1009" y="473"/>
                  </a:lnTo>
                  <a:lnTo>
                    <a:pt x="1009" y="502"/>
                  </a:lnTo>
                  <a:lnTo>
                    <a:pt x="1009" y="516"/>
                  </a:lnTo>
                  <a:lnTo>
                    <a:pt x="995" y="545"/>
                  </a:lnTo>
                  <a:lnTo>
                    <a:pt x="995" y="516"/>
                  </a:lnTo>
                  <a:lnTo>
                    <a:pt x="995" y="488"/>
                  </a:lnTo>
                  <a:lnTo>
                    <a:pt x="995" y="473"/>
                  </a:lnTo>
                  <a:lnTo>
                    <a:pt x="982" y="488"/>
                  </a:lnTo>
                  <a:lnTo>
                    <a:pt x="966" y="488"/>
                  </a:lnTo>
                  <a:lnTo>
                    <a:pt x="953" y="488"/>
                  </a:lnTo>
                  <a:lnTo>
                    <a:pt x="937" y="502"/>
                  </a:lnTo>
                  <a:lnTo>
                    <a:pt x="953" y="502"/>
                  </a:lnTo>
                  <a:lnTo>
                    <a:pt x="966" y="516"/>
                  </a:lnTo>
                  <a:lnTo>
                    <a:pt x="966" y="531"/>
                  </a:lnTo>
                  <a:lnTo>
                    <a:pt x="953" y="516"/>
                  </a:lnTo>
                  <a:lnTo>
                    <a:pt x="937" y="531"/>
                  </a:lnTo>
                  <a:lnTo>
                    <a:pt x="922" y="516"/>
                  </a:lnTo>
                  <a:lnTo>
                    <a:pt x="908" y="516"/>
                  </a:lnTo>
                  <a:lnTo>
                    <a:pt x="908" y="545"/>
                  </a:lnTo>
                  <a:lnTo>
                    <a:pt x="894" y="560"/>
                  </a:lnTo>
                  <a:lnTo>
                    <a:pt x="937" y="545"/>
                  </a:lnTo>
                  <a:lnTo>
                    <a:pt x="953" y="560"/>
                  </a:lnTo>
                  <a:lnTo>
                    <a:pt x="953" y="574"/>
                  </a:lnTo>
                  <a:lnTo>
                    <a:pt x="922" y="574"/>
                  </a:lnTo>
                  <a:lnTo>
                    <a:pt x="908" y="574"/>
                  </a:lnTo>
                  <a:lnTo>
                    <a:pt x="894" y="587"/>
                  </a:lnTo>
                  <a:lnTo>
                    <a:pt x="894" y="603"/>
                  </a:lnTo>
                  <a:lnTo>
                    <a:pt x="922" y="603"/>
                  </a:lnTo>
                  <a:lnTo>
                    <a:pt x="922" y="630"/>
                  </a:lnTo>
                  <a:lnTo>
                    <a:pt x="908" y="630"/>
                  </a:lnTo>
                  <a:lnTo>
                    <a:pt x="894" y="630"/>
                  </a:lnTo>
                  <a:lnTo>
                    <a:pt x="879" y="645"/>
                  </a:lnTo>
                  <a:lnTo>
                    <a:pt x="865" y="659"/>
                  </a:lnTo>
                  <a:lnTo>
                    <a:pt x="836" y="645"/>
                  </a:lnTo>
                  <a:lnTo>
                    <a:pt x="823" y="659"/>
                  </a:lnTo>
                  <a:lnTo>
                    <a:pt x="823" y="675"/>
                  </a:lnTo>
                  <a:lnTo>
                    <a:pt x="823" y="688"/>
                  </a:lnTo>
                  <a:lnTo>
                    <a:pt x="807" y="688"/>
                  </a:lnTo>
                  <a:lnTo>
                    <a:pt x="794" y="704"/>
                  </a:lnTo>
                  <a:lnTo>
                    <a:pt x="807" y="717"/>
                  </a:lnTo>
                  <a:lnTo>
                    <a:pt x="794" y="733"/>
                  </a:lnTo>
                  <a:lnTo>
                    <a:pt x="765" y="733"/>
                  </a:lnTo>
                  <a:lnTo>
                    <a:pt x="778" y="748"/>
                  </a:lnTo>
                  <a:lnTo>
                    <a:pt x="794" y="762"/>
                  </a:lnTo>
                  <a:lnTo>
                    <a:pt x="807" y="748"/>
                  </a:lnTo>
                  <a:lnTo>
                    <a:pt x="807" y="775"/>
                  </a:lnTo>
                  <a:lnTo>
                    <a:pt x="778" y="775"/>
                  </a:lnTo>
                  <a:lnTo>
                    <a:pt x="765" y="775"/>
                  </a:lnTo>
                  <a:lnTo>
                    <a:pt x="765" y="789"/>
                  </a:lnTo>
                  <a:lnTo>
                    <a:pt x="778" y="803"/>
                  </a:lnTo>
                  <a:lnTo>
                    <a:pt x="765" y="818"/>
                  </a:lnTo>
                  <a:lnTo>
                    <a:pt x="749" y="818"/>
                  </a:lnTo>
                  <a:lnTo>
                    <a:pt x="735" y="832"/>
                  </a:lnTo>
                  <a:lnTo>
                    <a:pt x="720" y="847"/>
                  </a:lnTo>
                  <a:lnTo>
                    <a:pt x="735" y="861"/>
                  </a:lnTo>
                  <a:lnTo>
                    <a:pt x="735" y="874"/>
                  </a:lnTo>
                  <a:lnTo>
                    <a:pt x="720" y="890"/>
                  </a:lnTo>
                  <a:lnTo>
                    <a:pt x="706" y="874"/>
                  </a:lnTo>
                  <a:lnTo>
                    <a:pt x="706" y="861"/>
                  </a:lnTo>
                  <a:lnTo>
                    <a:pt x="693" y="890"/>
                  </a:lnTo>
                  <a:lnTo>
                    <a:pt x="693" y="903"/>
                  </a:lnTo>
                  <a:lnTo>
                    <a:pt x="706" y="903"/>
                  </a:lnTo>
                  <a:lnTo>
                    <a:pt x="706" y="932"/>
                  </a:lnTo>
                  <a:lnTo>
                    <a:pt x="693" y="948"/>
                  </a:lnTo>
                  <a:lnTo>
                    <a:pt x="677" y="948"/>
                  </a:lnTo>
                  <a:lnTo>
                    <a:pt x="677" y="977"/>
                  </a:lnTo>
                  <a:lnTo>
                    <a:pt x="664" y="991"/>
                  </a:lnTo>
                  <a:lnTo>
                    <a:pt x="648" y="991"/>
                  </a:lnTo>
                  <a:lnTo>
                    <a:pt x="648" y="1004"/>
                  </a:lnTo>
                  <a:lnTo>
                    <a:pt x="664" y="1004"/>
                  </a:lnTo>
                  <a:lnTo>
                    <a:pt x="664" y="1020"/>
                  </a:lnTo>
                  <a:lnTo>
                    <a:pt x="664" y="1033"/>
                  </a:lnTo>
                  <a:lnTo>
                    <a:pt x="648" y="1047"/>
                  </a:lnTo>
                  <a:lnTo>
                    <a:pt x="619" y="1033"/>
                  </a:lnTo>
                  <a:lnTo>
                    <a:pt x="619" y="1020"/>
                  </a:lnTo>
                  <a:lnTo>
                    <a:pt x="605" y="1004"/>
                  </a:lnTo>
                  <a:lnTo>
                    <a:pt x="590" y="1020"/>
                  </a:lnTo>
                  <a:lnTo>
                    <a:pt x="576" y="1033"/>
                  </a:lnTo>
                  <a:lnTo>
                    <a:pt x="563" y="1033"/>
                  </a:lnTo>
                  <a:lnTo>
                    <a:pt x="547" y="1033"/>
                  </a:lnTo>
                  <a:lnTo>
                    <a:pt x="547" y="1062"/>
                  </a:lnTo>
                  <a:lnTo>
                    <a:pt x="532" y="1076"/>
                  </a:lnTo>
                  <a:lnTo>
                    <a:pt x="520" y="1105"/>
                  </a:lnTo>
                  <a:lnTo>
                    <a:pt x="505" y="1105"/>
                  </a:lnTo>
                  <a:lnTo>
                    <a:pt x="491" y="1105"/>
                  </a:lnTo>
                  <a:lnTo>
                    <a:pt x="491" y="1121"/>
                  </a:lnTo>
                  <a:lnTo>
                    <a:pt x="491" y="1148"/>
                  </a:lnTo>
                  <a:lnTo>
                    <a:pt x="476" y="1134"/>
                  </a:lnTo>
                  <a:lnTo>
                    <a:pt x="462" y="1148"/>
                  </a:lnTo>
                  <a:lnTo>
                    <a:pt x="446" y="1163"/>
                  </a:lnTo>
                  <a:lnTo>
                    <a:pt x="433" y="1148"/>
                  </a:lnTo>
                  <a:lnTo>
                    <a:pt x="419" y="1163"/>
                  </a:lnTo>
                  <a:lnTo>
                    <a:pt x="404" y="1177"/>
                  </a:lnTo>
                  <a:lnTo>
                    <a:pt x="390" y="1177"/>
                  </a:lnTo>
                  <a:lnTo>
                    <a:pt x="390" y="1206"/>
                  </a:lnTo>
                  <a:lnTo>
                    <a:pt x="375" y="1190"/>
                  </a:lnTo>
                  <a:lnTo>
                    <a:pt x="361" y="1190"/>
                  </a:lnTo>
                  <a:lnTo>
                    <a:pt x="375" y="1206"/>
                  </a:lnTo>
                  <a:lnTo>
                    <a:pt x="375" y="1220"/>
                  </a:lnTo>
                  <a:lnTo>
                    <a:pt x="361" y="1220"/>
                  </a:lnTo>
                  <a:lnTo>
                    <a:pt x="346" y="1206"/>
                  </a:lnTo>
                  <a:lnTo>
                    <a:pt x="332" y="1220"/>
                  </a:lnTo>
                  <a:lnTo>
                    <a:pt x="317" y="1220"/>
                  </a:lnTo>
                  <a:lnTo>
                    <a:pt x="303" y="1220"/>
                  </a:lnTo>
                  <a:lnTo>
                    <a:pt x="287" y="1220"/>
                  </a:lnTo>
                  <a:lnTo>
                    <a:pt x="287" y="1233"/>
                  </a:lnTo>
                  <a:lnTo>
                    <a:pt x="303" y="1262"/>
                  </a:lnTo>
                  <a:lnTo>
                    <a:pt x="287" y="1262"/>
                  </a:lnTo>
                  <a:lnTo>
                    <a:pt x="274" y="1262"/>
                  </a:lnTo>
                  <a:lnTo>
                    <a:pt x="245" y="1249"/>
                  </a:lnTo>
                  <a:lnTo>
                    <a:pt x="231" y="1249"/>
                  </a:lnTo>
                  <a:lnTo>
                    <a:pt x="218" y="1262"/>
                  </a:lnTo>
                  <a:lnTo>
                    <a:pt x="231" y="1278"/>
                  </a:lnTo>
                  <a:lnTo>
                    <a:pt x="231" y="1291"/>
                  </a:lnTo>
                  <a:lnTo>
                    <a:pt x="218" y="1291"/>
                  </a:lnTo>
                  <a:lnTo>
                    <a:pt x="187" y="1291"/>
                  </a:lnTo>
                  <a:lnTo>
                    <a:pt x="173" y="1320"/>
                  </a:lnTo>
                  <a:lnTo>
                    <a:pt x="173" y="1291"/>
                  </a:lnTo>
                  <a:lnTo>
                    <a:pt x="157" y="1291"/>
                  </a:lnTo>
                  <a:lnTo>
                    <a:pt x="144" y="1307"/>
                  </a:lnTo>
                  <a:lnTo>
                    <a:pt x="130" y="1291"/>
                  </a:lnTo>
                  <a:lnTo>
                    <a:pt x="115" y="1291"/>
                  </a:lnTo>
                  <a:lnTo>
                    <a:pt x="101" y="1291"/>
                  </a:lnTo>
                  <a:lnTo>
                    <a:pt x="101" y="1307"/>
                  </a:lnTo>
                  <a:lnTo>
                    <a:pt x="101" y="1320"/>
                  </a:lnTo>
                  <a:lnTo>
                    <a:pt x="115" y="1334"/>
                  </a:lnTo>
                  <a:lnTo>
                    <a:pt x="130" y="1334"/>
                  </a:lnTo>
                  <a:lnTo>
                    <a:pt x="130" y="1349"/>
                  </a:lnTo>
                  <a:lnTo>
                    <a:pt x="115" y="1349"/>
                  </a:lnTo>
                  <a:lnTo>
                    <a:pt x="101" y="1363"/>
                  </a:lnTo>
                  <a:lnTo>
                    <a:pt x="72" y="1363"/>
                  </a:lnTo>
                  <a:lnTo>
                    <a:pt x="72" y="1379"/>
                  </a:lnTo>
                  <a:lnTo>
                    <a:pt x="86" y="1392"/>
                  </a:lnTo>
                  <a:lnTo>
                    <a:pt x="86" y="1408"/>
                  </a:lnTo>
                  <a:lnTo>
                    <a:pt x="57" y="1392"/>
                  </a:lnTo>
                  <a:lnTo>
                    <a:pt x="57" y="1408"/>
                  </a:lnTo>
                  <a:lnTo>
                    <a:pt x="57" y="1421"/>
                  </a:lnTo>
                  <a:lnTo>
                    <a:pt x="72" y="1448"/>
                  </a:lnTo>
                  <a:lnTo>
                    <a:pt x="101" y="1448"/>
                  </a:lnTo>
                  <a:lnTo>
                    <a:pt x="101" y="1464"/>
                  </a:lnTo>
                  <a:lnTo>
                    <a:pt x="86" y="1464"/>
                  </a:lnTo>
                  <a:lnTo>
                    <a:pt x="57" y="1448"/>
                  </a:lnTo>
                  <a:lnTo>
                    <a:pt x="57" y="1464"/>
                  </a:lnTo>
                  <a:lnTo>
                    <a:pt x="57" y="1477"/>
                  </a:lnTo>
                  <a:lnTo>
                    <a:pt x="72" y="1507"/>
                  </a:lnTo>
                  <a:lnTo>
                    <a:pt x="86" y="1522"/>
                  </a:lnTo>
                  <a:lnTo>
                    <a:pt x="72" y="1536"/>
                  </a:lnTo>
                  <a:lnTo>
                    <a:pt x="57" y="1522"/>
                  </a:lnTo>
                  <a:lnTo>
                    <a:pt x="43" y="1536"/>
                  </a:lnTo>
                  <a:lnTo>
                    <a:pt x="43" y="1551"/>
                  </a:lnTo>
                  <a:lnTo>
                    <a:pt x="72" y="1565"/>
                  </a:lnTo>
                  <a:lnTo>
                    <a:pt x="57" y="1565"/>
                  </a:lnTo>
                  <a:lnTo>
                    <a:pt x="43" y="1565"/>
                  </a:lnTo>
                  <a:lnTo>
                    <a:pt x="43" y="1580"/>
                  </a:lnTo>
                  <a:lnTo>
                    <a:pt x="57" y="1594"/>
                  </a:lnTo>
                  <a:lnTo>
                    <a:pt x="72" y="1607"/>
                  </a:lnTo>
                  <a:lnTo>
                    <a:pt x="101" y="1607"/>
                  </a:lnTo>
                  <a:lnTo>
                    <a:pt x="130" y="1594"/>
                  </a:lnTo>
                  <a:lnTo>
                    <a:pt x="101" y="1623"/>
                  </a:lnTo>
                  <a:lnTo>
                    <a:pt x="86" y="1636"/>
                  </a:lnTo>
                  <a:lnTo>
                    <a:pt x="72" y="1652"/>
                  </a:lnTo>
                  <a:lnTo>
                    <a:pt x="101" y="1681"/>
                  </a:lnTo>
                  <a:lnTo>
                    <a:pt x="86" y="1681"/>
                  </a:lnTo>
                  <a:lnTo>
                    <a:pt x="72" y="1681"/>
                  </a:lnTo>
                  <a:lnTo>
                    <a:pt x="57" y="1693"/>
                  </a:lnTo>
                  <a:lnTo>
                    <a:pt x="43" y="1681"/>
                  </a:lnTo>
                  <a:lnTo>
                    <a:pt x="29" y="1681"/>
                  </a:lnTo>
                  <a:lnTo>
                    <a:pt x="14" y="1708"/>
                  </a:lnTo>
                  <a:lnTo>
                    <a:pt x="14" y="1722"/>
                  </a:lnTo>
                  <a:lnTo>
                    <a:pt x="0" y="1751"/>
                  </a:lnTo>
                  <a:lnTo>
                    <a:pt x="14" y="1766"/>
                  </a:lnTo>
                  <a:lnTo>
                    <a:pt x="43" y="1722"/>
                  </a:lnTo>
                  <a:lnTo>
                    <a:pt x="72" y="1722"/>
                  </a:lnTo>
                  <a:lnTo>
                    <a:pt x="72" y="1737"/>
                  </a:lnTo>
                  <a:lnTo>
                    <a:pt x="72" y="1766"/>
                  </a:lnTo>
                  <a:lnTo>
                    <a:pt x="57" y="1766"/>
                  </a:lnTo>
                  <a:lnTo>
                    <a:pt x="57" y="1795"/>
                  </a:lnTo>
                  <a:lnTo>
                    <a:pt x="43" y="1809"/>
                  </a:lnTo>
                  <a:lnTo>
                    <a:pt x="43" y="1795"/>
                  </a:lnTo>
                  <a:lnTo>
                    <a:pt x="29" y="1809"/>
                  </a:lnTo>
                  <a:lnTo>
                    <a:pt x="29" y="1823"/>
                  </a:lnTo>
                  <a:lnTo>
                    <a:pt x="29" y="1852"/>
                  </a:lnTo>
                  <a:lnTo>
                    <a:pt x="29" y="1867"/>
                  </a:lnTo>
                  <a:lnTo>
                    <a:pt x="57" y="1894"/>
                  </a:lnTo>
                  <a:lnTo>
                    <a:pt x="101" y="1910"/>
                  </a:lnTo>
                  <a:lnTo>
                    <a:pt x="72" y="1937"/>
                  </a:lnTo>
                  <a:lnTo>
                    <a:pt x="101" y="1953"/>
                  </a:lnTo>
                  <a:lnTo>
                    <a:pt x="115" y="1937"/>
                  </a:lnTo>
                  <a:lnTo>
                    <a:pt x="115" y="1966"/>
                  </a:lnTo>
                  <a:lnTo>
                    <a:pt x="157" y="1966"/>
                  </a:lnTo>
                  <a:lnTo>
                    <a:pt x="187" y="1966"/>
                  </a:lnTo>
                  <a:lnTo>
                    <a:pt x="218" y="1953"/>
                  </a:lnTo>
                  <a:lnTo>
                    <a:pt x="218" y="1966"/>
                  </a:lnTo>
                  <a:lnTo>
                    <a:pt x="245" y="1953"/>
                  </a:lnTo>
                  <a:lnTo>
                    <a:pt x="260" y="1937"/>
                  </a:lnTo>
                  <a:lnTo>
                    <a:pt x="274" y="1910"/>
                  </a:lnTo>
                  <a:lnTo>
                    <a:pt x="287" y="1894"/>
                  </a:lnTo>
                  <a:lnTo>
                    <a:pt x="332" y="1881"/>
                  </a:lnTo>
                  <a:lnTo>
                    <a:pt x="332" y="1867"/>
                  </a:lnTo>
                  <a:lnTo>
                    <a:pt x="346" y="1852"/>
                  </a:lnTo>
                  <a:lnTo>
                    <a:pt x="375" y="1852"/>
                  </a:lnTo>
                  <a:lnTo>
                    <a:pt x="375" y="1867"/>
                  </a:lnTo>
                  <a:lnTo>
                    <a:pt x="390" y="1881"/>
                  </a:lnTo>
                  <a:lnTo>
                    <a:pt x="419" y="1867"/>
                  </a:lnTo>
                  <a:lnTo>
                    <a:pt x="419" y="1838"/>
                  </a:lnTo>
                  <a:lnTo>
                    <a:pt x="446" y="1809"/>
                  </a:lnTo>
                  <a:lnTo>
                    <a:pt x="446" y="1780"/>
                  </a:lnTo>
                  <a:lnTo>
                    <a:pt x="433" y="1766"/>
                  </a:lnTo>
                  <a:lnTo>
                    <a:pt x="462" y="1737"/>
                  </a:lnTo>
                  <a:lnTo>
                    <a:pt x="476" y="1722"/>
                  </a:lnTo>
                  <a:lnTo>
                    <a:pt x="491" y="1708"/>
                  </a:lnTo>
                  <a:lnTo>
                    <a:pt x="505" y="1708"/>
                  </a:lnTo>
                  <a:lnTo>
                    <a:pt x="505" y="1737"/>
                  </a:lnTo>
                  <a:lnTo>
                    <a:pt x="491" y="1751"/>
                  </a:lnTo>
                  <a:lnTo>
                    <a:pt x="476" y="1751"/>
                  </a:lnTo>
                  <a:lnTo>
                    <a:pt x="476" y="1780"/>
                  </a:lnTo>
                  <a:lnTo>
                    <a:pt x="491" y="1780"/>
                  </a:lnTo>
                  <a:lnTo>
                    <a:pt x="532" y="1809"/>
                  </a:lnTo>
                  <a:lnTo>
                    <a:pt x="507" y="183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10" name="Group 1032">
              <a:extLst>
                <a:ext uri="{FF2B5EF4-FFF2-40B4-BE49-F238E27FC236}">
                  <a16:creationId xmlns:a16="http://schemas.microsoft.com/office/drawing/2014/main" id="{B1279232-154E-0BA7-EC54-8689A0E8AEE1}"/>
                </a:ext>
              </a:extLst>
            </p:cNvPr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5343605" y="3224153"/>
              <a:ext cx="1114545" cy="944206"/>
              <a:chOff x="3047" y="1990"/>
              <a:chExt cx="894" cy="757"/>
            </a:xfrm>
            <a:grpFill/>
          </p:grpSpPr>
          <p:sp>
            <p:nvSpPr>
              <p:cNvPr id="88" name="Freeform 1033">
                <a:extLst>
                  <a:ext uri="{FF2B5EF4-FFF2-40B4-BE49-F238E27FC236}">
                    <a16:creationId xmlns:a16="http://schemas.microsoft.com/office/drawing/2014/main" id="{DB399D82-E85E-114E-79D2-E37CFCFFA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7" y="1990"/>
                <a:ext cx="894" cy="757"/>
              </a:xfrm>
              <a:custGeom>
                <a:avLst/>
                <a:gdLst>
                  <a:gd name="T0" fmla="*/ 63 w 1022"/>
                  <a:gd name="T1" fmla="*/ 207 h 958"/>
                  <a:gd name="T2" fmla="*/ 77 w 1022"/>
                  <a:gd name="T3" fmla="*/ 150 h 958"/>
                  <a:gd name="T4" fmla="*/ 153 w 1022"/>
                  <a:gd name="T5" fmla="*/ 138 h 958"/>
                  <a:gd name="T6" fmla="*/ 191 w 1022"/>
                  <a:gd name="T7" fmla="*/ 117 h 958"/>
                  <a:gd name="T8" fmla="*/ 241 w 1022"/>
                  <a:gd name="T9" fmla="*/ 94 h 958"/>
                  <a:gd name="T10" fmla="*/ 278 w 1022"/>
                  <a:gd name="T11" fmla="*/ 71 h 958"/>
                  <a:gd name="T12" fmla="*/ 341 w 1022"/>
                  <a:gd name="T13" fmla="*/ 60 h 958"/>
                  <a:gd name="T14" fmla="*/ 390 w 1022"/>
                  <a:gd name="T15" fmla="*/ 94 h 958"/>
                  <a:gd name="T16" fmla="*/ 444 w 1022"/>
                  <a:gd name="T17" fmla="*/ 117 h 958"/>
                  <a:gd name="T18" fmla="*/ 492 w 1022"/>
                  <a:gd name="T19" fmla="*/ 127 h 958"/>
                  <a:gd name="T20" fmla="*/ 506 w 1022"/>
                  <a:gd name="T21" fmla="*/ 94 h 958"/>
                  <a:gd name="T22" fmla="*/ 520 w 1022"/>
                  <a:gd name="T23" fmla="*/ 48 h 958"/>
                  <a:gd name="T24" fmla="*/ 556 w 1022"/>
                  <a:gd name="T25" fmla="*/ 37 h 958"/>
                  <a:gd name="T26" fmla="*/ 608 w 1022"/>
                  <a:gd name="T27" fmla="*/ 16 h 958"/>
                  <a:gd name="T28" fmla="*/ 626 w 1022"/>
                  <a:gd name="T29" fmla="*/ 0 h 958"/>
                  <a:gd name="T30" fmla="*/ 657 w 1022"/>
                  <a:gd name="T31" fmla="*/ 23 h 958"/>
                  <a:gd name="T32" fmla="*/ 742 w 1022"/>
                  <a:gd name="T33" fmla="*/ 8 h 958"/>
                  <a:gd name="T34" fmla="*/ 753 w 1022"/>
                  <a:gd name="T35" fmla="*/ 73 h 958"/>
                  <a:gd name="T36" fmla="*/ 776 w 1022"/>
                  <a:gd name="T37" fmla="*/ 100 h 958"/>
                  <a:gd name="T38" fmla="*/ 827 w 1022"/>
                  <a:gd name="T39" fmla="*/ 166 h 958"/>
                  <a:gd name="T40" fmla="*/ 863 w 1022"/>
                  <a:gd name="T41" fmla="*/ 241 h 958"/>
                  <a:gd name="T42" fmla="*/ 816 w 1022"/>
                  <a:gd name="T43" fmla="*/ 348 h 958"/>
                  <a:gd name="T44" fmla="*/ 840 w 1022"/>
                  <a:gd name="T45" fmla="*/ 409 h 958"/>
                  <a:gd name="T46" fmla="*/ 835 w 1022"/>
                  <a:gd name="T47" fmla="*/ 465 h 958"/>
                  <a:gd name="T48" fmla="*/ 876 w 1022"/>
                  <a:gd name="T49" fmla="*/ 523 h 958"/>
                  <a:gd name="T50" fmla="*/ 886 w 1022"/>
                  <a:gd name="T51" fmla="*/ 582 h 958"/>
                  <a:gd name="T52" fmla="*/ 813 w 1022"/>
                  <a:gd name="T53" fmla="*/ 621 h 958"/>
                  <a:gd name="T54" fmla="*/ 772 w 1022"/>
                  <a:gd name="T55" fmla="*/ 672 h 958"/>
                  <a:gd name="T56" fmla="*/ 762 w 1022"/>
                  <a:gd name="T57" fmla="*/ 729 h 958"/>
                  <a:gd name="T58" fmla="*/ 733 w 1022"/>
                  <a:gd name="T59" fmla="*/ 740 h 958"/>
                  <a:gd name="T60" fmla="*/ 682 w 1022"/>
                  <a:gd name="T61" fmla="*/ 717 h 958"/>
                  <a:gd name="T62" fmla="*/ 633 w 1022"/>
                  <a:gd name="T63" fmla="*/ 695 h 958"/>
                  <a:gd name="T64" fmla="*/ 583 w 1022"/>
                  <a:gd name="T65" fmla="*/ 684 h 958"/>
                  <a:gd name="T66" fmla="*/ 520 w 1022"/>
                  <a:gd name="T67" fmla="*/ 695 h 958"/>
                  <a:gd name="T68" fmla="*/ 492 w 1022"/>
                  <a:gd name="T69" fmla="*/ 684 h 958"/>
                  <a:gd name="T70" fmla="*/ 444 w 1022"/>
                  <a:gd name="T71" fmla="*/ 695 h 958"/>
                  <a:gd name="T72" fmla="*/ 381 w 1022"/>
                  <a:gd name="T73" fmla="*/ 661 h 958"/>
                  <a:gd name="T74" fmla="*/ 292 w 1022"/>
                  <a:gd name="T75" fmla="*/ 604 h 958"/>
                  <a:gd name="T76" fmla="*/ 227 w 1022"/>
                  <a:gd name="T77" fmla="*/ 604 h 958"/>
                  <a:gd name="T78" fmla="*/ 216 w 1022"/>
                  <a:gd name="T79" fmla="*/ 638 h 958"/>
                  <a:gd name="T80" fmla="*/ 177 w 1022"/>
                  <a:gd name="T81" fmla="*/ 593 h 958"/>
                  <a:gd name="T82" fmla="*/ 128 w 1022"/>
                  <a:gd name="T83" fmla="*/ 559 h 958"/>
                  <a:gd name="T84" fmla="*/ 88 w 1022"/>
                  <a:gd name="T85" fmla="*/ 537 h 958"/>
                  <a:gd name="T86" fmla="*/ 58 w 1022"/>
                  <a:gd name="T87" fmla="*/ 504 h 958"/>
                  <a:gd name="T88" fmla="*/ 63 w 1022"/>
                  <a:gd name="T89" fmla="*/ 457 h 958"/>
                  <a:gd name="T90" fmla="*/ 52 w 1022"/>
                  <a:gd name="T91" fmla="*/ 401 h 958"/>
                  <a:gd name="T92" fmla="*/ 39 w 1022"/>
                  <a:gd name="T93" fmla="*/ 344 h 958"/>
                  <a:gd name="T94" fmla="*/ 25 w 1022"/>
                  <a:gd name="T95" fmla="*/ 310 h 958"/>
                  <a:gd name="T96" fmla="*/ 25 w 1022"/>
                  <a:gd name="T97" fmla="*/ 251 h 958"/>
                  <a:gd name="T98" fmla="*/ 25 w 1022"/>
                  <a:gd name="T99" fmla="*/ 207 h 95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022" h="958">
                    <a:moveTo>
                      <a:pt x="31" y="241"/>
                    </a:moveTo>
                    <a:lnTo>
                      <a:pt x="47" y="260"/>
                    </a:lnTo>
                    <a:lnTo>
                      <a:pt x="70" y="260"/>
                    </a:lnTo>
                    <a:lnTo>
                      <a:pt x="72" y="262"/>
                    </a:lnTo>
                    <a:lnTo>
                      <a:pt x="72" y="247"/>
                    </a:lnTo>
                    <a:lnTo>
                      <a:pt x="59" y="233"/>
                    </a:lnTo>
                    <a:lnTo>
                      <a:pt x="72" y="220"/>
                    </a:lnTo>
                    <a:lnTo>
                      <a:pt x="88" y="190"/>
                    </a:lnTo>
                    <a:lnTo>
                      <a:pt x="117" y="175"/>
                    </a:lnTo>
                    <a:lnTo>
                      <a:pt x="130" y="175"/>
                    </a:lnTo>
                    <a:lnTo>
                      <a:pt x="159" y="175"/>
                    </a:lnTo>
                    <a:lnTo>
                      <a:pt x="175" y="175"/>
                    </a:lnTo>
                    <a:lnTo>
                      <a:pt x="175" y="161"/>
                    </a:lnTo>
                    <a:lnTo>
                      <a:pt x="188" y="161"/>
                    </a:lnTo>
                    <a:lnTo>
                      <a:pt x="202" y="148"/>
                    </a:lnTo>
                    <a:lnTo>
                      <a:pt x="218" y="148"/>
                    </a:lnTo>
                    <a:lnTo>
                      <a:pt x="231" y="134"/>
                    </a:lnTo>
                    <a:lnTo>
                      <a:pt x="247" y="119"/>
                    </a:lnTo>
                    <a:lnTo>
                      <a:pt x="260" y="103"/>
                    </a:lnTo>
                    <a:lnTo>
                      <a:pt x="276" y="119"/>
                    </a:lnTo>
                    <a:lnTo>
                      <a:pt x="289" y="103"/>
                    </a:lnTo>
                    <a:lnTo>
                      <a:pt x="305" y="103"/>
                    </a:lnTo>
                    <a:lnTo>
                      <a:pt x="305" y="90"/>
                    </a:lnTo>
                    <a:lnTo>
                      <a:pt x="318" y="90"/>
                    </a:lnTo>
                    <a:lnTo>
                      <a:pt x="334" y="76"/>
                    </a:lnTo>
                    <a:lnTo>
                      <a:pt x="361" y="90"/>
                    </a:lnTo>
                    <a:lnTo>
                      <a:pt x="377" y="90"/>
                    </a:lnTo>
                    <a:lnTo>
                      <a:pt x="390" y="76"/>
                    </a:lnTo>
                    <a:lnTo>
                      <a:pt x="435" y="76"/>
                    </a:lnTo>
                    <a:lnTo>
                      <a:pt x="435" y="90"/>
                    </a:lnTo>
                    <a:lnTo>
                      <a:pt x="446" y="103"/>
                    </a:lnTo>
                    <a:lnTo>
                      <a:pt x="446" y="119"/>
                    </a:lnTo>
                    <a:lnTo>
                      <a:pt x="446" y="134"/>
                    </a:lnTo>
                    <a:lnTo>
                      <a:pt x="446" y="148"/>
                    </a:lnTo>
                    <a:lnTo>
                      <a:pt x="462" y="161"/>
                    </a:lnTo>
                    <a:lnTo>
                      <a:pt x="507" y="148"/>
                    </a:lnTo>
                    <a:lnTo>
                      <a:pt x="520" y="148"/>
                    </a:lnTo>
                    <a:lnTo>
                      <a:pt x="520" y="161"/>
                    </a:lnTo>
                    <a:lnTo>
                      <a:pt x="536" y="161"/>
                    </a:lnTo>
                    <a:lnTo>
                      <a:pt x="563" y="161"/>
                    </a:lnTo>
                    <a:lnTo>
                      <a:pt x="563" y="148"/>
                    </a:lnTo>
                    <a:lnTo>
                      <a:pt x="563" y="134"/>
                    </a:lnTo>
                    <a:lnTo>
                      <a:pt x="563" y="119"/>
                    </a:lnTo>
                    <a:lnTo>
                      <a:pt x="578" y="119"/>
                    </a:lnTo>
                    <a:lnTo>
                      <a:pt x="594" y="103"/>
                    </a:lnTo>
                    <a:lnTo>
                      <a:pt x="594" y="90"/>
                    </a:lnTo>
                    <a:lnTo>
                      <a:pt x="567" y="82"/>
                    </a:lnTo>
                    <a:lnTo>
                      <a:pt x="594" y="61"/>
                    </a:lnTo>
                    <a:lnTo>
                      <a:pt x="594" y="47"/>
                    </a:lnTo>
                    <a:lnTo>
                      <a:pt x="636" y="20"/>
                    </a:lnTo>
                    <a:lnTo>
                      <a:pt x="636" y="33"/>
                    </a:lnTo>
                    <a:lnTo>
                      <a:pt x="636" y="47"/>
                    </a:lnTo>
                    <a:lnTo>
                      <a:pt x="636" y="61"/>
                    </a:lnTo>
                    <a:lnTo>
                      <a:pt x="666" y="61"/>
                    </a:lnTo>
                    <a:lnTo>
                      <a:pt x="679" y="47"/>
                    </a:lnTo>
                    <a:lnTo>
                      <a:pt x="695" y="20"/>
                    </a:lnTo>
                    <a:lnTo>
                      <a:pt x="679" y="20"/>
                    </a:lnTo>
                    <a:lnTo>
                      <a:pt x="679" y="4"/>
                    </a:lnTo>
                    <a:lnTo>
                      <a:pt x="695" y="4"/>
                    </a:lnTo>
                    <a:lnTo>
                      <a:pt x="716" y="0"/>
                    </a:lnTo>
                    <a:lnTo>
                      <a:pt x="726" y="18"/>
                    </a:lnTo>
                    <a:lnTo>
                      <a:pt x="730" y="29"/>
                    </a:lnTo>
                    <a:lnTo>
                      <a:pt x="735" y="29"/>
                    </a:lnTo>
                    <a:lnTo>
                      <a:pt x="751" y="29"/>
                    </a:lnTo>
                    <a:lnTo>
                      <a:pt x="780" y="29"/>
                    </a:lnTo>
                    <a:lnTo>
                      <a:pt x="797" y="8"/>
                    </a:lnTo>
                    <a:lnTo>
                      <a:pt x="821" y="2"/>
                    </a:lnTo>
                    <a:lnTo>
                      <a:pt x="848" y="10"/>
                    </a:lnTo>
                    <a:lnTo>
                      <a:pt x="856" y="35"/>
                    </a:lnTo>
                    <a:lnTo>
                      <a:pt x="861" y="45"/>
                    </a:lnTo>
                    <a:lnTo>
                      <a:pt x="865" y="72"/>
                    </a:lnTo>
                    <a:lnTo>
                      <a:pt x="861" y="92"/>
                    </a:lnTo>
                    <a:lnTo>
                      <a:pt x="856" y="93"/>
                    </a:lnTo>
                    <a:lnTo>
                      <a:pt x="871" y="93"/>
                    </a:lnTo>
                    <a:lnTo>
                      <a:pt x="861" y="111"/>
                    </a:lnTo>
                    <a:lnTo>
                      <a:pt x="887" y="126"/>
                    </a:lnTo>
                    <a:lnTo>
                      <a:pt x="908" y="134"/>
                    </a:lnTo>
                    <a:lnTo>
                      <a:pt x="939" y="157"/>
                    </a:lnTo>
                    <a:lnTo>
                      <a:pt x="939" y="189"/>
                    </a:lnTo>
                    <a:lnTo>
                      <a:pt x="945" y="210"/>
                    </a:lnTo>
                    <a:lnTo>
                      <a:pt x="955" y="220"/>
                    </a:lnTo>
                    <a:lnTo>
                      <a:pt x="955" y="262"/>
                    </a:lnTo>
                    <a:lnTo>
                      <a:pt x="962" y="272"/>
                    </a:lnTo>
                    <a:lnTo>
                      <a:pt x="987" y="305"/>
                    </a:lnTo>
                    <a:lnTo>
                      <a:pt x="995" y="334"/>
                    </a:lnTo>
                    <a:lnTo>
                      <a:pt x="995" y="381"/>
                    </a:lnTo>
                    <a:lnTo>
                      <a:pt x="986" y="406"/>
                    </a:lnTo>
                    <a:lnTo>
                      <a:pt x="933" y="441"/>
                    </a:lnTo>
                    <a:lnTo>
                      <a:pt x="945" y="460"/>
                    </a:lnTo>
                    <a:lnTo>
                      <a:pt x="970" y="466"/>
                    </a:lnTo>
                    <a:lnTo>
                      <a:pt x="960" y="508"/>
                    </a:lnTo>
                    <a:lnTo>
                      <a:pt x="960" y="518"/>
                    </a:lnTo>
                    <a:lnTo>
                      <a:pt x="964" y="524"/>
                    </a:lnTo>
                    <a:lnTo>
                      <a:pt x="955" y="565"/>
                    </a:lnTo>
                    <a:lnTo>
                      <a:pt x="962" y="576"/>
                    </a:lnTo>
                    <a:lnTo>
                      <a:pt x="955" y="588"/>
                    </a:lnTo>
                    <a:lnTo>
                      <a:pt x="974" y="604"/>
                    </a:lnTo>
                    <a:lnTo>
                      <a:pt x="986" y="623"/>
                    </a:lnTo>
                    <a:lnTo>
                      <a:pt x="1013" y="658"/>
                    </a:lnTo>
                    <a:lnTo>
                      <a:pt x="1001" y="662"/>
                    </a:lnTo>
                    <a:lnTo>
                      <a:pt x="1001" y="681"/>
                    </a:lnTo>
                    <a:lnTo>
                      <a:pt x="1013" y="687"/>
                    </a:lnTo>
                    <a:lnTo>
                      <a:pt x="1022" y="706"/>
                    </a:lnTo>
                    <a:lnTo>
                      <a:pt x="1013" y="737"/>
                    </a:lnTo>
                    <a:lnTo>
                      <a:pt x="995" y="749"/>
                    </a:lnTo>
                    <a:lnTo>
                      <a:pt x="966" y="745"/>
                    </a:lnTo>
                    <a:lnTo>
                      <a:pt x="937" y="770"/>
                    </a:lnTo>
                    <a:lnTo>
                      <a:pt x="929" y="786"/>
                    </a:lnTo>
                    <a:lnTo>
                      <a:pt x="916" y="811"/>
                    </a:lnTo>
                    <a:lnTo>
                      <a:pt x="900" y="815"/>
                    </a:lnTo>
                    <a:lnTo>
                      <a:pt x="889" y="832"/>
                    </a:lnTo>
                    <a:lnTo>
                      <a:pt x="883" y="850"/>
                    </a:lnTo>
                    <a:lnTo>
                      <a:pt x="877" y="881"/>
                    </a:lnTo>
                    <a:lnTo>
                      <a:pt x="877" y="894"/>
                    </a:lnTo>
                    <a:lnTo>
                      <a:pt x="877" y="910"/>
                    </a:lnTo>
                    <a:lnTo>
                      <a:pt x="871" y="922"/>
                    </a:lnTo>
                    <a:lnTo>
                      <a:pt x="871" y="937"/>
                    </a:lnTo>
                    <a:lnTo>
                      <a:pt x="856" y="958"/>
                    </a:lnTo>
                    <a:lnTo>
                      <a:pt x="852" y="937"/>
                    </a:lnTo>
                    <a:lnTo>
                      <a:pt x="838" y="937"/>
                    </a:lnTo>
                    <a:lnTo>
                      <a:pt x="823" y="937"/>
                    </a:lnTo>
                    <a:lnTo>
                      <a:pt x="809" y="937"/>
                    </a:lnTo>
                    <a:lnTo>
                      <a:pt x="794" y="924"/>
                    </a:lnTo>
                    <a:lnTo>
                      <a:pt x="780" y="908"/>
                    </a:lnTo>
                    <a:lnTo>
                      <a:pt x="764" y="894"/>
                    </a:lnTo>
                    <a:lnTo>
                      <a:pt x="751" y="894"/>
                    </a:lnTo>
                    <a:lnTo>
                      <a:pt x="735" y="865"/>
                    </a:lnTo>
                    <a:lnTo>
                      <a:pt x="724" y="879"/>
                    </a:lnTo>
                    <a:lnTo>
                      <a:pt x="708" y="894"/>
                    </a:lnTo>
                    <a:lnTo>
                      <a:pt x="666" y="908"/>
                    </a:lnTo>
                    <a:lnTo>
                      <a:pt x="666" y="894"/>
                    </a:lnTo>
                    <a:lnTo>
                      <a:pt x="666" y="865"/>
                    </a:lnTo>
                    <a:lnTo>
                      <a:pt x="650" y="879"/>
                    </a:lnTo>
                    <a:lnTo>
                      <a:pt x="636" y="879"/>
                    </a:lnTo>
                    <a:lnTo>
                      <a:pt x="621" y="865"/>
                    </a:lnTo>
                    <a:lnTo>
                      <a:pt x="594" y="879"/>
                    </a:lnTo>
                    <a:lnTo>
                      <a:pt x="594" y="894"/>
                    </a:lnTo>
                    <a:lnTo>
                      <a:pt x="578" y="908"/>
                    </a:lnTo>
                    <a:lnTo>
                      <a:pt x="578" y="879"/>
                    </a:lnTo>
                    <a:lnTo>
                      <a:pt x="563" y="865"/>
                    </a:lnTo>
                    <a:lnTo>
                      <a:pt x="549" y="879"/>
                    </a:lnTo>
                    <a:lnTo>
                      <a:pt x="536" y="879"/>
                    </a:lnTo>
                    <a:lnTo>
                      <a:pt x="520" y="894"/>
                    </a:lnTo>
                    <a:lnTo>
                      <a:pt x="507" y="879"/>
                    </a:lnTo>
                    <a:lnTo>
                      <a:pt x="477" y="879"/>
                    </a:lnTo>
                    <a:lnTo>
                      <a:pt x="462" y="865"/>
                    </a:lnTo>
                    <a:lnTo>
                      <a:pt x="446" y="852"/>
                    </a:lnTo>
                    <a:lnTo>
                      <a:pt x="435" y="836"/>
                    </a:lnTo>
                    <a:lnTo>
                      <a:pt x="406" y="836"/>
                    </a:lnTo>
                    <a:lnTo>
                      <a:pt x="377" y="823"/>
                    </a:lnTo>
                    <a:lnTo>
                      <a:pt x="361" y="807"/>
                    </a:lnTo>
                    <a:lnTo>
                      <a:pt x="334" y="764"/>
                    </a:lnTo>
                    <a:lnTo>
                      <a:pt x="318" y="778"/>
                    </a:lnTo>
                    <a:lnTo>
                      <a:pt x="305" y="764"/>
                    </a:lnTo>
                    <a:lnTo>
                      <a:pt x="276" y="764"/>
                    </a:lnTo>
                    <a:lnTo>
                      <a:pt x="260" y="764"/>
                    </a:lnTo>
                    <a:lnTo>
                      <a:pt x="276" y="778"/>
                    </a:lnTo>
                    <a:lnTo>
                      <a:pt x="260" y="778"/>
                    </a:lnTo>
                    <a:lnTo>
                      <a:pt x="247" y="794"/>
                    </a:lnTo>
                    <a:lnTo>
                      <a:pt x="247" y="807"/>
                    </a:lnTo>
                    <a:lnTo>
                      <a:pt x="231" y="778"/>
                    </a:lnTo>
                    <a:lnTo>
                      <a:pt x="218" y="764"/>
                    </a:lnTo>
                    <a:lnTo>
                      <a:pt x="188" y="764"/>
                    </a:lnTo>
                    <a:lnTo>
                      <a:pt x="202" y="751"/>
                    </a:lnTo>
                    <a:lnTo>
                      <a:pt x="218" y="735"/>
                    </a:lnTo>
                    <a:lnTo>
                      <a:pt x="202" y="722"/>
                    </a:lnTo>
                    <a:lnTo>
                      <a:pt x="175" y="722"/>
                    </a:lnTo>
                    <a:lnTo>
                      <a:pt x="146" y="708"/>
                    </a:lnTo>
                    <a:lnTo>
                      <a:pt x="130" y="708"/>
                    </a:lnTo>
                    <a:lnTo>
                      <a:pt x="117" y="693"/>
                    </a:lnTo>
                    <a:lnTo>
                      <a:pt x="101" y="693"/>
                    </a:lnTo>
                    <a:lnTo>
                      <a:pt x="101" y="679"/>
                    </a:lnTo>
                    <a:lnTo>
                      <a:pt x="101" y="664"/>
                    </a:lnTo>
                    <a:lnTo>
                      <a:pt x="101" y="636"/>
                    </a:lnTo>
                    <a:lnTo>
                      <a:pt x="88" y="636"/>
                    </a:lnTo>
                    <a:lnTo>
                      <a:pt x="66" y="638"/>
                    </a:lnTo>
                    <a:lnTo>
                      <a:pt x="59" y="650"/>
                    </a:lnTo>
                    <a:lnTo>
                      <a:pt x="59" y="636"/>
                    </a:lnTo>
                    <a:lnTo>
                      <a:pt x="59" y="592"/>
                    </a:lnTo>
                    <a:lnTo>
                      <a:pt x="72" y="578"/>
                    </a:lnTo>
                    <a:lnTo>
                      <a:pt x="59" y="578"/>
                    </a:lnTo>
                    <a:lnTo>
                      <a:pt x="59" y="563"/>
                    </a:lnTo>
                    <a:lnTo>
                      <a:pt x="59" y="549"/>
                    </a:lnTo>
                    <a:lnTo>
                      <a:pt x="59" y="507"/>
                    </a:lnTo>
                    <a:lnTo>
                      <a:pt x="59" y="493"/>
                    </a:lnTo>
                    <a:lnTo>
                      <a:pt x="45" y="464"/>
                    </a:lnTo>
                    <a:lnTo>
                      <a:pt x="45" y="448"/>
                    </a:lnTo>
                    <a:lnTo>
                      <a:pt x="45" y="435"/>
                    </a:lnTo>
                    <a:lnTo>
                      <a:pt x="59" y="419"/>
                    </a:lnTo>
                    <a:lnTo>
                      <a:pt x="45" y="419"/>
                    </a:lnTo>
                    <a:lnTo>
                      <a:pt x="29" y="406"/>
                    </a:lnTo>
                    <a:lnTo>
                      <a:pt x="29" y="392"/>
                    </a:lnTo>
                    <a:lnTo>
                      <a:pt x="16" y="379"/>
                    </a:lnTo>
                    <a:lnTo>
                      <a:pt x="0" y="348"/>
                    </a:lnTo>
                    <a:lnTo>
                      <a:pt x="16" y="334"/>
                    </a:lnTo>
                    <a:lnTo>
                      <a:pt x="29" y="318"/>
                    </a:lnTo>
                    <a:lnTo>
                      <a:pt x="29" y="305"/>
                    </a:lnTo>
                    <a:lnTo>
                      <a:pt x="29" y="291"/>
                    </a:lnTo>
                    <a:lnTo>
                      <a:pt x="29" y="278"/>
                    </a:lnTo>
                    <a:lnTo>
                      <a:pt x="29" y="262"/>
                    </a:lnTo>
                    <a:lnTo>
                      <a:pt x="31" y="241"/>
                    </a:lnTo>
                  </a:path>
                </a:pathLst>
              </a:custGeom>
              <a:grpFill/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9" name="Freeform 1034">
                <a:extLst>
                  <a:ext uri="{FF2B5EF4-FFF2-40B4-BE49-F238E27FC236}">
                    <a16:creationId xmlns:a16="http://schemas.microsoft.com/office/drawing/2014/main" id="{9EB380DC-63ED-FD8D-44D4-0CD5D8CE1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036"/>
                <a:ext cx="162" cy="31"/>
              </a:xfrm>
              <a:custGeom>
                <a:avLst/>
                <a:gdLst>
                  <a:gd name="T0" fmla="*/ 0 w 162"/>
                  <a:gd name="T1" fmla="*/ 0 h 31"/>
                  <a:gd name="T2" fmla="*/ 13 w 162"/>
                  <a:gd name="T3" fmla="*/ 10 h 31"/>
                  <a:gd name="T4" fmla="*/ 42 w 162"/>
                  <a:gd name="T5" fmla="*/ 27 h 31"/>
                  <a:gd name="T6" fmla="*/ 87 w 162"/>
                  <a:gd name="T7" fmla="*/ 31 h 31"/>
                  <a:gd name="T8" fmla="*/ 162 w 162"/>
                  <a:gd name="T9" fmla="*/ 2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2" h="31">
                    <a:moveTo>
                      <a:pt x="0" y="0"/>
                    </a:moveTo>
                    <a:lnTo>
                      <a:pt x="13" y="10"/>
                    </a:lnTo>
                    <a:lnTo>
                      <a:pt x="42" y="27"/>
                    </a:lnTo>
                    <a:lnTo>
                      <a:pt x="87" y="31"/>
                    </a:lnTo>
                    <a:lnTo>
                      <a:pt x="162" y="24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11" name="Freeform 1035">
              <a:extLst>
                <a:ext uri="{FF2B5EF4-FFF2-40B4-BE49-F238E27FC236}">
                  <a16:creationId xmlns:a16="http://schemas.microsoft.com/office/drawing/2014/main" id="{415B1899-2EC2-F5B0-2A00-4AB1AC0BFE20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65929" y="2701388"/>
              <a:ext cx="140970" cy="83701"/>
            </a:xfrm>
            <a:custGeom>
              <a:avLst/>
              <a:gdLst>
                <a:gd name="T0" fmla="*/ 50409 w 130"/>
                <a:gd name="T1" fmla="*/ 90488 h 85"/>
                <a:gd name="T2" fmla="*/ 67994 w 130"/>
                <a:gd name="T3" fmla="*/ 74520 h 85"/>
                <a:gd name="T4" fmla="*/ 67994 w 130"/>
                <a:gd name="T5" fmla="*/ 59616 h 85"/>
                <a:gd name="T6" fmla="*/ 101991 w 130"/>
                <a:gd name="T7" fmla="*/ 59616 h 85"/>
                <a:gd name="T8" fmla="*/ 116058 w 130"/>
                <a:gd name="T9" fmla="*/ 59616 h 85"/>
                <a:gd name="T10" fmla="*/ 116058 w 130"/>
                <a:gd name="T11" fmla="*/ 47905 h 85"/>
                <a:gd name="T12" fmla="*/ 133643 w 130"/>
                <a:gd name="T13" fmla="*/ 30872 h 85"/>
                <a:gd name="T14" fmla="*/ 152400 w 130"/>
                <a:gd name="T15" fmla="*/ 12775 h 85"/>
                <a:gd name="T16" fmla="*/ 116058 w 130"/>
                <a:gd name="T17" fmla="*/ 0 h 85"/>
                <a:gd name="T18" fmla="*/ 67994 w 130"/>
                <a:gd name="T19" fmla="*/ 30872 h 85"/>
                <a:gd name="T20" fmla="*/ 50409 w 130"/>
                <a:gd name="T21" fmla="*/ 0 h 85"/>
                <a:gd name="T22" fmla="*/ 33997 w 130"/>
                <a:gd name="T23" fmla="*/ 12775 h 85"/>
                <a:gd name="T24" fmla="*/ 33997 w 130"/>
                <a:gd name="T25" fmla="*/ 30872 h 85"/>
                <a:gd name="T26" fmla="*/ 33997 w 130"/>
                <a:gd name="T27" fmla="*/ 47905 h 85"/>
                <a:gd name="T28" fmla="*/ 0 w 130"/>
                <a:gd name="T29" fmla="*/ 59616 h 85"/>
                <a:gd name="T30" fmla="*/ 16412 w 130"/>
                <a:gd name="T31" fmla="*/ 59616 h 85"/>
                <a:gd name="T32" fmla="*/ 33997 w 130"/>
                <a:gd name="T33" fmla="*/ 59616 h 85"/>
                <a:gd name="T34" fmla="*/ 50409 w 130"/>
                <a:gd name="T35" fmla="*/ 74520 h 85"/>
                <a:gd name="T36" fmla="*/ 50409 w 130"/>
                <a:gd name="T37" fmla="*/ 90488 h 85"/>
                <a:gd name="T38" fmla="*/ 50409 w 130"/>
                <a:gd name="T39" fmla="*/ 90488 h 8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0" h="85">
                  <a:moveTo>
                    <a:pt x="43" y="85"/>
                  </a:moveTo>
                  <a:lnTo>
                    <a:pt x="58" y="70"/>
                  </a:lnTo>
                  <a:lnTo>
                    <a:pt x="58" y="56"/>
                  </a:lnTo>
                  <a:lnTo>
                    <a:pt x="87" y="56"/>
                  </a:lnTo>
                  <a:lnTo>
                    <a:pt x="99" y="56"/>
                  </a:lnTo>
                  <a:lnTo>
                    <a:pt x="99" y="45"/>
                  </a:lnTo>
                  <a:lnTo>
                    <a:pt x="114" y="29"/>
                  </a:lnTo>
                  <a:lnTo>
                    <a:pt x="130" y="12"/>
                  </a:lnTo>
                  <a:lnTo>
                    <a:pt x="99" y="0"/>
                  </a:lnTo>
                  <a:lnTo>
                    <a:pt x="58" y="29"/>
                  </a:lnTo>
                  <a:lnTo>
                    <a:pt x="43" y="0"/>
                  </a:lnTo>
                  <a:lnTo>
                    <a:pt x="29" y="12"/>
                  </a:lnTo>
                  <a:lnTo>
                    <a:pt x="29" y="29"/>
                  </a:lnTo>
                  <a:lnTo>
                    <a:pt x="29" y="45"/>
                  </a:lnTo>
                  <a:lnTo>
                    <a:pt x="0" y="56"/>
                  </a:lnTo>
                  <a:lnTo>
                    <a:pt x="14" y="56"/>
                  </a:lnTo>
                  <a:lnTo>
                    <a:pt x="29" y="56"/>
                  </a:lnTo>
                  <a:lnTo>
                    <a:pt x="43" y="70"/>
                  </a:lnTo>
                  <a:lnTo>
                    <a:pt x="43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2" name="Freeform 1037">
              <a:extLst>
                <a:ext uri="{FF2B5EF4-FFF2-40B4-BE49-F238E27FC236}">
                  <a16:creationId xmlns:a16="http://schemas.microsoft.com/office/drawing/2014/main" id="{483AEAF0-335B-EBA4-36A0-AE258267C6EF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6215857" y="2627967"/>
              <a:ext cx="57270" cy="57270"/>
            </a:xfrm>
            <a:custGeom>
              <a:avLst/>
              <a:gdLst>
                <a:gd name="T0" fmla="*/ 32062 w 56"/>
                <a:gd name="T1" fmla="*/ 61913 h 57"/>
                <a:gd name="T2" fmla="*/ 32062 w 56"/>
                <a:gd name="T3" fmla="*/ 31500 h 57"/>
                <a:gd name="T4" fmla="*/ 16584 w 56"/>
                <a:gd name="T5" fmla="*/ 31500 h 57"/>
                <a:gd name="T6" fmla="*/ 0 w 56"/>
                <a:gd name="T7" fmla="*/ 31500 h 57"/>
                <a:gd name="T8" fmla="*/ 0 w 56"/>
                <a:gd name="T9" fmla="*/ 17379 h 57"/>
                <a:gd name="T10" fmla="*/ 16584 w 56"/>
                <a:gd name="T11" fmla="*/ 17379 h 57"/>
                <a:gd name="T12" fmla="*/ 32062 w 56"/>
                <a:gd name="T13" fmla="*/ 0 h 57"/>
                <a:gd name="T14" fmla="*/ 61913 w 56"/>
                <a:gd name="T15" fmla="*/ 17379 h 57"/>
                <a:gd name="T16" fmla="*/ 61913 w 56"/>
                <a:gd name="T17" fmla="*/ 31500 h 57"/>
                <a:gd name="T18" fmla="*/ 48646 w 56"/>
                <a:gd name="T19" fmla="*/ 46706 h 57"/>
                <a:gd name="T20" fmla="*/ 32062 w 56"/>
                <a:gd name="T21" fmla="*/ 61913 h 57"/>
                <a:gd name="T22" fmla="*/ 32062 w 56"/>
                <a:gd name="T23" fmla="*/ 61913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7">
                  <a:moveTo>
                    <a:pt x="29" y="57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15" y="16"/>
                  </a:lnTo>
                  <a:lnTo>
                    <a:pt x="29" y="0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44" y="43"/>
                  </a:lnTo>
                  <a:lnTo>
                    <a:pt x="29" y="5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3" name="Freeform 1039">
              <a:extLst>
                <a:ext uri="{FF2B5EF4-FFF2-40B4-BE49-F238E27FC236}">
                  <a16:creationId xmlns:a16="http://schemas.microsoft.com/office/drawing/2014/main" id="{2E272BAF-355D-58DD-5627-E0EFAD603346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w 458"/>
                <a:gd name="T89" fmla="*/ 41275 h 48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4" name="Freeform 1040">
              <a:extLst>
                <a:ext uri="{FF2B5EF4-FFF2-40B4-BE49-F238E27FC236}">
                  <a16:creationId xmlns:a16="http://schemas.microsoft.com/office/drawing/2014/main" id="{28AEB0CA-612E-83CE-FAE2-FAAC25A470D0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5" name="Freeform 1041">
              <a:extLst>
                <a:ext uri="{FF2B5EF4-FFF2-40B4-BE49-F238E27FC236}">
                  <a16:creationId xmlns:a16="http://schemas.microsoft.com/office/drawing/2014/main" id="{A3944F81-81C9-FD9B-54EC-DE5E897B11D1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1120601 w 1486"/>
                <a:gd name="T121" fmla="*/ 306052 h 124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  <a:lnTo>
                    <a:pt x="951" y="2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6" name="Freeform 1042">
              <a:extLst>
                <a:ext uri="{FF2B5EF4-FFF2-40B4-BE49-F238E27FC236}">
                  <a16:creationId xmlns:a16="http://schemas.microsoft.com/office/drawing/2014/main" id="{CB75901C-507D-169C-A1C5-164A5CB0D73F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7" name="Freeform 1043">
              <a:extLst>
                <a:ext uri="{FF2B5EF4-FFF2-40B4-BE49-F238E27FC236}">
                  <a16:creationId xmlns:a16="http://schemas.microsoft.com/office/drawing/2014/main" id="{542ABB4B-BB61-2FC1-0D04-A4C968745B9B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255607 w 562"/>
                <a:gd name="T97" fmla="*/ 822780 h 7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8" name="Freeform 1044">
              <a:extLst>
                <a:ext uri="{FF2B5EF4-FFF2-40B4-BE49-F238E27FC236}">
                  <a16:creationId xmlns:a16="http://schemas.microsoft.com/office/drawing/2014/main" id="{56B47099-6A86-4346-F622-90EC35EE5DAF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9" name="Freeform 1045">
              <a:extLst>
                <a:ext uri="{FF2B5EF4-FFF2-40B4-BE49-F238E27FC236}">
                  <a16:creationId xmlns:a16="http://schemas.microsoft.com/office/drawing/2014/main" id="{740241D3-7277-AFAD-1E4E-F6737A6BF67D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85285 w 130"/>
                <a:gd name="T47" fmla="*/ 92075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0" name="Freeform 1046">
              <a:extLst>
                <a:ext uri="{FF2B5EF4-FFF2-40B4-BE49-F238E27FC236}">
                  <a16:creationId xmlns:a16="http://schemas.microsoft.com/office/drawing/2014/main" id="{4DD7A9D0-78F1-9AFE-DDD8-D5BBF6536469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1" name="Freeform 1047">
              <a:extLst>
                <a:ext uri="{FF2B5EF4-FFF2-40B4-BE49-F238E27FC236}">
                  <a16:creationId xmlns:a16="http://schemas.microsoft.com/office/drawing/2014/main" id="{C9C32A2B-5A1A-9E85-6F48-FEAA923C466F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55426 w 58"/>
                <a:gd name="T27" fmla="*/ 49213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2" name="Freeform 1048">
              <a:extLst>
                <a:ext uri="{FF2B5EF4-FFF2-40B4-BE49-F238E27FC236}">
                  <a16:creationId xmlns:a16="http://schemas.microsoft.com/office/drawing/2014/main" id="{7EFE95CD-CF3B-A044-7E36-D95A41CECE86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3" name="Freeform 1049">
              <a:extLst>
                <a:ext uri="{FF2B5EF4-FFF2-40B4-BE49-F238E27FC236}">
                  <a16:creationId xmlns:a16="http://schemas.microsoft.com/office/drawing/2014/main" id="{A6779FC3-DB03-D618-778F-9BD9BB56B725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34925 w 58"/>
                <a:gd name="T25" fmla="*/ 31049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4" name="Freeform 1050">
              <a:extLst>
                <a:ext uri="{FF2B5EF4-FFF2-40B4-BE49-F238E27FC236}">
                  <a16:creationId xmlns:a16="http://schemas.microsoft.com/office/drawing/2014/main" id="{A99E6C66-AF0A-DBD9-792F-A61C7ECFCEB3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5" name="Freeform 1051">
              <a:extLst>
                <a:ext uri="{FF2B5EF4-FFF2-40B4-BE49-F238E27FC236}">
                  <a16:creationId xmlns:a16="http://schemas.microsoft.com/office/drawing/2014/main" id="{BFFFC439-323A-98A7-E42A-5D146BAFF250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757686" y="2777748"/>
              <a:ext cx="580032" cy="496332"/>
            </a:xfrm>
            <a:custGeom>
              <a:avLst/>
              <a:gdLst>
                <a:gd name="T0" fmla="*/ 610591 w 533"/>
                <a:gd name="T1" fmla="*/ 259770 h 504"/>
                <a:gd name="T2" fmla="*/ 592944 w 533"/>
                <a:gd name="T3" fmla="*/ 290645 h 504"/>
                <a:gd name="T4" fmla="*/ 576474 w 533"/>
                <a:gd name="T5" fmla="*/ 352394 h 504"/>
                <a:gd name="T6" fmla="*/ 561179 w 533"/>
                <a:gd name="T7" fmla="*/ 398173 h 504"/>
                <a:gd name="T8" fmla="*/ 561179 w 533"/>
                <a:gd name="T9" fmla="*/ 443952 h 504"/>
                <a:gd name="T10" fmla="*/ 527061 w 533"/>
                <a:gd name="T11" fmla="*/ 474826 h 504"/>
                <a:gd name="T12" fmla="*/ 492944 w 533"/>
                <a:gd name="T13" fmla="*/ 505701 h 504"/>
                <a:gd name="T14" fmla="*/ 408237 w 533"/>
                <a:gd name="T15" fmla="*/ 505701 h 504"/>
                <a:gd name="T16" fmla="*/ 321178 w 533"/>
                <a:gd name="T17" fmla="*/ 505701 h 504"/>
                <a:gd name="T18" fmla="*/ 287060 w 533"/>
                <a:gd name="T19" fmla="*/ 505701 h 504"/>
                <a:gd name="T20" fmla="*/ 252942 w 533"/>
                <a:gd name="T21" fmla="*/ 536575 h 504"/>
                <a:gd name="T22" fmla="*/ 187060 w 533"/>
                <a:gd name="T23" fmla="*/ 536575 h 504"/>
                <a:gd name="T24" fmla="*/ 118824 w 533"/>
                <a:gd name="T25" fmla="*/ 519541 h 504"/>
                <a:gd name="T26" fmla="*/ 83530 w 533"/>
                <a:gd name="T27" fmla="*/ 505701 h 504"/>
                <a:gd name="T28" fmla="*/ 83530 w 533"/>
                <a:gd name="T29" fmla="*/ 505701 h 504"/>
                <a:gd name="T30" fmla="*/ 51765 w 533"/>
                <a:gd name="T31" fmla="*/ 490796 h 504"/>
                <a:gd name="T32" fmla="*/ 51765 w 533"/>
                <a:gd name="T33" fmla="*/ 459921 h 504"/>
                <a:gd name="T34" fmla="*/ 68236 w 533"/>
                <a:gd name="T35" fmla="*/ 459921 h 504"/>
                <a:gd name="T36" fmla="*/ 15294 w 533"/>
                <a:gd name="T37" fmla="*/ 459921 h 504"/>
                <a:gd name="T38" fmla="*/ 34118 w 533"/>
                <a:gd name="T39" fmla="*/ 412013 h 504"/>
                <a:gd name="T40" fmla="*/ 83530 w 533"/>
                <a:gd name="T41" fmla="*/ 412013 h 504"/>
                <a:gd name="T42" fmla="*/ 15294 w 533"/>
                <a:gd name="T43" fmla="*/ 398173 h 504"/>
                <a:gd name="T44" fmla="*/ 51765 w 533"/>
                <a:gd name="T45" fmla="*/ 367298 h 504"/>
                <a:gd name="T46" fmla="*/ 134118 w 533"/>
                <a:gd name="T47" fmla="*/ 352394 h 504"/>
                <a:gd name="T48" fmla="*/ 204707 w 533"/>
                <a:gd name="T49" fmla="*/ 367298 h 504"/>
                <a:gd name="T50" fmla="*/ 187060 w 533"/>
                <a:gd name="T51" fmla="*/ 352394 h 504"/>
                <a:gd name="T52" fmla="*/ 118824 w 533"/>
                <a:gd name="T53" fmla="*/ 352394 h 504"/>
                <a:gd name="T54" fmla="*/ 168236 w 533"/>
                <a:gd name="T55" fmla="*/ 307679 h 504"/>
                <a:gd name="T56" fmla="*/ 252942 w 533"/>
                <a:gd name="T57" fmla="*/ 275740 h 504"/>
                <a:gd name="T58" fmla="*/ 204707 w 533"/>
                <a:gd name="T59" fmla="*/ 259770 h 504"/>
                <a:gd name="T60" fmla="*/ 168236 w 533"/>
                <a:gd name="T61" fmla="*/ 244866 h 504"/>
                <a:gd name="T62" fmla="*/ 168236 w 533"/>
                <a:gd name="T63" fmla="*/ 185246 h 504"/>
                <a:gd name="T64" fmla="*/ 221178 w 533"/>
                <a:gd name="T65" fmla="*/ 152243 h 504"/>
                <a:gd name="T66" fmla="*/ 221178 w 533"/>
                <a:gd name="T67" fmla="*/ 138402 h 504"/>
                <a:gd name="T68" fmla="*/ 221178 w 533"/>
                <a:gd name="T69" fmla="*/ 108593 h 504"/>
                <a:gd name="T70" fmla="*/ 287060 w 533"/>
                <a:gd name="T71" fmla="*/ 92623 h 504"/>
                <a:gd name="T72" fmla="*/ 340002 w 533"/>
                <a:gd name="T73" fmla="*/ 138402 h 504"/>
                <a:gd name="T74" fmla="*/ 389414 w 533"/>
                <a:gd name="T75" fmla="*/ 123497 h 504"/>
                <a:gd name="T76" fmla="*/ 440002 w 533"/>
                <a:gd name="T77" fmla="*/ 92623 h 504"/>
                <a:gd name="T78" fmla="*/ 374120 w 533"/>
                <a:gd name="T79" fmla="*/ 61749 h 504"/>
                <a:gd name="T80" fmla="*/ 458826 w 533"/>
                <a:gd name="T81" fmla="*/ 30874 h 504"/>
                <a:gd name="T82" fmla="*/ 492944 w 533"/>
                <a:gd name="T83" fmla="*/ 15969 h 504"/>
                <a:gd name="T84" fmla="*/ 561179 w 533"/>
                <a:gd name="T85" fmla="*/ 15969 h 504"/>
                <a:gd name="T86" fmla="*/ 592944 w 533"/>
                <a:gd name="T87" fmla="*/ 0 h 504"/>
                <a:gd name="T88" fmla="*/ 610591 w 533"/>
                <a:gd name="T89" fmla="*/ 46844 h 504"/>
                <a:gd name="T90" fmla="*/ 592944 w 533"/>
                <a:gd name="T91" fmla="*/ 61749 h 504"/>
                <a:gd name="T92" fmla="*/ 527061 w 533"/>
                <a:gd name="T93" fmla="*/ 75589 h 504"/>
                <a:gd name="T94" fmla="*/ 492944 w 533"/>
                <a:gd name="T95" fmla="*/ 123497 h 504"/>
                <a:gd name="T96" fmla="*/ 458826 w 533"/>
                <a:gd name="T97" fmla="*/ 123497 h 504"/>
                <a:gd name="T98" fmla="*/ 474120 w 533"/>
                <a:gd name="T99" fmla="*/ 169277 h 504"/>
                <a:gd name="T100" fmla="*/ 527061 w 533"/>
                <a:gd name="T101" fmla="*/ 185246 h 504"/>
                <a:gd name="T102" fmla="*/ 592944 w 533"/>
                <a:gd name="T103" fmla="*/ 200151 h 504"/>
                <a:gd name="T104" fmla="*/ 627062 w 533"/>
                <a:gd name="T105" fmla="*/ 259770 h 5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3" h="504">
                  <a:moveTo>
                    <a:pt x="533" y="244"/>
                  </a:moveTo>
                  <a:lnTo>
                    <a:pt x="519" y="259"/>
                  </a:lnTo>
                  <a:lnTo>
                    <a:pt x="519" y="244"/>
                  </a:lnTo>
                  <a:lnTo>
                    <a:pt x="504" y="244"/>
                  </a:lnTo>
                  <a:lnTo>
                    <a:pt x="519" y="259"/>
                  </a:lnTo>
                  <a:lnTo>
                    <a:pt x="504" y="273"/>
                  </a:lnTo>
                  <a:lnTo>
                    <a:pt x="504" y="289"/>
                  </a:lnTo>
                  <a:lnTo>
                    <a:pt x="504" y="316"/>
                  </a:lnTo>
                  <a:lnTo>
                    <a:pt x="490" y="331"/>
                  </a:lnTo>
                  <a:lnTo>
                    <a:pt x="490" y="345"/>
                  </a:lnTo>
                  <a:lnTo>
                    <a:pt x="490" y="360"/>
                  </a:lnTo>
                  <a:lnTo>
                    <a:pt x="477" y="374"/>
                  </a:lnTo>
                  <a:lnTo>
                    <a:pt x="477" y="387"/>
                  </a:lnTo>
                  <a:lnTo>
                    <a:pt x="477" y="403"/>
                  </a:lnTo>
                  <a:lnTo>
                    <a:pt x="477" y="417"/>
                  </a:lnTo>
                  <a:lnTo>
                    <a:pt x="461" y="417"/>
                  </a:lnTo>
                  <a:lnTo>
                    <a:pt x="461" y="432"/>
                  </a:lnTo>
                  <a:lnTo>
                    <a:pt x="448" y="446"/>
                  </a:lnTo>
                  <a:lnTo>
                    <a:pt x="432" y="446"/>
                  </a:lnTo>
                  <a:lnTo>
                    <a:pt x="432" y="461"/>
                  </a:lnTo>
                  <a:lnTo>
                    <a:pt x="419" y="475"/>
                  </a:lnTo>
                  <a:lnTo>
                    <a:pt x="390" y="488"/>
                  </a:lnTo>
                  <a:lnTo>
                    <a:pt x="374" y="475"/>
                  </a:lnTo>
                  <a:lnTo>
                    <a:pt x="347" y="475"/>
                  </a:lnTo>
                  <a:lnTo>
                    <a:pt x="318" y="475"/>
                  </a:lnTo>
                  <a:lnTo>
                    <a:pt x="289" y="475"/>
                  </a:lnTo>
                  <a:lnTo>
                    <a:pt x="273" y="475"/>
                  </a:lnTo>
                  <a:lnTo>
                    <a:pt x="260" y="488"/>
                  </a:lnTo>
                  <a:lnTo>
                    <a:pt x="244" y="488"/>
                  </a:lnTo>
                  <a:lnTo>
                    <a:pt x="244" y="475"/>
                  </a:lnTo>
                  <a:lnTo>
                    <a:pt x="231" y="488"/>
                  </a:lnTo>
                  <a:lnTo>
                    <a:pt x="215" y="488"/>
                  </a:lnTo>
                  <a:lnTo>
                    <a:pt x="215" y="504"/>
                  </a:lnTo>
                  <a:lnTo>
                    <a:pt x="188" y="504"/>
                  </a:lnTo>
                  <a:lnTo>
                    <a:pt x="174" y="488"/>
                  </a:lnTo>
                  <a:lnTo>
                    <a:pt x="159" y="504"/>
                  </a:lnTo>
                  <a:lnTo>
                    <a:pt x="130" y="504"/>
                  </a:lnTo>
                  <a:lnTo>
                    <a:pt x="114" y="488"/>
                  </a:lnTo>
                  <a:lnTo>
                    <a:pt x="101" y="488"/>
                  </a:lnTo>
                  <a:lnTo>
                    <a:pt x="71" y="504"/>
                  </a:lnTo>
                  <a:lnTo>
                    <a:pt x="71" y="488"/>
                  </a:lnTo>
                  <a:lnTo>
                    <a:pt x="71" y="475"/>
                  </a:lnTo>
                  <a:lnTo>
                    <a:pt x="29" y="488"/>
                  </a:lnTo>
                  <a:lnTo>
                    <a:pt x="44" y="488"/>
                  </a:lnTo>
                  <a:lnTo>
                    <a:pt x="71" y="475"/>
                  </a:lnTo>
                  <a:lnTo>
                    <a:pt x="29" y="475"/>
                  </a:lnTo>
                  <a:lnTo>
                    <a:pt x="58" y="461"/>
                  </a:lnTo>
                  <a:lnTo>
                    <a:pt x="44" y="461"/>
                  </a:lnTo>
                  <a:lnTo>
                    <a:pt x="29" y="461"/>
                  </a:lnTo>
                  <a:lnTo>
                    <a:pt x="29" y="446"/>
                  </a:lnTo>
                  <a:lnTo>
                    <a:pt x="44" y="432"/>
                  </a:lnTo>
                  <a:lnTo>
                    <a:pt x="58" y="432"/>
                  </a:lnTo>
                  <a:lnTo>
                    <a:pt x="71" y="432"/>
                  </a:lnTo>
                  <a:lnTo>
                    <a:pt x="58" y="432"/>
                  </a:lnTo>
                  <a:lnTo>
                    <a:pt x="44" y="432"/>
                  </a:lnTo>
                  <a:lnTo>
                    <a:pt x="29" y="417"/>
                  </a:lnTo>
                  <a:lnTo>
                    <a:pt x="13" y="432"/>
                  </a:lnTo>
                  <a:lnTo>
                    <a:pt x="0" y="417"/>
                  </a:lnTo>
                  <a:lnTo>
                    <a:pt x="13" y="403"/>
                  </a:lnTo>
                  <a:lnTo>
                    <a:pt x="29" y="387"/>
                  </a:lnTo>
                  <a:lnTo>
                    <a:pt x="44" y="387"/>
                  </a:lnTo>
                  <a:lnTo>
                    <a:pt x="58" y="387"/>
                  </a:lnTo>
                  <a:lnTo>
                    <a:pt x="71" y="387"/>
                  </a:lnTo>
                  <a:lnTo>
                    <a:pt x="58" y="374"/>
                  </a:lnTo>
                  <a:lnTo>
                    <a:pt x="29" y="374"/>
                  </a:lnTo>
                  <a:lnTo>
                    <a:pt x="13" y="374"/>
                  </a:lnTo>
                  <a:lnTo>
                    <a:pt x="13" y="360"/>
                  </a:lnTo>
                  <a:lnTo>
                    <a:pt x="29" y="345"/>
                  </a:lnTo>
                  <a:lnTo>
                    <a:pt x="44" y="345"/>
                  </a:lnTo>
                  <a:lnTo>
                    <a:pt x="85" y="345"/>
                  </a:lnTo>
                  <a:lnTo>
                    <a:pt x="85" y="331"/>
                  </a:lnTo>
                  <a:lnTo>
                    <a:pt x="114" y="331"/>
                  </a:lnTo>
                  <a:lnTo>
                    <a:pt x="130" y="331"/>
                  </a:lnTo>
                  <a:lnTo>
                    <a:pt x="143" y="345"/>
                  </a:lnTo>
                  <a:lnTo>
                    <a:pt x="174" y="345"/>
                  </a:lnTo>
                  <a:lnTo>
                    <a:pt x="188" y="345"/>
                  </a:lnTo>
                  <a:lnTo>
                    <a:pt x="174" y="331"/>
                  </a:lnTo>
                  <a:lnTo>
                    <a:pt x="159" y="331"/>
                  </a:lnTo>
                  <a:lnTo>
                    <a:pt x="143" y="331"/>
                  </a:lnTo>
                  <a:lnTo>
                    <a:pt x="130" y="316"/>
                  </a:lnTo>
                  <a:lnTo>
                    <a:pt x="101" y="331"/>
                  </a:lnTo>
                  <a:lnTo>
                    <a:pt x="85" y="316"/>
                  </a:lnTo>
                  <a:lnTo>
                    <a:pt x="114" y="316"/>
                  </a:lnTo>
                  <a:lnTo>
                    <a:pt x="143" y="289"/>
                  </a:lnTo>
                  <a:lnTo>
                    <a:pt x="188" y="273"/>
                  </a:lnTo>
                  <a:lnTo>
                    <a:pt x="201" y="273"/>
                  </a:lnTo>
                  <a:lnTo>
                    <a:pt x="215" y="259"/>
                  </a:lnTo>
                  <a:lnTo>
                    <a:pt x="215" y="244"/>
                  </a:lnTo>
                  <a:lnTo>
                    <a:pt x="201" y="244"/>
                  </a:lnTo>
                  <a:lnTo>
                    <a:pt x="174" y="244"/>
                  </a:lnTo>
                  <a:lnTo>
                    <a:pt x="159" y="259"/>
                  </a:lnTo>
                  <a:lnTo>
                    <a:pt x="159" y="230"/>
                  </a:lnTo>
                  <a:lnTo>
                    <a:pt x="143" y="230"/>
                  </a:lnTo>
                  <a:lnTo>
                    <a:pt x="143" y="217"/>
                  </a:lnTo>
                  <a:lnTo>
                    <a:pt x="130" y="188"/>
                  </a:lnTo>
                  <a:lnTo>
                    <a:pt x="143" y="174"/>
                  </a:lnTo>
                  <a:lnTo>
                    <a:pt x="159" y="174"/>
                  </a:lnTo>
                  <a:lnTo>
                    <a:pt x="174" y="159"/>
                  </a:lnTo>
                  <a:lnTo>
                    <a:pt x="188" y="143"/>
                  </a:lnTo>
                  <a:lnTo>
                    <a:pt x="201" y="143"/>
                  </a:lnTo>
                  <a:lnTo>
                    <a:pt x="188" y="143"/>
                  </a:lnTo>
                  <a:lnTo>
                    <a:pt x="188" y="130"/>
                  </a:lnTo>
                  <a:lnTo>
                    <a:pt x="188" y="116"/>
                  </a:lnTo>
                  <a:lnTo>
                    <a:pt x="174" y="102"/>
                  </a:lnTo>
                  <a:lnTo>
                    <a:pt x="188" y="102"/>
                  </a:lnTo>
                  <a:lnTo>
                    <a:pt x="201" y="71"/>
                  </a:lnTo>
                  <a:lnTo>
                    <a:pt x="231" y="71"/>
                  </a:lnTo>
                  <a:lnTo>
                    <a:pt x="244" y="87"/>
                  </a:lnTo>
                  <a:lnTo>
                    <a:pt x="260" y="102"/>
                  </a:lnTo>
                  <a:lnTo>
                    <a:pt x="260" y="116"/>
                  </a:lnTo>
                  <a:lnTo>
                    <a:pt x="289" y="130"/>
                  </a:lnTo>
                  <a:lnTo>
                    <a:pt x="302" y="143"/>
                  </a:lnTo>
                  <a:lnTo>
                    <a:pt x="331" y="130"/>
                  </a:lnTo>
                  <a:lnTo>
                    <a:pt x="331" y="116"/>
                  </a:lnTo>
                  <a:lnTo>
                    <a:pt x="331" y="102"/>
                  </a:lnTo>
                  <a:lnTo>
                    <a:pt x="360" y="102"/>
                  </a:lnTo>
                  <a:lnTo>
                    <a:pt x="374" y="87"/>
                  </a:lnTo>
                  <a:lnTo>
                    <a:pt x="360" y="87"/>
                  </a:lnTo>
                  <a:lnTo>
                    <a:pt x="331" y="71"/>
                  </a:lnTo>
                  <a:lnTo>
                    <a:pt x="318" y="58"/>
                  </a:lnTo>
                  <a:lnTo>
                    <a:pt x="360" y="44"/>
                  </a:lnTo>
                  <a:lnTo>
                    <a:pt x="374" y="29"/>
                  </a:lnTo>
                  <a:lnTo>
                    <a:pt x="390" y="29"/>
                  </a:lnTo>
                  <a:lnTo>
                    <a:pt x="374" y="29"/>
                  </a:lnTo>
                  <a:lnTo>
                    <a:pt x="390" y="15"/>
                  </a:lnTo>
                  <a:lnTo>
                    <a:pt x="419" y="15"/>
                  </a:lnTo>
                  <a:lnTo>
                    <a:pt x="432" y="0"/>
                  </a:lnTo>
                  <a:lnTo>
                    <a:pt x="461" y="15"/>
                  </a:lnTo>
                  <a:lnTo>
                    <a:pt x="477" y="15"/>
                  </a:lnTo>
                  <a:lnTo>
                    <a:pt x="490" y="15"/>
                  </a:lnTo>
                  <a:lnTo>
                    <a:pt x="504" y="15"/>
                  </a:lnTo>
                  <a:lnTo>
                    <a:pt x="504" y="0"/>
                  </a:lnTo>
                  <a:lnTo>
                    <a:pt x="519" y="15"/>
                  </a:lnTo>
                  <a:lnTo>
                    <a:pt x="533" y="29"/>
                  </a:lnTo>
                  <a:lnTo>
                    <a:pt x="519" y="44"/>
                  </a:lnTo>
                  <a:lnTo>
                    <a:pt x="504" y="44"/>
                  </a:lnTo>
                  <a:lnTo>
                    <a:pt x="490" y="44"/>
                  </a:lnTo>
                  <a:lnTo>
                    <a:pt x="504" y="58"/>
                  </a:lnTo>
                  <a:lnTo>
                    <a:pt x="490" y="58"/>
                  </a:lnTo>
                  <a:lnTo>
                    <a:pt x="461" y="58"/>
                  </a:lnTo>
                  <a:lnTo>
                    <a:pt x="448" y="71"/>
                  </a:lnTo>
                  <a:lnTo>
                    <a:pt x="432" y="87"/>
                  </a:lnTo>
                  <a:lnTo>
                    <a:pt x="432" y="102"/>
                  </a:lnTo>
                  <a:lnTo>
                    <a:pt x="419" y="116"/>
                  </a:lnTo>
                  <a:lnTo>
                    <a:pt x="403" y="102"/>
                  </a:lnTo>
                  <a:lnTo>
                    <a:pt x="390" y="102"/>
                  </a:lnTo>
                  <a:lnTo>
                    <a:pt x="390" y="116"/>
                  </a:lnTo>
                  <a:lnTo>
                    <a:pt x="374" y="130"/>
                  </a:lnTo>
                  <a:lnTo>
                    <a:pt x="390" y="143"/>
                  </a:lnTo>
                  <a:lnTo>
                    <a:pt x="403" y="159"/>
                  </a:lnTo>
                  <a:lnTo>
                    <a:pt x="419" y="174"/>
                  </a:lnTo>
                  <a:lnTo>
                    <a:pt x="432" y="188"/>
                  </a:lnTo>
                  <a:lnTo>
                    <a:pt x="448" y="174"/>
                  </a:lnTo>
                  <a:lnTo>
                    <a:pt x="461" y="174"/>
                  </a:lnTo>
                  <a:lnTo>
                    <a:pt x="477" y="174"/>
                  </a:lnTo>
                  <a:lnTo>
                    <a:pt x="504" y="188"/>
                  </a:lnTo>
                  <a:lnTo>
                    <a:pt x="504" y="201"/>
                  </a:lnTo>
                  <a:lnTo>
                    <a:pt x="519" y="217"/>
                  </a:lnTo>
                  <a:lnTo>
                    <a:pt x="533" y="2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6" name="Freeform 1053">
              <a:extLst>
                <a:ext uri="{FF2B5EF4-FFF2-40B4-BE49-F238E27FC236}">
                  <a16:creationId xmlns:a16="http://schemas.microsoft.com/office/drawing/2014/main" id="{8B6F17A2-BF33-96D2-9D6C-0DC9D22552E3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3162976" y="2823270"/>
              <a:ext cx="267256" cy="196771"/>
            </a:xfrm>
            <a:custGeom>
              <a:avLst/>
              <a:gdLst>
                <a:gd name="T0" fmla="*/ 153935 w 244"/>
                <a:gd name="T1" fmla="*/ 14743 h 202"/>
                <a:gd name="T2" fmla="*/ 136174 w 244"/>
                <a:gd name="T3" fmla="*/ 14743 h 202"/>
                <a:gd name="T4" fmla="*/ 100650 w 244"/>
                <a:gd name="T5" fmla="*/ 14743 h 202"/>
                <a:gd name="T6" fmla="*/ 85257 w 244"/>
                <a:gd name="T7" fmla="*/ 30540 h 202"/>
                <a:gd name="T8" fmla="*/ 68679 w 244"/>
                <a:gd name="T9" fmla="*/ 45283 h 202"/>
                <a:gd name="T10" fmla="*/ 68679 w 244"/>
                <a:gd name="T11" fmla="*/ 61079 h 202"/>
                <a:gd name="T12" fmla="*/ 50917 w 244"/>
                <a:gd name="T13" fmla="*/ 75823 h 202"/>
                <a:gd name="T14" fmla="*/ 31971 w 244"/>
                <a:gd name="T15" fmla="*/ 61079 h 202"/>
                <a:gd name="T16" fmla="*/ 16578 w 244"/>
                <a:gd name="T17" fmla="*/ 61079 h 202"/>
                <a:gd name="T18" fmla="*/ 16578 w 244"/>
                <a:gd name="T19" fmla="*/ 75823 h 202"/>
                <a:gd name="T20" fmla="*/ 0 w 244"/>
                <a:gd name="T21" fmla="*/ 91619 h 202"/>
                <a:gd name="T22" fmla="*/ 16578 w 244"/>
                <a:gd name="T23" fmla="*/ 106363 h 202"/>
                <a:gd name="T24" fmla="*/ 31971 w 244"/>
                <a:gd name="T25" fmla="*/ 121106 h 202"/>
                <a:gd name="T26" fmla="*/ 50917 w 244"/>
                <a:gd name="T27" fmla="*/ 136902 h 202"/>
                <a:gd name="T28" fmla="*/ 68679 w 244"/>
                <a:gd name="T29" fmla="*/ 151646 h 202"/>
                <a:gd name="T30" fmla="*/ 85257 w 244"/>
                <a:gd name="T31" fmla="*/ 136902 h 202"/>
                <a:gd name="T32" fmla="*/ 100650 w 244"/>
                <a:gd name="T33" fmla="*/ 136902 h 202"/>
                <a:gd name="T34" fmla="*/ 119596 w 244"/>
                <a:gd name="T35" fmla="*/ 136902 h 202"/>
                <a:gd name="T36" fmla="*/ 153935 w 244"/>
                <a:gd name="T37" fmla="*/ 151646 h 202"/>
                <a:gd name="T38" fmla="*/ 153935 w 244"/>
                <a:gd name="T39" fmla="*/ 167442 h 202"/>
                <a:gd name="T40" fmla="*/ 170513 w 244"/>
                <a:gd name="T41" fmla="*/ 182185 h 202"/>
                <a:gd name="T42" fmla="*/ 188275 w 244"/>
                <a:gd name="T43" fmla="*/ 212725 h 202"/>
                <a:gd name="T44" fmla="*/ 204853 w 244"/>
                <a:gd name="T45" fmla="*/ 197982 h 202"/>
                <a:gd name="T46" fmla="*/ 220246 w 244"/>
                <a:gd name="T47" fmla="*/ 182185 h 202"/>
                <a:gd name="T48" fmla="*/ 239192 w 244"/>
                <a:gd name="T49" fmla="*/ 182185 h 202"/>
                <a:gd name="T50" fmla="*/ 254586 w 244"/>
                <a:gd name="T51" fmla="*/ 182185 h 202"/>
                <a:gd name="T52" fmla="*/ 254586 w 244"/>
                <a:gd name="T53" fmla="*/ 151646 h 202"/>
                <a:gd name="T54" fmla="*/ 273531 w 244"/>
                <a:gd name="T55" fmla="*/ 136902 h 202"/>
                <a:gd name="T56" fmla="*/ 273531 w 244"/>
                <a:gd name="T57" fmla="*/ 151646 h 202"/>
                <a:gd name="T58" fmla="*/ 273531 w 244"/>
                <a:gd name="T59" fmla="*/ 167442 h 202"/>
                <a:gd name="T60" fmla="*/ 288925 w 244"/>
                <a:gd name="T61" fmla="*/ 167442 h 202"/>
                <a:gd name="T62" fmla="*/ 288925 w 244"/>
                <a:gd name="T63" fmla="*/ 151646 h 202"/>
                <a:gd name="T64" fmla="*/ 288925 w 244"/>
                <a:gd name="T65" fmla="*/ 136902 h 202"/>
                <a:gd name="T66" fmla="*/ 273531 w 244"/>
                <a:gd name="T67" fmla="*/ 121106 h 202"/>
                <a:gd name="T68" fmla="*/ 254586 w 244"/>
                <a:gd name="T69" fmla="*/ 136902 h 202"/>
                <a:gd name="T70" fmla="*/ 239192 w 244"/>
                <a:gd name="T71" fmla="*/ 121106 h 202"/>
                <a:gd name="T72" fmla="*/ 254586 w 244"/>
                <a:gd name="T73" fmla="*/ 106363 h 202"/>
                <a:gd name="T74" fmla="*/ 273531 w 244"/>
                <a:gd name="T75" fmla="*/ 106363 h 202"/>
                <a:gd name="T76" fmla="*/ 273531 w 244"/>
                <a:gd name="T77" fmla="*/ 91619 h 202"/>
                <a:gd name="T78" fmla="*/ 273531 w 244"/>
                <a:gd name="T79" fmla="*/ 75823 h 202"/>
                <a:gd name="T80" fmla="*/ 254586 w 244"/>
                <a:gd name="T81" fmla="*/ 45283 h 202"/>
                <a:gd name="T82" fmla="*/ 254586 w 244"/>
                <a:gd name="T83" fmla="*/ 30540 h 202"/>
                <a:gd name="T84" fmla="*/ 254586 w 244"/>
                <a:gd name="T85" fmla="*/ 14743 h 202"/>
                <a:gd name="T86" fmla="*/ 239192 w 244"/>
                <a:gd name="T87" fmla="*/ 14743 h 202"/>
                <a:gd name="T88" fmla="*/ 220246 w 244"/>
                <a:gd name="T89" fmla="*/ 14743 h 202"/>
                <a:gd name="T90" fmla="*/ 204853 w 244"/>
                <a:gd name="T91" fmla="*/ 14743 h 202"/>
                <a:gd name="T92" fmla="*/ 204853 w 244"/>
                <a:gd name="T93" fmla="*/ 0 h 202"/>
                <a:gd name="T94" fmla="*/ 188275 w 244"/>
                <a:gd name="T95" fmla="*/ 0 h 202"/>
                <a:gd name="T96" fmla="*/ 170513 w 244"/>
                <a:gd name="T97" fmla="*/ 14743 h 202"/>
                <a:gd name="T98" fmla="*/ 153935 w 244"/>
                <a:gd name="T99" fmla="*/ 14743 h 202"/>
                <a:gd name="T100" fmla="*/ 153935 w 244"/>
                <a:gd name="T101" fmla="*/ 14743 h 2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44" h="202">
                  <a:moveTo>
                    <a:pt x="130" y="14"/>
                  </a:moveTo>
                  <a:lnTo>
                    <a:pt x="115" y="14"/>
                  </a:lnTo>
                  <a:lnTo>
                    <a:pt x="85" y="14"/>
                  </a:lnTo>
                  <a:lnTo>
                    <a:pt x="72" y="29"/>
                  </a:lnTo>
                  <a:lnTo>
                    <a:pt x="58" y="43"/>
                  </a:lnTo>
                  <a:lnTo>
                    <a:pt x="58" y="58"/>
                  </a:lnTo>
                  <a:lnTo>
                    <a:pt x="43" y="72"/>
                  </a:lnTo>
                  <a:lnTo>
                    <a:pt x="27" y="58"/>
                  </a:lnTo>
                  <a:lnTo>
                    <a:pt x="14" y="58"/>
                  </a:lnTo>
                  <a:lnTo>
                    <a:pt x="14" y="72"/>
                  </a:lnTo>
                  <a:lnTo>
                    <a:pt x="0" y="87"/>
                  </a:lnTo>
                  <a:lnTo>
                    <a:pt x="14" y="101"/>
                  </a:lnTo>
                  <a:lnTo>
                    <a:pt x="27" y="115"/>
                  </a:lnTo>
                  <a:lnTo>
                    <a:pt x="43" y="130"/>
                  </a:lnTo>
                  <a:lnTo>
                    <a:pt x="58" y="144"/>
                  </a:lnTo>
                  <a:lnTo>
                    <a:pt x="72" y="130"/>
                  </a:lnTo>
                  <a:lnTo>
                    <a:pt x="85" y="130"/>
                  </a:lnTo>
                  <a:lnTo>
                    <a:pt x="101" y="130"/>
                  </a:lnTo>
                  <a:lnTo>
                    <a:pt x="130" y="144"/>
                  </a:lnTo>
                  <a:lnTo>
                    <a:pt x="130" y="159"/>
                  </a:lnTo>
                  <a:lnTo>
                    <a:pt x="144" y="173"/>
                  </a:lnTo>
                  <a:lnTo>
                    <a:pt x="159" y="202"/>
                  </a:lnTo>
                  <a:lnTo>
                    <a:pt x="173" y="188"/>
                  </a:lnTo>
                  <a:lnTo>
                    <a:pt x="186" y="173"/>
                  </a:lnTo>
                  <a:lnTo>
                    <a:pt x="202" y="173"/>
                  </a:lnTo>
                  <a:lnTo>
                    <a:pt x="215" y="173"/>
                  </a:lnTo>
                  <a:lnTo>
                    <a:pt x="215" y="144"/>
                  </a:lnTo>
                  <a:lnTo>
                    <a:pt x="231" y="130"/>
                  </a:lnTo>
                  <a:lnTo>
                    <a:pt x="231" y="144"/>
                  </a:lnTo>
                  <a:lnTo>
                    <a:pt x="231" y="159"/>
                  </a:lnTo>
                  <a:lnTo>
                    <a:pt x="244" y="159"/>
                  </a:lnTo>
                  <a:lnTo>
                    <a:pt x="244" y="144"/>
                  </a:lnTo>
                  <a:lnTo>
                    <a:pt x="244" y="130"/>
                  </a:lnTo>
                  <a:lnTo>
                    <a:pt x="231" y="115"/>
                  </a:lnTo>
                  <a:lnTo>
                    <a:pt x="215" y="130"/>
                  </a:lnTo>
                  <a:lnTo>
                    <a:pt x="202" y="115"/>
                  </a:lnTo>
                  <a:lnTo>
                    <a:pt x="215" y="101"/>
                  </a:lnTo>
                  <a:lnTo>
                    <a:pt x="231" y="101"/>
                  </a:lnTo>
                  <a:lnTo>
                    <a:pt x="231" y="87"/>
                  </a:lnTo>
                  <a:lnTo>
                    <a:pt x="231" y="72"/>
                  </a:lnTo>
                  <a:lnTo>
                    <a:pt x="215" y="43"/>
                  </a:lnTo>
                  <a:lnTo>
                    <a:pt x="215" y="29"/>
                  </a:lnTo>
                  <a:lnTo>
                    <a:pt x="215" y="14"/>
                  </a:lnTo>
                  <a:lnTo>
                    <a:pt x="202" y="14"/>
                  </a:lnTo>
                  <a:lnTo>
                    <a:pt x="186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59" y="0"/>
                  </a:lnTo>
                  <a:lnTo>
                    <a:pt x="144" y="14"/>
                  </a:lnTo>
                  <a:lnTo>
                    <a:pt x="130" y="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7" name="Freeform 1055">
              <a:extLst>
                <a:ext uri="{FF2B5EF4-FFF2-40B4-BE49-F238E27FC236}">
                  <a16:creationId xmlns:a16="http://schemas.microsoft.com/office/drawing/2014/main" id="{BB81E654-B710-A332-908E-1C9EACFD04A9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4493379" y="5050888"/>
              <a:ext cx="121880" cy="205581"/>
            </a:xfrm>
            <a:custGeom>
              <a:avLst/>
              <a:gdLst>
                <a:gd name="T0" fmla="*/ 44320 w 110"/>
                <a:gd name="T1" fmla="*/ 207291 h 208"/>
                <a:gd name="T2" fmla="*/ 34737 w 110"/>
                <a:gd name="T3" fmla="*/ 203017 h 208"/>
                <a:gd name="T4" fmla="*/ 22759 w 110"/>
                <a:gd name="T5" fmla="*/ 191263 h 208"/>
                <a:gd name="T6" fmla="*/ 22759 w 110"/>
                <a:gd name="T7" fmla="*/ 174167 h 208"/>
                <a:gd name="T8" fmla="*/ 11978 w 110"/>
                <a:gd name="T9" fmla="*/ 160276 h 208"/>
                <a:gd name="T10" fmla="*/ 0 w 110"/>
                <a:gd name="T11" fmla="*/ 145317 h 208"/>
                <a:gd name="T12" fmla="*/ 11978 w 110"/>
                <a:gd name="T13" fmla="*/ 134632 h 208"/>
                <a:gd name="T14" fmla="*/ 11978 w 110"/>
                <a:gd name="T15" fmla="*/ 129290 h 208"/>
                <a:gd name="T16" fmla="*/ 11978 w 110"/>
                <a:gd name="T17" fmla="*/ 114331 h 208"/>
                <a:gd name="T18" fmla="*/ 4791 w 110"/>
                <a:gd name="T19" fmla="*/ 101508 h 208"/>
                <a:gd name="T20" fmla="*/ 0 w 110"/>
                <a:gd name="T21" fmla="*/ 83344 h 208"/>
                <a:gd name="T22" fmla="*/ 4791 w 110"/>
                <a:gd name="T23" fmla="*/ 66248 h 208"/>
                <a:gd name="T24" fmla="*/ 0 w 110"/>
                <a:gd name="T25" fmla="*/ 54494 h 208"/>
                <a:gd name="T26" fmla="*/ 11978 w 110"/>
                <a:gd name="T27" fmla="*/ 43809 h 208"/>
                <a:gd name="T28" fmla="*/ 27550 w 110"/>
                <a:gd name="T29" fmla="*/ 27781 h 208"/>
                <a:gd name="T30" fmla="*/ 46716 w 110"/>
                <a:gd name="T31" fmla="*/ 19233 h 208"/>
                <a:gd name="T32" fmla="*/ 53903 w 110"/>
                <a:gd name="T33" fmla="*/ 10685 h 208"/>
                <a:gd name="T34" fmla="*/ 62287 w 110"/>
                <a:gd name="T35" fmla="*/ 6411 h 208"/>
                <a:gd name="T36" fmla="*/ 81453 w 110"/>
                <a:gd name="T37" fmla="*/ 6411 h 208"/>
                <a:gd name="T38" fmla="*/ 97025 w 110"/>
                <a:gd name="T39" fmla="*/ 0 h 208"/>
                <a:gd name="T40" fmla="*/ 113794 w 110"/>
                <a:gd name="T41" fmla="*/ 4274 h 208"/>
                <a:gd name="T42" fmla="*/ 118586 w 110"/>
                <a:gd name="T43" fmla="*/ 0 h 208"/>
                <a:gd name="T44" fmla="*/ 125773 w 110"/>
                <a:gd name="T45" fmla="*/ 6411 h 208"/>
                <a:gd name="T46" fmla="*/ 131762 w 110"/>
                <a:gd name="T47" fmla="*/ 23507 h 208"/>
                <a:gd name="T48" fmla="*/ 131762 w 110"/>
                <a:gd name="T49" fmla="*/ 37398 h 208"/>
                <a:gd name="T50" fmla="*/ 131762 w 110"/>
                <a:gd name="T51" fmla="*/ 54494 h 208"/>
                <a:gd name="T52" fmla="*/ 131762 w 110"/>
                <a:gd name="T53" fmla="*/ 85481 h 208"/>
                <a:gd name="T54" fmla="*/ 116190 w 110"/>
                <a:gd name="T55" fmla="*/ 99371 h 208"/>
                <a:gd name="T56" fmla="*/ 97025 w 110"/>
                <a:gd name="T57" fmla="*/ 114331 h 208"/>
                <a:gd name="T58" fmla="*/ 97025 w 110"/>
                <a:gd name="T59" fmla="*/ 129290 h 208"/>
                <a:gd name="T60" fmla="*/ 97025 w 110"/>
                <a:gd name="T61" fmla="*/ 145317 h 208"/>
                <a:gd name="T62" fmla="*/ 81453 w 110"/>
                <a:gd name="T63" fmla="*/ 176304 h 208"/>
                <a:gd name="T64" fmla="*/ 81453 w 110"/>
                <a:gd name="T65" fmla="*/ 191263 h 208"/>
                <a:gd name="T66" fmla="*/ 62287 w 110"/>
                <a:gd name="T67" fmla="*/ 207291 h 208"/>
                <a:gd name="T68" fmla="*/ 62287 w 110"/>
                <a:gd name="T69" fmla="*/ 222250 h 208"/>
                <a:gd name="T70" fmla="*/ 46716 w 110"/>
                <a:gd name="T71" fmla="*/ 207291 h 208"/>
                <a:gd name="T72" fmla="*/ 46716 w 110"/>
                <a:gd name="T73" fmla="*/ 207291 h 208"/>
                <a:gd name="T74" fmla="*/ 44320 w 110"/>
                <a:gd name="T75" fmla="*/ 207291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0" h="208">
                  <a:moveTo>
                    <a:pt x="37" y="194"/>
                  </a:moveTo>
                  <a:lnTo>
                    <a:pt x="29" y="190"/>
                  </a:lnTo>
                  <a:lnTo>
                    <a:pt x="19" y="179"/>
                  </a:lnTo>
                  <a:lnTo>
                    <a:pt x="19" y="163"/>
                  </a:lnTo>
                  <a:lnTo>
                    <a:pt x="10" y="150"/>
                  </a:lnTo>
                  <a:lnTo>
                    <a:pt x="0" y="136"/>
                  </a:lnTo>
                  <a:lnTo>
                    <a:pt x="10" y="126"/>
                  </a:lnTo>
                  <a:lnTo>
                    <a:pt x="10" y="121"/>
                  </a:lnTo>
                  <a:lnTo>
                    <a:pt x="10" y="107"/>
                  </a:lnTo>
                  <a:lnTo>
                    <a:pt x="4" y="95"/>
                  </a:lnTo>
                  <a:lnTo>
                    <a:pt x="0" y="78"/>
                  </a:lnTo>
                  <a:lnTo>
                    <a:pt x="4" y="62"/>
                  </a:lnTo>
                  <a:lnTo>
                    <a:pt x="0" y="51"/>
                  </a:lnTo>
                  <a:lnTo>
                    <a:pt x="10" y="41"/>
                  </a:lnTo>
                  <a:lnTo>
                    <a:pt x="23" y="26"/>
                  </a:lnTo>
                  <a:lnTo>
                    <a:pt x="39" y="18"/>
                  </a:lnTo>
                  <a:lnTo>
                    <a:pt x="45" y="10"/>
                  </a:lnTo>
                  <a:lnTo>
                    <a:pt x="52" y="6"/>
                  </a:lnTo>
                  <a:lnTo>
                    <a:pt x="68" y="6"/>
                  </a:lnTo>
                  <a:lnTo>
                    <a:pt x="81" y="0"/>
                  </a:lnTo>
                  <a:lnTo>
                    <a:pt x="95" y="4"/>
                  </a:lnTo>
                  <a:lnTo>
                    <a:pt x="99" y="0"/>
                  </a:lnTo>
                  <a:lnTo>
                    <a:pt x="105" y="6"/>
                  </a:lnTo>
                  <a:lnTo>
                    <a:pt x="110" y="22"/>
                  </a:lnTo>
                  <a:lnTo>
                    <a:pt x="110" y="35"/>
                  </a:lnTo>
                  <a:lnTo>
                    <a:pt x="110" y="51"/>
                  </a:lnTo>
                  <a:lnTo>
                    <a:pt x="110" y="80"/>
                  </a:lnTo>
                  <a:lnTo>
                    <a:pt x="97" y="93"/>
                  </a:lnTo>
                  <a:lnTo>
                    <a:pt x="81" y="107"/>
                  </a:lnTo>
                  <a:lnTo>
                    <a:pt x="81" y="121"/>
                  </a:lnTo>
                  <a:lnTo>
                    <a:pt x="81" y="136"/>
                  </a:lnTo>
                  <a:lnTo>
                    <a:pt x="68" y="165"/>
                  </a:lnTo>
                  <a:lnTo>
                    <a:pt x="68" y="179"/>
                  </a:lnTo>
                  <a:lnTo>
                    <a:pt x="52" y="194"/>
                  </a:lnTo>
                  <a:lnTo>
                    <a:pt x="52" y="208"/>
                  </a:lnTo>
                  <a:lnTo>
                    <a:pt x="39" y="194"/>
                  </a:lnTo>
                  <a:lnTo>
                    <a:pt x="37" y="19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8" name="Freeform 1057">
              <a:extLst>
                <a:ext uri="{FF2B5EF4-FFF2-40B4-BE49-F238E27FC236}">
                  <a16:creationId xmlns:a16="http://schemas.microsoft.com/office/drawing/2014/main" id="{C204FA62-3CE7-F72D-5443-01721D8DF987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4377373" y="5271154"/>
              <a:ext cx="221735" cy="336273"/>
            </a:xfrm>
            <a:custGeom>
              <a:avLst/>
              <a:gdLst>
                <a:gd name="T0" fmla="*/ 34077 w 204"/>
                <a:gd name="T1" fmla="*/ 60237 h 344"/>
                <a:gd name="T2" fmla="*/ 84605 w 204"/>
                <a:gd name="T3" fmla="*/ 45442 h 344"/>
                <a:gd name="T4" fmla="*/ 118681 w 204"/>
                <a:gd name="T5" fmla="*/ 28534 h 344"/>
                <a:gd name="T6" fmla="*/ 152758 w 204"/>
                <a:gd name="T7" fmla="*/ 28534 h 344"/>
                <a:gd name="T8" fmla="*/ 171559 w 204"/>
                <a:gd name="T9" fmla="*/ 14795 h 344"/>
                <a:gd name="T10" fmla="*/ 186835 w 204"/>
                <a:gd name="T11" fmla="*/ 14795 h 344"/>
                <a:gd name="T12" fmla="*/ 220912 w 204"/>
                <a:gd name="T13" fmla="*/ 45442 h 344"/>
                <a:gd name="T14" fmla="*/ 220912 w 204"/>
                <a:gd name="T15" fmla="*/ 60237 h 344"/>
                <a:gd name="T16" fmla="*/ 239713 w 204"/>
                <a:gd name="T17" fmla="*/ 73976 h 344"/>
                <a:gd name="T18" fmla="*/ 220912 w 204"/>
                <a:gd name="T19" fmla="*/ 121532 h 344"/>
                <a:gd name="T20" fmla="*/ 239713 w 204"/>
                <a:gd name="T21" fmla="*/ 135270 h 344"/>
                <a:gd name="T22" fmla="*/ 205636 w 204"/>
                <a:gd name="T23" fmla="*/ 150065 h 344"/>
                <a:gd name="T24" fmla="*/ 205636 w 204"/>
                <a:gd name="T25" fmla="*/ 180712 h 344"/>
                <a:gd name="T26" fmla="*/ 205636 w 204"/>
                <a:gd name="T27" fmla="*/ 211359 h 344"/>
                <a:gd name="T28" fmla="*/ 186835 w 204"/>
                <a:gd name="T29" fmla="*/ 256802 h 344"/>
                <a:gd name="T30" fmla="*/ 186835 w 204"/>
                <a:gd name="T31" fmla="*/ 318096 h 344"/>
                <a:gd name="T32" fmla="*/ 171559 w 204"/>
                <a:gd name="T33" fmla="*/ 348743 h 344"/>
                <a:gd name="T34" fmla="*/ 137482 w 204"/>
                <a:gd name="T35" fmla="*/ 333948 h 344"/>
                <a:gd name="T36" fmla="*/ 84605 w 204"/>
                <a:gd name="T37" fmla="*/ 333948 h 344"/>
                <a:gd name="T38" fmla="*/ 84605 w 204"/>
                <a:gd name="T39" fmla="*/ 363538 h 344"/>
                <a:gd name="T40" fmla="*/ 50528 w 204"/>
                <a:gd name="T41" fmla="*/ 363538 h 344"/>
                <a:gd name="T42" fmla="*/ 18801 w 204"/>
                <a:gd name="T43" fmla="*/ 333948 h 344"/>
                <a:gd name="T44" fmla="*/ 0 w 204"/>
                <a:gd name="T45" fmla="*/ 303301 h 344"/>
                <a:gd name="T46" fmla="*/ 0 w 204"/>
                <a:gd name="T47" fmla="*/ 256802 h 344"/>
                <a:gd name="T48" fmla="*/ 34077 w 204"/>
                <a:gd name="T49" fmla="*/ 242006 h 344"/>
                <a:gd name="T50" fmla="*/ 34077 w 204"/>
                <a:gd name="T51" fmla="*/ 211359 h 344"/>
                <a:gd name="T52" fmla="*/ 68154 w 204"/>
                <a:gd name="T53" fmla="*/ 180712 h 344"/>
                <a:gd name="T54" fmla="*/ 18801 w 204"/>
                <a:gd name="T55" fmla="*/ 180712 h 344"/>
                <a:gd name="T56" fmla="*/ 18801 w 204"/>
                <a:gd name="T57" fmla="*/ 135270 h 344"/>
                <a:gd name="T58" fmla="*/ 0 w 204"/>
                <a:gd name="T59" fmla="*/ 90885 h 344"/>
                <a:gd name="T60" fmla="*/ 18801 w 204"/>
                <a:gd name="T61" fmla="*/ 60237 h 344"/>
                <a:gd name="T62" fmla="*/ 18801 w 204"/>
                <a:gd name="T63" fmla="*/ 45442 h 3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4" h="344">
                  <a:moveTo>
                    <a:pt x="16" y="43"/>
                  </a:moveTo>
                  <a:lnTo>
                    <a:pt x="29" y="57"/>
                  </a:lnTo>
                  <a:lnTo>
                    <a:pt x="43" y="43"/>
                  </a:lnTo>
                  <a:lnTo>
                    <a:pt x="72" y="43"/>
                  </a:lnTo>
                  <a:lnTo>
                    <a:pt x="88" y="43"/>
                  </a:lnTo>
                  <a:lnTo>
                    <a:pt x="101" y="27"/>
                  </a:lnTo>
                  <a:lnTo>
                    <a:pt x="117" y="27"/>
                  </a:lnTo>
                  <a:lnTo>
                    <a:pt x="130" y="27"/>
                  </a:lnTo>
                  <a:lnTo>
                    <a:pt x="130" y="14"/>
                  </a:lnTo>
                  <a:lnTo>
                    <a:pt x="146" y="14"/>
                  </a:lnTo>
                  <a:lnTo>
                    <a:pt x="159" y="0"/>
                  </a:lnTo>
                  <a:lnTo>
                    <a:pt x="159" y="14"/>
                  </a:lnTo>
                  <a:lnTo>
                    <a:pt x="175" y="27"/>
                  </a:lnTo>
                  <a:lnTo>
                    <a:pt x="188" y="43"/>
                  </a:lnTo>
                  <a:lnTo>
                    <a:pt x="175" y="43"/>
                  </a:lnTo>
                  <a:lnTo>
                    <a:pt x="188" y="57"/>
                  </a:lnTo>
                  <a:lnTo>
                    <a:pt x="188" y="70"/>
                  </a:lnTo>
                  <a:lnTo>
                    <a:pt x="204" y="70"/>
                  </a:lnTo>
                  <a:lnTo>
                    <a:pt x="204" y="86"/>
                  </a:lnTo>
                  <a:lnTo>
                    <a:pt x="188" y="115"/>
                  </a:lnTo>
                  <a:lnTo>
                    <a:pt x="204" y="115"/>
                  </a:lnTo>
                  <a:lnTo>
                    <a:pt x="204" y="128"/>
                  </a:lnTo>
                  <a:lnTo>
                    <a:pt x="188" y="142"/>
                  </a:lnTo>
                  <a:lnTo>
                    <a:pt x="175" y="142"/>
                  </a:lnTo>
                  <a:lnTo>
                    <a:pt x="175" y="157"/>
                  </a:lnTo>
                  <a:lnTo>
                    <a:pt x="175" y="171"/>
                  </a:lnTo>
                  <a:lnTo>
                    <a:pt x="175" y="186"/>
                  </a:lnTo>
                  <a:lnTo>
                    <a:pt x="175" y="200"/>
                  </a:lnTo>
                  <a:lnTo>
                    <a:pt x="175" y="214"/>
                  </a:lnTo>
                  <a:lnTo>
                    <a:pt x="159" y="243"/>
                  </a:lnTo>
                  <a:lnTo>
                    <a:pt x="159" y="272"/>
                  </a:lnTo>
                  <a:lnTo>
                    <a:pt x="159" y="301"/>
                  </a:lnTo>
                  <a:lnTo>
                    <a:pt x="159" y="316"/>
                  </a:lnTo>
                  <a:lnTo>
                    <a:pt x="146" y="330"/>
                  </a:lnTo>
                  <a:lnTo>
                    <a:pt x="130" y="316"/>
                  </a:lnTo>
                  <a:lnTo>
                    <a:pt x="117" y="316"/>
                  </a:lnTo>
                  <a:lnTo>
                    <a:pt x="88" y="301"/>
                  </a:lnTo>
                  <a:lnTo>
                    <a:pt x="72" y="316"/>
                  </a:lnTo>
                  <a:lnTo>
                    <a:pt x="72" y="330"/>
                  </a:lnTo>
                  <a:lnTo>
                    <a:pt x="72" y="344"/>
                  </a:lnTo>
                  <a:lnTo>
                    <a:pt x="58" y="344"/>
                  </a:lnTo>
                  <a:lnTo>
                    <a:pt x="43" y="344"/>
                  </a:lnTo>
                  <a:lnTo>
                    <a:pt x="16" y="330"/>
                  </a:lnTo>
                  <a:lnTo>
                    <a:pt x="16" y="316"/>
                  </a:lnTo>
                  <a:lnTo>
                    <a:pt x="16" y="301"/>
                  </a:lnTo>
                  <a:lnTo>
                    <a:pt x="0" y="287"/>
                  </a:lnTo>
                  <a:lnTo>
                    <a:pt x="16" y="258"/>
                  </a:lnTo>
                  <a:lnTo>
                    <a:pt x="0" y="243"/>
                  </a:lnTo>
                  <a:lnTo>
                    <a:pt x="16" y="243"/>
                  </a:lnTo>
                  <a:lnTo>
                    <a:pt x="29" y="229"/>
                  </a:lnTo>
                  <a:lnTo>
                    <a:pt x="29" y="214"/>
                  </a:lnTo>
                  <a:lnTo>
                    <a:pt x="29" y="200"/>
                  </a:lnTo>
                  <a:lnTo>
                    <a:pt x="43" y="186"/>
                  </a:lnTo>
                  <a:lnTo>
                    <a:pt x="58" y="171"/>
                  </a:lnTo>
                  <a:lnTo>
                    <a:pt x="29" y="171"/>
                  </a:lnTo>
                  <a:lnTo>
                    <a:pt x="16" y="171"/>
                  </a:lnTo>
                  <a:lnTo>
                    <a:pt x="16" y="142"/>
                  </a:lnTo>
                  <a:lnTo>
                    <a:pt x="16" y="128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16" y="57"/>
                  </a:lnTo>
                  <a:lnTo>
                    <a:pt x="16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9" name="Freeform 1061">
              <a:extLst>
                <a:ext uri="{FF2B5EF4-FFF2-40B4-BE49-F238E27FC236}">
                  <a16:creationId xmlns:a16="http://schemas.microsoft.com/office/drawing/2014/main" id="{22C00D34-A58C-4429-C320-56539EC70157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0" name="Freeform 1062">
              <a:extLst>
                <a:ext uri="{FF2B5EF4-FFF2-40B4-BE49-F238E27FC236}">
                  <a16:creationId xmlns:a16="http://schemas.microsoft.com/office/drawing/2014/main" id="{1E5FC15B-D4D0-DB50-F87F-024E3D6B3BE4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1" name="Freeform 1063">
              <a:extLst>
                <a:ext uri="{FF2B5EF4-FFF2-40B4-BE49-F238E27FC236}">
                  <a16:creationId xmlns:a16="http://schemas.microsoft.com/office/drawing/2014/main" id="{9ABA2223-B040-35CA-32B6-ED14C948BA85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w 43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2" name="Freeform 1064">
              <a:extLst>
                <a:ext uri="{FF2B5EF4-FFF2-40B4-BE49-F238E27FC236}">
                  <a16:creationId xmlns:a16="http://schemas.microsoft.com/office/drawing/2014/main" id="{2960B182-B7DE-0A3F-80F4-05A8270909B5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3" name="Freeform 1065">
              <a:extLst>
                <a:ext uri="{FF2B5EF4-FFF2-40B4-BE49-F238E27FC236}">
                  <a16:creationId xmlns:a16="http://schemas.microsoft.com/office/drawing/2014/main" id="{8166107B-D549-52DA-D8B9-04190E7DC4D8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4" name="Freeform 1066">
              <a:extLst>
                <a:ext uri="{FF2B5EF4-FFF2-40B4-BE49-F238E27FC236}">
                  <a16:creationId xmlns:a16="http://schemas.microsoft.com/office/drawing/2014/main" id="{8FAA2D02-D5D7-90B7-D01D-C8E847D2E71E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5" name="Freeform 1067">
              <a:extLst>
                <a:ext uri="{FF2B5EF4-FFF2-40B4-BE49-F238E27FC236}">
                  <a16:creationId xmlns:a16="http://schemas.microsoft.com/office/drawing/2014/main" id="{8D6E16BB-5267-072B-7BC4-1F0E6D6C8B35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149758" y="2873196"/>
              <a:ext cx="911900" cy="791487"/>
            </a:xfrm>
            <a:custGeom>
              <a:avLst/>
              <a:gdLst>
                <a:gd name="T0" fmla="*/ 83826 w 835"/>
                <a:gd name="T1" fmla="*/ 734337 h 804"/>
                <a:gd name="T2" fmla="*/ 185361 w 835"/>
                <a:gd name="T3" fmla="*/ 672610 h 804"/>
                <a:gd name="T4" fmla="*/ 219600 w 835"/>
                <a:gd name="T5" fmla="*/ 657710 h 804"/>
                <a:gd name="T6" fmla="*/ 269187 w 835"/>
                <a:gd name="T7" fmla="*/ 672610 h 804"/>
                <a:gd name="T8" fmla="*/ 338845 w 835"/>
                <a:gd name="T9" fmla="*/ 686445 h 804"/>
                <a:gd name="T10" fmla="*/ 404961 w 835"/>
                <a:gd name="T11" fmla="*/ 657710 h 804"/>
                <a:gd name="T12" fmla="*/ 473438 w 835"/>
                <a:gd name="T13" fmla="*/ 624718 h 804"/>
                <a:gd name="T14" fmla="*/ 439200 w 835"/>
                <a:gd name="T15" fmla="*/ 613012 h 804"/>
                <a:gd name="T16" fmla="*/ 422671 w 835"/>
                <a:gd name="T17" fmla="*/ 550220 h 804"/>
                <a:gd name="T18" fmla="*/ 459271 w 835"/>
                <a:gd name="T19" fmla="*/ 505522 h 804"/>
                <a:gd name="T20" fmla="*/ 491148 w 835"/>
                <a:gd name="T21" fmla="*/ 443795 h 804"/>
                <a:gd name="T22" fmla="*/ 491148 w 835"/>
                <a:gd name="T23" fmla="*/ 383132 h 804"/>
                <a:gd name="T24" fmla="*/ 541916 w 835"/>
                <a:gd name="T25" fmla="*/ 367168 h 804"/>
                <a:gd name="T26" fmla="*/ 507677 w 835"/>
                <a:gd name="T27" fmla="*/ 336305 h 804"/>
                <a:gd name="T28" fmla="*/ 541916 w 835"/>
                <a:gd name="T29" fmla="*/ 290542 h 804"/>
                <a:gd name="T30" fmla="*/ 592683 w 835"/>
                <a:gd name="T31" fmla="*/ 259679 h 804"/>
                <a:gd name="T32" fmla="*/ 526567 w 835"/>
                <a:gd name="T33" fmla="*/ 242650 h 804"/>
                <a:gd name="T34" fmla="*/ 526567 w 835"/>
                <a:gd name="T35" fmla="*/ 183052 h 804"/>
                <a:gd name="T36" fmla="*/ 560806 w 835"/>
                <a:gd name="T37" fmla="*/ 108554 h 804"/>
                <a:gd name="T38" fmla="*/ 610393 w 835"/>
                <a:gd name="T39" fmla="*/ 92590 h 804"/>
                <a:gd name="T40" fmla="*/ 661161 w 835"/>
                <a:gd name="T41" fmla="*/ 75562 h 804"/>
                <a:gd name="T42" fmla="*/ 695399 w 835"/>
                <a:gd name="T43" fmla="*/ 44699 h 804"/>
                <a:gd name="T44" fmla="*/ 729638 w 835"/>
                <a:gd name="T45" fmla="*/ 30863 h 804"/>
                <a:gd name="T46" fmla="*/ 795754 w 835"/>
                <a:gd name="T47" fmla="*/ 44699 h 804"/>
                <a:gd name="T48" fmla="*/ 795754 w 835"/>
                <a:gd name="T49" fmla="*/ 123454 h 804"/>
                <a:gd name="T50" fmla="*/ 780406 w 835"/>
                <a:gd name="T51" fmla="*/ 197952 h 804"/>
                <a:gd name="T52" fmla="*/ 832354 w 835"/>
                <a:gd name="T53" fmla="*/ 228815 h 804"/>
                <a:gd name="T54" fmla="*/ 848883 w 835"/>
                <a:gd name="T55" fmla="*/ 290542 h 804"/>
                <a:gd name="T56" fmla="*/ 814645 w 835"/>
                <a:gd name="T57" fmla="*/ 367168 h 804"/>
                <a:gd name="T58" fmla="*/ 848883 w 835"/>
                <a:gd name="T59" fmla="*/ 398032 h 804"/>
                <a:gd name="T60" fmla="*/ 867774 w 835"/>
                <a:gd name="T61" fmla="*/ 457630 h 804"/>
                <a:gd name="T62" fmla="*/ 814645 w 835"/>
                <a:gd name="T63" fmla="*/ 505522 h 804"/>
                <a:gd name="T64" fmla="*/ 848883 w 835"/>
                <a:gd name="T65" fmla="*/ 534257 h 804"/>
                <a:gd name="T66" fmla="*/ 933890 w 835"/>
                <a:gd name="T67" fmla="*/ 534257 h 804"/>
                <a:gd name="T68" fmla="*/ 985838 w 835"/>
                <a:gd name="T69" fmla="*/ 613012 h 804"/>
                <a:gd name="T70" fmla="*/ 933890 w 835"/>
                <a:gd name="T71" fmla="*/ 686445 h 804"/>
                <a:gd name="T72" fmla="*/ 883122 w 835"/>
                <a:gd name="T73" fmla="*/ 703473 h 804"/>
                <a:gd name="T74" fmla="*/ 848883 w 835"/>
                <a:gd name="T75" fmla="*/ 717309 h 804"/>
                <a:gd name="T76" fmla="*/ 795754 w 835"/>
                <a:gd name="T77" fmla="*/ 734337 h 804"/>
                <a:gd name="T78" fmla="*/ 814645 w 835"/>
                <a:gd name="T79" fmla="*/ 780100 h 804"/>
                <a:gd name="T80" fmla="*/ 883122 w 835"/>
                <a:gd name="T81" fmla="*/ 780100 h 804"/>
                <a:gd name="T82" fmla="*/ 848883 w 835"/>
                <a:gd name="T83" fmla="*/ 824799 h 804"/>
                <a:gd name="T84" fmla="*/ 780406 w 835"/>
                <a:gd name="T85" fmla="*/ 839698 h 804"/>
                <a:gd name="T86" fmla="*/ 695399 w 835"/>
                <a:gd name="T87" fmla="*/ 824799 h 804"/>
                <a:gd name="T88" fmla="*/ 610393 w 835"/>
                <a:gd name="T89" fmla="*/ 824799 h 804"/>
                <a:gd name="T90" fmla="*/ 560806 w 835"/>
                <a:gd name="T91" fmla="*/ 793935 h 804"/>
                <a:gd name="T92" fmla="*/ 491148 w 835"/>
                <a:gd name="T93" fmla="*/ 808835 h 804"/>
                <a:gd name="T94" fmla="*/ 404961 w 835"/>
                <a:gd name="T95" fmla="*/ 808835 h 804"/>
                <a:gd name="T96" fmla="*/ 354193 w 835"/>
                <a:gd name="T97" fmla="*/ 763072 h 804"/>
                <a:gd name="T98" fmla="*/ 285716 w 835"/>
                <a:gd name="T99" fmla="*/ 749236 h 804"/>
                <a:gd name="T100" fmla="*/ 251477 w 835"/>
                <a:gd name="T101" fmla="*/ 808835 h 804"/>
                <a:gd name="T102" fmla="*/ 168832 w 835"/>
                <a:gd name="T103" fmla="*/ 780100 h 804"/>
                <a:gd name="T104" fmla="*/ 83826 w 835"/>
                <a:gd name="T105" fmla="*/ 780100 h 804"/>
                <a:gd name="T106" fmla="*/ 31877 w 835"/>
                <a:gd name="T107" fmla="*/ 793935 h 804"/>
                <a:gd name="T108" fmla="*/ 31877 w 835"/>
                <a:gd name="T109" fmla="*/ 763072 h 8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35" h="804">
                  <a:moveTo>
                    <a:pt x="27" y="717"/>
                  </a:moveTo>
                  <a:lnTo>
                    <a:pt x="56" y="704"/>
                  </a:lnTo>
                  <a:lnTo>
                    <a:pt x="71" y="704"/>
                  </a:lnTo>
                  <a:lnTo>
                    <a:pt x="71" y="690"/>
                  </a:lnTo>
                  <a:lnTo>
                    <a:pt x="114" y="674"/>
                  </a:lnTo>
                  <a:lnTo>
                    <a:pt x="143" y="674"/>
                  </a:lnTo>
                  <a:lnTo>
                    <a:pt x="157" y="645"/>
                  </a:lnTo>
                  <a:lnTo>
                    <a:pt x="157" y="632"/>
                  </a:lnTo>
                  <a:lnTo>
                    <a:pt x="172" y="632"/>
                  </a:lnTo>
                  <a:lnTo>
                    <a:pt x="186" y="645"/>
                  </a:lnTo>
                  <a:lnTo>
                    <a:pt x="201" y="632"/>
                  </a:lnTo>
                  <a:lnTo>
                    <a:pt x="186" y="618"/>
                  </a:lnTo>
                  <a:lnTo>
                    <a:pt x="201" y="618"/>
                  </a:lnTo>
                  <a:lnTo>
                    <a:pt x="213" y="618"/>
                  </a:lnTo>
                  <a:lnTo>
                    <a:pt x="228" y="618"/>
                  </a:lnTo>
                  <a:lnTo>
                    <a:pt x="228" y="632"/>
                  </a:lnTo>
                  <a:lnTo>
                    <a:pt x="242" y="632"/>
                  </a:lnTo>
                  <a:lnTo>
                    <a:pt x="257" y="645"/>
                  </a:lnTo>
                  <a:lnTo>
                    <a:pt x="271" y="645"/>
                  </a:lnTo>
                  <a:lnTo>
                    <a:pt x="287" y="645"/>
                  </a:lnTo>
                  <a:lnTo>
                    <a:pt x="316" y="645"/>
                  </a:lnTo>
                  <a:lnTo>
                    <a:pt x="329" y="645"/>
                  </a:lnTo>
                  <a:lnTo>
                    <a:pt x="329" y="632"/>
                  </a:lnTo>
                  <a:lnTo>
                    <a:pt x="343" y="618"/>
                  </a:lnTo>
                  <a:lnTo>
                    <a:pt x="358" y="618"/>
                  </a:lnTo>
                  <a:lnTo>
                    <a:pt x="372" y="618"/>
                  </a:lnTo>
                  <a:lnTo>
                    <a:pt x="389" y="603"/>
                  </a:lnTo>
                  <a:lnTo>
                    <a:pt x="401" y="587"/>
                  </a:lnTo>
                  <a:lnTo>
                    <a:pt x="389" y="587"/>
                  </a:lnTo>
                  <a:lnTo>
                    <a:pt x="358" y="587"/>
                  </a:lnTo>
                  <a:lnTo>
                    <a:pt x="358" y="576"/>
                  </a:lnTo>
                  <a:lnTo>
                    <a:pt x="372" y="576"/>
                  </a:lnTo>
                  <a:lnTo>
                    <a:pt x="372" y="546"/>
                  </a:lnTo>
                  <a:lnTo>
                    <a:pt x="358" y="546"/>
                  </a:lnTo>
                  <a:lnTo>
                    <a:pt x="358" y="531"/>
                  </a:lnTo>
                  <a:lnTo>
                    <a:pt x="358" y="517"/>
                  </a:lnTo>
                  <a:lnTo>
                    <a:pt x="372" y="502"/>
                  </a:lnTo>
                  <a:lnTo>
                    <a:pt x="389" y="475"/>
                  </a:lnTo>
                  <a:lnTo>
                    <a:pt x="372" y="475"/>
                  </a:lnTo>
                  <a:lnTo>
                    <a:pt x="389" y="475"/>
                  </a:lnTo>
                  <a:lnTo>
                    <a:pt x="401" y="459"/>
                  </a:lnTo>
                  <a:lnTo>
                    <a:pt x="401" y="446"/>
                  </a:lnTo>
                  <a:lnTo>
                    <a:pt x="401" y="430"/>
                  </a:lnTo>
                  <a:lnTo>
                    <a:pt x="416" y="417"/>
                  </a:lnTo>
                  <a:lnTo>
                    <a:pt x="430" y="401"/>
                  </a:lnTo>
                  <a:lnTo>
                    <a:pt x="430" y="387"/>
                  </a:lnTo>
                  <a:lnTo>
                    <a:pt x="416" y="374"/>
                  </a:lnTo>
                  <a:lnTo>
                    <a:pt x="416" y="360"/>
                  </a:lnTo>
                  <a:lnTo>
                    <a:pt x="430" y="345"/>
                  </a:lnTo>
                  <a:lnTo>
                    <a:pt x="430" y="360"/>
                  </a:lnTo>
                  <a:lnTo>
                    <a:pt x="446" y="360"/>
                  </a:lnTo>
                  <a:lnTo>
                    <a:pt x="459" y="345"/>
                  </a:lnTo>
                  <a:lnTo>
                    <a:pt x="446" y="345"/>
                  </a:lnTo>
                  <a:lnTo>
                    <a:pt x="446" y="331"/>
                  </a:lnTo>
                  <a:lnTo>
                    <a:pt x="446" y="316"/>
                  </a:lnTo>
                  <a:lnTo>
                    <a:pt x="430" y="316"/>
                  </a:lnTo>
                  <a:lnTo>
                    <a:pt x="430" y="302"/>
                  </a:lnTo>
                  <a:lnTo>
                    <a:pt x="446" y="287"/>
                  </a:lnTo>
                  <a:lnTo>
                    <a:pt x="459" y="287"/>
                  </a:lnTo>
                  <a:lnTo>
                    <a:pt x="459" y="273"/>
                  </a:lnTo>
                  <a:lnTo>
                    <a:pt x="459" y="258"/>
                  </a:lnTo>
                  <a:lnTo>
                    <a:pt x="475" y="258"/>
                  </a:lnTo>
                  <a:lnTo>
                    <a:pt x="475" y="244"/>
                  </a:lnTo>
                  <a:lnTo>
                    <a:pt x="502" y="244"/>
                  </a:lnTo>
                  <a:lnTo>
                    <a:pt x="502" y="228"/>
                  </a:lnTo>
                  <a:lnTo>
                    <a:pt x="475" y="215"/>
                  </a:lnTo>
                  <a:lnTo>
                    <a:pt x="459" y="215"/>
                  </a:lnTo>
                  <a:lnTo>
                    <a:pt x="446" y="228"/>
                  </a:lnTo>
                  <a:lnTo>
                    <a:pt x="475" y="201"/>
                  </a:lnTo>
                  <a:lnTo>
                    <a:pt x="459" y="201"/>
                  </a:lnTo>
                  <a:lnTo>
                    <a:pt x="446" y="186"/>
                  </a:lnTo>
                  <a:lnTo>
                    <a:pt x="446" y="172"/>
                  </a:lnTo>
                  <a:lnTo>
                    <a:pt x="446" y="143"/>
                  </a:lnTo>
                  <a:lnTo>
                    <a:pt x="446" y="130"/>
                  </a:lnTo>
                  <a:lnTo>
                    <a:pt x="459" y="116"/>
                  </a:lnTo>
                  <a:lnTo>
                    <a:pt x="475" y="102"/>
                  </a:lnTo>
                  <a:lnTo>
                    <a:pt x="488" y="116"/>
                  </a:lnTo>
                  <a:lnTo>
                    <a:pt x="488" y="102"/>
                  </a:lnTo>
                  <a:lnTo>
                    <a:pt x="502" y="102"/>
                  </a:lnTo>
                  <a:lnTo>
                    <a:pt x="517" y="87"/>
                  </a:lnTo>
                  <a:lnTo>
                    <a:pt x="517" y="102"/>
                  </a:lnTo>
                  <a:lnTo>
                    <a:pt x="531" y="102"/>
                  </a:lnTo>
                  <a:lnTo>
                    <a:pt x="546" y="87"/>
                  </a:lnTo>
                  <a:lnTo>
                    <a:pt x="560" y="71"/>
                  </a:lnTo>
                  <a:lnTo>
                    <a:pt x="575" y="71"/>
                  </a:lnTo>
                  <a:lnTo>
                    <a:pt x="575" y="58"/>
                  </a:lnTo>
                  <a:lnTo>
                    <a:pt x="589" y="58"/>
                  </a:lnTo>
                  <a:lnTo>
                    <a:pt x="589" y="42"/>
                  </a:lnTo>
                  <a:lnTo>
                    <a:pt x="603" y="42"/>
                  </a:lnTo>
                  <a:lnTo>
                    <a:pt x="618" y="58"/>
                  </a:lnTo>
                  <a:lnTo>
                    <a:pt x="632" y="42"/>
                  </a:lnTo>
                  <a:lnTo>
                    <a:pt x="618" y="29"/>
                  </a:lnTo>
                  <a:lnTo>
                    <a:pt x="632" y="29"/>
                  </a:lnTo>
                  <a:lnTo>
                    <a:pt x="647" y="0"/>
                  </a:lnTo>
                  <a:lnTo>
                    <a:pt x="661" y="29"/>
                  </a:lnTo>
                  <a:lnTo>
                    <a:pt x="674" y="42"/>
                  </a:lnTo>
                  <a:lnTo>
                    <a:pt x="661" y="71"/>
                  </a:lnTo>
                  <a:lnTo>
                    <a:pt x="661" y="87"/>
                  </a:lnTo>
                  <a:lnTo>
                    <a:pt x="661" y="102"/>
                  </a:lnTo>
                  <a:lnTo>
                    <a:pt x="674" y="116"/>
                  </a:lnTo>
                  <a:lnTo>
                    <a:pt x="674" y="130"/>
                  </a:lnTo>
                  <a:lnTo>
                    <a:pt x="661" y="143"/>
                  </a:lnTo>
                  <a:lnTo>
                    <a:pt x="661" y="157"/>
                  </a:lnTo>
                  <a:lnTo>
                    <a:pt x="661" y="186"/>
                  </a:lnTo>
                  <a:lnTo>
                    <a:pt x="661" y="201"/>
                  </a:lnTo>
                  <a:lnTo>
                    <a:pt x="674" y="201"/>
                  </a:lnTo>
                  <a:lnTo>
                    <a:pt x="690" y="215"/>
                  </a:lnTo>
                  <a:lnTo>
                    <a:pt x="705" y="215"/>
                  </a:lnTo>
                  <a:lnTo>
                    <a:pt x="705" y="228"/>
                  </a:lnTo>
                  <a:lnTo>
                    <a:pt x="719" y="244"/>
                  </a:lnTo>
                  <a:lnTo>
                    <a:pt x="719" y="258"/>
                  </a:lnTo>
                  <a:lnTo>
                    <a:pt x="719" y="273"/>
                  </a:lnTo>
                  <a:lnTo>
                    <a:pt x="719" y="287"/>
                  </a:lnTo>
                  <a:lnTo>
                    <a:pt x="719" y="360"/>
                  </a:lnTo>
                  <a:lnTo>
                    <a:pt x="705" y="345"/>
                  </a:lnTo>
                  <a:lnTo>
                    <a:pt x="690" y="345"/>
                  </a:lnTo>
                  <a:lnTo>
                    <a:pt x="674" y="345"/>
                  </a:lnTo>
                  <a:lnTo>
                    <a:pt x="674" y="360"/>
                  </a:lnTo>
                  <a:lnTo>
                    <a:pt x="690" y="360"/>
                  </a:lnTo>
                  <a:lnTo>
                    <a:pt x="719" y="374"/>
                  </a:lnTo>
                  <a:lnTo>
                    <a:pt x="719" y="387"/>
                  </a:lnTo>
                  <a:lnTo>
                    <a:pt x="735" y="401"/>
                  </a:lnTo>
                  <a:lnTo>
                    <a:pt x="735" y="417"/>
                  </a:lnTo>
                  <a:lnTo>
                    <a:pt x="735" y="430"/>
                  </a:lnTo>
                  <a:lnTo>
                    <a:pt x="735" y="446"/>
                  </a:lnTo>
                  <a:lnTo>
                    <a:pt x="719" y="459"/>
                  </a:lnTo>
                  <a:lnTo>
                    <a:pt x="705" y="475"/>
                  </a:lnTo>
                  <a:lnTo>
                    <a:pt x="690" y="475"/>
                  </a:lnTo>
                  <a:lnTo>
                    <a:pt x="690" y="488"/>
                  </a:lnTo>
                  <a:lnTo>
                    <a:pt x="690" y="502"/>
                  </a:lnTo>
                  <a:lnTo>
                    <a:pt x="705" y="517"/>
                  </a:lnTo>
                  <a:lnTo>
                    <a:pt x="719" y="502"/>
                  </a:lnTo>
                  <a:lnTo>
                    <a:pt x="735" y="502"/>
                  </a:lnTo>
                  <a:lnTo>
                    <a:pt x="748" y="488"/>
                  </a:lnTo>
                  <a:lnTo>
                    <a:pt x="764" y="502"/>
                  </a:lnTo>
                  <a:lnTo>
                    <a:pt x="791" y="502"/>
                  </a:lnTo>
                  <a:lnTo>
                    <a:pt x="820" y="517"/>
                  </a:lnTo>
                  <a:lnTo>
                    <a:pt x="835" y="531"/>
                  </a:lnTo>
                  <a:lnTo>
                    <a:pt x="835" y="560"/>
                  </a:lnTo>
                  <a:lnTo>
                    <a:pt x="835" y="576"/>
                  </a:lnTo>
                  <a:lnTo>
                    <a:pt x="820" y="603"/>
                  </a:lnTo>
                  <a:lnTo>
                    <a:pt x="820" y="618"/>
                  </a:lnTo>
                  <a:lnTo>
                    <a:pt x="806" y="632"/>
                  </a:lnTo>
                  <a:lnTo>
                    <a:pt x="791" y="645"/>
                  </a:lnTo>
                  <a:lnTo>
                    <a:pt x="777" y="645"/>
                  </a:lnTo>
                  <a:lnTo>
                    <a:pt x="764" y="645"/>
                  </a:lnTo>
                  <a:lnTo>
                    <a:pt x="764" y="661"/>
                  </a:lnTo>
                  <a:lnTo>
                    <a:pt x="748" y="661"/>
                  </a:lnTo>
                  <a:lnTo>
                    <a:pt x="735" y="661"/>
                  </a:lnTo>
                  <a:lnTo>
                    <a:pt x="719" y="661"/>
                  </a:lnTo>
                  <a:lnTo>
                    <a:pt x="705" y="674"/>
                  </a:lnTo>
                  <a:lnTo>
                    <a:pt x="719" y="674"/>
                  </a:lnTo>
                  <a:lnTo>
                    <a:pt x="719" y="690"/>
                  </a:lnTo>
                  <a:lnTo>
                    <a:pt x="705" y="704"/>
                  </a:lnTo>
                  <a:lnTo>
                    <a:pt x="690" y="690"/>
                  </a:lnTo>
                  <a:lnTo>
                    <a:pt x="674" y="690"/>
                  </a:lnTo>
                  <a:lnTo>
                    <a:pt x="661" y="690"/>
                  </a:lnTo>
                  <a:lnTo>
                    <a:pt x="661" y="704"/>
                  </a:lnTo>
                  <a:lnTo>
                    <a:pt x="674" y="717"/>
                  </a:lnTo>
                  <a:lnTo>
                    <a:pt x="690" y="733"/>
                  </a:lnTo>
                  <a:lnTo>
                    <a:pt x="705" y="733"/>
                  </a:lnTo>
                  <a:lnTo>
                    <a:pt x="719" y="746"/>
                  </a:lnTo>
                  <a:lnTo>
                    <a:pt x="735" y="733"/>
                  </a:lnTo>
                  <a:lnTo>
                    <a:pt x="748" y="733"/>
                  </a:lnTo>
                  <a:lnTo>
                    <a:pt x="764" y="746"/>
                  </a:lnTo>
                  <a:lnTo>
                    <a:pt x="748" y="760"/>
                  </a:lnTo>
                  <a:lnTo>
                    <a:pt x="735" y="775"/>
                  </a:lnTo>
                  <a:lnTo>
                    <a:pt x="719" y="775"/>
                  </a:lnTo>
                  <a:lnTo>
                    <a:pt x="705" y="789"/>
                  </a:lnTo>
                  <a:lnTo>
                    <a:pt x="690" y="804"/>
                  </a:lnTo>
                  <a:lnTo>
                    <a:pt x="674" y="789"/>
                  </a:lnTo>
                  <a:lnTo>
                    <a:pt x="661" y="789"/>
                  </a:lnTo>
                  <a:lnTo>
                    <a:pt x="632" y="804"/>
                  </a:lnTo>
                  <a:lnTo>
                    <a:pt x="618" y="789"/>
                  </a:lnTo>
                  <a:lnTo>
                    <a:pt x="603" y="789"/>
                  </a:lnTo>
                  <a:lnTo>
                    <a:pt x="589" y="775"/>
                  </a:lnTo>
                  <a:lnTo>
                    <a:pt x="575" y="775"/>
                  </a:lnTo>
                  <a:lnTo>
                    <a:pt x="560" y="775"/>
                  </a:lnTo>
                  <a:lnTo>
                    <a:pt x="546" y="775"/>
                  </a:lnTo>
                  <a:lnTo>
                    <a:pt x="517" y="775"/>
                  </a:lnTo>
                  <a:lnTo>
                    <a:pt x="517" y="760"/>
                  </a:lnTo>
                  <a:lnTo>
                    <a:pt x="502" y="760"/>
                  </a:lnTo>
                  <a:lnTo>
                    <a:pt x="488" y="760"/>
                  </a:lnTo>
                  <a:lnTo>
                    <a:pt x="475" y="746"/>
                  </a:lnTo>
                  <a:lnTo>
                    <a:pt x="459" y="733"/>
                  </a:lnTo>
                  <a:lnTo>
                    <a:pt x="446" y="746"/>
                  </a:lnTo>
                  <a:lnTo>
                    <a:pt x="446" y="760"/>
                  </a:lnTo>
                  <a:lnTo>
                    <a:pt x="416" y="760"/>
                  </a:lnTo>
                  <a:lnTo>
                    <a:pt x="401" y="746"/>
                  </a:lnTo>
                  <a:lnTo>
                    <a:pt x="372" y="746"/>
                  </a:lnTo>
                  <a:lnTo>
                    <a:pt x="358" y="760"/>
                  </a:lnTo>
                  <a:lnTo>
                    <a:pt x="343" y="760"/>
                  </a:lnTo>
                  <a:lnTo>
                    <a:pt x="343" y="746"/>
                  </a:lnTo>
                  <a:lnTo>
                    <a:pt x="329" y="733"/>
                  </a:lnTo>
                  <a:lnTo>
                    <a:pt x="316" y="717"/>
                  </a:lnTo>
                  <a:lnTo>
                    <a:pt x="300" y="717"/>
                  </a:lnTo>
                  <a:lnTo>
                    <a:pt x="287" y="717"/>
                  </a:lnTo>
                  <a:lnTo>
                    <a:pt x="271" y="717"/>
                  </a:lnTo>
                  <a:lnTo>
                    <a:pt x="257" y="717"/>
                  </a:lnTo>
                  <a:lnTo>
                    <a:pt x="242" y="704"/>
                  </a:lnTo>
                  <a:lnTo>
                    <a:pt x="228" y="717"/>
                  </a:lnTo>
                  <a:lnTo>
                    <a:pt x="228" y="733"/>
                  </a:lnTo>
                  <a:lnTo>
                    <a:pt x="228" y="746"/>
                  </a:lnTo>
                  <a:lnTo>
                    <a:pt x="213" y="760"/>
                  </a:lnTo>
                  <a:lnTo>
                    <a:pt x="186" y="760"/>
                  </a:lnTo>
                  <a:lnTo>
                    <a:pt x="172" y="746"/>
                  </a:lnTo>
                  <a:lnTo>
                    <a:pt x="172" y="733"/>
                  </a:lnTo>
                  <a:lnTo>
                    <a:pt x="143" y="733"/>
                  </a:lnTo>
                  <a:lnTo>
                    <a:pt x="114" y="717"/>
                  </a:lnTo>
                  <a:lnTo>
                    <a:pt x="85" y="733"/>
                  </a:lnTo>
                  <a:lnTo>
                    <a:pt x="71" y="746"/>
                  </a:lnTo>
                  <a:lnTo>
                    <a:pt x="71" y="733"/>
                  </a:lnTo>
                  <a:lnTo>
                    <a:pt x="56" y="733"/>
                  </a:lnTo>
                  <a:lnTo>
                    <a:pt x="56" y="746"/>
                  </a:lnTo>
                  <a:lnTo>
                    <a:pt x="40" y="746"/>
                  </a:lnTo>
                  <a:lnTo>
                    <a:pt x="27" y="746"/>
                  </a:lnTo>
                  <a:lnTo>
                    <a:pt x="27" y="717"/>
                  </a:lnTo>
                  <a:lnTo>
                    <a:pt x="13" y="717"/>
                  </a:lnTo>
                  <a:lnTo>
                    <a:pt x="0" y="717"/>
                  </a:lnTo>
                  <a:lnTo>
                    <a:pt x="27" y="71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6" name="Freeform 1069">
              <a:extLst>
                <a:ext uri="{FF2B5EF4-FFF2-40B4-BE49-F238E27FC236}">
                  <a16:creationId xmlns:a16="http://schemas.microsoft.com/office/drawing/2014/main" id="{623DDD2F-8222-7A80-8720-172E6E4F122C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7" name="Freeform 1070">
              <a:extLst>
                <a:ext uri="{FF2B5EF4-FFF2-40B4-BE49-F238E27FC236}">
                  <a16:creationId xmlns:a16="http://schemas.microsoft.com/office/drawing/2014/main" id="{667B10AD-AECF-6A91-E220-444960DD1D89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8" name="Freeform 1071">
              <a:extLst>
                <a:ext uri="{FF2B5EF4-FFF2-40B4-BE49-F238E27FC236}">
                  <a16:creationId xmlns:a16="http://schemas.microsoft.com/office/drawing/2014/main" id="{C5B691D4-9D43-A420-8C40-8CF1C3236816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509527" y="2397422"/>
              <a:ext cx="455216" cy="580032"/>
            </a:xfrm>
            <a:custGeom>
              <a:avLst/>
              <a:gdLst>
                <a:gd name="T0" fmla="*/ 203192 w 419"/>
                <a:gd name="T1" fmla="*/ 611093 h 589"/>
                <a:gd name="T2" fmla="*/ 152688 w 419"/>
                <a:gd name="T3" fmla="*/ 596188 h 589"/>
                <a:gd name="T4" fmla="*/ 135070 w 419"/>
                <a:gd name="T5" fmla="*/ 596188 h 589"/>
                <a:gd name="T6" fmla="*/ 84566 w 419"/>
                <a:gd name="T7" fmla="*/ 580219 h 589"/>
                <a:gd name="T8" fmla="*/ 68122 w 419"/>
                <a:gd name="T9" fmla="*/ 627062 h 589"/>
                <a:gd name="T10" fmla="*/ 34061 w 419"/>
                <a:gd name="T11" fmla="*/ 580219 h 589"/>
                <a:gd name="T12" fmla="*/ 16443 w 419"/>
                <a:gd name="T13" fmla="*/ 611093 h 589"/>
                <a:gd name="T14" fmla="*/ 0 w 419"/>
                <a:gd name="T15" fmla="*/ 565314 h 589"/>
                <a:gd name="T16" fmla="*/ 16443 w 419"/>
                <a:gd name="T17" fmla="*/ 534440 h 589"/>
                <a:gd name="T18" fmla="*/ 50504 w 419"/>
                <a:gd name="T19" fmla="*/ 503566 h 589"/>
                <a:gd name="T20" fmla="*/ 102183 w 419"/>
                <a:gd name="T21" fmla="*/ 472692 h 589"/>
                <a:gd name="T22" fmla="*/ 135070 w 419"/>
                <a:gd name="T23" fmla="*/ 443947 h 589"/>
                <a:gd name="T24" fmla="*/ 102183 w 419"/>
                <a:gd name="T25" fmla="*/ 413073 h 589"/>
                <a:gd name="T26" fmla="*/ 68122 w 419"/>
                <a:gd name="T27" fmla="*/ 398168 h 589"/>
                <a:gd name="T28" fmla="*/ 102183 w 419"/>
                <a:gd name="T29" fmla="*/ 365165 h 589"/>
                <a:gd name="T30" fmla="*/ 50504 w 419"/>
                <a:gd name="T31" fmla="*/ 381134 h 589"/>
                <a:gd name="T32" fmla="*/ 34061 w 419"/>
                <a:gd name="T33" fmla="*/ 365165 h 589"/>
                <a:gd name="T34" fmla="*/ 84566 w 419"/>
                <a:gd name="T35" fmla="*/ 321516 h 589"/>
                <a:gd name="T36" fmla="*/ 84566 w 419"/>
                <a:gd name="T37" fmla="*/ 305546 h 589"/>
                <a:gd name="T38" fmla="*/ 135070 w 419"/>
                <a:gd name="T39" fmla="*/ 259768 h 589"/>
                <a:gd name="T40" fmla="*/ 84566 w 419"/>
                <a:gd name="T41" fmla="*/ 274672 h 589"/>
                <a:gd name="T42" fmla="*/ 34061 w 419"/>
                <a:gd name="T43" fmla="*/ 274672 h 589"/>
                <a:gd name="T44" fmla="*/ 68122 w 419"/>
                <a:gd name="T45" fmla="*/ 228894 h 589"/>
                <a:gd name="T46" fmla="*/ 102183 w 419"/>
                <a:gd name="T47" fmla="*/ 198020 h 589"/>
                <a:gd name="T48" fmla="*/ 135070 w 419"/>
                <a:gd name="T49" fmla="*/ 167146 h 589"/>
                <a:gd name="T50" fmla="*/ 118627 w 419"/>
                <a:gd name="T51" fmla="*/ 152241 h 589"/>
                <a:gd name="T52" fmla="*/ 118627 w 419"/>
                <a:gd name="T53" fmla="*/ 107527 h 589"/>
                <a:gd name="T54" fmla="*/ 169131 w 419"/>
                <a:gd name="T55" fmla="*/ 90493 h 589"/>
                <a:gd name="T56" fmla="*/ 203192 w 419"/>
                <a:gd name="T57" fmla="*/ 121367 h 589"/>
                <a:gd name="T58" fmla="*/ 184400 w 419"/>
                <a:gd name="T59" fmla="*/ 75588 h 589"/>
                <a:gd name="T60" fmla="*/ 203192 w 419"/>
                <a:gd name="T61" fmla="*/ 44714 h 589"/>
                <a:gd name="T62" fmla="*/ 237254 w 419"/>
                <a:gd name="T63" fmla="*/ 44714 h 589"/>
                <a:gd name="T64" fmla="*/ 271315 w 419"/>
                <a:gd name="T65" fmla="*/ 0 h 589"/>
                <a:gd name="T66" fmla="*/ 303027 w 419"/>
                <a:gd name="T67" fmla="*/ 30874 h 589"/>
                <a:gd name="T68" fmla="*/ 355880 w 419"/>
                <a:gd name="T69" fmla="*/ 44714 h 589"/>
                <a:gd name="T70" fmla="*/ 405210 w 419"/>
                <a:gd name="T71" fmla="*/ 44714 h 589"/>
                <a:gd name="T72" fmla="*/ 424003 w 419"/>
                <a:gd name="T73" fmla="*/ 75588 h 589"/>
                <a:gd name="T74" fmla="*/ 373498 w 419"/>
                <a:gd name="T75" fmla="*/ 107527 h 589"/>
                <a:gd name="T76" fmla="*/ 321819 w 419"/>
                <a:gd name="T77" fmla="*/ 121367 h 589"/>
                <a:gd name="T78" fmla="*/ 287758 w 419"/>
                <a:gd name="T79" fmla="*/ 152241 h 589"/>
                <a:gd name="T80" fmla="*/ 271315 w 419"/>
                <a:gd name="T81" fmla="*/ 183115 h 589"/>
                <a:gd name="T82" fmla="*/ 252522 w 419"/>
                <a:gd name="T83" fmla="*/ 211860 h 589"/>
                <a:gd name="T84" fmla="*/ 321819 w 419"/>
                <a:gd name="T85" fmla="*/ 198020 h 589"/>
                <a:gd name="T86" fmla="*/ 405210 w 419"/>
                <a:gd name="T87" fmla="*/ 198020 h 589"/>
                <a:gd name="T88" fmla="*/ 441621 w 419"/>
                <a:gd name="T89" fmla="*/ 228894 h 589"/>
                <a:gd name="T90" fmla="*/ 492125 w 419"/>
                <a:gd name="T91" fmla="*/ 228894 h 589"/>
                <a:gd name="T92" fmla="*/ 476856 w 419"/>
                <a:gd name="T93" fmla="*/ 274672 h 589"/>
                <a:gd name="T94" fmla="*/ 441621 w 419"/>
                <a:gd name="T95" fmla="*/ 290642 h 589"/>
                <a:gd name="T96" fmla="*/ 441621 w 419"/>
                <a:gd name="T97" fmla="*/ 336420 h 589"/>
                <a:gd name="T98" fmla="*/ 389942 w 419"/>
                <a:gd name="T99" fmla="*/ 381134 h 589"/>
                <a:gd name="T100" fmla="*/ 339437 w 419"/>
                <a:gd name="T101" fmla="*/ 381134 h 589"/>
                <a:gd name="T102" fmla="*/ 287758 w 419"/>
                <a:gd name="T103" fmla="*/ 398168 h 589"/>
                <a:gd name="T104" fmla="*/ 339437 w 419"/>
                <a:gd name="T105" fmla="*/ 413073 h 589"/>
                <a:gd name="T106" fmla="*/ 287758 w 419"/>
                <a:gd name="T107" fmla="*/ 443947 h 589"/>
                <a:gd name="T108" fmla="*/ 237254 w 419"/>
                <a:gd name="T109" fmla="*/ 426913 h 589"/>
                <a:gd name="T110" fmla="*/ 237254 w 419"/>
                <a:gd name="T111" fmla="*/ 443947 h 589"/>
                <a:gd name="T112" fmla="*/ 303027 w 419"/>
                <a:gd name="T113" fmla="*/ 457787 h 589"/>
                <a:gd name="T114" fmla="*/ 355880 w 419"/>
                <a:gd name="T115" fmla="*/ 488661 h 589"/>
                <a:gd name="T116" fmla="*/ 339437 w 419"/>
                <a:gd name="T117" fmla="*/ 550409 h 589"/>
                <a:gd name="T118" fmla="*/ 321819 w 419"/>
                <a:gd name="T119" fmla="*/ 565314 h 589"/>
                <a:gd name="T120" fmla="*/ 287758 w 419"/>
                <a:gd name="T121" fmla="*/ 580219 h 589"/>
                <a:gd name="T122" fmla="*/ 252522 w 419"/>
                <a:gd name="T123" fmla="*/ 611093 h 589"/>
                <a:gd name="T124" fmla="*/ 218461 w 419"/>
                <a:gd name="T125" fmla="*/ 611093 h 5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9" h="589">
                  <a:moveTo>
                    <a:pt x="186" y="574"/>
                  </a:moveTo>
                  <a:lnTo>
                    <a:pt x="186" y="560"/>
                  </a:lnTo>
                  <a:lnTo>
                    <a:pt x="173" y="574"/>
                  </a:lnTo>
                  <a:lnTo>
                    <a:pt x="157" y="574"/>
                  </a:lnTo>
                  <a:lnTo>
                    <a:pt x="144" y="560"/>
                  </a:lnTo>
                  <a:lnTo>
                    <a:pt x="130" y="560"/>
                  </a:lnTo>
                  <a:lnTo>
                    <a:pt x="130" y="574"/>
                  </a:lnTo>
                  <a:lnTo>
                    <a:pt x="115" y="574"/>
                  </a:lnTo>
                  <a:lnTo>
                    <a:pt x="115" y="560"/>
                  </a:lnTo>
                  <a:lnTo>
                    <a:pt x="87" y="574"/>
                  </a:lnTo>
                  <a:lnTo>
                    <a:pt x="87" y="560"/>
                  </a:lnTo>
                  <a:lnTo>
                    <a:pt x="72" y="545"/>
                  </a:lnTo>
                  <a:lnTo>
                    <a:pt x="58" y="560"/>
                  </a:lnTo>
                  <a:lnTo>
                    <a:pt x="58" y="574"/>
                  </a:lnTo>
                  <a:lnTo>
                    <a:pt x="58" y="589"/>
                  </a:lnTo>
                  <a:lnTo>
                    <a:pt x="43" y="574"/>
                  </a:lnTo>
                  <a:lnTo>
                    <a:pt x="43" y="560"/>
                  </a:lnTo>
                  <a:lnTo>
                    <a:pt x="29" y="545"/>
                  </a:lnTo>
                  <a:lnTo>
                    <a:pt x="14" y="545"/>
                  </a:lnTo>
                  <a:lnTo>
                    <a:pt x="14" y="560"/>
                  </a:lnTo>
                  <a:lnTo>
                    <a:pt x="14" y="574"/>
                  </a:lnTo>
                  <a:lnTo>
                    <a:pt x="0" y="574"/>
                  </a:lnTo>
                  <a:lnTo>
                    <a:pt x="0" y="560"/>
                  </a:lnTo>
                  <a:lnTo>
                    <a:pt x="0" y="531"/>
                  </a:lnTo>
                  <a:lnTo>
                    <a:pt x="0" y="517"/>
                  </a:lnTo>
                  <a:lnTo>
                    <a:pt x="14" y="517"/>
                  </a:lnTo>
                  <a:lnTo>
                    <a:pt x="14" y="502"/>
                  </a:lnTo>
                  <a:lnTo>
                    <a:pt x="29" y="502"/>
                  </a:lnTo>
                  <a:lnTo>
                    <a:pt x="43" y="488"/>
                  </a:lnTo>
                  <a:lnTo>
                    <a:pt x="43" y="473"/>
                  </a:lnTo>
                  <a:lnTo>
                    <a:pt x="58" y="473"/>
                  </a:lnTo>
                  <a:lnTo>
                    <a:pt x="72" y="459"/>
                  </a:lnTo>
                  <a:lnTo>
                    <a:pt x="87" y="444"/>
                  </a:lnTo>
                  <a:lnTo>
                    <a:pt x="101" y="430"/>
                  </a:lnTo>
                  <a:lnTo>
                    <a:pt x="101" y="417"/>
                  </a:lnTo>
                  <a:lnTo>
                    <a:pt x="115" y="417"/>
                  </a:lnTo>
                  <a:lnTo>
                    <a:pt x="115" y="401"/>
                  </a:lnTo>
                  <a:lnTo>
                    <a:pt x="101" y="401"/>
                  </a:lnTo>
                  <a:lnTo>
                    <a:pt x="87" y="388"/>
                  </a:lnTo>
                  <a:lnTo>
                    <a:pt x="72" y="388"/>
                  </a:lnTo>
                  <a:lnTo>
                    <a:pt x="58" y="388"/>
                  </a:lnTo>
                  <a:lnTo>
                    <a:pt x="58" y="374"/>
                  </a:lnTo>
                  <a:lnTo>
                    <a:pt x="72" y="374"/>
                  </a:lnTo>
                  <a:lnTo>
                    <a:pt x="87" y="358"/>
                  </a:lnTo>
                  <a:lnTo>
                    <a:pt x="87" y="343"/>
                  </a:lnTo>
                  <a:lnTo>
                    <a:pt x="72" y="331"/>
                  </a:lnTo>
                  <a:lnTo>
                    <a:pt x="58" y="331"/>
                  </a:lnTo>
                  <a:lnTo>
                    <a:pt x="43" y="358"/>
                  </a:lnTo>
                  <a:lnTo>
                    <a:pt x="29" y="374"/>
                  </a:lnTo>
                  <a:lnTo>
                    <a:pt x="29" y="358"/>
                  </a:lnTo>
                  <a:lnTo>
                    <a:pt x="29" y="343"/>
                  </a:lnTo>
                  <a:lnTo>
                    <a:pt x="43" y="316"/>
                  </a:lnTo>
                  <a:lnTo>
                    <a:pt x="58" y="302"/>
                  </a:lnTo>
                  <a:lnTo>
                    <a:pt x="72" y="302"/>
                  </a:lnTo>
                  <a:lnTo>
                    <a:pt x="87" y="302"/>
                  </a:lnTo>
                  <a:lnTo>
                    <a:pt x="87" y="287"/>
                  </a:lnTo>
                  <a:lnTo>
                    <a:pt x="72" y="287"/>
                  </a:lnTo>
                  <a:lnTo>
                    <a:pt x="87" y="273"/>
                  </a:lnTo>
                  <a:lnTo>
                    <a:pt x="101" y="258"/>
                  </a:lnTo>
                  <a:lnTo>
                    <a:pt x="115" y="244"/>
                  </a:lnTo>
                  <a:lnTo>
                    <a:pt x="101" y="244"/>
                  </a:lnTo>
                  <a:lnTo>
                    <a:pt x="87" y="258"/>
                  </a:lnTo>
                  <a:lnTo>
                    <a:pt x="72" y="258"/>
                  </a:lnTo>
                  <a:lnTo>
                    <a:pt x="58" y="287"/>
                  </a:lnTo>
                  <a:lnTo>
                    <a:pt x="43" y="273"/>
                  </a:lnTo>
                  <a:lnTo>
                    <a:pt x="29" y="258"/>
                  </a:lnTo>
                  <a:lnTo>
                    <a:pt x="58" y="244"/>
                  </a:lnTo>
                  <a:lnTo>
                    <a:pt x="58" y="229"/>
                  </a:lnTo>
                  <a:lnTo>
                    <a:pt x="58" y="215"/>
                  </a:lnTo>
                  <a:lnTo>
                    <a:pt x="72" y="199"/>
                  </a:lnTo>
                  <a:lnTo>
                    <a:pt x="87" y="199"/>
                  </a:lnTo>
                  <a:lnTo>
                    <a:pt x="87" y="186"/>
                  </a:lnTo>
                  <a:lnTo>
                    <a:pt x="87" y="172"/>
                  </a:lnTo>
                  <a:lnTo>
                    <a:pt x="115" y="172"/>
                  </a:lnTo>
                  <a:lnTo>
                    <a:pt x="115" y="157"/>
                  </a:lnTo>
                  <a:lnTo>
                    <a:pt x="101" y="143"/>
                  </a:lnTo>
                  <a:lnTo>
                    <a:pt x="87" y="143"/>
                  </a:lnTo>
                  <a:lnTo>
                    <a:pt x="101" y="143"/>
                  </a:lnTo>
                  <a:lnTo>
                    <a:pt x="101" y="130"/>
                  </a:lnTo>
                  <a:lnTo>
                    <a:pt x="101" y="114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44" y="85"/>
                  </a:lnTo>
                  <a:lnTo>
                    <a:pt x="144" y="101"/>
                  </a:lnTo>
                  <a:lnTo>
                    <a:pt x="157" y="101"/>
                  </a:lnTo>
                  <a:lnTo>
                    <a:pt x="173" y="114"/>
                  </a:lnTo>
                  <a:lnTo>
                    <a:pt x="173" y="101"/>
                  </a:lnTo>
                  <a:lnTo>
                    <a:pt x="173" y="85"/>
                  </a:lnTo>
                  <a:lnTo>
                    <a:pt x="157" y="71"/>
                  </a:lnTo>
                  <a:lnTo>
                    <a:pt x="173" y="58"/>
                  </a:lnTo>
                  <a:lnTo>
                    <a:pt x="186" y="58"/>
                  </a:lnTo>
                  <a:lnTo>
                    <a:pt x="173" y="42"/>
                  </a:lnTo>
                  <a:lnTo>
                    <a:pt x="202" y="58"/>
                  </a:lnTo>
                  <a:lnTo>
                    <a:pt x="215" y="42"/>
                  </a:lnTo>
                  <a:lnTo>
                    <a:pt x="202" y="42"/>
                  </a:lnTo>
                  <a:lnTo>
                    <a:pt x="215" y="13"/>
                  </a:lnTo>
                  <a:lnTo>
                    <a:pt x="215" y="0"/>
                  </a:lnTo>
                  <a:lnTo>
                    <a:pt x="231" y="0"/>
                  </a:lnTo>
                  <a:lnTo>
                    <a:pt x="258" y="13"/>
                  </a:lnTo>
                  <a:lnTo>
                    <a:pt x="245" y="13"/>
                  </a:lnTo>
                  <a:lnTo>
                    <a:pt x="258" y="29"/>
                  </a:lnTo>
                  <a:lnTo>
                    <a:pt x="274" y="13"/>
                  </a:lnTo>
                  <a:lnTo>
                    <a:pt x="274" y="29"/>
                  </a:lnTo>
                  <a:lnTo>
                    <a:pt x="303" y="42"/>
                  </a:lnTo>
                  <a:lnTo>
                    <a:pt x="332" y="29"/>
                  </a:lnTo>
                  <a:lnTo>
                    <a:pt x="332" y="42"/>
                  </a:lnTo>
                  <a:lnTo>
                    <a:pt x="345" y="42"/>
                  </a:lnTo>
                  <a:lnTo>
                    <a:pt x="361" y="42"/>
                  </a:lnTo>
                  <a:lnTo>
                    <a:pt x="376" y="58"/>
                  </a:lnTo>
                  <a:lnTo>
                    <a:pt x="361" y="71"/>
                  </a:lnTo>
                  <a:lnTo>
                    <a:pt x="361" y="85"/>
                  </a:lnTo>
                  <a:lnTo>
                    <a:pt x="332" y="85"/>
                  </a:lnTo>
                  <a:lnTo>
                    <a:pt x="318" y="101"/>
                  </a:lnTo>
                  <a:lnTo>
                    <a:pt x="303" y="114"/>
                  </a:lnTo>
                  <a:lnTo>
                    <a:pt x="289" y="114"/>
                  </a:lnTo>
                  <a:lnTo>
                    <a:pt x="274" y="114"/>
                  </a:lnTo>
                  <a:lnTo>
                    <a:pt x="258" y="130"/>
                  </a:lnTo>
                  <a:lnTo>
                    <a:pt x="258" y="143"/>
                  </a:lnTo>
                  <a:lnTo>
                    <a:pt x="245" y="143"/>
                  </a:lnTo>
                  <a:lnTo>
                    <a:pt x="215" y="157"/>
                  </a:lnTo>
                  <a:lnTo>
                    <a:pt x="215" y="172"/>
                  </a:lnTo>
                  <a:lnTo>
                    <a:pt x="231" y="172"/>
                  </a:lnTo>
                  <a:lnTo>
                    <a:pt x="215" y="172"/>
                  </a:lnTo>
                  <a:lnTo>
                    <a:pt x="215" y="186"/>
                  </a:lnTo>
                  <a:lnTo>
                    <a:pt x="215" y="199"/>
                  </a:lnTo>
                  <a:lnTo>
                    <a:pt x="231" y="199"/>
                  </a:lnTo>
                  <a:lnTo>
                    <a:pt x="258" y="186"/>
                  </a:lnTo>
                  <a:lnTo>
                    <a:pt x="274" y="186"/>
                  </a:lnTo>
                  <a:lnTo>
                    <a:pt x="303" y="186"/>
                  </a:lnTo>
                  <a:lnTo>
                    <a:pt x="318" y="186"/>
                  </a:lnTo>
                  <a:lnTo>
                    <a:pt x="345" y="186"/>
                  </a:lnTo>
                  <a:lnTo>
                    <a:pt x="361" y="186"/>
                  </a:lnTo>
                  <a:lnTo>
                    <a:pt x="376" y="199"/>
                  </a:lnTo>
                  <a:lnTo>
                    <a:pt x="376" y="215"/>
                  </a:lnTo>
                  <a:lnTo>
                    <a:pt x="390" y="215"/>
                  </a:lnTo>
                  <a:lnTo>
                    <a:pt x="406" y="215"/>
                  </a:lnTo>
                  <a:lnTo>
                    <a:pt x="419" y="215"/>
                  </a:lnTo>
                  <a:lnTo>
                    <a:pt x="419" y="229"/>
                  </a:lnTo>
                  <a:lnTo>
                    <a:pt x="419" y="244"/>
                  </a:lnTo>
                  <a:lnTo>
                    <a:pt x="406" y="258"/>
                  </a:lnTo>
                  <a:lnTo>
                    <a:pt x="390" y="258"/>
                  </a:lnTo>
                  <a:lnTo>
                    <a:pt x="390" y="273"/>
                  </a:lnTo>
                  <a:lnTo>
                    <a:pt x="376" y="273"/>
                  </a:lnTo>
                  <a:lnTo>
                    <a:pt x="361" y="287"/>
                  </a:lnTo>
                  <a:lnTo>
                    <a:pt x="376" y="302"/>
                  </a:lnTo>
                  <a:lnTo>
                    <a:pt x="376" y="316"/>
                  </a:lnTo>
                  <a:lnTo>
                    <a:pt x="361" y="331"/>
                  </a:lnTo>
                  <a:lnTo>
                    <a:pt x="332" y="343"/>
                  </a:lnTo>
                  <a:lnTo>
                    <a:pt x="332" y="358"/>
                  </a:lnTo>
                  <a:lnTo>
                    <a:pt x="318" y="358"/>
                  </a:lnTo>
                  <a:lnTo>
                    <a:pt x="303" y="374"/>
                  </a:lnTo>
                  <a:lnTo>
                    <a:pt x="289" y="358"/>
                  </a:lnTo>
                  <a:lnTo>
                    <a:pt x="274" y="358"/>
                  </a:lnTo>
                  <a:lnTo>
                    <a:pt x="245" y="358"/>
                  </a:lnTo>
                  <a:lnTo>
                    <a:pt x="245" y="374"/>
                  </a:lnTo>
                  <a:lnTo>
                    <a:pt x="258" y="374"/>
                  </a:lnTo>
                  <a:lnTo>
                    <a:pt x="274" y="388"/>
                  </a:lnTo>
                  <a:lnTo>
                    <a:pt x="289" y="388"/>
                  </a:lnTo>
                  <a:lnTo>
                    <a:pt x="274" y="401"/>
                  </a:lnTo>
                  <a:lnTo>
                    <a:pt x="245" y="401"/>
                  </a:lnTo>
                  <a:lnTo>
                    <a:pt x="245" y="417"/>
                  </a:lnTo>
                  <a:lnTo>
                    <a:pt x="231" y="417"/>
                  </a:lnTo>
                  <a:lnTo>
                    <a:pt x="215" y="417"/>
                  </a:lnTo>
                  <a:lnTo>
                    <a:pt x="202" y="401"/>
                  </a:lnTo>
                  <a:lnTo>
                    <a:pt x="186" y="401"/>
                  </a:lnTo>
                  <a:lnTo>
                    <a:pt x="186" y="417"/>
                  </a:lnTo>
                  <a:lnTo>
                    <a:pt x="202" y="417"/>
                  </a:lnTo>
                  <a:lnTo>
                    <a:pt x="215" y="430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74" y="430"/>
                  </a:lnTo>
                  <a:lnTo>
                    <a:pt x="289" y="444"/>
                  </a:lnTo>
                  <a:lnTo>
                    <a:pt x="303" y="459"/>
                  </a:lnTo>
                  <a:lnTo>
                    <a:pt x="318" y="488"/>
                  </a:lnTo>
                  <a:lnTo>
                    <a:pt x="303" y="517"/>
                  </a:lnTo>
                  <a:lnTo>
                    <a:pt x="289" y="517"/>
                  </a:lnTo>
                  <a:lnTo>
                    <a:pt x="303" y="531"/>
                  </a:lnTo>
                  <a:lnTo>
                    <a:pt x="289" y="545"/>
                  </a:lnTo>
                  <a:lnTo>
                    <a:pt x="274" y="531"/>
                  </a:lnTo>
                  <a:lnTo>
                    <a:pt x="258" y="531"/>
                  </a:lnTo>
                  <a:lnTo>
                    <a:pt x="258" y="545"/>
                  </a:lnTo>
                  <a:lnTo>
                    <a:pt x="245" y="545"/>
                  </a:lnTo>
                  <a:lnTo>
                    <a:pt x="245" y="560"/>
                  </a:lnTo>
                  <a:lnTo>
                    <a:pt x="231" y="560"/>
                  </a:lnTo>
                  <a:lnTo>
                    <a:pt x="215" y="574"/>
                  </a:lnTo>
                  <a:lnTo>
                    <a:pt x="202" y="589"/>
                  </a:lnTo>
                  <a:lnTo>
                    <a:pt x="186" y="589"/>
                  </a:lnTo>
                  <a:lnTo>
                    <a:pt x="186" y="5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9" name="Freeform 1073">
              <a:extLst>
                <a:ext uri="{FF2B5EF4-FFF2-40B4-BE49-F238E27FC236}">
                  <a16:creationId xmlns:a16="http://schemas.microsoft.com/office/drawing/2014/main" id="{0DA030E4-0744-1932-67CE-1DB9035538B1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4283392" y="4293175"/>
              <a:ext cx="565349" cy="268725"/>
            </a:xfrm>
            <a:custGeom>
              <a:avLst/>
              <a:gdLst>
                <a:gd name="T0" fmla="*/ 84626 w 520"/>
                <a:gd name="T1" fmla="*/ 229633 h 272"/>
                <a:gd name="T2" fmla="*/ 99906 w 520"/>
                <a:gd name="T3" fmla="*/ 213613 h 272"/>
                <a:gd name="T4" fmla="*/ 84626 w 520"/>
                <a:gd name="T5" fmla="*/ 184775 h 272"/>
                <a:gd name="T6" fmla="*/ 118712 w 520"/>
                <a:gd name="T7" fmla="*/ 184775 h 272"/>
                <a:gd name="T8" fmla="*/ 99906 w 520"/>
                <a:gd name="T9" fmla="*/ 136712 h 272"/>
                <a:gd name="T10" fmla="*/ 84626 w 520"/>
                <a:gd name="T11" fmla="*/ 153801 h 272"/>
                <a:gd name="T12" fmla="*/ 50541 w 520"/>
                <a:gd name="T13" fmla="*/ 184775 h 272"/>
                <a:gd name="T14" fmla="*/ 0 w 520"/>
                <a:gd name="T15" fmla="*/ 167686 h 272"/>
                <a:gd name="T16" fmla="*/ 50541 w 520"/>
                <a:gd name="T17" fmla="*/ 107874 h 272"/>
                <a:gd name="T18" fmla="*/ 65820 w 520"/>
                <a:gd name="T19" fmla="*/ 74764 h 272"/>
                <a:gd name="T20" fmla="*/ 133991 w 520"/>
                <a:gd name="T21" fmla="*/ 59812 h 272"/>
                <a:gd name="T22" fmla="*/ 152797 w 520"/>
                <a:gd name="T23" fmla="*/ 14953 h 272"/>
                <a:gd name="T24" fmla="*/ 186882 w 520"/>
                <a:gd name="T25" fmla="*/ 14953 h 272"/>
                <a:gd name="T26" fmla="*/ 220968 w 520"/>
                <a:gd name="T27" fmla="*/ 0 h 272"/>
                <a:gd name="T28" fmla="*/ 237423 w 520"/>
                <a:gd name="T29" fmla="*/ 0 h 272"/>
                <a:gd name="T30" fmla="*/ 252703 w 520"/>
                <a:gd name="T31" fmla="*/ 0 h 272"/>
                <a:gd name="T32" fmla="*/ 305594 w 520"/>
                <a:gd name="T33" fmla="*/ 14953 h 272"/>
                <a:gd name="T34" fmla="*/ 337329 w 520"/>
                <a:gd name="T35" fmla="*/ 14953 h 272"/>
                <a:gd name="T36" fmla="*/ 371414 w 520"/>
                <a:gd name="T37" fmla="*/ 14953 h 272"/>
                <a:gd name="T38" fmla="*/ 424306 w 520"/>
                <a:gd name="T39" fmla="*/ 14953 h 272"/>
                <a:gd name="T40" fmla="*/ 439585 w 520"/>
                <a:gd name="T41" fmla="*/ 30974 h 272"/>
                <a:gd name="T42" fmla="*/ 456040 w 520"/>
                <a:gd name="T43" fmla="*/ 45927 h 272"/>
                <a:gd name="T44" fmla="*/ 490126 w 520"/>
                <a:gd name="T45" fmla="*/ 74764 h 272"/>
                <a:gd name="T46" fmla="*/ 473671 w 520"/>
                <a:gd name="T47" fmla="*/ 107874 h 272"/>
                <a:gd name="T48" fmla="*/ 490126 w 520"/>
                <a:gd name="T49" fmla="*/ 122827 h 272"/>
                <a:gd name="T50" fmla="*/ 526562 w 520"/>
                <a:gd name="T51" fmla="*/ 136712 h 272"/>
                <a:gd name="T52" fmla="*/ 611188 w 520"/>
                <a:gd name="T53" fmla="*/ 153801 h 272"/>
                <a:gd name="T54" fmla="*/ 592382 w 520"/>
                <a:gd name="T55" fmla="*/ 167686 h 272"/>
                <a:gd name="T56" fmla="*/ 592382 w 520"/>
                <a:gd name="T57" fmla="*/ 198660 h 272"/>
                <a:gd name="T58" fmla="*/ 558297 w 520"/>
                <a:gd name="T59" fmla="*/ 184775 h 272"/>
                <a:gd name="T60" fmla="*/ 526562 w 520"/>
                <a:gd name="T61" fmla="*/ 213613 h 272"/>
                <a:gd name="T62" fmla="*/ 526562 w 520"/>
                <a:gd name="T63" fmla="*/ 244586 h 272"/>
                <a:gd name="T64" fmla="*/ 490126 w 520"/>
                <a:gd name="T65" fmla="*/ 229633 h 272"/>
                <a:gd name="T66" fmla="*/ 456040 w 520"/>
                <a:gd name="T67" fmla="*/ 229633 h 272"/>
                <a:gd name="T68" fmla="*/ 439585 w 520"/>
                <a:gd name="T69" fmla="*/ 198660 h 272"/>
                <a:gd name="T70" fmla="*/ 424306 w 520"/>
                <a:gd name="T71" fmla="*/ 213613 h 272"/>
                <a:gd name="T72" fmla="*/ 405500 w 520"/>
                <a:gd name="T73" fmla="*/ 244586 h 272"/>
                <a:gd name="T74" fmla="*/ 371414 w 520"/>
                <a:gd name="T75" fmla="*/ 275560 h 272"/>
                <a:gd name="T76" fmla="*/ 356135 w 520"/>
                <a:gd name="T77" fmla="*/ 275560 h 272"/>
                <a:gd name="T78" fmla="*/ 320874 w 520"/>
                <a:gd name="T79" fmla="*/ 244586 h 272"/>
                <a:gd name="T80" fmla="*/ 320874 w 520"/>
                <a:gd name="T81" fmla="*/ 213613 h 272"/>
                <a:gd name="T82" fmla="*/ 286788 w 520"/>
                <a:gd name="T83" fmla="*/ 198660 h 272"/>
                <a:gd name="T84" fmla="*/ 271509 w 520"/>
                <a:gd name="T85" fmla="*/ 229633 h 272"/>
                <a:gd name="T86" fmla="*/ 237423 w 520"/>
                <a:gd name="T87" fmla="*/ 261675 h 272"/>
                <a:gd name="T88" fmla="*/ 186882 w 520"/>
                <a:gd name="T89" fmla="*/ 244586 h 272"/>
                <a:gd name="T90" fmla="*/ 99906 w 520"/>
                <a:gd name="T91" fmla="*/ 244586 h 272"/>
                <a:gd name="T92" fmla="*/ 99906 w 520"/>
                <a:gd name="T93" fmla="*/ 244586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20" h="272">
                  <a:moveTo>
                    <a:pt x="85" y="229"/>
                  </a:moveTo>
                  <a:lnTo>
                    <a:pt x="72" y="215"/>
                  </a:lnTo>
                  <a:lnTo>
                    <a:pt x="72" y="200"/>
                  </a:lnTo>
                  <a:lnTo>
                    <a:pt x="85" y="200"/>
                  </a:lnTo>
                  <a:lnTo>
                    <a:pt x="72" y="186"/>
                  </a:lnTo>
                  <a:lnTo>
                    <a:pt x="72" y="173"/>
                  </a:lnTo>
                  <a:lnTo>
                    <a:pt x="85" y="173"/>
                  </a:lnTo>
                  <a:lnTo>
                    <a:pt x="101" y="173"/>
                  </a:lnTo>
                  <a:lnTo>
                    <a:pt x="101" y="157"/>
                  </a:lnTo>
                  <a:lnTo>
                    <a:pt x="85" y="128"/>
                  </a:lnTo>
                  <a:lnTo>
                    <a:pt x="72" y="128"/>
                  </a:lnTo>
                  <a:lnTo>
                    <a:pt x="72" y="144"/>
                  </a:lnTo>
                  <a:lnTo>
                    <a:pt x="56" y="144"/>
                  </a:lnTo>
                  <a:lnTo>
                    <a:pt x="43" y="173"/>
                  </a:lnTo>
                  <a:lnTo>
                    <a:pt x="14" y="186"/>
                  </a:lnTo>
                  <a:lnTo>
                    <a:pt x="0" y="157"/>
                  </a:lnTo>
                  <a:lnTo>
                    <a:pt x="14" y="128"/>
                  </a:lnTo>
                  <a:lnTo>
                    <a:pt x="43" y="101"/>
                  </a:lnTo>
                  <a:lnTo>
                    <a:pt x="43" y="85"/>
                  </a:lnTo>
                  <a:lnTo>
                    <a:pt x="56" y="70"/>
                  </a:lnTo>
                  <a:lnTo>
                    <a:pt x="85" y="70"/>
                  </a:lnTo>
                  <a:lnTo>
                    <a:pt x="114" y="56"/>
                  </a:lnTo>
                  <a:lnTo>
                    <a:pt x="130" y="29"/>
                  </a:lnTo>
                  <a:lnTo>
                    <a:pt x="130" y="14"/>
                  </a:lnTo>
                  <a:lnTo>
                    <a:pt x="144" y="0"/>
                  </a:lnTo>
                  <a:lnTo>
                    <a:pt x="159" y="14"/>
                  </a:lnTo>
                  <a:lnTo>
                    <a:pt x="175" y="29"/>
                  </a:lnTo>
                  <a:lnTo>
                    <a:pt x="188" y="0"/>
                  </a:lnTo>
                  <a:lnTo>
                    <a:pt x="202" y="14"/>
                  </a:lnTo>
                  <a:lnTo>
                    <a:pt x="202" y="0"/>
                  </a:lnTo>
                  <a:lnTo>
                    <a:pt x="215" y="14"/>
                  </a:lnTo>
                  <a:lnTo>
                    <a:pt x="215" y="0"/>
                  </a:lnTo>
                  <a:lnTo>
                    <a:pt x="244" y="14"/>
                  </a:lnTo>
                  <a:lnTo>
                    <a:pt x="260" y="14"/>
                  </a:lnTo>
                  <a:lnTo>
                    <a:pt x="273" y="14"/>
                  </a:lnTo>
                  <a:lnTo>
                    <a:pt x="287" y="14"/>
                  </a:lnTo>
                  <a:lnTo>
                    <a:pt x="303" y="14"/>
                  </a:lnTo>
                  <a:lnTo>
                    <a:pt x="316" y="14"/>
                  </a:lnTo>
                  <a:lnTo>
                    <a:pt x="332" y="14"/>
                  </a:lnTo>
                  <a:lnTo>
                    <a:pt x="361" y="14"/>
                  </a:lnTo>
                  <a:lnTo>
                    <a:pt x="361" y="29"/>
                  </a:lnTo>
                  <a:lnTo>
                    <a:pt x="374" y="29"/>
                  </a:lnTo>
                  <a:lnTo>
                    <a:pt x="388" y="29"/>
                  </a:lnTo>
                  <a:lnTo>
                    <a:pt x="388" y="43"/>
                  </a:lnTo>
                  <a:lnTo>
                    <a:pt x="417" y="56"/>
                  </a:lnTo>
                  <a:lnTo>
                    <a:pt x="417" y="70"/>
                  </a:lnTo>
                  <a:lnTo>
                    <a:pt x="403" y="85"/>
                  </a:lnTo>
                  <a:lnTo>
                    <a:pt x="403" y="101"/>
                  </a:lnTo>
                  <a:lnTo>
                    <a:pt x="417" y="101"/>
                  </a:lnTo>
                  <a:lnTo>
                    <a:pt x="417" y="115"/>
                  </a:lnTo>
                  <a:lnTo>
                    <a:pt x="432" y="115"/>
                  </a:lnTo>
                  <a:lnTo>
                    <a:pt x="448" y="128"/>
                  </a:lnTo>
                  <a:lnTo>
                    <a:pt x="462" y="144"/>
                  </a:lnTo>
                  <a:lnTo>
                    <a:pt x="520" y="144"/>
                  </a:lnTo>
                  <a:lnTo>
                    <a:pt x="504" y="144"/>
                  </a:lnTo>
                  <a:lnTo>
                    <a:pt x="504" y="157"/>
                  </a:lnTo>
                  <a:lnTo>
                    <a:pt x="504" y="173"/>
                  </a:lnTo>
                  <a:lnTo>
                    <a:pt x="504" y="186"/>
                  </a:lnTo>
                  <a:lnTo>
                    <a:pt x="491" y="186"/>
                  </a:lnTo>
                  <a:lnTo>
                    <a:pt x="475" y="173"/>
                  </a:lnTo>
                  <a:lnTo>
                    <a:pt x="462" y="186"/>
                  </a:lnTo>
                  <a:lnTo>
                    <a:pt x="448" y="200"/>
                  </a:lnTo>
                  <a:lnTo>
                    <a:pt x="462" y="215"/>
                  </a:lnTo>
                  <a:lnTo>
                    <a:pt x="448" y="229"/>
                  </a:lnTo>
                  <a:lnTo>
                    <a:pt x="432" y="215"/>
                  </a:lnTo>
                  <a:lnTo>
                    <a:pt x="417" y="215"/>
                  </a:lnTo>
                  <a:lnTo>
                    <a:pt x="403" y="215"/>
                  </a:lnTo>
                  <a:lnTo>
                    <a:pt x="388" y="215"/>
                  </a:lnTo>
                  <a:lnTo>
                    <a:pt x="388" y="200"/>
                  </a:lnTo>
                  <a:lnTo>
                    <a:pt x="374" y="186"/>
                  </a:lnTo>
                  <a:lnTo>
                    <a:pt x="361" y="186"/>
                  </a:lnTo>
                  <a:lnTo>
                    <a:pt x="361" y="200"/>
                  </a:lnTo>
                  <a:lnTo>
                    <a:pt x="361" y="229"/>
                  </a:lnTo>
                  <a:lnTo>
                    <a:pt x="345" y="229"/>
                  </a:lnTo>
                  <a:lnTo>
                    <a:pt x="332" y="245"/>
                  </a:lnTo>
                  <a:lnTo>
                    <a:pt x="316" y="258"/>
                  </a:lnTo>
                  <a:lnTo>
                    <a:pt x="316" y="272"/>
                  </a:lnTo>
                  <a:lnTo>
                    <a:pt x="303" y="258"/>
                  </a:lnTo>
                  <a:lnTo>
                    <a:pt x="287" y="245"/>
                  </a:lnTo>
                  <a:lnTo>
                    <a:pt x="273" y="229"/>
                  </a:lnTo>
                  <a:lnTo>
                    <a:pt x="273" y="215"/>
                  </a:lnTo>
                  <a:lnTo>
                    <a:pt x="273" y="200"/>
                  </a:lnTo>
                  <a:lnTo>
                    <a:pt x="260" y="186"/>
                  </a:lnTo>
                  <a:lnTo>
                    <a:pt x="244" y="186"/>
                  </a:lnTo>
                  <a:lnTo>
                    <a:pt x="231" y="200"/>
                  </a:lnTo>
                  <a:lnTo>
                    <a:pt x="231" y="215"/>
                  </a:lnTo>
                  <a:lnTo>
                    <a:pt x="215" y="245"/>
                  </a:lnTo>
                  <a:lnTo>
                    <a:pt x="202" y="245"/>
                  </a:lnTo>
                  <a:lnTo>
                    <a:pt x="175" y="245"/>
                  </a:lnTo>
                  <a:lnTo>
                    <a:pt x="159" y="229"/>
                  </a:lnTo>
                  <a:lnTo>
                    <a:pt x="101" y="245"/>
                  </a:lnTo>
                  <a:lnTo>
                    <a:pt x="85" y="2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0" name="Freeform 1074">
              <a:extLst>
                <a:ext uri="{FF2B5EF4-FFF2-40B4-BE49-F238E27FC236}">
                  <a16:creationId xmlns:a16="http://schemas.microsoft.com/office/drawing/2014/main" id="{99D190BB-9DB0-C570-A309-E3FC1839AFF3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4809094" y="2917249"/>
              <a:ext cx="280472" cy="327461"/>
            </a:xfrm>
            <a:custGeom>
              <a:avLst/>
              <a:gdLst>
                <a:gd name="T0" fmla="*/ 65814 w 258"/>
                <a:gd name="T1" fmla="*/ 323089 h 332"/>
                <a:gd name="T2" fmla="*/ 118700 w 258"/>
                <a:gd name="T3" fmla="*/ 339084 h 332"/>
                <a:gd name="T4" fmla="*/ 116349 w 258"/>
                <a:gd name="T5" fmla="*/ 354012 h 332"/>
                <a:gd name="T6" fmla="*/ 150431 w 258"/>
                <a:gd name="T7" fmla="*/ 339084 h 332"/>
                <a:gd name="T8" fmla="*/ 116349 w 258"/>
                <a:gd name="T9" fmla="*/ 308161 h 332"/>
                <a:gd name="T10" fmla="*/ 150431 w 258"/>
                <a:gd name="T11" fmla="*/ 292167 h 332"/>
                <a:gd name="T12" fmla="*/ 133978 w 258"/>
                <a:gd name="T13" fmla="*/ 262310 h 332"/>
                <a:gd name="T14" fmla="*/ 150431 w 258"/>
                <a:gd name="T15" fmla="*/ 246316 h 332"/>
                <a:gd name="T16" fmla="*/ 168060 w 258"/>
                <a:gd name="T17" fmla="*/ 231387 h 332"/>
                <a:gd name="T18" fmla="*/ 203317 w 258"/>
                <a:gd name="T19" fmla="*/ 217525 h 332"/>
                <a:gd name="T20" fmla="*/ 237399 w 258"/>
                <a:gd name="T21" fmla="*/ 184470 h 332"/>
                <a:gd name="T22" fmla="*/ 237399 w 258"/>
                <a:gd name="T23" fmla="*/ 138619 h 332"/>
                <a:gd name="T24" fmla="*/ 271481 w 258"/>
                <a:gd name="T25" fmla="*/ 122625 h 332"/>
                <a:gd name="T26" fmla="*/ 286760 w 258"/>
                <a:gd name="T27" fmla="*/ 138619 h 332"/>
                <a:gd name="T28" fmla="*/ 303213 w 258"/>
                <a:gd name="T29" fmla="*/ 107696 h 332"/>
                <a:gd name="T30" fmla="*/ 286760 w 258"/>
                <a:gd name="T31" fmla="*/ 78906 h 332"/>
                <a:gd name="T32" fmla="*/ 252678 w 258"/>
                <a:gd name="T33" fmla="*/ 78906 h 332"/>
                <a:gd name="T34" fmla="*/ 237399 w 258"/>
                <a:gd name="T35" fmla="*/ 61845 h 332"/>
                <a:gd name="T36" fmla="*/ 252678 w 258"/>
                <a:gd name="T37" fmla="*/ 30923 h 332"/>
                <a:gd name="T38" fmla="*/ 252678 w 258"/>
                <a:gd name="T39" fmla="*/ 17061 h 332"/>
                <a:gd name="T40" fmla="*/ 237399 w 258"/>
                <a:gd name="T41" fmla="*/ 0 h 332"/>
                <a:gd name="T42" fmla="*/ 218595 w 258"/>
                <a:gd name="T43" fmla="*/ 17061 h 332"/>
                <a:gd name="T44" fmla="*/ 168060 w 258"/>
                <a:gd name="T45" fmla="*/ 17061 h 332"/>
                <a:gd name="T46" fmla="*/ 168060 w 258"/>
                <a:gd name="T47" fmla="*/ 47984 h 332"/>
                <a:gd name="T48" fmla="*/ 168060 w 258"/>
                <a:gd name="T49" fmla="*/ 78906 h 332"/>
                <a:gd name="T50" fmla="*/ 150431 w 258"/>
                <a:gd name="T51" fmla="*/ 47984 h 332"/>
                <a:gd name="T52" fmla="*/ 133978 w 258"/>
                <a:gd name="T53" fmla="*/ 47984 h 332"/>
                <a:gd name="T54" fmla="*/ 116349 w 258"/>
                <a:gd name="T55" fmla="*/ 30923 h 332"/>
                <a:gd name="T56" fmla="*/ 102246 w 258"/>
                <a:gd name="T57" fmla="*/ 61845 h 332"/>
                <a:gd name="T58" fmla="*/ 84618 w 258"/>
                <a:gd name="T59" fmla="*/ 78906 h 332"/>
                <a:gd name="T60" fmla="*/ 65814 w 258"/>
                <a:gd name="T61" fmla="*/ 47984 h 332"/>
                <a:gd name="T62" fmla="*/ 50536 w 258"/>
                <a:gd name="T63" fmla="*/ 30923 h 332"/>
                <a:gd name="T64" fmla="*/ 31732 w 258"/>
                <a:gd name="T65" fmla="*/ 47984 h 332"/>
                <a:gd name="T66" fmla="*/ 15278 w 258"/>
                <a:gd name="T67" fmla="*/ 78906 h 332"/>
                <a:gd name="T68" fmla="*/ 15278 w 258"/>
                <a:gd name="T69" fmla="*/ 122625 h 332"/>
                <a:gd name="T70" fmla="*/ 15278 w 258"/>
                <a:gd name="T71" fmla="*/ 155680 h 332"/>
                <a:gd name="T72" fmla="*/ 15278 w 258"/>
                <a:gd name="T73" fmla="*/ 184470 h 332"/>
                <a:gd name="T74" fmla="*/ 15278 w 258"/>
                <a:gd name="T75" fmla="*/ 217525 h 332"/>
                <a:gd name="T76" fmla="*/ 31732 w 258"/>
                <a:gd name="T77" fmla="*/ 231387 h 332"/>
                <a:gd name="T78" fmla="*/ 50536 w 258"/>
                <a:gd name="T79" fmla="*/ 262310 h 332"/>
                <a:gd name="T80" fmla="*/ 50536 w 258"/>
                <a:gd name="T81" fmla="*/ 308161 h 332"/>
                <a:gd name="T82" fmla="*/ 50536 w 258"/>
                <a:gd name="T83" fmla="*/ 339084 h 332"/>
                <a:gd name="T84" fmla="*/ 50536 w 258"/>
                <a:gd name="T85" fmla="*/ 323089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58" h="332">
                  <a:moveTo>
                    <a:pt x="43" y="303"/>
                  </a:moveTo>
                  <a:lnTo>
                    <a:pt x="56" y="303"/>
                  </a:lnTo>
                  <a:lnTo>
                    <a:pt x="72" y="318"/>
                  </a:lnTo>
                  <a:lnTo>
                    <a:pt x="101" y="318"/>
                  </a:lnTo>
                  <a:lnTo>
                    <a:pt x="107" y="324"/>
                  </a:lnTo>
                  <a:lnTo>
                    <a:pt x="99" y="332"/>
                  </a:lnTo>
                  <a:lnTo>
                    <a:pt x="114" y="318"/>
                  </a:lnTo>
                  <a:lnTo>
                    <a:pt x="128" y="318"/>
                  </a:lnTo>
                  <a:lnTo>
                    <a:pt x="114" y="303"/>
                  </a:lnTo>
                  <a:lnTo>
                    <a:pt x="99" y="289"/>
                  </a:lnTo>
                  <a:lnTo>
                    <a:pt x="114" y="274"/>
                  </a:lnTo>
                  <a:lnTo>
                    <a:pt x="128" y="274"/>
                  </a:lnTo>
                  <a:lnTo>
                    <a:pt x="114" y="260"/>
                  </a:lnTo>
                  <a:lnTo>
                    <a:pt x="114" y="246"/>
                  </a:lnTo>
                  <a:lnTo>
                    <a:pt x="128" y="246"/>
                  </a:lnTo>
                  <a:lnTo>
                    <a:pt x="128" y="231"/>
                  </a:lnTo>
                  <a:lnTo>
                    <a:pt x="128" y="217"/>
                  </a:lnTo>
                  <a:lnTo>
                    <a:pt x="143" y="217"/>
                  </a:lnTo>
                  <a:lnTo>
                    <a:pt x="157" y="204"/>
                  </a:lnTo>
                  <a:lnTo>
                    <a:pt x="173" y="204"/>
                  </a:lnTo>
                  <a:lnTo>
                    <a:pt x="173" y="188"/>
                  </a:lnTo>
                  <a:lnTo>
                    <a:pt x="202" y="173"/>
                  </a:lnTo>
                  <a:lnTo>
                    <a:pt x="215" y="146"/>
                  </a:lnTo>
                  <a:lnTo>
                    <a:pt x="202" y="130"/>
                  </a:lnTo>
                  <a:lnTo>
                    <a:pt x="215" y="115"/>
                  </a:lnTo>
                  <a:lnTo>
                    <a:pt x="231" y="115"/>
                  </a:lnTo>
                  <a:lnTo>
                    <a:pt x="231" y="130"/>
                  </a:lnTo>
                  <a:lnTo>
                    <a:pt x="244" y="130"/>
                  </a:lnTo>
                  <a:lnTo>
                    <a:pt x="258" y="115"/>
                  </a:lnTo>
                  <a:lnTo>
                    <a:pt x="258" y="101"/>
                  </a:lnTo>
                  <a:lnTo>
                    <a:pt x="258" y="87"/>
                  </a:lnTo>
                  <a:lnTo>
                    <a:pt x="244" y="74"/>
                  </a:lnTo>
                  <a:lnTo>
                    <a:pt x="231" y="74"/>
                  </a:lnTo>
                  <a:lnTo>
                    <a:pt x="215" y="74"/>
                  </a:lnTo>
                  <a:lnTo>
                    <a:pt x="215" y="58"/>
                  </a:lnTo>
                  <a:lnTo>
                    <a:pt x="202" y="58"/>
                  </a:lnTo>
                  <a:lnTo>
                    <a:pt x="202" y="45"/>
                  </a:lnTo>
                  <a:lnTo>
                    <a:pt x="215" y="29"/>
                  </a:lnTo>
                  <a:lnTo>
                    <a:pt x="231" y="29"/>
                  </a:lnTo>
                  <a:lnTo>
                    <a:pt x="215" y="16"/>
                  </a:lnTo>
                  <a:lnTo>
                    <a:pt x="215" y="0"/>
                  </a:lnTo>
                  <a:lnTo>
                    <a:pt x="202" y="0"/>
                  </a:lnTo>
                  <a:lnTo>
                    <a:pt x="186" y="0"/>
                  </a:lnTo>
                  <a:lnTo>
                    <a:pt x="186" y="16"/>
                  </a:lnTo>
                  <a:lnTo>
                    <a:pt x="157" y="16"/>
                  </a:lnTo>
                  <a:lnTo>
                    <a:pt x="143" y="16"/>
                  </a:lnTo>
                  <a:lnTo>
                    <a:pt x="128" y="29"/>
                  </a:lnTo>
                  <a:lnTo>
                    <a:pt x="143" y="45"/>
                  </a:lnTo>
                  <a:lnTo>
                    <a:pt x="143" y="58"/>
                  </a:lnTo>
                  <a:lnTo>
                    <a:pt x="143" y="74"/>
                  </a:lnTo>
                  <a:lnTo>
                    <a:pt x="143" y="58"/>
                  </a:lnTo>
                  <a:lnTo>
                    <a:pt x="128" y="45"/>
                  </a:lnTo>
                  <a:lnTo>
                    <a:pt x="114" y="58"/>
                  </a:lnTo>
                  <a:lnTo>
                    <a:pt x="114" y="45"/>
                  </a:lnTo>
                  <a:lnTo>
                    <a:pt x="114" y="29"/>
                  </a:lnTo>
                  <a:lnTo>
                    <a:pt x="99" y="29"/>
                  </a:lnTo>
                  <a:lnTo>
                    <a:pt x="87" y="45"/>
                  </a:lnTo>
                  <a:lnTo>
                    <a:pt x="87" y="58"/>
                  </a:lnTo>
                  <a:lnTo>
                    <a:pt x="72" y="58"/>
                  </a:lnTo>
                  <a:lnTo>
                    <a:pt x="72" y="74"/>
                  </a:lnTo>
                  <a:lnTo>
                    <a:pt x="72" y="58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43" y="29"/>
                  </a:lnTo>
                  <a:lnTo>
                    <a:pt x="27" y="29"/>
                  </a:lnTo>
                  <a:lnTo>
                    <a:pt x="27" y="45"/>
                  </a:lnTo>
                  <a:lnTo>
                    <a:pt x="13" y="58"/>
                  </a:lnTo>
                  <a:lnTo>
                    <a:pt x="13" y="74"/>
                  </a:lnTo>
                  <a:lnTo>
                    <a:pt x="13" y="101"/>
                  </a:lnTo>
                  <a:lnTo>
                    <a:pt x="13" y="115"/>
                  </a:lnTo>
                  <a:lnTo>
                    <a:pt x="13" y="130"/>
                  </a:lnTo>
                  <a:lnTo>
                    <a:pt x="13" y="146"/>
                  </a:lnTo>
                  <a:lnTo>
                    <a:pt x="13" y="159"/>
                  </a:lnTo>
                  <a:lnTo>
                    <a:pt x="13" y="173"/>
                  </a:lnTo>
                  <a:lnTo>
                    <a:pt x="0" y="188"/>
                  </a:lnTo>
                  <a:lnTo>
                    <a:pt x="13" y="204"/>
                  </a:lnTo>
                  <a:lnTo>
                    <a:pt x="27" y="204"/>
                  </a:lnTo>
                  <a:lnTo>
                    <a:pt x="27" y="217"/>
                  </a:lnTo>
                  <a:lnTo>
                    <a:pt x="43" y="231"/>
                  </a:lnTo>
                  <a:lnTo>
                    <a:pt x="43" y="246"/>
                  </a:lnTo>
                  <a:lnTo>
                    <a:pt x="43" y="260"/>
                  </a:lnTo>
                  <a:lnTo>
                    <a:pt x="43" y="289"/>
                  </a:lnTo>
                  <a:lnTo>
                    <a:pt x="43" y="303"/>
                  </a:lnTo>
                  <a:lnTo>
                    <a:pt x="43" y="318"/>
                  </a:lnTo>
                  <a:lnTo>
                    <a:pt x="43" y="30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1" name="Freeform 1076">
              <a:extLst>
                <a:ext uri="{FF2B5EF4-FFF2-40B4-BE49-F238E27FC236}">
                  <a16:creationId xmlns:a16="http://schemas.microsoft.com/office/drawing/2014/main" id="{AA646921-25D6-40F5-BC91-86DD42B5158D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4411147" y="3213873"/>
              <a:ext cx="1020564" cy="1202650"/>
            </a:xfrm>
            <a:custGeom>
              <a:avLst/>
              <a:gdLst>
                <a:gd name="T0" fmla="*/ 34075 w 939"/>
                <a:gd name="T1" fmla="*/ 793716 h 1222"/>
                <a:gd name="T2" fmla="*/ 34075 w 939"/>
                <a:gd name="T3" fmla="*/ 870321 h 1222"/>
                <a:gd name="T4" fmla="*/ 152748 w 939"/>
                <a:gd name="T5" fmla="*/ 946926 h 1222"/>
                <a:gd name="T6" fmla="*/ 152748 w 939"/>
                <a:gd name="T7" fmla="*/ 1008636 h 1222"/>
                <a:gd name="T8" fmla="*/ 118674 w 939"/>
                <a:gd name="T9" fmla="*/ 1116097 h 1222"/>
                <a:gd name="T10" fmla="*/ 118674 w 939"/>
                <a:gd name="T11" fmla="*/ 1192702 h 1222"/>
                <a:gd name="T12" fmla="*/ 205623 w 939"/>
                <a:gd name="T13" fmla="*/ 1192702 h 1222"/>
                <a:gd name="T14" fmla="*/ 290222 w 939"/>
                <a:gd name="T15" fmla="*/ 1208661 h 1222"/>
                <a:gd name="T16" fmla="*/ 373646 w 939"/>
                <a:gd name="T17" fmla="*/ 1223557 h 1222"/>
                <a:gd name="T18" fmla="*/ 458245 w 939"/>
                <a:gd name="T19" fmla="*/ 1268243 h 1222"/>
                <a:gd name="T20" fmla="*/ 542844 w 939"/>
                <a:gd name="T21" fmla="*/ 1252284 h 1222"/>
                <a:gd name="T22" fmla="*/ 629793 w 939"/>
                <a:gd name="T23" fmla="*/ 1252284 h 1222"/>
                <a:gd name="T24" fmla="*/ 729666 w 939"/>
                <a:gd name="T25" fmla="*/ 1237388 h 1222"/>
                <a:gd name="T26" fmla="*/ 797816 w 939"/>
                <a:gd name="T27" fmla="*/ 1268243 h 1222"/>
                <a:gd name="T28" fmla="*/ 831890 w 939"/>
                <a:gd name="T29" fmla="*/ 1268243 h 1222"/>
                <a:gd name="T30" fmla="*/ 797816 w 939"/>
                <a:gd name="T31" fmla="*/ 1192702 h 1222"/>
                <a:gd name="T32" fmla="*/ 882415 w 939"/>
                <a:gd name="T33" fmla="*/ 1116097 h 1222"/>
                <a:gd name="T34" fmla="*/ 932939 w 939"/>
                <a:gd name="T35" fmla="*/ 1085242 h 1222"/>
                <a:gd name="T36" fmla="*/ 865965 w 939"/>
                <a:gd name="T37" fmla="*/ 1025660 h 1222"/>
                <a:gd name="T38" fmla="*/ 797816 w 939"/>
                <a:gd name="T39" fmla="*/ 918200 h 1222"/>
                <a:gd name="T40" fmla="*/ 747291 w 939"/>
                <a:gd name="T41" fmla="*/ 824571 h 1222"/>
                <a:gd name="T42" fmla="*/ 782541 w 939"/>
                <a:gd name="T43" fmla="*/ 779884 h 1222"/>
                <a:gd name="T44" fmla="*/ 897689 w 939"/>
                <a:gd name="T45" fmla="*/ 764989 h 1222"/>
                <a:gd name="T46" fmla="*/ 1037513 w 939"/>
                <a:gd name="T47" fmla="*/ 688384 h 1222"/>
                <a:gd name="T48" fmla="*/ 1086862 w 939"/>
                <a:gd name="T49" fmla="*/ 688384 h 1222"/>
                <a:gd name="T50" fmla="*/ 1086862 w 939"/>
                <a:gd name="T51" fmla="*/ 595819 h 1222"/>
                <a:gd name="T52" fmla="*/ 1069237 w 939"/>
                <a:gd name="T53" fmla="*/ 474527 h 1222"/>
                <a:gd name="T54" fmla="*/ 1037513 w 939"/>
                <a:gd name="T55" fmla="*/ 414945 h 1222"/>
                <a:gd name="T56" fmla="*/ 1052788 w 939"/>
                <a:gd name="T57" fmla="*/ 321317 h 1222"/>
                <a:gd name="T58" fmla="*/ 1001088 w 939"/>
                <a:gd name="T59" fmla="*/ 213856 h 1222"/>
                <a:gd name="T60" fmla="*/ 932939 w 939"/>
                <a:gd name="T61" fmla="*/ 154275 h 1222"/>
                <a:gd name="T62" fmla="*/ 865965 w 939"/>
                <a:gd name="T63" fmla="*/ 154275 h 1222"/>
                <a:gd name="T64" fmla="*/ 763741 w 939"/>
                <a:gd name="T65" fmla="*/ 183002 h 1222"/>
                <a:gd name="T66" fmla="*/ 697942 w 939"/>
                <a:gd name="T67" fmla="*/ 154275 h 1222"/>
                <a:gd name="T68" fmla="*/ 679142 w 939"/>
                <a:gd name="T69" fmla="*/ 121292 h 1222"/>
                <a:gd name="T70" fmla="*/ 610993 w 939"/>
                <a:gd name="T71" fmla="*/ 92565 h 1222"/>
                <a:gd name="T72" fmla="*/ 576918 w 939"/>
                <a:gd name="T73" fmla="*/ 46814 h 1222"/>
                <a:gd name="T74" fmla="*/ 477044 w 939"/>
                <a:gd name="T75" fmla="*/ 0 h 1222"/>
                <a:gd name="T76" fmla="*/ 458245 w 939"/>
                <a:gd name="T77" fmla="*/ 92565 h 1222"/>
                <a:gd name="T78" fmla="*/ 458245 w 939"/>
                <a:gd name="T79" fmla="*/ 138315 h 1222"/>
                <a:gd name="T80" fmla="*/ 526394 w 939"/>
                <a:gd name="T81" fmla="*/ 228752 h 1222"/>
                <a:gd name="T82" fmla="*/ 426520 w 939"/>
                <a:gd name="T83" fmla="*/ 197897 h 1222"/>
                <a:gd name="T84" fmla="*/ 390095 w 939"/>
                <a:gd name="T85" fmla="*/ 245775 h 1222"/>
                <a:gd name="T86" fmla="*/ 358371 w 939"/>
                <a:gd name="T87" fmla="*/ 228752 h 1222"/>
                <a:gd name="T88" fmla="*/ 273772 w 939"/>
                <a:gd name="T89" fmla="*/ 183002 h 1222"/>
                <a:gd name="T90" fmla="*/ 258497 w 939"/>
                <a:gd name="T91" fmla="*/ 228752 h 1222"/>
                <a:gd name="T92" fmla="*/ 258497 w 939"/>
                <a:gd name="T93" fmla="*/ 307485 h 1222"/>
                <a:gd name="T94" fmla="*/ 239697 w 939"/>
                <a:gd name="T95" fmla="*/ 381962 h 1222"/>
                <a:gd name="T96" fmla="*/ 205623 w 939"/>
                <a:gd name="T97" fmla="*/ 474527 h 1222"/>
                <a:gd name="T98" fmla="*/ 86949 w 939"/>
                <a:gd name="T99" fmla="*/ 474527 h 1222"/>
                <a:gd name="T100" fmla="*/ 52874 w 939"/>
                <a:gd name="T101" fmla="*/ 564964 h 1222"/>
                <a:gd name="T102" fmla="*/ 0 w 939"/>
                <a:gd name="T103" fmla="*/ 657529 h 1222"/>
                <a:gd name="T104" fmla="*/ 0 w 939"/>
                <a:gd name="T105" fmla="*/ 703279 h 122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39" h="1222">
                  <a:moveTo>
                    <a:pt x="0" y="690"/>
                  </a:moveTo>
                  <a:lnTo>
                    <a:pt x="0" y="704"/>
                  </a:lnTo>
                  <a:lnTo>
                    <a:pt x="16" y="719"/>
                  </a:lnTo>
                  <a:lnTo>
                    <a:pt x="29" y="733"/>
                  </a:lnTo>
                  <a:lnTo>
                    <a:pt x="29" y="746"/>
                  </a:lnTo>
                  <a:lnTo>
                    <a:pt x="29" y="762"/>
                  </a:lnTo>
                  <a:lnTo>
                    <a:pt x="29" y="775"/>
                  </a:lnTo>
                  <a:lnTo>
                    <a:pt x="29" y="789"/>
                  </a:lnTo>
                  <a:lnTo>
                    <a:pt x="16" y="789"/>
                  </a:lnTo>
                  <a:lnTo>
                    <a:pt x="29" y="818"/>
                  </a:lnTo>
                  <a:lnTo>
                    <a:pt x="45" y="847"/>
                  </a:lnTo>
                  <a:lnTo>
                    <a:pt x="59" y="863"/>
                  </a:lnTo>
                  <a:lnTo>
                    <a:pt x="88" y="876"/>
                  </a:lnTo>
                  <a:lnTo>
                    <a:pt x="117" y="876"/>
                  </a:lnTo>
                  <a:lnTo>
                    <a:pt x="130" y="890"/>
                  </a:lnTo>
                  <a:lnTo>
                    <a:pt x="146" y="890"/>
                  </a:lnTo>
                  <a:lnTo>
                    <a:pt x="159" y="890"/>
                  </a:lnTo>
                  <a:lnTo>
                    <a:pt x="175" y="905"/>
                  </a:lnTo>
                  <a:lnTo>
                    <a:pt x="146" y="935"/>
                  </a:lnTo>
                  <a:lnTo>
                    <a:pt x="130" y="948"/>
                  </a:lnTo>
                  <a:lnTo>
                    <a:pt x="117" y="977"/>
                  </a:lnTo>
                  <a:lnTo>
                    <a:pt x="117" y="991"/>
                  </a:lnTo>
                  <a:lnTo>
                    <a:pt x="101" y="1004"/>
                  </a:lnTo>
                  <a:lnTo>
                    <a:pt x="101" y="1020"/>
                  </a:lnTo>
                  <a:lnTo>
                    <a:pt x="101" y="1049"/>
                  </a:lnTo>
                  <a:lnTo>
                    <a:pt x="101" y="1062"/>
                  </a:lnTo>
                  <a:lnTo>
                    <a:pt x="88" y="1076"/>
                  </a:lnTo>
                  <a:lnTo>
                    <a:pt x="88" y="1109"/>
                  </a:lnTo>
                  <a:lnTo>
                    <a:pt x="88" y="1107"/>
                  </a:lnTo>
                  <a:lnTo>
                    <a:pt x="101" y="1121"/>
                  </a:lnTo>
                  <a:lnTo>
                    <a:pt x="101" y="1107"/>
                  </a:lnTo>
                  <a:lnTo>
                    <a:pt x="130" y="1121"/>
                  </a:lnTo>
                  <a:lnTo>
                    <a:pt x="146" y="1121"/>
                  </a:lnTo>
                  <a:lnTo>
                    <a:pt x="159" y="1121"/>
                  </a:lnTo>
                  <a:lnTo>
                    <a:pt x="175" y="1121"/>
                  </a:lnTo>
                  <a:lnTo>
                    <a:pt x="188" y="1121"/>
                  </a:lnTo>
                  <a:lnTo>
                    <a:pt x="204" y="1121"/>
                  </a:lnTo>
                  <a:lnTo>
                    <a:pt x="220" y="1121"/>
                  </a:lnTo>
                  <a:lnTo>
                    <a:pt x="247" y="1121"/>
                  </a:lnTo>
                  <a:lnTo>
                    <a:pt x="247" y="1136"/>
                  </a:lnTo>
                  <a:lnTo>
                    <a:pt x="262" y="1136"/>
                  </a:lnTo>
                  <a:lnTo>
                    <a:pt x="276" y="1136"/>
                  </a:lnTo>
                  <a:lnTo>
                    <a:pt x="276" y="1150"/>
                  </a:lnTo>
                  <a:lnTo>
                    <a:pt x="305" y="1163"/>
                  </a:lnTo>
                  <a:lnTo>
                    <a:pt x="318" y="1150"/>
                  </a:lnTo>
                  <a:lnTo>
                    <a:pt x="332" y="1150"/>
                  </a:lnTo>
                  <a:lnTo>
                    <a:pt x="348" y="1163"/>
                  </a:lnTo>
                  <a:lnTo>
                    <a:pt x="363" y="1177"/>
                  </a:lnTo>
                  <a:lnTo>
                    <a:pt x="377" y="1177"/>
                  </a:lnTo>
                  <a:lnTo>
                    <a:pt x="390" y="1192"/>
                  </a:lnTo>
                  <a:lnTo>
                    <a:pt x="406" y="1177"/>
                  </a:lnTo>
                  <a:lnTo>
                    <a:pt x="419" y="1177"/>
                  </a:lnTo>
                  <a:lnTo>
                    <a:pt x="435" y="1150"/>
                  </a:lnTo>
                  <a:lnTo>
                    <a:pt x="462" y="1163"/>
                  </a:lnTo>
                  <a:lnTo>
                    <a:pt x="462" y="1177"/>
                  </a:lnTo>
                  <a:lnTo>
                    <a:pt x="476" y="1177"/>
                  </a:lnTo>
                  <a:lnTo>
                    <a:pt x="491" y="1177"/>
                  </a:lnTo>
                  <a:lnTo>
                    <a:pt x="507" y="1163"/>
                  </a:lnTo>
                  <a:lnTo>
                    <a:pt x="520" y="1177"/>
                  </a:lnTo>
                  <a:lnTo>
                    <a:pt x="536" y="1177"/>
                  </a:lnTo>
                  <a:lnTo>
                    <a:pt x="549" y="1177"/>
                  </a:lnTo>
                  <a:lnTo>
                    <a:pt x="565" y="1163"/>
                  </a:lnTo>
                  <a:lnTo>
                    <a:pt x="578" y="1163"/>
                  </a:lnTo>
                  <a:lnTo>
                    <a:pt x="607" y="1163"/>
                  </a:lnTo>
                  <a:lnTo>
                    <a:pt x="621" y="1163"/>
                  </a:lnTo>
                  <a:lnTo>
                    <a:pt x="636" y="1177"/>
                  </a:lnTo>
                  <a:lnTo>
                    <a:pt x="636" y="1163"/>
                  </a:lnTo>
                  <a:lnTo>
                    <a:pt x="650" y="1163"/>
                  </a:lnTo>
                  <a:lnTo>
                    <a:pt x="679" y="1177"/>
                  </a:lnTo>
                  <a:lnTo>
                    <a:pt x="679" y="1192"/>
                  </a:lnTo>
                  <a:lnTo>
                    <a:pt x="679" y="1208"/>
                  </a:lnTo>
                  <a:lnTo>
                    <a:pt x="695" y="1222"/>
                  </a:lnTo>
                  <a:lnTo>
                    <a:pt x="695" y="1208"/>
                  </a:lnTo>
                  <a:lnTo>
                    <a:pt x="708" y="1208"/>
                  </a:lnTo>
                  <a:lnTo>
                    <a:pt x="708" y="1192"/>
                  </a:lnTo>
                  <a:lnTo>
                    <a:pt x="708" y="1177"/>
                  </a:lnTo>
                  <a:lnTo>
                    <a:pt x="695" y="1163"/>
                  </a:lnTo>
                  <a:lnTo>
                    <a:pt x="695" y="1150"/>
                  </a:lnTo>
                  <a:lnTo>
                    <a:pt x="695" y="1136"/>
                  </a:lnTo>
                  <a:lnTo>
                    <a:pt x="679" y="1121"/>
                  </a:lnTo>
                  <a:lnTo>
                    <a:pt x="679" y="1107"/>
                  </a:lnTo>
                  <a:lnTo>
                    <a:pt x="679" y="1076"/>
                  </a:lnTo>
                  <a:lnTo>
                    <a:pt x="724" y="1076"/>
                  </a:lnTo>
                  <a:lnTo>
                    <a:pt x="737" y="1062"/>
                  </a:lnTo>
                  <a:lnTo>
                    <a:pt x="751" y="1049"/>
                  </a:lnTo>
                  <a:lnTo>
                    <a:pt x="751" y="1033"/>
                  </a:lnTo>
                  <a:lnTo>
                    <a:pt x="764" y="1033"/>
                  </a:lnTo>
                  <a:lnTo>
                    <a:pt x="780" y="1033"/>
                  </a:lnTo>
                  <a:lnTo>
                    <a:pt x="794" y="1033"/>
                  </a:lnTo>
                  <a:lnTo>
                    <a:pt x="794" y="1020"/>
                  </a:lnTo>
                  <a:lnTo>
                    <a:pt x="794" y="1004"/>
                  </a:lnTo>
                  <a:lnTo>
                    <a:pt x="780" y="991"/>
                  </a:lnTo>
                  <a:lnTo>
                    <a:pt x="764" y="977"/>
                  </a:lnTo>
                  <a:lnTo>
                    <a:pt x="751" y="964"/>
                  </a:lnTo>
                  <a:lnTo>
                    <a:pt x="737" y="964"/>
                  </a:lnTo>
                  <a:lnTo>
                    <a:pt x="724" y="948"/>
                  </a:lnTo>
                  <a:lnTo>
                    <a:pt x="708" y="919"/>
                  </a:lnTo>
                  <a:lnTo>
                    <a:pt x="695" y="890"/>
                  </a:lnTo>
                  <a:lnTo>
                    <a:pt x="679" y="876"/>
                  </a:lnTo>
                  <a:lnTo>
                    <a:pt x="679" y="863"/>
                  </a:lnTo>
                  <a:lnTo>
                    <a:pt x="679" y="834"/>
                  </a:lnTo>
                  <a:lnTo>
                    <a:pt x="666" y="818"/>
                  </a:lnTo>
                  <a:lnTo>
                    <a:pt x="650" y="805"/>
                  </a:lnTo>
                  <a:lnTo>
                    <a:pt x="650" y="775"/>
                  </a:lnTo>
                  <a:lnTo>
                    <a:pt x="636" y="775"/>
                  </a:lnTo>
                  <a:lnTo>
                    <a:pt x="621" y="746"/>
                  </a:lnTo>
                  <a:lnTo>
                    <a:pt x="621" y="719"/>
                  </a:lnTo>
                  <a:lnTo>
                    <a:pt x="636" y="733"/>
                  </a:lnTo>
                  <a:lnTo>
                    <a:pt x="636" y="746"/>
                  </a:lnTo>
                  <a:lnTo>
                    <a:pt x="666" y="733"/>
                  </a:lnTo>
                  <a:lnTo>
                    <a:pt x="679" y="746"/>
                  </a:lnTo>
                  <a:lnTo>
                    <a:pt x="708" y="746"/>
                  </a:lnTo>
                  <a:lnTo>
                    <a:pt x="737" y="733"/>
                  </a:lnTo>
                  <a:lnTo>
                    <a:pt x="751" y="733"/>
                  </a:lnTo>
                  <a:lnTo>
                    <a:pt x="764" y="719"/>
                  </a:lnTo>
                  <a:lnTo>
                    <a:pt x="780" y="719"/>
                  </a:lnTo>
                  <a:lnTo>
                    <a:pt x="825" y="690"/>
                  </a:lnTo>
                  <a:lnTo>
                    <a:pt x="838" y="675"/>
                  </a:lnTo>
                  <a:lnTo>
                    <a:pt x="852" y="661"/>
                  </a:lnTo>
                  <a:lnTo>
                    <a:pt x="883" y="647"/>
                  </a:lnTo>
                  <a:lnTo>
                    <a:pt x="896" y="661"/>
                  </a:lnTo>
                  <a:lnTo>
                    <a:pt x="896" y="675"/>
                  </a:lnTo>
                  <a:lnTo>
                    <a:pt x="910" y="675"/>
                  </a:lnTo>
                  <a:lnTo>
                    <a:pt x="925" y="661"/>
                  </a:lnTo>
                  <a:lnTo>
                    <a:pt x="925" y="647"/>
                  </a:lnTo>
                  <a:lnTo>
                    <a:pt x="925" y="603"/>
                  </a:lnTo>
                  <a:lnTo>
                    <a:pt x="939" y="589"/>
                  </a:lnTo>
                  <a:lnTo>
                    <a:pt x="925" y="589"/>
                  </a:lnTo>
                  <a:lnTo>
                    <a:pt x="925" y="574"/>
                  </a:lnTo>
                  <a:lnTo>
                    <a:pt x="925" y="560"/>
                  </a:lnTo>
                  <a:lnTo>
                    <a:pt x="925" y="518"/>
                  </a:lnTo>
                  <a:lnTo>
                    <a:pt x="925" y="504"/>
                  </a:lnTo>
                  <a:lnTo>
                    <a:pt x="910" y="475"/>
                  </a:lnTo>
                  <a:lnTo>
                    <a:pt x="910" y="459"/>
                  </a:lnTo>
                  <a:lnTo>
                    <a:pt x="910" y="446"/>
                  </a:lnTo>
                  <a:lnTo>
                    <a:pt x="925" y="430"/>
                  </a:lnTo>
                  <a:lnTo>
                    <a:pt x="910" y="430"/>
                  </a:lnTo>
                  <a:lnTo>
                    <a:pt x="896" y="417"/>
                  </a:lnTo>
                  <a:lnTo>
                    <a:pt x="896" y="403"/>
                  </a:lnTo>
                  <a:lnTo>
                    <a:pt x="883" y="390"/>
                  </a:lnTo>
                  <a:lnTo>
                    <a:pt x="867" y="359"/>
                  </a:lnTo>
                  <a:lnTo>
                    <a:pt x="883" y="345"/>
                  </a:lnTo>
                  <a:lnTo>
                    <a:pt x="896" y="329"/>
                  </a:lnTo>
                  <a:lnTo>
                    <a:pt x="896" y="316"/>
                  </a:lnTo>
                  <a:lnTo>
                    <a:pt x="896" y="302"/>
                  </a:lnTo>
                  <a:lnTo>
                    <a:pt x="896" y="289"/>
                  </a:lnTo>
                  <a:lnTo>
                    <a:pt x="896" y="273"/>
                  </a:lnTo>
                  <a:lnTo>
                    <a:pt x="896" y="231"/>
                  </a:lnTo>
                  <a:lnTo>
                    <a:pt x="852" y="231"/>
                  </a:lnTo>
                  <a:lnTo>
                    <a:pt x="852" y="201"/>
                  </a:lnTo>
                  <a:lnTo>
                    <a:pt x="852" y="172"/>
                  </a:lnTo>
                  <a:lnTo>
                    <a:pt x="825" y="172"/>
                  </a:lnTo>
                  <a:lnTo>
                    <a:pt x="809" y="172"/>
                  </a:lnTo>
                  <a:lnTo>
                    <a:pt x="809" y="159"/>
                  </a:lnTo>
                  <a:lnTo>
                    <a:pt x="794" y="145"/>
                  </a:lnTo>
                  <a:lnTo>
                    <a:pt x="794" y="130"/>
                  </a:lnTo>
                  <a:lnTo>
                    <a:pt x="780" y="130"/>
                  </a:lnTo>
                  <a:lnTo>
                    <a:pt x="764" y="145"/>
                  </a:lnTo>
                  <a:lnTo>
                    <a:pt x="751" y="145"/>
                  </a:lnTo>
                  <a:lnTo>
                    <a:pt x="737" y="145"/>
                  </a:lnTo>
                  <a:lnTo>
                    <a:pt x="708" y="159"/>
                  </a:lnTo>
                  <a:lnTo>
                    <a:pt x="679" y="172"/>
                  </a:lnTo>
                  <a:lnTo>
                    <a:pt x="666" y="159"/>
                  </a:lnTo>
                  <a:lnTo>
                    <a:pt x="666" y="172"/>
                  </a:lnTo>
                  <a:lnTo>
                    <a:pt x="650" y="172"/>
                  </a:lnTo>
                  <a:lnTo>
                    <a:pt x="621" y="172"/>
                  </a:lnTo>
                  <a:lnTo>
                    <a:pt x="607" y="172"/>
                  </a:lnTo>
                  <a:lnTo>
                    <a:pt x="578" y="159"/>
                  </a:lnTo>
                  <a:lnTo>
                    <a:pt x="594" y="159"/>
                  </a:lnTo>
                  <a:lnTo>
                    <a:pt x="594" y="145"/>
                  </a:lnTo>
                  <a:lnTo>
                    <a:pt x="607" y="145"/>
                  </a:lnTo>
                  <a:lnTo>
                    <a:pt x="607" y="130"/>
                  </a:lnTo>
                  <a:lnTo>
                    <a:pt x="607" y="114"/>
                  </a:lnTo>
                  <a:lnTo>
                    <a:pt x="594" y="114"/>
                  </a:lnTo>
                  <a:lnTo>
                    <a:pt x="578" y="114"/>
                  </a:lnTo>
                  <a:lnTo>
                    <a:pt x="565" y="130"/>
                  </a:lnTo>
                  <a:lnTo>
                    <a:pt x="549" y="101"/>
                  </a:lnTo>
                  <a:lnTo>
                    <a:pt x="536" y="101"/>
                  </a:lnTo>
                  <a:lnTo>
                    <a:pt x="520" y="101"/>
                  </a:lnTo>
                  <a:lnTo>
                    <a:pt x="520" y="87"/>
                  </a:lnTo>
                  <a:lnTo>
                    <a:pt x="507" y="87"/>
                  </a:lnTo>
                  <a:lnTo>
                    <a:pt x="491" y="87"/>
                  </a:lnTo>
                  <a:lnTo>
                    <a:pt x="491" y="72"/>
                  </a:lnTo>
                  <a:lnTo>
                    <a:pt x="507" y="58"/>
                  </a:lnTo>
                  <a:lnTo>
                    <a:pt x="491" y="44"/>
                  </a:lnTo>
                  <a:lnTo>
                    <a:pt x="476" y="31"/>
                  </a:lnTo>
                  <a:lnTo>
                    <a:pt x="462" y="15"/>
                  </a:lnTo>
                  <a:lnTo>
                    <a:pt x="435" y="15"/>
                  </a:lnTo>
                  <a:lnTo>
                    <a:pt x="419" y="0"/>
                  </a:lnTo>
                  <a:lnTo>
                    <a:pt x="406" y="0"/>
                  </a:lnTo>
                  <a:lnTo>
                    <a:pt x="406" y="31"/>
                  </a:lnTo>
                  <a:lnTo>
                    <a:pt x="406" y="44"/>
                  </a:lnTo>
                  <a:lnTo>
                    <a:pt x="419" y="58"/>
                  </a:lnTo>
                  <a:lnTo>
                    <a:pt x="419" y="72"/>
                  </a:lnTo>
                  <a:lnTo>
                    <a:pt x="390" y="87"/>
                  </a:lnTo>
                  <a:lnTo>
                    <a:pt x="377" y="87"/>
                  </a:lnTo>
                  <a:lnTo>
                    <a:pt x="377" y="101"/>
                  </a:lnTo>
                  <a:lnTo>
                    <a:pt x="390" y="101"/>
                  </a:lnTo>
                  <a:lnTo>
                    <a:pt x="390" y="114"/>
                  </a:lnTo>
                  <a:lnTo>
                    <a:pt x="390" y="130"/>
                  </a:lnTo>
                  <a:lnTo>
                    <a:pt x="419" y="145"/>
                  </a:lnTo>
                  <a:lnTo>
                    <a:pt x="406" y="159"/>
                  </a:lnTo>
                  <a:lnTo>
                    <a:pt x="419" y="172"/>
                  </a:lnTo>
                  <a:lnTo>
                    <a:pt x="448" y="186"/>
                  </a:lnTo>
                  <a:lnTo>
                    <a:pt x="448" y="215"/>
                  </a:lnTo>
                  <a:lnTo>
                    <a:pt x="435" y="186"/>
                  </a:lnTo>
                  <a:lnTo>
                    <a:pt x="419" y="172"/>
                  </a:lnTo>
                  <a:lnTo>
                    <a:pt x="390" y="172"/>
                  </a:lnTo>
                  <a:lnTo>
                    <a:pt x="363" y="172"/>
                  </a:lnTo>
                  <a:lnTo>
                    <a:pt x="363" y="186"/>
                  </a:lnTo>
                  <a:lnTo>
                    <a:pt x="363" y="215"/>
                  </a:lnTo>
                  <a:lnTo>
                    <a:pt x="363" y="231"/>
                  </a:lnTo>
                  <a:lnTo>
                    <a:pt x="348" y="244"/>
                  </a:lnTo>
                  <a:lnTo>
                    <a:pt x="348" y="258"/>
                  </a:lnTo>
                  <a:lnTo>
                    <a:pt x="332" y="231"/>
                  </a:lnTo>
                  <a:lnTo>
                    <a:pt x="332" y="215"/>
                  </a:lnTo>
                  <a:lnTo>
                    <a:pt x="332" y="201"/>
                  </a:lnTo>
                  <a:lnTo>
                    <a:pt x="318" y="201"/>
                  </a:lnTo>
                  <a:lnTo>
                    <a:pt x="318" y="215"/>
                  </a:lnTo>
                  <a:lnTo>
                    <a:pt x="305" y="215"/>
                  </a:lnTo>
                  <a:lnTo>
                    <a:pt x="305" y="201"/>
                  </a:lnTo>
                  <a:lnTo>
                    <a:pt x="318" y="186"/>
                  </a:lnTo>
                  <a:lnTo>
                    <a:pt x="289" y="172"/>
                  </a:lnTo>
                  <a:lnTo>
                    <a:pt x="262" y="172"/>
                  </a:lnTo>
                  <a:lnTo>
                    <a:pt x="233" y="172"/>
                  </a:lnTo>
                  <a:lnTo>
                    <a:pt x="220" y="172"/>
                  </a:lnTo>
                  <a:lnTo>
                    <a:pt x="220" y="186"/>
                  </a:lnTo>
                  <a:lnTo>
                    <a:pt x="204" y="201"/>
                  </a:lnTo>
                  <a:lnTo>
                    <a:pt x="204" y="215"/>
                  </a:lnTo>
                  <a:lnTo>
                    <a:pt x="220" y="215"/>
                  </a:lnTo>
                  <a:lnTo>
                    <a:pt x="220" y="231"/>
                  </a:lnTo>
                  <a:lnTo>
                    <a:pt x="233" y="244"/>
                  </a:lnTo>
                  <a:lnTo>
                    <a:pt x="220" y="258"/>
                  </a:lnTo>
                  <a:lnTo>
                    <a:pt x="220" y="273"/>
                  </a:lnTo>
                  <a:lnTo>
                    <a:pt x="220" y="289"/>
                  </a:lnTo>
                  <a:lnTo>
                    <a:pt x="220" y="302"/>
                  </a:lnTo>
                  <a:lnTo>
                    <a:pt x="204" y="302"/>
                  </a:lnTo>
                  <a:lnTo>
                    <a:pt x="204" y="316"/>
                  </a:lnTo>
                  <a:lnTo>
                    <a:pt x="204" y="345"/>
                  </a:lnTo>
                  <a:lnTo>
                    <a:pt x="204" y="359"/>
                  </a:lnTo>
                  <a:lnTo>
                    <a:pt x="188" y="374"/>
                  </a:lnTo>
                  <a:lnTo>
                    <a:pt x="204" y="390"/>
                  </a:lnTo>
                  <a:lnTo>
                    <a:pt x="204" y="403"/>
                  </a:lnTo>
                  <a:lnTo>
                    <a:pt x="188" y="446"/>
                  </a:lnTo>
                  <a:lnTo>
                    <a:pt x="175" y="446"/>
                  </a:lnTo>
                  <a:lnTo>
                    <a:pt x="159" y="446"/>
                  </a:lnTo>
                  <a:lnTo>
                    <a:pt x="146" y="446"/>
                  </a:lnTo>
                  <a:lnTo>
                    <a:pt x="130" y="446"/>
                  </a:lnTo>
                  <a:lnTo>
                    <a:pt x="117" y="430"/>
                  </a:lnTo>
                  <a:lnTo>
                    <a:pt x="74" y="446"/>
                  </a:lnTo>
                  <a:lnTo>
                    <a:pt x="45" y="459"/>
                  </a:lnTo>
                  <a:lnTo>
                    <a:pt x="45" y="475"/>
                  </a:lnTo>
                  <a:lnTo>
                    <a:pt x="45" y="488"/>
                  </a:lnTo>
                  <a:lnTo>
                    <a:pt x="45" y="518"/>
                  </a:lnTo>
                  <a:lnTo>
                    <a:pt x="45" y="531"/>
                  </a:lnTo>
                  <a:lnTo>
                    <a:pt x="16" y="545"/>
                  </a:lnTo>
                  <a:lnTo>
                    <a:pt x="16" y="560"/>
                  </a:lnTo>
                  <a:lnTo>
                    <a:pt x="16" y="574"/>
                  </a:lnTo>
                  <a:lnTo>
                    <a:pt x="16" y="589"/>
                  </a:lnTo>
                  <a:lnTo>
                    <a:pt x="0" y="618"/>
                  </a:lnTo>
                  <a:lnTo>
                    <a:pt x="16" y="618"/>
                  </a:lnTo>
                  <a:lnTo>
                    <a:pt x="16" y="632"/>
                  </a:lnTo>
                  <a:lnTo>
                    <a:pt x="16" y="647"/>
                  </a:lnTo>
                  <a:lnTo>
                    <a:pt x="0" y="647"/>
                  </a:lnTo>
                  <a:lnTo>
                    <a:pt x="0" y="661"/>
                  </a:lnTo>
                  <a:lnTo>
                    <a:pt x="0" y="675"/>
                  </a:lnTo>
                  <a:lnTo>
                    <a:pt x="0" y="69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2" name="Freeform 1077">
              <a:extLst>
                <a:ext uri="{FF2B5EF4-FFF2-40B4-BE49-F238E27FC236}">
                  <a16:creationId xmlns:a16="http://schemas.microsoft.com/office/drawing/2014/main" id="{FEDCBA05-95EA-B062-7F55-9CE599069481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4370031" y="3880545"/>
              <a:ext cx="77827" cy="113069"/>
            </a:xfrm>
            <a:custGeom>
              <a:avLst/>
              <a:gdLst>
                <a:gd name="T0" fmla="*/ 4740 w 71"/>
                <a:gd name="T1" fmla="*/ 103269 h 116"/>
                <a:gd name="T2" fmla="*/ 8295 w 71"/>
                <a:gd name="T3" fmla="*/ 76925 h 116"/>
                <a:gd name="T4" fmla="*/ 0 w 71"/>
                <a:gd name="T5" fmla="*/ 61118 h 116"/>
                <a:gd name="T6" fmla="*/ 0 w 71"/>
                <a:gd name="T7" fmla="*/ 46366 h 116"/>
                <a:gd name="T8" fmla="*/ 0 w 71"/>
                <a:gd name="T9" fmla="*/ 30559 h 116"/>
                <a:gd name="T10" fmla="*/ 17775 w 71"/>
                <a:gd name="T11" fmla="*/ 15807 h 116"/>
                <a:gd name="T12" fmla="*/ 34366 w 71"/>
                <a:gd name="T13" fmla="*/ 0 h 116"/>
                <a:gd name="T14" fmla="*/ 49771 w 71"/>
                <a:gd name="T15" fmla="*/ 15807 h 116"/>
                <a:gd name="T16" fmla="*/ 49771 w 71"/>
                <a:gd name="T17" fmla="*/ 30559 h 116"/>
                <a:gd name="T18" fmla="*/ 68732 w 71"/>
                <a:gd name="T19" fmla="*/ 46366 h 116"/>
                <a:gd name="T20" fmla="*/ 84137 w 71"/>
                <a:gd name="T21" fmla="*/ 61118 h 116"/>
                <a:gd name="T22" fmla="*/ 84137 w 71"/>
                <a:gd name="T23" fmla="*/ 74817 h 116"/>
                <a:gd name="T24" fmla="*/ 84137 w 71"/>
                <a:gd name="T25" fmla="*/ 91678 h 116"/>
                <a:gd name="T26" fmla="*/ 84137 w 71"/>
                <a:gd name="T27" fmla="*/ 105377 h 116"/>
                <a:gd name="T28" fmla="*/ 84137 w 71"/>
                <a:gd name="T29" fmla="*/ 122237 h 116"/>
                <a:gd name="T30" fmla="*/ 68732 w 71"/>
                <a:gd name="T31" fmla="*/ 122237 h 116"/>
                <a:gd name="T32" fmla="*/ 4740 w 71"/>
                <a:gd name="T33" fmla="*/ 103269 h 116"/>
                <a:gd name="T34" fmla="*/ 4740 w 71"/>
                <a:gd name="T35" fmla="*/ 103269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1" h="116">
                  <a:moveTo>
                    <a:pt x="4" y="98"/>
                  </a:moveTo>
                  <a:lnTo>
                    <a:pt x="7" y="73"/>
                  </a:lnTo>
                  <a:lnTo>
                    <a:pt x="0" y="58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5" y="15"/>
                  </a:lnTo>
                  <a:lnTo>
                    <a:pt x="29" y="0"/>
                  </a:lnTo>
                  <a:lnTo>
                    <a:pt x="42" y="15"/>
                  </a:lnTo>
                  <a:lnTo>
                    <a:pt x="42" y="29"/>
                  </a:lnTo>
                  <a:lnTo>
                    <a:pt x="58" y="44"/>
                  </a:lnTo>
                  <a:lnTo>
                    <a:pt x="71" y="58"/>
                  </a:lnTo>
                  <a:lnTo>
                    <a:pt x="71" y="71"/>
                  </a:lnTo>
                  <a:lnTo>
                    <a:pt x="71" y="87"/>
                  </a:lnTo>
                  <a:lnTo>
                    <a:pt x="71" y="100"/>
                  </a:lnTo>
                  <a:lnTo>
                    <a:pt x="71" y="116"/>
                  </a:lnTo>
                  <a:lnTo>
                    <a:pt x="58" y="116"/>
                  </a:lnTo>
                  <a:lnTo>
                    <a:pt x="4" y="9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3" name="Freeform 1078">
              <a:extLst>
                <a:ext uri="{FF2B5EF4-FFF2-40B4-BE49-F238E27FC236}">
                  <a16:creationId xmlns:a16="http://schemas.microsoft.com/office/drawing/2014/main" id="{0FFEE09A-5346-267D-D93C-524F6FBABFDF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4870768" y="2798306"/>
              <a:ext cx="251103" cy="143907"/>
            </a:xfrm>
            <a:custGeom>
              <a:avLst/>
              <a:gdLst>
                <a:gd name="T0" fmla="*/ 16452 w 231"/>
                <a:gd name="T1" fmla="*/ 155575 h 143"/>
                <a:gd name="T2" fmla="*/ 18803 w 231"/>
                <a:gd name="T3" fmla="*/ 141432 h 143"/>
                <a:gd name="T4" fmla="*/ 18803 w 231"/>
                <a:gd name="T5" fmla="*/ 124025 h 143"/>
                <a:gd name="T6" fmla="*/ 34080 w 231"/>
                <a:gd name="T7" fmla="*/ 109882 h 143"/>
                <a:gd name="T8" fmla="*/ 50532 w 231"/>
                <a:gd name="T9" fmla="*/ 109882 h 143"/>
                <a:gd name="T10" fmla="*/ 68160 w 231"/>
                <a:gd name="T11" fmla="*/ 109882 h 143"/>
                <a:gd name="T12" fmla="*/ 84612 w 231"/>
                <a:gd name="T13" fmla="*/ 109882 h 143"/>
                <a:gd name="T14" fmla="*/ 99889 w 231"/>
                <a:gd name="T15" fmla="*/ 109882 h 143"/>
                <a:gd name="T16" fmla="*/ 118692 w 231"/>
                <a:gd name="T17" fmla="*/ 109882 h 143"/>
                <a:gd name="T18" fmla="*/ 135144 w 231"/>
                <a:gd name="T19" fmla="*/ 92475 h 143"/>
                <a:gd name="T20" fmla="*/ 152771 w 231"/>
                <a:gd name="T21" fmla="*/ 92475 h 143"/>
                <a:gd name="T22" fmla="*/ 186851 w 231"/>
                <a:gd name="T23" fmla="*/ 92475 h 143"/>
                <a:gd name="T24" fmla="*/ 203303 w 231"/>
                <a:gd name="T25" fmla="*/ 109882 h 143"/>
                <a:gd name="T26" fmla="*/ 220931 w 231"/>
                <a:gd name="T27" fmla="*/ 124025 h 143"/>
                <a:gd name="T28" fmla="*/ 220931 w 231"/>
                <a:gd name="T29" fmla="*/ 109882 h 143"/>
                <a:gd name="T30" fmla="*/ 237383 w 231"/>
                <a:gd name="T31" fmla="*/ 92475 h 143"/>
                <a:gd name="T32" fmla="*/ 255011 w 231"/>
                <a:gd name="T33" fmla="*/ 78331 h 143"/>
                <a:gd name="T34" fmla="*/ 255011 w 231"/>
                <a:gd name="T35" fmla="*/ 46781 h 143"/>
                <a:gd name="T36" fmla="*/ 237383 w 231"/>
                <a:gd name="T37" fmla="*/ 46781 h 143"/>
                <a:gd name="T38" fmla="*/ 237383 w 231"/>
                <a:gd name="T39" fmla="*/ 31550 h 143"/>
                <a:gd name="T40" fmla="*/ 255011 w 231"/>
                <a:gd name="T41" fmla="*/ 15231 h 143"/>
                <a:gd name="T42" fmla="*/ 271463 w 231"/>
                <a:gd name="T43" fmla="*/ 0 h 143"/>
                <a:gd name="T44" fmla="*/ 255011 w 231"/>
                <a:gd name="T45" fmla="*/ 0 h 143"/>
                <a:gd name="T46" fmla="*/ 237383 w 231"/>
                <a:gd name="T47" fmla="*/ 15231 h 143"/>
                <a:gd name="T48" fmla="*/ 220931 w 231"/>
                <a:gd name="T49" fmla="*/ 15231 h 143"/>
                <a:gd name="T50" fmla="*/ 203303 w 231"/>
                <a:gd name="T51" fmla="*/ 15231 h 143"/>
                <a:gd name="T52" fmla="*/ 186851 w 231"/>
                <a:gd name="T53" fmla="*/ 31550 h 143"/>
                <a:gd name="T54" fmla="*/ 169224 w 231"/>
                <a:gd name="T55" fmla="*/ 31550 h 143"/>
                <a:gd name="T56" fmla="*/ 152771 w 231"/>
                <a:gd name="T57" fmla="*/ 46781 h 143"/>
                <a:gd name="T58" fmla="*/ 135144 w 231"/>
                <a:gd name="T59" fmla="*/ 63100 h 143"/>
                <a:gd name="T60" fmla="*/ 135144 w 231"/>
                <a:gd name="T61" fmla="*/ 78331 h 143"/>
                <a:gd name="T62" fmla="*/ 118692 w 231"/>
                <a:gd name="T63" fmla="*/ 92475 h 143"/>
                <a:gd name="T64" fmla="*/ 99889 w 231"/>
                <a:gd name="T65" fmla="*/ 92475 h 143"/>
                <a:gd name="T66" fmla="*/ 84612 w 231"/>
                <a:gd name="T67" fmla="*/ 92475 h 143"/>
                <a:gd name="T68" fmla="*/ 34080 w 231"/>
                <a:gd name="T69" fmla="*/ 92475 h 143"/>
                <a:gd name="T70" fmla="*/ 18803 w 231"/>
                <a:gd name="T71" fmla="*/ 92475 h 143"/>
                <a:gd name="T72" fmla="*/ 0 w 231"/>
                <a:gd name="T73" fmla="*/ 109882 h 143"/>
                <a:gd name="T74" fmla="*/ 0 w 231"/>
                <a:gd name="T75" fmla="*/ 124025 h 143"/>
                <a:gd name="T76" fmla="*/ 18803 w 231"/>
                <a:gd name="T77" fmla="*/ 155575 h 143"/>
                <a:gd name="T78" fmla="*/ 18803 w 231"/>
                <a:gd name="T79" fmla="*/ 155575 h 143"/>
                <a:gd name="T80" fmla="*/ 16452 w 231"/>
                <a:gd name="T81" fmla="*/ 155575 h 1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1" h="143">
                  <a:moveTo>
                    <a:pt x="14" y="143"/>
                  </a:moveTo>
                  <a:lnTo>
                    <a:pt x="16" y="130"/>
                  </a:lnTo>
                  <a:lnTo>
                    <a:pt x="16" y="114"/>
                  </a:lnTo>
                  <a:lnTo>
                    <a:pt x="29" y="101"/>
                  </a:lnTo>
                  <a:lnTo>
                    <a:pt x="43" y="101"/>
                  </a:lnTo>
                  <a:lnTo>
                    <a:pt x="58" y="101"/>
                  </a:lnTo>
                  <a:lnTo>
                    <a:pt x="72" y="101"/>
                  </a:lnTo>
                  <a:lnTo>
                    <a:pt x="85" y="101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59" y="85"/>
                  </a:lnTo>
                  <a:lnTo>
                    <a:pt x="173" y="101"/>
                  </a:lnTo>
                  <a:lnTo>
                    <a:pt x="188" y="114"/>
                  </a:lnTo>
                  <a:lnTo>
                    <a:pt x="188" y="101"/>
                  </a:lnTo>
                  <a:lnTo>
                    <a:pt x="202" y="85"/>
                  </a:lnTo>
                  <a:lnTo>
                    <a:pt x="217" y="72"/>
                  </a:lnTo>
                  <a:lnTo>
                    <a:pt x="217" y="43"/>
                  </a:lnTo>
                  <a:lnTo>
                    <a:pt x="202" y="43"/>
                  </a:lnTo>
                  <a:lnTo>
                    <a:pt x="202" y="29"/>
                  </a:lnTo>
                  <a:lnTo>
                    <a:pt x="217" y="14"/>
                  </a:lnTo>
                  <a:lnTo>
                    <a:pt x="231" y="0"/>
                  </a:lnTo>
                  <a:lnTo>
                    <a:pt x="217" y="0"/>
                  </a:lnTo>
                  <a:lnTo>
                    <a:pt x="202" y="14"/>
                  </a:lnTo>
                  <a:lnTo>
                    <a:pt x="188" y="14"/>
                  </a:lnTo>
                  <a:lnTo>
                    <a:pt x="173" y="14"/>
                  </a:lnTo>
                  <a:lnTo>
                    <a:pt x="159" y="29"/>
                  </a:lnTo>
                  <a:lnTo>
                    <a:pt x="144" y="29"/>
                  </a:lnTo>
                  <a:lnTo>
                    <a:pt x="130" y="43"/>
                  </a:lnTo>
                  <a:lnTo>
                    <a:pt x="115" y="58"/>
                  </a:lnTo>
                  <a:lnTo>
                    <a:pt x="115" y="72"/>
                  </a:lnTo>
                  <a:lnTo>
                    <a:pt x="101" y="85"/>
                  </a:lnTo>
                  <a:lnTo>
                    <a:pt x="85" y="85"/>
                  </a:lnTo>
                  <a:lnTo>
                    <a:pt x="72" y="85"/>
                  </a:lnTo>
                  <a:lnTo>
                    <a:pt x="29" y="85"/>
                  </a:lnTo>
                  <a:lnTo>
                    <a:pt x="16" y="85"/>
                  </a:lnTo>
                  <a:lnTo>
                    <a:pt x="0" y="101"/>
                  </a:lnTo>
                  <a:lnTo>
                    <a:pt x="0" y="114"/>
                  </a:lnTo>
                  <a:lnTo>
                    <a:pt x="16" y="143"/>
                  </a:lnTo>
                  <a:lnTo>
                    <a:pt x="14" y="1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4" name="Freeform 1080">
              <a:extLst>
                <a:ext uri="{FF2B5EF4-FFF2-40B4-BE49-F238E27FC236}">
                  <a16:creationId xmlns:a16="http://schemas.microsoft.com/office/drawing/2014/main" id="{E4DE3A2B-C262-1F22-ED59-93FC4815A98F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4980901" y="3140452"/>
              <a:ext cx="77827" cy="67548"/>
            </a:xfrm>
            <a:custGeom>
              <a:avLst/>
              <a:gdLst>
                <a:gd name="T0" fmla="*/ 84137 w 72"/>
                <a:gd name="T1" fmla="*/ 73025 h 72"/>
                <a:gd name="T2" fmla="*/ 67777 w 72"/>
                <a:gd name="T3" fmla="*/ 73025 h 72"/>
                <a:gd name="T4" fmla="*/ 33889 w 72"/>
                <a:gd name="T5" fmla="*/ 73025 h 72"/>
                <a:gd name="T6" fmla="*/ 33889 w 72"/>
                <a:gd name="T7" fmla="*/ 56797 h 72"/>
                <a:gd name="T8" fmla="*/ 0 w 72"/>
                <a:gd name="T9" fmla="*/ 56797 h 72"/>
                <a:gd name="T10" fmla="*/ 0 w 72"/>
                <a:gd name="T11" fmla="*/ 29413 h 72"/>
                <a:gd name="T12" fmla="*/ 0 w 72"/>
                <a:gd name="T13" fmla="*/ 14199 h 72"/>
                <a:gd name="T14" fmla="*/ 16360 w 72"/>
                <a:gd name="T15" fmla="*/ 14199 h 72"/>
                <a:gd name="T16" fmla="*/ 16360 w 72"/>
                <a:gd name="T17" fmla="*/ 0 h 72"/>
                <a:gd name="T18" fmla="*/ 33889 w 72"/>
                <a:gd name="T19" fmla="*/ 14199 h 72"/>
                <a:gd name="T20" fmla="*/ 50248 w 72"/>
                <a:gd name="T21" fmla="*/ 0 h 72"/>
                <a:gd name="T22" fmla="*/ 67777 w 72"/>
                <a:gd name="T23" fmla="*/ 14199 h 72"/>
                <a:gd name="T24" fmla="*/ 84137 w 72"/>
                <a:gd name="T25" fmla="*/ 14199 h 72"/>
                <a:gd name="T26" fmla="*/ 84137 w 72"/>
                <a:gd name="T27" fmla="*/ 29413 h 72"/>
                <a:gd name="T28" fmla="*/ 84137 w 72"/>
                <a:gd name="T29" fmla="*/ 43612 h 72"/>
                <a:gd name="T30" fmla="*/ 84137 w 72"/>
                <a:gd name="T31" fmla="*/ 56797 h 72"/>
                <a:gd name="T32" fmla="*/ 84137 w 72"/>
                <a:gd name="T33" fmla="*/ 73025 h 72"/>
                <a:gd name="T34" fmla="*/ 67777 w 72"/>
                <a:gd name="T35" fmla="*/ 73025 h 72"/>
                <a:gd name="T36" fmla="*/ 84137 w 72"/>
                <a:gd name="T37" fmla="*/ 73025 h 72"/>
                <a:gd name="T38" fmla="*/ 84137 w 72"/>
                <a:gd name="T39" fmla="*/ 73025 h 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2" h="72">
                  <a:moveTo>
                    <a:pt x="72" y="72"/>
                  </a:moveTo>
                  <a:lnTo>
                    <a:pt x="58" y="72"/>
                  </a:lnTo>
                  <a:lnTo>
                    <a:pt x="29" y="72"/>
                  </a:lnTo>
                  <a:lnTo>
                    <a:pt x="29" y="56"/>
                  </a:lnTo>
                  <a:lnTo>
                    <a:pt x="0" y="56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43" y="0"/>
                  </a:lnTo>
                  <a:lnTo>
                    <a:pt x="58" y="14"/>
                  </a:lnTo>
                  <a:lnTo>
                    <a:pt x="72" y="14"/>
                  </a:lnTo>
                  <a:lnTo>
                    <a:pt x="72" y="29"/>
                  </a:lnTo>
                  <a:lnTo>
                    <a:pt x="72" y="43"/>
                  </a:lnTo>
                  <a:lnTo>
                    <a:pt x="72" y="56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72" y="7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5" name="Freeform 1082">
              <a:extLst>
                <a:ext uri="{FF2B5EF4-FFF2-40B4-BE49-F238E27FC236}">
                  <a16:creationId xmlns:a16="http://schemas.microsoft.com/office/drawing/2014/main" id="{006131D1-8F70-6636-914E-CBAE6B6436D1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5085160" y="3067030"/>
              <a:ext cx="157123" cy="168870"/>
            </a:xfrm>
            <a:custGeom>
              <a:avLst/>
              <a:gdLst>
                <a:gd name="T0" fmla="*/ 85525 w 143"/>
                <a:gd name="T1" fmla="*/ 182562 h 173"/>
                <a:gd name="T2" fmla="*/ 51078 w 143"/>
                <a:gd name="T3" fmla="*/ 167788 h 173"/>
                <a:gd name="T4" fmla="*/ 68895 w 143"/>
                <a:gd name="T5" fmla="*/ 167788 h 173"/>
                <a:gd name="T6" fmla="*/ 68895 w 143"/>
                <a:gd name="T7" fmla="*/ 151959 h 173"/>
                <a:gd name="T8" fmla="*/ 51078 w 143"/>
                <a:gd name="T9" fmla="*/ 151959 h 173"/>
                <a:gd name="T10" fmla="*/ 16630 w 143"/>
                <a:gd name="T11" fmla="*/ 151959 h 173"/>
                <a:gd name="T12" fmla="*/ 0 w 143"/>
                <a:gd name="T13" fmla="*/ 137185 h 173"/>
                <a:gd name="T14" fmla="*/ 0 w 143"/>
                <a:gd name="T15" fmla="*/ 123467 h 173"/>
                <a:gd name="T16" fmla="*/ 16630 w 143"/>
                <a:gd name="T17" fmla="*/ 108693 h 173"/>
                <a:gd name="T18" fmla="*/ 0 w 143"/>
                <a:gd name="T19" fmla="*/ 92864 h 173"/>
                <a:gd name="T20" fmla="*/ 0 w 143"/>
                <a:gd name="T21" fmla="*/ 75980 h 173"/>
                <a:gd name="T22" fmla="*/ 16630 w 143"/>
                <a:gd name="T23" fmla="*/ 62261 h 173"/>
                <a:gd name="T24" fmla="*/ 34448 w 143"/>
                <a:gd name="T25" fmla="*/ 62261 h 173"/>
                <a:gd name="T26" fmla="*/ 51078 w 143"/>
                <a:gd name="T27" fmla="*/ 45377 h 173"/>
                <a:gd name="T28" fmla="*/ 51078 w 143"/>
                <a:gd name="T29" fmla="*/ 31658 h 173"/>
                <a:gd name="T30" fmla="*/ 68895 w 143"/>
                <a:gd name="T31" fmla="*/ 31658 h 173"/>
                <a:gd name="T32" fmla="*/ 68895 w 143"/>
                <a:gd name="T33" fmla="*/ 45377 h 173"/>
                <a:gd name="T34" fmla="*/ 51078 w 143"/>
                <a:gd name="T35" fmla="*/ 62261 h 173"/>
                <a:gd name="T36" fmla="*/ 68895 w 143"/>
                <a:gd name="T37" fmla="*/ 75980 h 173"/>
                <a:gd name="T38" fmla="*/ 85525 w 143"/>
                <a:gd name="T39" fmla="*/ 75980 h 173"/>
                <a:gd name="T40" fmla="*/ 85525 w 143"/>
                <a:gd name="T41" fmla="*/ 62261 h 173"/>
                <a:gd name="T42" fmla="*/ 85525 w 143"/>
                <a:gd name="T43" fmla="*/ 45377 h 173"/>
                <a:gd name="T44" fmla="*/ 100968 w 143"/>
                <a:gd name="T45" fmla="*/ 45377 h 173"/>
                <a:gd name="T46" fmla="*/ 119973 w 143"/>
                <a:gd name="T47" fmla="*/ 45377 h 173"/>
                <a:gd name="T48" fmla="*/ 135415 w 143"/>
                <a:gd name="T49" fmla="*/ 31658 h 173"/>
                <a:gd name="T50" fmla="*/ 119973 w 143"/>
                <a:gd name="T51" fmla="*/ 16884 h 173"/>
                <a:gd name="T52" fmla="*/ 100968 w 143"/>
                <a:gd name="T53" fmla="*/ 16884 h 173"/>
                <a:gd name="T54" fmla="*/ 119973 w 143"/>
                <a:gd name="T55" fmla="*/ 0 h 173"/>
                <a:gd name="T56" fmla="*/ 135415 w 143"/>
                <a:gd name="T57" fmla="*/ 0 h 173"/>
                <a:gd name="T58" fmla="*/ 169863 w 143"/>
                <a:gd name="T59" fmla="*/ 0 h 173"/>
                <a:gd name="T60" fmla="*/ 154421 w 143"/>
                <a:gd name="T61" fmla="*/ 16884 h 173"/>
                <a:gd name="T62" fmla="*/ 169863 w 143"/>
                <a:gd name="T63" fmla="*/ 16884 h 173"/>
                <a:gd name="T64" fmla="*/ 154421 w 143"/>
                <a:gd name="T65" fmla="*/ 31658 h 173"/>
                <a:gd name="T66" fmla="*/ 169863 w 143"/>
                <a:gd name="T67" fmla="*/ 62261 h 173"/>
                <a:gd name="T68" fmla="*/ 154421 w 143"/>
                <a:gd name="T69" fmla="*/ 75980 h 173"/>
                <a:gd name="T70" fmla="*/ 119973 w 143"/>
                <a:gd name="T71" fmla="*/ 108693 h 173"/>
                <a:gd name="T72" fmla="*/ 135415 w 143"/>
                <a:gd name="T73" fmla="*/ 123467 h 173"/>
                <a:gd name="T74" fmla="*/ 119973 w 143"/>
                <a:gd name="T75" fmla="*/ 151959 h 173"/>
                <a:gd name="T76" fmla="*/ 100968 w 143"/>
                <a:gd name="T77" fmla="*/ 151959 h 173"/>
                <a:gd name="T78" fmla="*/ 85525 w 143"/>
                <a:gd name="T79" fmla="*/ 167788 h 173"/>
                <a:gd name="T80" fmla="*/ 100968 w 143"/>
                <a:gd name="T81" fmla="*/ 182562 h 173"/>
                <a:gd name="T82" fmla="*/ 85525 w 143"/>
                <a:gd name="T83" fmla="*/ 182562 h 173"/>
                <a:gd name="T84" fmla="*/ 85525 w 143"/>
                <a:gd name="T85" fmla="*/ 182562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3" h="173">
                  <a:moveTo>
                    <a:pt x="72" y="173"/>
                  </a:moveTo>
                  <a:lnTo>
                    <a:pt x="43" y="159"/>
                  </a:lnTo>
                  <a:lnTo>
                    <a:pt x="58" y="159"/>
                  </a:lnTo>
                  <a:lnTo>
                    <a:pt x="58" y="144"/>
                  </a:lnTo>
                  <a:lnTo>
                    <a:pt x="43" y="144"/>
                  </a:lnTo>
                  <a:lnTo>
                    <a:pt x="14" y="144"/>
                  </a:lnTo>
                  <a:lnTo>
                    <a:pt x="0" y="130"/>
                  </a:lnTo>
                  <a:lnTo>
                    <a:pt x="0" y="117"/>
                  </a:lnTo>
                  <a:lnTo>
                    <a:pt x="14" y="103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14" y="59"/>
                  </a:lnTo>
                  <a:lnTo>
                    <a:pt x="29" y="59"/>
                  </a:lnTo>
                  <a:lnTo>
                    <a:pt x="43" y="43"/>
                  </a:lnTo>
                  <a:lnTo>
                    <a:pt x="43" y="30"/>
                  </a:lnTo>
                  <a:lnTo>
                    <a:pt x="58" y="30"/>
                  </a:lnTo>
                  <a:lnTo>
                    <a:pt x="58" y="43"/>
                  </a:lnTo>
                  <a:lnTo>
                    <a:pt x="43" y="59"/>
                  </a:lnTo>
                  <a:lnTo>
                    <a:pt x="58" y="72"/>
                  </a:lnTo>
                  <a:lnTo>
                    <a:pt x="72" y="72"/>
                  </a:lnTo>
                  <a:lnTo>
                    <a:pt x="72" y="59"/>
                  </a:lnTo>
                  <a:lnTo>
                    <a:pt x="72" y="43"/>
                  </a:lnTo>
                  <a:lnTo>
                    <a:pt x="85" y="43"/>
                  </a:lnTo>
                  <a:lnTo>
                    <a:pt x="101" y="43"/>
                  </a:lnTo>
                  <a:lnTo>
                    <a:pt x="114" y="30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43" y="0"/>
                  </a:lnTo>
                  <a:lnTo>
                    <a:pt x="130" y="16"/>
                  </a:lnTo>
                  <a:lnTo>
                    <a:pt x="143" y="16"/>
                  </a:lnTo>
                  <a:lnTo>
                    <a:pt x="130" y="30"/>
                  </a:lnTo>
                  <a:lnTo>
                    <a:pt x="143" y="59"/>
                  </a:lnTo>
                  <a:lnTo>
                    <a:pt x="130" y="72"/>
                  </a:lnTo>
                  <a:lnTo>
                    <a:pt x="101" y="103"/>
                  </a:lnTo>
                  <a:lnTo>
                    <a:pt x="114" y="117"/>
                  </a:lnTo>
                  <a:lnTo>
                    <a:pt x="101" y="144"/>
                  </a:lnTo>
                  <a:lnTo>
                    <a:pt x="85" y="144"/>
                  </a:lnTo>
                  <a:lnTo>
                    <a:pt x="72" y="159"/>
                  </a:lnTo>
                  <a:lnTo>
                    <a:pt x="85" y="173"/>
                  </a:lnTo>
                  <a:lnTo>
                    <a:pt x="72" y="17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6" name="Freeform 1084">
              <a:extLst>
                <a:ext uri="{FF2B5EF4-FFF2-40B4-BE49-F238E27FC236}">
                  <a16:creationId xmlns:a16="http://schemas.microsoft.com/office/drawing/2014/main" id="{9626CCB7-BFE6-B86E-E91B-74FE3F6DD18A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7" name="Freeform 1085">
              <a:extLst>
                <a:ext uri="{FF2B5EF4-FFF2-40B4-BE49-F238E27FC236}">
                  <a16:creationId xmlns:a16="http://schemas.microsoft.com/office/drawing/2014/main" id="{2C0187AD-8B2D-0721-4D52-AE9759BAD55C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8" name="Freeform 1086">
              <a:extLst>
                <a:ext uri="{FF2B5EF4-FFF2-40B4-BE49-F238E27FC236}">
                  <a16:creationId xmlns:a16="http://schemas.microsoft.com/office/drawing/2014/main" id="{6C29C47B-E0FC-3AE6-240E-8E05EFFE4601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w 27"/>
                <a:gd name="T21" fmla="*/ 31389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9" name="Freeform 1087">
              <a:extLst>
                <a:ext uri="{FF2B5EF4-FFF2-40B4-BE49-F238E27FC236}">
                  <a16:creationId xmlns:a16="http://schemas.microsoft.com/office/drawing/2014/main" id="{10A7C12E-36DC-D200-552B-7E3E0ED95F5F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0" name="Freeform 1088">
              <a:extLst>
                <a:ext uri="{FF2B5EF4-FFF2-40B4-BE49-F238E27FC236}">
                  <a16:creationId xmlns:a16="http://schemas.microsoft.com/office/drawing/2014/main" id="{5301F2FC-95B3-1D97-88F4-E723D6918BBF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5086628" y="3849707"/>
              <a:ext cx="1208524" cy="531574"/>
            </a:xfrm>
            <a:custGeom>
              <a:avLst/>
              <a:gdLst>
                <a:gd name="T0" fmla="*/ 1254582 w 1107"/>
                <a:gd name="T1" fmla="*/ 416586 h 538"/>
                <a:gd name="T2" fmla="*/ 1286448 w 1107"/>
                <a:gd name="T3" fmla="*/ 383473 h 538"/>
                <a:gd name="T4" fmla="*/ 1306512 w 1107"/>
                <a:gd name="T5" fmla="*/ 343950 h 538"/>
                <a:gd name="T6" fmla="*/ 1259303 w 1107"/>
                <a:gd name="T7" fmla="*/ 321519 h 538"/>
                <a:gd name="T8" fmla="*/ 1208553 w 1107"/>
                <a:gd name="T9" fmla="*/ 290542 h 538"/>
                <a:gd name="T10" fmla="*/ 1157803 w 1107"/>
                <a:gd name="T11" fmla="*/ 240338 h 538"/>
                <a:gd name="T12" fmla="*/ 1071647 w 1107"/>
                <a:gd name="T13" fmla="*/ 290542 h 538"/>
                <a:gd name="T14" fmla="*/ 1055124 w 1107"/>
                <a:gd name="T15" fmla="*/ 253156 h 538"/>
                <a:gd name="T16" fmla="*/ 986670 w 1107"/>
                <a:gd name="T17" fmla="*/ 259565 h 538"/>
                <a:gd name="T18" fmla="*/ 967787 w 1107"/>
                <a:gd name="T19" fmla="*/ 259565 h 538"/>
                <a:gd name="T20" fmla="*/ 920578 w 1107"/>
                <a:gd name="T21" fmla="*/ 259565 h 538"/>
                <a:gd name="T22" fmla="*/ 850944 w 1107"/>
                <a:gd name="T23" fmla="*/ 259565 h 538"/>
                <a:gd name="T24" fmla="*/ 801375 w 1107"/>
                <a:gd name="T25" fmla="*/ 213634 h 538"/>
                <a:gd name="T26" fmla="*/ 714038 w 1107"/>
                <a:gd name="T27" fmla="*/ 182657 h 538"/>
                <a:gd name="T28" fmla="*/ 645585 w 1107"/>
                <a:gd name="T29" fmla="*/ 136726 h 538"/>
                <a:gd name="T30" fmla="*/ 611358 w 1107"/>
                <a:gd name="T31" fmla="*/ 151680 h 538"/>
                <a:gd name="T32" fmla="*/ 579492 w 1107"/>
                <a:gd name="T33" fmla="*/ 182657 h 538"/>
                <a:gd name="T34" fmla="*/ 509858 w 1107"/>
                <a:gd name="T35" fmla="*/ 136726 h 538"/>
                <a:gd name="T36" fmla="*/ 526382 w 1107"/>
                <a:gd name="T37" fmla="*/ 91863 h 538"/>
                <a:gd name="T38" fmla="*/ 441405 w 1107"/>
                <a:gd name="T39" fmla="*/ 76908 h 538"/>
                <a:gd name="T40" fmla="*/ 407179 w 1107"/>
                <a:gd name="T41" fmla="*/ 45931 h 538"/>
                <a:gd name="T42" fmla="*/ 391836 w 1107"/>
                <a:gd name="T43" fmla="*/ 0 h 538"/>
                <a:gd name="T44" fmla="*/ 341086 w 1107"/>
                <a:gd name="T45" fmla="*/ 29909 h 538"/>
                <a:gd name="T46" fmla="*/ 306859 w 1107"/>
                <a:gd name="T47" fmla="*/ 0 h 538"/>
                <a:gd name="T48" fmla="*/ 238406 w 1107"/>
                <a:gd name="T49" fmla="*/ 45931 h 538"/>
                <a:gd name="T50" fmla="*/ 151069 w 1107"/>
                <a:gd name="T51" fmla="*/ 91863 h 538"/>
                <a:gd name="T52" fmla="*/ 66093 w 1107"/>
                <a:gd name="T53" fmla="*/ 105749 h 538"/>
                <a:gd name="T54" fmla="*/ 15343 w 1107"/>
                <a:gd name="T55" fmla="*/ 91863 h 538"/>
                <a:gd name="T56" fmla="*/ 15343 w 1107"/>
                <a:gd name="T57" fmla="*/ 136726 h 538"/>
                <a:gd name="T58" fmla="*/ 50750 w 1107"/>
                <a:gd name="T59" fmla="*/ 182657 h 538"/>
                <a:gd name="T60" fmla="*/ 66093 w 1107"/>
                <a:gd name="T61" fmla="*/ 244611 h 538"/>
                <a:gd name="T62" fmla="*/ 119203 w 1107"/>
                <a:gd name="T63" fmla="*/ 321519 h 538"/>
                <a:gd name="T64" fmla="*/ 165232 w 1107"/>
                <a:gd name="T65" fmla="*/ 354632 h 538"/>
                <a:gd name="T66" fmla="*/ 204179 w 1107"/>
                <a:gd name="T67" fmla="*/ 398427 h 538"/>
                <a:gd name="T68" fmla="*/ 270272 w 1107"/>
                <a:gd name="T69" fmla="*/ 412313 h 538"/>
                <a:gd name="T70" fmla="*/ 322202 w 1107"/>
                <a:gd name="T71" fmla="*/ 381336 h 538"/>
                <a:gd name="T72" fmla="*/ 372952 w 1107"/>
                <a:gd name="T73" fmla="*/ 367450 h 538"/>
                <a:gd name="T74" fmla="*/ 426062 w 1107"/>
                <a:gd name="T75" fmla="*/ 381336 h 538"/>
                <a:gd name="T76" fmla="*/ 485074 w 1107"/>
                <a:gd name="T77" fmla="*/ 398427 h 538"/>
                <a:gd name="T78" fmla="*/ 526382 w 1107"/>
                <a:gd name="T79" fmla="*/ 429404 h 538"/>
                <a:gd name="T80" fmla="*/ 572410 w 1107"/>
                <a:gd name="T81" fmla="*/ 445427 h 538"/>
                <a:gd name="T82" fmla="*/ 562969 w 1107"/>
                <a:gd name="T83" fmla="*/ 491358 h 538"/>
                <a:gd name="T84" fmla="*/ 629061 w 1107"/>
                <a:gd name="T85" fmla="*/ 537289 h 538"/>
                <a:gd name="T86" fmla="*/ 679811 w 1107"/>
                <a:gd name="T87" fmla="*/ 566130 h 538"/>
                <a:gd name="T88" fmla="*/ 748264 w 1107"/>
                <a:gd name="T89" fmla="*/ 566130 h 538"/>
                <a:gd name="T90" fmla="*/ 796654 w 1107"/>
                <a:gd name="T91" fmla="*/ 555448 h 538"/>
                <a:gd name="T92" fmla="*/ 826159 w 1107"/>
                <a:gd name="T93" fmla="*/ 524471 h 538"/>
                <a:gd name="T94" fmla="*/ 885171 w 1107"/>
                <a:gd name="T95" fmla="*/ 522335 h 538"/>
                <a:gd name="T96" fmla="*/ 952444 w 1107"/>
                <a:gd name="T97" fmla="*/ 491358 h 538"/>
                <a:gd name="T98" fmla="*/ 1020897 w 1107"/>
                <a:gd name="T99" fmla="*/ 443290 h 538"/>
                <a:gd name="T100" fmla="*/ 1055124 w 1107"/>
                <a:gd name="T101" fmla="*/ 412313 h 538"/>
                <a:gd name="T102" fmla="*/ 1123577 w 1107"/>
                <a:gd name="T103" fmla="*/ 412313 h 538"/>
                <a:gd name="T104" fmla="*/ 1142460 w 1107"/>
                <a:gd name="T105" fmla="*/ 429404 h 538"/>
                <a:gd name="T106" fmla="*/ 1228617 w 1107"/>
                <a:gd name="T107" fmla="*/ 427268 h 5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7" h="538">
                  <a:moveTo>
                    <a:pt x="1063" y="425"/>
                  </a:moveTo>
                  <a:lnTo>
                    <a:pt x="1067" y="400"/>
                  </a:lnTo>
                  <a:lnTo>
                    <a:pt x="1063" y="390"/>
                  </a:lnTo>
                  <a:lnTo>
                    <a:pt x="1067" y="373"/>
                  </a:lnTo>
                  <a:lnTo>
                    <a:pt x="1076" y="359"/>
                  </a:lnTo>
                  <a:lnTo>
                    <a:pt x="1090" y="359"/>
                  </a:lnTo>
                  <a:lnTo>
                    <a:pt x="1084" y="344"/>
                  </a:lnTo>
                  <a:lnTo>
                    <a:pt x="1094" y="332"/>
                  </a:lnTo>
                  <a:lnTo>
                    <a:pt x="1107" y="322"/>
                  </a:lnTo>
                  <a:lnTo>
                    <a:pt x="1103" y="301"/>
                  </a:lnTo>
                  <a:lnTo>
                    <a:pt x="1080" y="301"/>
                  </a:lnTo>
                  <a:lnTo>
                    <a:pt x="1067" y="301"/>
                  </a:lnTo>
                  <a:lnTo>
                    <a:pt x="1053" y="301"/>
                  </a:lnTo>
                  <a:lnTo>
                    <a:pt x="1039" y="288"/>
                  </a:lnTo>
                  <a:lnTo>
                    <a:pt x="1024" y="272"/>
                  </a:lnTo>
                  <a:lnTo>
                    <a:pt x="1008" y="258"/>
                  </a:lnTo>
                  <a:lnTo>
                    <a:pt x="995" y="258"/>
                  </a:lnTo>
                  <a:lnTo>
                    <a:pt x="981" y="225"/>
                  </a:lnTo>
                  <a:lnTo>
                    <a:pt x="962" y="245"/>
                  </a:lnTo>
                  <a:lnTo>
                    <a:pt x="952" y="258"/>
                  </a:lnTo>
                  <a:lnTo>
                    <a:pt x="908" y="272"/>
                  </a:lnTo>
                  <a:lnTo>
                    <a:pt x="911" y="258"/>
                  </a:lnTo>
                  <a:lnTo>
                    <a:pt x="908" y="225"/>
                  </a:lnTo>
                  <a:lnTo>
                    <a:pt x="894" y="237"/>
                  </a:lnTo>
                  <a:lnTo>
                    <a:pt x="880" y="243"/>
                  </a:lnTo>
                  <a:lnTo>
                    <a:pt x="865" y="229"/>
                  </a:lnTo>
                  <a:lnTo>
                    <a:pt x="836" y="243"/>
                  </a:lnTo>
                  <a:lnTo>
                    <a:pt x="836" y="258"/>
                  </a:lnTo>
                  <a:lnTo>
                    <a:pt x="820" y="272"/>
                  </a:lnTo>
                  <a:lnTo>
                    <a:pt x="820" y="243"/>
                  </a:lnTo>
                  <a:lnTo>
                    <a:pt x="807" y="229"/>
                  </a:lnTo>
                  <a:lnTo>
                    <a:pt x="791" y="243"/>
                  </a:lnTo>
                  <a:lnTo>
                    <a:pt x="780" y="243"/>
                  </a:lnTo>
                  <a:lnTo>
                    <a:pt x="764" y="258"/>
                  </a:lnTo>
                  <a:lnTo>
                    <a:pt x="750" y="243"/>
                  </a:lnTo>
                  <a:lnTo>
                    <a:pt x="721" y="243"/>
                  </a:lnTo>
                  <a:lnTo>
                    <a:pt x="708" y="229"/>
                  </a:lnTo>
                  <a:lnTo>
                    <a:pt x="692" y="216"/>
                  </a:lnTo>
                  <a:lnTo>
                    <a:pt x="679" y="200"/>
                  </a:lnTo>
                  <a:lnTo>
                    <a:pt x="650" y="200"/>
                  </a:lnTo>
                  <a:lnTo>
                    <a:pt x="621" y="187"/>
                  </a:lnTo>
                  <a:lnTo>
                    <a:pt x="605" y="171"/>
                  </a:lnTo>
                  <a:lnTo>
                    <a:pt x="576" y="128"/>
                  </a:lnTo>
                  <a:lnTo>
                    <a:pt x="562" y="142"/>
                  </a:lnTo>
                  <a:lnTo>
                    <a:pt x="547" y="128"/>
                  </a:lnTo>
                  <a:lnTo>
                    <a:pt x="518" y="128"/>
                  </a:lnTo>
                  <a:lnTo>
                    <a:pt x="504" y="128"/>
                  </a:lnTo>
                  <a:lnTo>
                    <a:pt x="518" y="142"/>
                  </a:lnTo>
                  <a:lnTo>
                    <a:pt x="504" y="142"/>
                  </a:lnTo>
                  <a:lnTo>
                    <a:pt x="491" y="158"/>
                  </a:lnTo>
                  <a:lnTo>
                    <a:pt x="491" y="171"/>
                  </a:lnTo>
                  <a:lnTo>
                    <a:pt x="475" y="142"/>
                  </a:lnTo>
                  <a:lnTo>
                    <a:pt x="461" y="128"/>
                  </a:lnTo>
                  <a:lnTo>
                    <a:pt x="432" y="128"/>
                  </a:lnTo>
                  <a:lnTo>
                    <a:pt x="446" y="115"/>
                  </a:lnTo>
                  <a:lnTo>
                    <a:pt x="461" y="99"/>
                  </a:lnTo>
                  <a:lnTo>
                    <a:pt x="446" y="86"/>
                  </a:lnTo>
                  <a:lnTo>
                    <a:pt x="419" y="86"/>
                  </a:lnTo>
                  <a:lnTo>
                    <a:pt x="390" y="72"/>
                  </a:lnTo>
                  <a:lnTo>
                    <a:pt x="374" y="72"/>
                  </a:lnTo>
                  <a:lnTo>
                    <a:pt x="361" y="57"/>
                  </a:lnTo>
                  <a:lnTo>
                    <a:pt x="345" y="57"/>
                  </a:lnTo>
                  <a:lnTo>
                    <a:pt x="345" y="43"/>
                  </a:lnTo>
                  <a:lnTo>
                    <a:pt x="345" y="28"/>
                  </a:lnTo>
                  <a:lnTo>
                    <a:pt x="345" y="0"/>
                  </a:lnTo>
                  <a:lnTo>
                    <a:pt x="332" y="0"/>
                  </a:lnTo>
                  <a:lnTo>
                    <a:pt x="302" y="0"/>
                  </a:lnTo>
                  <a:lnTo>
                    <a:pt x="302" y="14"/>
                  </a:lnTo>
                  <a:lnTo>
                    <a:pt x="289" y="28"/>
                  </a:lnTo>
                  <a:lnTo>
                    <a:pt x="273" y="28"/>
                  </a:lnTo>
                  <a:lnTo>
                    <a:pt x="273" y="14"/>
                  </a:lnTo>
                  <a:lnTo>
                    <a:pt x="260" y="0"/>
                  </a:lnTo>
                  <a:lnTo>
                    <a:pt x="229" y="14"/>
                  </a:lnTo>
                  <a:lnTo>
                    <a:pt x="215" y="28"/>
                  </a:lnTo>
                  <a:lnTo>
                    <a:pt x="202" y="43"/>
                  </a:lnTo>
                  <a:lnTo>
                    <a:pt x="157" y="72"/>
                  </a:lnTo>
                  <a:lnTo>
                    <a:pt x="143" y="72"/>
                  </a:lnTo>
                  <a:lnTo>
                    <a:pt x="128" y="86"/>
                  </a:lnTo>
                  <a:lnTo>
                    <a:pt x="116" y="86"/>
                  </a:lnTo>
                  <a:lnTo>
                    <a:pt x="85" y="99"/>
                  </a:lnTo>
                  <a:lnTo>
                    <a:pt x="56" y="99"/>
                  </a:lnTo>
                  <a:lnTo>
                    <a:pt x="43" y="86"/>
                  </a:lnTo>
                  <a:lnTo>
                    <a:pt x="13" y="99"/>
                  </a:lnTo>
                  <a:lnTo>
                    <a:pt x="13" y="86"/>
                  </a:lnTo>
                  <a:lnTo>
                    <a:pt x="0" y="72"/>
                  </a:lnTo>
                  <a:lnTo>
                    <a:pt x="0" y="99"/>
                  </a:lnTo>
                  <a:lnTo>
                    <a:pt x="13" y="128"/>
                  </a:lnTo>
                  <a:lnTo>
                    <a:pt x="29" y="128"/>
                  </a:lnTo>
                  <a:lnTo>
                    <a:pt x="29" y="158"/>
                  </a:lnTo>
                  <a:lnTo>
                    <a:pt x="43" y="171"/>
                  </a:lnTo>
                  <a:lnTo>
                    <a:pt x="56" y="187"/>
                  </a:lnTo>
                  <a:lnTo>
                    <a:pt x="56" y="216"/>
                  </a:lnTo>
                  <a:lnTo>
                    <a:pt x="56" y="229"/>
                  </a:lnTo>
                  <a:lnTo>
                    <a:pt x="72" y="243"/>
                  </a:lnTo>
                  <a:lnTo>
                    <a:pt x="85" y="272"/>
                  </a:lnTo>
                  <a:lnTo>
                    <a:pt x="101" y="301"/>
                  </a:lnTo>
                  <a:lnTo>
                    <a:pt x="116" y="317"/>
                  </a:lnTo>
                  <a:lnTo>
                    <a:pt x="128" y="317"/>
                  </a:lnTo>
                  <a:lnTo>
                    <a:pt x="140" y="332"/>
                  </a:lnTo>
                  <a:lnTo>
                    <a:pt x="151" y="344"/>
                  </a:lnTo>
                  <a:lnTo>
                    <a:pt x="163" y="359"/>
                  </a:lnTo>
                  <a:lnTo>
                    <a:pt x="173" y="373"/>
                  </a:lnTo>
                  <a:lnTo>
                    <a:pt x="186" y="373"/>
                  </a:lnTo>
                  <a:lnTo>
                    <a:pt x="202" y="386"/>
                  </a:lnTo>
                  <a:lnTo>
                    <a:pt x="229" y="386"/>
                  </a:lnTo>
                  <a:lnTo>
                    <a:pt x="260" y="386"/>
                  </a:lnTo>
                  <a:lnTo>
                    <a:pt x="273" y="373"/>
                  </a:lnTo>
                  <a:lnTo>
                    <a:pt x="273" y="357"/>
                  </a:lnTo>
                  <a:lnTo>
                    <a:pt x="279" y="352"/>
                  </a:lnTo>
                  <a:lnTo>
                    <a:pt x="289" y="344"/>
                  </a:lnTo>
                  <a:lnTo>
                    <a:pt x="316" y="344"/>
                  </a:lnTo>
                  <a:lnTo>
                    <a:pt x="332" y="344"/>
                  </a:lnTo>
                  <a:lnTo>
                    <a:pt x="345" y="344"/>
                  </a:lnTo>
                  <a:lnTo>
                    <a:pt x="361" y="357"/>
                  </a:lnTo>
                  <a:lnTo>
                    <a:pt x="374" y="357"/>
                  </a:lnTo>
                  <a:lnTo>
                    <a:pt x="403" y="357"/>
                  </a:lnTo>
                  <a:lnTo>
                    <a:pt x="411" y="373"/>
                  </a:lnTo>
                  <a:lnTo>
                    <a:pt x="421" y="381"/>
                  </a:lnTo>
                  <a:lnTo>
                    <a:pt x="425" y="390"/>
                  </a:lnTo>
                  <a:lnTo>
                    <a:pt x="446" y="402"/>
                  </a:lnTo>
                  <a:lnTo>
                    <a:pt x="460" y="406"/>
                  </a:lnTo>
                  <a:lnTo>
                    <a:pt x="477" y="406"/>
                  </a:lnTo>
                  <a:lnTo>
                    <a:pt x="485" y="417"/>
                  </a:lnTo>
                  <a:lnTo>
                    <a:pt x="481" y="429"/>
                  </a:lnTo>
                  <a:lnTo>
                    <a:pt x="498" y="450"/>
                  </a:lnTo>
                  <a:lnTo>
                    <a:pt x="477" y="460"/>
                  </a:lnTo>
                  <a:lnTo>
                    <a:pt x="494" y="487"/>
                  </a:lnTo>
                  <a:lnTo>
                    <a:pt x="518" y="489"/>
                  </a:lnTo>
                  <a:lnTo>
                    <a:pt x="533" y="503"/>
                  </a:lnTo>
                  <a:lnTo>
                    <a:pt x="547" y="512"/>
                  </a:lnTo>
                  <a:lnTo>
                    <a:pt x="560" y="524"/>
                  </a:lnTo>
                  <a:lnTo>
                    <a:pt x="576" y="530"/>
                  </a:lnTo>
                  <a:lnTo>
                    <a:pt x="605" y="538"/>
                  </a:lnTo>
                  <a:lnTo>
                    <a:pt x="621" y="532"/>
                  </a:lnTo>
                  <a:lnTo>
                    <a:pt x="634" y="530"/>
                  </a:lnTo>
                  <a:lnTo>
                    <a:pt x="638" y="528"/>
                  </a:lnTo>
                  <a:lnTo>
                    <a:pt x="663" y="520"/>
                  </a:lnTo>
                  <a:lnTo>
                    <a:pt x="675" y="520"/>
                  </a:lnTo>
                  <a:lnTo>
                    <a:pt x="688" y="516"/>
                  </a:lnTo>
                  <a:lnTo>
                    <a:pt x="692" y="503"/>
                  </a:lnTo>
                  <a:lnTo>
                    <a:pt x="700" y="491"/>
                  </a:lnTo>
                  <a:lnTo>
                    <a:pt x="708" y="489"/>
                  </a:lnTo>
                  <a:lnTo>
                    <a:pt x="735" y="489"/>
                  </a:lnTo>
                  <a:lnTo>
                    <a:pt x="750" y="489"/>
                  </a:lnTo>
                  <a:lnTo>
                    <a:pt x="764" y="489"/>
                  </a:lnTo>
                  <a:lnTo>
                    <a:pt x="791" y="474"/>
                  </a:lnTo>
                  <a:lnTo>
                    <a:pt x="807" y="460"/>
                  </a:lnTo>
                  <a:lnTo>
                    <a:pt x="836" y="445"/>
                  </a:lnTo>
                  <a:lnTo>
                    <a:pt x="851" y="429"/>
                  </a:lnTo>
                  <a:lnTo>
                    <a:pt x="865" y="415"/>
                  </a:lnTo>
                  <a:lnTo>
                    <a:pt x="865" y="402"/>
                  </a:lnTo>
                  <a:lnTo>
                    <a:pt x="880" y="386"/>
                  </a:lnTo>
                  <a:lnTo>
                    <a:pt x="894" y="386"/>
                  </a:lnTo>
                  <a:lnTo>
                    <a:pt x="908" y="386"/>
                  </a:lnTo>
                  <a:lnTo>
                    <a:pt x="939" y="386"/>
                  </a:lnTo>
                  <a:lnTo>
                    <a:pt x="952" y="386"/>
                  </a:lnTo>
                  <a:lnTo>
                    <a:pt x="958" y="390"/>
                  </a:lnTo>
                  <a:lnTo>
                    <a:pt x="968" y="390"/>
                  </a:lnTo>
                  <a:lnTo>
                    <a:pt x="968" y="402"/>
                  </a:lnTo>
                  <a:lnTo>
                    <a:pt x="995" y="402"/>
                  </a:lnTo>
                  <a:lnTo>
                    <a:pt x="1008" y="415"/>
                  </a:lnTo>
                  <a:lnTo>
                    <a:pt x="1041" y="400"/>
                  </a:lnTo>
                  <a:lnTo>
                    <a:pt x="1063" y="42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1" name="Freeform 1089">
              <a:extLst>
                <a:ext uri="{FF2B5EF4-FFF2-40B4-BE49-F238E27FC236}">
                  <a16:creationId xmlns:a16="http://schemas.microsoft.com/office/drawing/2014/main" id="{BF672F40-0238-21FF-7E00-D354D0228D91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5521286" y="4231501"/>
              <a:ext cx="794424" cy="449342"/>
            </a:xfrm>
            <a:custGeom>
              <a:avLst/>
              <a:gdLst>
                <a:gd name="T0" fmla="*/ 135296 w 730"/>
                <a:gd name="T1" fmla="*/ 107125 h 458"/>
                <a:gd name="T2" fmla="*/ 171767 w 730"/>
                <a:gd name="T3" fmla="*/ 121974 h 458"/>
                <a:gd name="T4" fmla="*/ 203533 w 730"/>
                <a:gd name="T5" fmla="*/ 150611 h 458"/>
                <a:gd name="T6" fmla="*/ 256475 w 730"/>
                <a:gd name="T7" fmla="*/ 150611 h 458"/>
                <a:gd name="T8" fmla="*/ 278828 w 730"/>
                <a:gd name="T9" fmla="*/ 150611 h 458"/>
                <a:gd name="T10" fmla="*/ 338829 w 730"/>
                <a:gd name="T11" fmla="*/ 137884 h 458"/>
                <a:gd name="T12" fmla="*/ 338829 w 730"/>
                <a:gd name="T13" fmla="*/ 119853 h 458"/>
                <a:gd name="T14" fmla="*/ 365888 w 730"/>
                <a:gd name="T15" fmla="*/ 102882 h 458"/>
                <a:gd name="T16" fmla="*/ 407065 w 730"/>
                <a:gd name="T17" fmla="*/ 107125 h 458"/>
                <a:gd name="T18" fmla="*/ 458831 w 730"/>
                <a:gd name="T19" fmla="*/ 91215 h 458"/>
                <a:gd name="T20" fmla="*/ 509420 w 730"/>
                <a:gd name="T21" fmla="*/ 62578 h 458"/>
                <a:gd name="T22" fmla="*/ 543538 w 730"/>
                <a:gd name="T23" fmla="*/ 30759 h 458"/>
                <a:gd name="T24" fmla="*/ 562362 w 730"/>
                <a:gd name="T25" fmla="*/ 0 h 458"/>
                <a:gd name="T26" fmla="*/ 596480 w 730"/>
                <a:gd name="T27" fmla="*/ 0 h 458"/>
                <a:gd name="T28" fmla="*/ 645892 w 730"/>
                <a:gd name="T29" fmla="*/ 0 h 458"/>
                <a:gd name="T30" fmla="*/ 677658 w 730"/>
                <a:gd name="T31" fmla="*/ 0 h 458"/>
                <a:gd name="T32" fmla="*/ 696482 w 730"/>
                <a:gd name="T33" fmla="*/ 14849 h 458"/>
                <a:gd name="T34" fmla="*/ 747071 w 730"/>
                <a:gd name="T35" fmla="*/ 14849 h 458"/>
                <a:gd name="T36" fmla="*/ 788248 w 730"/>
                <a:gd name="T37" fmla="*/ 45608 h 458"/>
                <a:gd name="T38" fmla="*/ 820013 w 730"/>
                <a:gd name="T39" fmla="*/ 45608 h 458"/>
                <a:gd name="T40" fmla="*/ 858837 w 730"/>
                <a:gd name="T41" fmla="*/ 72124 h 458"/>
                <a:gd name="T42" fmla="*/ 854131 w 730"/>
                <a:gd name="T43" fmla="*/ 115610 h 458"/>
                <a:gd name="T44" fmla="*/ 803542 w 730"/>
                <a:gd name="T45" fmla="*/ 150611 h 458"/>
                <a:gd name="T46" fmla="*/ 769424 w 730"/>
                <a:gd name="T47" fmla="*/ 165460 h 458"/>
                <a:gd name="T48" fmla="*/ 751776 w 730"/>
                <a:gd name="T49" fmla="*/ 216371 h 458"/>
                <a:gd name="T50" fmla="*/ 735306 w 730"/>
                <a:gd name="T51" fmla="*/ 247130 h 458"/>
                <a:gd name="T52" fmla="*/ 705893 w 730"/>
                <a:gd name="T53" fmla="*/ 304405 h 458"/>
                <a:gd name="T54" fmla="*/ 671775 w 730"/>
                <a:gd name="T55" fmla="*/ 325618 h 458"/>
                <a:gd name="T56" fmla="*/ 643540 w 730"/>
                <a:gd name="T57" fmla="*/ 360619 h 458"/>
                <a:gd name="T58" fmla="*/ 618833 w 730"/>
                <a:gd name="T59" fmla="*/ 385014 h 458"/>
                <a:gd name="T60" fmla="*/ 601186 w 730"/>
                <a:gd name="T61" fmla="*/ 411530 h 458"/>
                <a:gd name="T62" fmla="*/ 525891 w 730"/>
                <a:gd name="T63" fmla="*/ 395620 h 458"/>
                <a:gd name="T64" fmla="*/ 509420 w 730"/>
                <a:gd name="T65" fmla="*/ 409409 h 458"/>
                <a:gd name="T66" fmla="*/ 458831 w 730"/>
                <a:gd name="T67" fmla="*/ 426379 h 458"/>
                <a:gd name="T68" fmla="*/ 407065 w 730"/>
                <a:gd name="T69" fmla="*/ 426379 h 458"/>
                <a:gd name="T70" fmla="*/ 356476 w 730"/>
                <a:gd name="T71" fmla="*/ 440167 h 458"/>
                <a:gd name="T72" fmla="*/ 324711 w 730"/>
                <a:gd name="T73" fmla="*/ 457138 h 458"/>
                <a:gd name="T74" fmla="*/ 290593 w 730"/>
                <a:gd name="T75" fmla="*/ 485775 h 458"/>
                <a:gd name="T76" fmla="*/ 237651 w 730"/>
                <a:gd name="T77" fmla="*/ 471987 h 458"/>
                <a:gd name="T78" fmla="*/ 203533 w 730"/>
                <a:gd name="T79" fmla="*/ 471987 h 458"/>
                <a:gd name="T80" fmla="*/ 171767 w 730"/>
                <a:gd name="T81" fmla="*/ 457138 h 458"/>
                <a:gd name="T82" fmla="*/ 152944 w 730"/>
                <a:gd name="T83" fmla="*/ 440167 h 458"/>
                <a:gd name="T84" fmla="*/ 118825 w 730"/>
                <a:gd name="T85" fmla="*/ 426379 h 458"/>
                <a:gd name="T86" fmla="*/ 84707 w 730"/>
                <a:gd name="T87" fmla="*/ 395620 h 458"/>
                <a:gd name="T88" fmla="*/ 69413 w 730"/>
                <a:gd name="T89" fmla="*/ 364862 h 458"/>
                <a:gd name="T90" fmla="*/ 50589 w 730"/>
                <a:gd name="T91" fmla="*/ 336224 h 458"/>
                <a:gd name="T92" fmla="*/ 35295 w 730"/>
                <a:gd name="T93" fmla="*/ 304405 h 458"/>
                <a:gd name="T94" fmla="*/ 0 w 730"/>
                <a:gd name="T95" fmla="*/ 319254 h 458"/>
                <a:gd name="T96" fmla="*/ 16471 w 730"/>
                <a:gd name="T97" fmla="*/ 273646 h 458"/>
                <a:gd name="T98" fmla="*/ 50589 w 730"/>
                <a:gd name="T99" fmla="*/ 242888 h 458"/>
                <a:gd name="T100" fmla="*/ 69413 w 730"/>
                <a:gd name="T101" fmla="*/ 212129 h 458"/>
                <a:gd name="T102" fmla="*/ 69413 w 730"/>
                <a:gd name="T103" fmla="*/ 183491 h 458"/>
                <a:gd name="T104" fmla="*/ 50589 w 730"/>
                <a:gd name="T105" fmla="*/ 150611 h 458"/>
                <a:gd name="T106" fmla="*/ 89413 w 730"/>
                <a:gd name="T107" fmla="*/ 142126 h 458"/>
                <a:gd name="T108" fmla="*/ 103531 w 730"/>
                <a:gd name="T109" fmla="*/ 161218 h 458"/>
                <a:gd name="T110" fmla="*/ 118825 w 730"/>
                <a:gd name="T111" fmla="*/ 135762 h 458"/>
                <a:gd name="T112" fmla="*/ 98825 w 730"/>
                <a:gd name="T113" fmla="*/ 82730 h 4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30" h="458">
                  <a:moveTo>
                    <a:pt x="84" y="78"/>
                  </a:moveTo>
                  <a:lnTo>
                    <a:pt x="115" y="101"/>
                  </a:lnTo>
                  <a:lnTo>
                    <a:pt x="130" y="115"/>
                  </a:lnTo>
                  <a:lnTo>
                    <a:pt x="146" y="115"/>
                  </a:lnTo>
                  <a:lnTo>
                    <a:pt x="160" y="128"/>
                  </a:lnTo>
                  <a:lnTo>
                    <a:pt x="173" y="142"/>
                  </a:lnTo>
                  <a:lnTo>
                    <a:pt x="202" y="142"/>
                  </a:lnTo>
                  <a:lnTo>
                    <a:pt x="218" y="142"/>
                  </a:lnTo>
                  <a:lnTo>
                    <a:pt x="231" y="142"/>
                  </a:lnTo>
                  <a:lnTo>
                    <a:pt x="237" y="142"/>
                  </a:lnTo>
                  <a:lnTo>
                    <a:pt x="274" y="130"/>
                  </a:lnTo>
                  <a:lnTo>
                    <a:pt x="288" y="130"/>
                  </a:lnTo>
                  <a:lnTo>
                    <a:pt x="278" y="119"/>
                  </a:lnTo>
                  <a:lnTo>
                    <a:pt x="288" y="113"/>
                  </a:lnTo>
                  <a:lnTo>
                    <a:pt x="288" y="101"/>
                  </a:lnTo>
                  <a:lnTo>
                    <a:pt x="311" y="97"/>
                  </a:lnTo>
                  <a:lnTo>
                    <a:pt x="332" y="101"/>
                  </a:lnTo>
                  <a:lnTo>
                    <a:pt x="346" y="101"/>
                  </a:lnTo>
                  <a:lnTo>
                    <a:pt x="361" y="101"/>
                  </a:lnTo>
                  <a:lnTo>
                    <a:pt x="390" y="86"/>
                  </a:lnTo>
                  <a:lnTo>
                    <a:pt x="404" y="72"/>
                  </a:lnTo>
                  <a:lnTo>
                    <a:pt x="433" y="59"/>
                  </a:lnTo>
                  <a:lnTo>
                    <a:pt x="447" y="43"/>
                  </a:lnTo>
                  <a:lnTo>
                    <a:pt x="462" y="29"/>
                  </a:lnTo>
                  <a:lnTo>
                    <a:pt x="462" y="14"/>
                  </a:lnTo>
                  <a:lnTo>
                    <a:pt x="478" y="0"/>
                  </a:lnTo>
                  <a:lnTo>
                    <a:pt x="491" y="0"/>
                  </a:lnTo>
                  <a:lnTo>
                    <a:pt x="507" y="0"/>
                  </a:lnTo>
                  <a:lnTo>
                    <a:pt x="536" y="0"/>
                  </a:lnTo>
                  <a:lnTo>
                    <a:pt x="549" y="0"/>
                  </a:lnTo>
                  <a:lnTo>
                    <a:pt x="565" y="0"/>
                  </a:lnTo>
                  <a:lnTo>
                    <a:pt x="576" y="0"/>
                  </a:lnTo>
                  <a:lnTo>
                    <a:pt x="576" y="14"/>
                  </a:lnTo>
                  <a:lnTo>
                    <a:pt x="592" y="14"/>
                  </a:lnTo>
                  <a:lnTo>
                    <a:pt x="606" y="29"/>
                  </a:lnTo>
                  <a:lnTo>
                    <a:pt x="635" y="14"/>
                  </a:lnTo>
                  <a:lnTo>
                    <a:pt x="664" y="29"/>
                  </a:lnTo>
                  <a:lnTo>
                    <a:pt x="670" y="43"/>
                  </a:lnTo>
                  <a:lnTo>
                    <a:pt x="681" y="39"/>
                  </a:lnTo>
                  <a:lnTo>
                    <a:pt x="697" y="43"/>
                  </a:lnTo>
                  <a:lnTo>
                    <a:pt x="706" y="59"/>
                  </a:lnTo>
                  <a:lnTo>
                    <a:pt x="730" y="68"/>
                  </a:lnTo>
                  <a:lnTo>
                    <a:pt x="730" y="84"/>
                  </a:lnTo>
                  <a:lnTo>
                    <a:pt x="726" y="109"/>
                  </a:lnTo>
                  <a:lnTo>
                    <a:pt x="704" y="130"/>
                  </a:lnTo>
                  <a:lnTo>
                    <a:pt x="683" y="142"/>
                  </a:lnTo>
                  <a:lnTo>
                    <a:pt x="670" y="152"/>
                  </a:lnTo>
                  <a:lnTo>
                    <a:pt x="654" y="156"/>
                  </a:lnTo>
                  <a:lnTo>
                    <a:pt x="642" y="177"/>
                  </a:lnTo>
                  <a:lnTo>
                    <a:pt x="639" y="204"/>
                  </a:lnTo>
                  <a:lnTo>
                    <a:pt x="629" y="216"/>
                  </a:lnTo>
                  <a:lnTo>
                    <a:pt x="625" y="233"/>
                  </a:lnTo>
                  <a:lnTo>
                    <a:pt x="617" y="270"/>
                  </a:lnTo>
                  <a:lnTo>
                    <a:pt x="600" y="287"/>
                  </a:lnTo>
                  <a:lnTo>
                    <a:pt x="592" y="303"/>
                  </a:lnTo>
                  <a:lnTo>
                    <a:pt x="571" y="307"/>
                  </a:lnTo>
                  <a:lnTo>
                    <a:pt x="571" y="324"/>
                  </a:lnTo>
                  <a:lnTo>
                    <a:pt x="547" y="340"/>
                  </a:lnTo>
                  <a:lnTo>
                    <a:pt x="544" y="348"/>
                  </a:lnTo>
                  <a:lnTo>
                    <a:pt x="526" y="363"/>
                  </a:lnTo>
                  <a:lnTo>
                    <a:pt x="518" y="377"/>
                  </a:lnTo>
                  <a:lnTo>
                    <a:pt x="511" y="388"/>
                  </a:lnTo>
                  <a:lnTo>
                    <a:pt x="462" y="386"/>
                  </a:lnTo>
                  <a:lnTo>
                    <a:pt x="447" y="373"/>
                  </a:lnTo>
                  <a:lnTo>
                    <a:pt x="433" y="373"/>
                  </a:lnTo>
                  <a:lnTo>
                    <a:pt x="433" y="386"/>
                  </a:lnTo>
                  <a:lnTo>
                    <a:pt x="404" y="402"/>
                  </a:lnTo>
                  <a:lnTo>
                    <a:pt x="390" y="402"/>
                  </a:lnTo>
                  <a:lnTo>
                    <a:pt x="377" y="386"/>
                  </a:lnTo>
                  <a:lnTo>
                    <a:pt x="346" y="402"/>
                  </a:lnTo>
                  <a:lnTo>
                    <a:pt x="332" y="415"/>
                  </a:lnTo>
                  <a:lnTo>
                    <a:pt x="303" y="415"/>
                  </a:lnTo>
                  <a:lnTo>
                    <a:pt x="288" y="415"/>
                  </a:lnTo>
                  <a:lnTo>
                    <a:pt x="276" y="431"/>
                  </a:lnTo>
                  <a:lnTo>
                    <a:pt x="260" y="445"/>
                  </a:lnTo>
                  <a:lnTo>
                    <a:pt x="247" y="458"/>
                  </a:lnTo>
                  <a:lnTo>
                    <a:pt x="231" y="458"/>
                  </a:lnTo>
                  <a:lnTo>
                    <a:pt x="202" y="445"/>
                  </a:lnTo>
                  <a:lnTo>
                    <a:pt x="189" y="445"/>
                  </a:lnTo>
                  <a:lnTo>
                    <a:pt x="173" y="445"/>
                  </a:lnTo>
                  <a:lnTo>
                    <a:pt x="160" y="445"/>
                  </a:lnTo>
                  <a:lnTo>
                    <a:pt x="146" y="431"/>
                  </a:lnTo>
                  <a:lnTo>
                    <a:pt x="130" y="431"/>
                  </a:lnTo>
                  <a:lnTo>
                    <a:pt x="130" y="415"/>
                  </a:lnTo>
                  <a:lnTo>
                    <a:pt x="115" y="415"/>
                  </a:lnTo>
                  <a:lnTo>
                    <a:pt x="101" y="402"/>
                  </a:lnTo>
                  <a:lnTo>
                    <a:pt x="88" y="386"/>
                  </a:lnTo>
                  <a:lnTo>
                    <a:pt x="72" y="373"/>
                  </a:lnTo>
                  <a:lnTo>
                    <a:pt x="59" y="359"/>
                  </a:lnTo>
                  <a:lnTo>
                    <a:pt x="59" y="344"/>
                  </a:lnTo>
                  <a:lnTo>
                    <a:pt x="59" y="330"/>
                  </a:lnTo>
                  <a:lnTo>
                    <a:pt x="43" y="317"/>
                  </a:lnTo>
                  <a:lnTo>
                    <a:pt x="30" y="301"/>
                  </a:lnTo>
                  <a:lnTo>
                    <a:pt x="30" y="287"/>
                  </a:lnTo>
                  <a:lnTo>
                    <a:pt x="0" y="287"/>
                  </a:lnTo>
                  <a:lnTo>
                    <a:pt x="0" y="301"/>
                  </a:lnTo>
                  <a:lnTo>
                    <a:pt x="0" y="287"/>
                  </a:lnTo>
                  <a:lnTo>
                    <a:pt x="14" y="258"/>
                  </a:lnTo>
                  <a:lnTo>
                    <a:pt x="30" y="258"/>
                  </a:lnTo>
                  <a:lnTo>
                    <a:pt x="43" y="229"/>
                  </a:lnTo>
                  <a:lnTo>
                    <a:pt x="43" y="200"/>
                  </a:lnTo>
                  <a:lnTo>
                    <a:pt x="59" y="200"/>
                  </a:lnTo>
                  <a:lnTo>
                    <a:pt x="59" y="187"/>
                  </a:lnTo>
                  <a:lnTo>
                    <a:pt x="59" y="173"/>
                  </a:lnTo>
                  <a:lnTo>
                    <a:pt x="43" y="157"/>
                  </a:lnTo>
                  <a:lnTo>
                    <a:pt x="43" y="142"/>
                  </a:lnTo>
                  <a:lnTo>
                    <a:pt x="59" y="142"/>
                  </a:lnTo>
                  <a:lnTo>
                    <a:pt x="76" y="134"/>
                  </a:lnTo>
                  <a:lnTo>
                    <a:pt x="72" y="146"/>
                  </a:lnTo>
                  <a:lnTo>
                    <a:pt x="88" y="152"/>
                  </a:lnTo>
                  <a:lnTo>
                    <a:pt x="88" y="142"/>
                  </a:lnTo>
                  <a:lnTo>
                    <a:pt x="101" y="128"/>
                  </a:lnTo>
                  <a:lnTo>
                    <a:pt x="92" y="101"/>
                  </a:lnTo>
                  <a:lnTo>
                    <a:pt x="84" y="7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2" name="Freeform 1091">
              <a:extLst>
                <a:ext uri="{FF2B5EF4-FFF2-40B4-BE49-F238E27FC236}">
                  <a16:creationId xmlns:a16="http://schemas.microsoft.com/office/drawing/2014/main" id="{F4B750FC-9724-E7D0-EA17-E6D671909E3F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6402349" y="5679380"/>
              <a:ext cx="220266" cy="139502"/>
            </a:xfrm>
            <a:custGeom>
              <a:avLst/>
              <a:gdLst>
                <a:gd name="T0" fmla="*/ 0 w 202"/>
                <a:gd name="T1" fmla="*/ 12745 h 142"/>
                <a:gd name="T2" fmla="*/ 34186 w 202"/>
                <a:gd name="T3" fmla="*/ 0 h 142"/>
                <a:gd name="T4" fmla="*/ 53048 w 202"/>
                <a:gd name="T5" fmla="*/ 0 h 142"/>
                <a:gd name="T6" fmla="*/ 68373 w 202"/>
                <a:gd name="T7" fmla="*/ 12745 h 142"/>
                <a:gd name="T8" fmla="*/ 84876 w 202"/>
                <a:gd name="T9" fmla="*/ 28676 h 142"/>
                <a:gd name="T10" fmla="*/ 119062 w 202"/>
                <a:gd name="T11" fmla="*/ 28676 h 142"/>
                <a:gd name="T12" fmla="*/ 153249 w 202"/>
                <a:gd name="T13" fmla="*/ 43545 h 142"/>
                <a:gd name="T14" fmla="*/ 169752 w 202"/>
                <a:gd name="T15" fmla="*/ 60538 h 142"/>
                <a:gd name="T16" fmla="*/ 185077 w 202"/>
                <a:gd name="T17" fmla="*/ 60538 h 142"/>
                <a:gd name="T18" fmla="*/ 203939 w 202"/>
                <a:gd name="T19" fmla="*/ 74344 h 142"/>
                <a:gd name="T20" fmla="*/ 203939 w 202"/>
                <a:gd name="T21" fmla="*/ 89213 h 142"/>
                <a:gd name="T22" fmla="*/ 221621 w 202"/>
                <a:gd name="T23" fmla="*/ 103020 h 142"/>
                <a:gd name="T24" fmla="*/ 238125 w 202"/>
                <a:gd name="T25" fmla="*/ 120013 h 142"/>
                <a:gd name="T26" fmla="*/ 238125 w 202"/>
                <a:gd name="T27" fmla="*/ 150813 h 142"/>
                <a:gd name="T28" fmla="*/ 221621 w 202"/>
                <a:gd name="T29" fmla="*/ 150813 h 142"/>
                <a:gd name="T30" fmla="*/ 203939 w 202"/>
                <a:gd name="T31" fmla="*/ 120013 h 142"/>
                <a:gd name="T32" fmla="*/ 185077 w 202"/>
                <a:gd name="T33" fmla="*/ 103020 h 142"/>
                <a:gd name="T34" fmla="*/ 169752 w 202"/>
                <a:gd name="T35" fmla="*/ 89213 h 142"/>
                <a:gd name="T36" fmla="*/ 135566 w 202"/>
                <a:gd name="T37" fmla="*/ 74344 h 142"/>
                <a:gd name="T38" fmla="*/ 119062 w 202"/>
                <a:gd name="T39" fmla="*/ 60538 h 142"/>
                <a:gd name="T40" fmla="*/ 84876 w 202"/>
                <a:gd name="T41" fmla="*/ 43545 h 142"/>
                <a:gd name="T42" fmla="*/ 68373 w 202"/>
                <a:gd name="T43" fmla="*/ 28676 h 142"/>
                <a:gd name="T44" fmla="*/ 34186 w 202"/>
                <a:gd name="T45" fmla="*/ 28676 h 142"/>
                <a:gd name="T46" fmla="*/ 16504 w 202"/>
                <a:gd name="T47" fmla="*/ 28676 h 142"/>
                <a:gd name="T48" fmla="*/ 0 w 202"/>
                <a:gd name="T49" fmla="*/ 12745 h 142"/>
                <a:gd name="T50" fmla="*/ 0 w 202"/>
                <a:gd name="T51" fmla="*/ 12745 h 1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2">
                  <a:moveTo>
                    <a:pt x="0" y="12"/>
                  </a:moveTo>
                  <a:lnTo>
                    <a:pt x="29" y="0"/>
                  </a:lnTo>
                  <a:lnTo>
                    <a:pt x="45" y="0"/>
                  </a:lnTo>
                  <a:lnTo>
                    <a:pt x="58" y="12"/>
                  </a:lnTo>
                  <a:lnTo>
                    <a:pt x="72" y="27"/>
                  </a:lnTo>
                  <a:lnTo>
                    <a:pt x="101" y="27"/>
                  </a:lnTo>
                  <a:lnTo>
                    <a:pt x="130" y="41"/>
                  </a:lnTo>
                  <a:lnTo>
                    <a:pt x="144" y="57"/>
                  </a:lnTo>
                  <a:lnTo>
                    <a:pt x="157" y="57"/>
                  </a:lnTo>
                  <a:lnTo>
                    <a:pt x="173" y="70"/>
                  </a:lnTo>
                  <a:lnTo>
                    <a:pt x="173" y="84"/>
                  </a:lnTo>
                  <a:lnTo>
                    <a:pt x="188" y="97"/>
                  </a:lnTo>
                  <a:lnTo>
                    <a:pt x="202" y="113"/>
                  </a:lnTo>
                  <a:lnTo>
                    <a:pt x="202" y="142"/>
                  </a:lnTo>
                  <a:lnTo>
                    <a:pt x="188" y="142"/>
                  </a:lnTo>
                  <a:lnTo>
                    <a:pt x="173" y="113"/>
                  </a:lnTo>
                  <a:lnTo>
                    <a:pt x="157" y="97"/>
                  </a:lnTo>
                  <a:lnTo>
                    <a:pt x="144" y="84"/>
                  </a:lnTo>
                  <a:lnTo>
                    <a:pt x="115" y="70"/>
                  </a:lnTo>
                  <a:lnTo>
                    <a:pt x="101" y="57"/>
                  </a:lnTo>
                  <a:lnTo>
                    <a:pt x="72" y="41"/>
                  </a:lnTo>
                  <a:lnTo>
                    <a:pt x="58" y="27"/>
                  </a:lnTo>
                  <a:lnTo>
                    <a:pt x="29" y="27"/>
                  </a:lnTo>
                  <a:lnTo>
                    <a:pt x="14" y="27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3" name="Freeform 1093">
              <a:extLst>
                <a:ext uri="{FF2B5EF4-FFF2-40B4-BE49-F238E27FC236}">
                  <a16:creationId xmlns:a16="http://schemas.microsoft.com/office/drawing/2014/main" id="{5868C551-72EF-415C-95C1-6CB7E60A8AFC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17529 w 72"/>
                <a:gd name="T35" fmla="*/ 9207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4" name="Freeform 1094">
              <a:extLst>
                <a:ext uri="{FF2B5EF4-FFF2-40B4-BE49-F238E27FC236}">
                  <a16:creationId xmlns:a16="http://schemas.microsoft.com/office/drawing/2014/main" id="{A98EA26A-C952-F1B1-14F9-9C91EB59C561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5" name="Freeform 1096">
              <a:extLst>
                <a:ext uri="{FF2B5EF4-FFF2-40B4-BE49-F238E27FC236}">
                  <a16:creationId xmlns:a16="http://schemas.microsoft.com/office/drawing/2014/main" id="{2FF15B78-F42A-6C03-732F-17A6A313468B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5199697" y="1162466"/>
              <a:ext cx="1086644" cy="2036723"/>
            </a:xfrm>
            <a:custGeom>
              <a:avLst/>
              <a:gdLst>
                <a:gd name="T0" fmla="*/ 1139330 w 995"/>
                <a:gd name="T1" fmla="*/ 400145 h 2069"/>
                <a:gd name="T2" fmla="*/ 1139330 w 995"/>
                <a:gd name="T3" fmla="*/ 290531 h 2069"/>
                <a:gd name="T4" fmla="*/ 1087382 w 995"/>
                <a:gd name="T5" fmla="*/ 228806 h 2069"/>
                <a:gd name="T6" fmla="*/ 1105091 w 995"/>
                <a:gd name="T7" fmla="*/ 153247 h 2069"/>
                <a:gd name="T8" fmla="*/ 1004736 w 995"/>
                <a:gd name="T9" fmla="*/ 76624 h 2069"/>
                <a:gd name="T10" fmla="*/ 919729 w 995"/>
                <a:gd name="T11" fmla="*/ 17027 h 2069"/>
                <a:gd name="T12" fmla="*/ 851251 w 995"/>
                <a:gd name="T13" fmla="*/ 61725 h 2069"/>
                <a:gd name="T14" fmla="*/ 763883 w 995"/>
                <a:gd name="T15" fmla="*/ 92587 h 2069"/>
                <a:gd name="T16" fmla="*/ 682418 w 995"/>
                <a:gd name="T17" fmla="*/ 138348 h 2069"/>
                <a:gd name="T18" fmla="*/ 578520 w 995"/>
                <a:gd name="T19" fmla="*/ 228806 h 2069"/>
                <a:gd name="T20" fmla="*/ 578520 w 995"/>
                <a:gd name="T21" fmla="*/ 322457 h 2069"/>
                <a:gd name="T22" fmla="*/ 492332 w 995"/>
                <a:gd name="T23" fmla="*/ 428879 h 2069"/>
                <a:gd name="T24" fmla="*/ 388435 w 995"/>
                <a:gd name="T25" fmla="*/ 534236 h 2069"/>
                <a:gd name="T26" fmla="*/ 373086 w 995"/>
                <a:gd name="T27" fmla="*/ 658750 h 2069"/>
                <a:gd name="T28" fmla="*/ 341209 w 995"/>
                <a:gd name="T29" fmla="*/ 749208 h 2069"/>
                <a:gd name="T30" fmla="*/ 271550 w 995"/>
                <a:gd name="T31" fmla="*/ 810933 h 2069"/>
                <a:gd name="T32" fmla="*/ 187724 w 995"/>
                <a:gd name="T33" fmla="*/ 841795 h 2069"/>
                <a:gd name="T34" fmla="*/ 153485 w 995"/>
                <a:gd name="T35" fmla="*/ 978015 h 2069"/>
                <a:gd name="T36" fmla="*/ 168833 w 995"/>
                <a:gd name="T37" fmla="*/ 1085500 h 2069"/>
                <a:gd name="T38" fmla="*/ 187724 w 995"/>
                <a:gd name="T39" fmla="*/ 1175959 h 2069"/>
                <a:gd name="T40" fmla="*/ 134594 w 995"/>
                <a:gd name="T41" fmla="*/ 1285573 h 2069"/>
                <a:gd name="T42" fmla="*/ 134594 w 995"/>
                <a:gd name="T43" fmla="*/ 1436692 h 2069"/>
                <a:gd name="T44" fmla="*/ 66117 w 995"/>
                <a:gd name="T45" fmla="*/ 1483517 h 2069"/>
                <a:gd name="T46" fmla="*/ 49587 w 995"/>
                <a:gd name="T47" fmla="*/ 1575040 h 2069"/>
                <a:gd name="T48" fmla="*/ 0 w 995"/>
                <a:gd name="T49" fmla="*/ 1560141 h 2069"/>
                <a:gd name="T50" fmla="*/ 0 w 995"/>
                <a:gd name="T51" fmla="*/ 1665498 h 2069"/>
                <a:gd name="T52" fmla="*/ 31878 w 995"/>
                <a:gd name="T53" fmla="*/ 1713388 h 2069"/>
                <a:gd name="T54" fmla="*/ 31878 w 995"/>
                <a:gd name="T55" fmla="*/ 1803846 h 2069"/>
                <a:gd name="T56" fmla="*/ 31878 w 995"/>
                <a:gd name="T57" fmla="*/ 1911332 h 2069"/>
                <a:gd name="T58" fmla="*/ 100356 w 995"/>
                <a:gd name="T59" fmla="*/ 2001790 h 2069"/>
                <a:gd name="T60" fmla="*/ 68478 w 995"/>
                <a:gd name="T61" fmla="*/ 2063515 h 2069"/>
                <a:gd name="T62" fmla="*/ 100356 w 995"/>
                <a:gd name="T63" fmla="*/ 2140138 h 2069"/>
                <a:gd name="T64" fmla="*/ 134594 w 995"/>
                <a:gd name="T65" fmla="*/ 2201863 h 2069"/>
                <a:gd name="T66" fmla="*/ 237311 w 995"/>
                <a:gd name="T67" fmla="*/ 2185900 h 2069"/>
                <a:gd name="T68" fmla="*/ 288079 w 995"/>
                <a:gd name="T69" fmla="*/ 2109276 h 2069"/>
                <a:gd name="T70" fmla="*/ 375448 w 995"/>
                <a:gd name="T71" fmla="*/ 2078414 h 2069"/>
                <a:gd name="T72" fmla="*/ 441564 w 995"/>
                <a:gd name="T73" fmla="*/ 2063515 h 2069"/>
                <a:gd name="T74" fmla="*/ 510042 w 995"/>
                <a:gd name="T75" fmla="*/ 1942194 h 2069"/>
                <a:gd name="T76" fmla="*/ 510042 w 995"/>
                <a:gd name="T77" fmla="*/ 1865571 h 2069"/>
                <a:gd name="T78" fmla="*/ 544281 w 995"/>
                <a:gd name="T79" fmla="*/ 1772984 h 2069"/>
                <a:gd name="T80" fmla="*/ 510042 w 995"/>
                <a:gd name="T81" fmla="*/ 1682526 h 2069"/>
                <a:gd name="T82" fmla="*/ 612759 w 995"/>
                <a:gd name="T83" fmla="*/ 1636764 h 2069"/>
                <a:gd name="T84" fmla="*/ 682418 w 995"/>
                <a:gd name="T85" fmla="*/ 1605902 h 2069"/>
                <a:gd name="T86" fmla="*/ 714295 w 995"/>
                <a:gd name="T87" fmla="*/ 1529278 h 2069"/>
                <a:gd name="T88" fmla="*/ 714295 w 995"/>
                <a:gd name="T89" fmla="*/ 1452655 h 2069"/>
                <a:gd name="T90" fmla="*/ 682418 w 995"/>
                <a:gd name="T91" fmla="*/ 1377096 h 2069"/>
                <a:gd name="T92" fmla="*/ 612759 w 995"/>
                <a:gd name="T93" fmla="*/ 1314307 h 2069"/>
                <a:gd name="T94" fmla="*/ 612759 w 995"/>
                <a:gd name="T95" fmla="*/ 1254711 h 2069"/>
                <a:gd name="T96" fmla="*/ 612759 w 995"/>
                <a:gd name="T97" fmla="*/ 1162124 h 2069"/>
                <a:gd name="T98" fmla="*/ 595049 w 995"/>
                <a:gd name="T99" fmla="*/ 1071666 h 2069"/>
                <a:gd name="T100" fmla="*/ 682418 w 995"/>
                <a:gd name="T101" fmla="*/ 1023776 h 2069"/>
                <a:gd name="T102" fmla="*/ 766244 w 995"/>
                <a:gd name="T103" fmla="*/ 947152 h 2069"/>
                <a:gd name="T104" fmla="*/ 851251 w 995"/>
                <a:gd name="T105" fmla="*/ 902455 h 2069"/>
                <a:gd name="T106" fmla="*/ 902019 w 995"/>
                <a:gd name="T107" fmla="*/ 825832 h 2069"/>
                <a:gd name="T108" fmla="*/ 953968 w 995"/>
                <a:gd name="T109" fmla="*/ 734309 h 2069"/>
                <a:gd name="T110" fmla="*/ 953968 w 995"/>
                <a:gd name="T111" fmla="*/ 627887 h 2069"/>
                <a:gd name="T112" fmla="*/ 1023626 w 995"/>
                <a:gd name="T113" fmla="*/ 565099 h 2069"/>
                <a:gd name="T114" fmla="*/ 1055504 w 995"/>
                <a:gd name="T115" fmla="*/ 505503 h 2069"/>
                <a:gd name="T116" fmla="*/ 1155860 w 995"/>
                <a:gd name="T117" fmla="*/ 505503 h 20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95" h="2069">
                  <a:moveTo>
                    <a:pt x="995" y="460"/>
                  </a:moveTo>
                  <a:lnTo>
                    <a:pt x="995" y="431"/>
                  </a:lnTo>
                  <a:lnTo>
                    <a:pt x="979" y="417"/>
                  </a:lnTo>
                  <a:lnTo>
                    <a:pt x="965" y="390"/>
                  </a:lnTo>
                  <a:lnTo>
                    <a:pt x="965" y="376"/>
                  </a:lnTo>
                  <a:lnTo>
                    <a:pt x="965" y="345"/>
                  </a:lnTo>
                  <a:lnTo>
                    <a:pt x="965" y="316"/>
                  </a:lnTo>
                  <a:lnTo>
                    <a:pt x="979" y="303"/>
                  </a:lnTo>
                  <a:lnTo>
                    <a:pt x="965" y="287"/>
                  </a:lnTo>
                  <a:lnTo>
                    <a:pt x="965" y="273"/>
                  </a:lnTo>
                  <a:lnTo>
                    <a:pt x="950" y="258"/>
                  </a:lnTo>
                  <a:lnTo>
                    <a:pt x="950" y="244"/>
                  </a:lnTo>
                  <a:lnTo>
                    <a:pt x="950" y="231"/>
                  </a:lnTo>
                  <a:lnTo>
                    <a:pt x="950" y="215"/>
                  </a:lnTo>
                  <a:lnTo>
                    <a:pt x="921" y="215"/>
                  </a:lnTo>
                  <a:lnTo>
                    <a:pt x="936" y="202"/>
                  </a:lnTo>
                  <a:lnTo>
                    <a:pt x="936" y="188"/>
                  </a:lnTo>
                  <a:lnTo>
                    <a:pt x="936" y="173"/>
                  </a:lnTo>
                  <a:lnTo>
                    <a:pt x="936" y="159"/>
                  </a:lnTo>
                  <a:lnTo>
                    <a:pt x="936" y="144"/>
                  </a:lnTo>
                  <a:lnTo>
                    <a:pt x="921" y="130"/>
                  </a:lnTo>
                  <a:lnTo>
                    <a:pt x="921" y="101"/>
                  </a:lnTo>
                  <a:lnTo>
                    <a:pt x="907" y="101"/>
                  </a:lnTo>
                  <a:lnTo>
                    <a:pt x="878" y="87"/>
                  </a:lnTo>
                  <a:lnTo>
                    <a:pt x="851" y="72"/>
                  </a:lnTo>
                  <a:lnTo>
                    <a:pt x="836" y="72"/>
                  </a:lnTo>
                  <a:lnTo>
                    <a:pt x="822" y="58"/>
                  </a:lnTo>
                  <a:lnTo>
                    <a:pt x="806" y="58"/>
                  </a:lnTo>
                  <a:lnTo>
                    <a:pt x="806" y="29"/>
                  </a:lnTo>
                  <a:lnTo>
                    <a:pt x="779" y="16"/>
                  </a:lnTo>
                  <a:lnTo>
                    <a:pt x="750" y="0"/>
                  </a:lnTo>
                  <a:lnTo>
                    <a:pt x="721" y="0"/>
                  </a:lnTo>
                  <a:lnTo>
                    <a:pt x="721" y="16"/>
                  </a:lnTo>
                  <a:lnTo>
                    <a:pt x="721" y="43"/>
                  </a:lnTo>
                  <a:lnTo>
                    <a:pt x="721" y="58"/>
                  </a:lnTo>
                  <a:lnTo>
                    <a:pt x="692" y="43"/>
                  </a:lnTo>
                  <a:lnTo>
                    <a:pt x="676" y="87"/>
                  </a:lnTo>
                  <a:lnTo>
                    <a:pt x="676" y="101"/>
                  </a:lnTo>
                  <a:lnTo>
                    <a:pt x="661" y="101"/>
                  </a:lnTo>
                  <a:lnTo>
                    <a:pt x="647" y="87"/>
                  </a:lnTo>
                  <a:lnTo>
                    <a:pt x="618" y="101"/>
                  </a:lnTo>
                  <a:lnTo>
                    <a:pt x="618" y="130"/>
                  </a:lnTo>
                  <a:lnTo>
                    <a:pt x="618" y="144"/>
                  </a:lnTo>
                  <a:lnTo>
                    <a:pt x="605" y="144"/>
                  </a:lnTo>
                  <a:lnTo>
                    <a:pt x="578" y="130"/>
                  </a:lnTo>
                  <a:lnTo>
                    <a:pt x="562" y="130"/>
                  </a:lnTo>
                  <a:lnTo>
                    <a:pt x="547" y="159"/>
                  </a:lnTo>
                  <a:lnTo>
                    <a:pt x="547" y="173"/>
                  </a:lnTo>
                  <a:lnTo>
                    <a:pt x="504" y="202"/>
                  </a:lnTo>
                  <a:lnTo>
                    <a:pt x="490" y="215"/>
                  </a:lnTo>
                  <a:lnTo>
                    <a:pt x="475" y="231"/>
                  </a:lnTo>
                  <a:lnTo>
                    <a:pt x="490" y="244"/>
                  </a:lnTo>
                  <a:lnTo>
                    <a:pt x="504" y="273"/>
                  </a:lnTo>
                  <a:lnTo>
                    <a:pt x="490" y="287"/>
                  </a:lnTo>
                  <a:lnTo>
                    <a:pt x="490" y="303"/>
                  </a:lnTo>
                  <a:lnTo>
                    <a:pt x="461" y="332"/>
                  </a:lnTo>
                  <a:lnTo>
                    <a:pt x="432" y="345"/>
                  </a:lnTo>
                  <a:lnTo>
                    <a:pt x="432" y="376"/>
                  </a:lnTo>
                  <a:lnTo>
                    <a:pt x="432" y="390"/>
                  </a:lnTo>
                  <a:lnTo>
                    <a:pt x="417" y="403"/>
                  </a:lnTo>
                  <a:lnTo>
                    <a:pt x="389" y="417"/>
                  </a:lnTo>
                  <a:lnTo>
                    <a:pt x="358" y="431"/>
                  </a:lnTo>
                  <a:lnTo>
                    <a:pt x="358" y="460"/>
                  </a:lnTo>
                  <a:lnTo>
                    <a:pt x="345" y="489"/>
                  </a:lnTo>
                  <a:lnTo>
                    <a:pt x="329" y="502"/>
                  </a:lnTo>
                  <a:lnTo>
                    <a:pt x="329" y="531"/>
                  </a:lnTo>
                  <a:lnTo>
                    <a:pt x="329" y="547"/>
                  </a:lnTo>
                  <a:lnTo>
                    <a:pt x="329" y="560"/>
                  </a:lnTo>
                  <a:lnTo>
                    <a:pt x="316" y="605"/>
                  </a:lnTo>
                  <a:lnTo>
                    <a:pt x="316" y="619"/>
                  </a:lnTo>
                  <a:lnTo>
                    <a:pt x="289" y="632"/>
                  </a:lnTo>
                  <a:lnTo>
                    <a:pt x="273" y="648"/>
                  </a:lnTo>
                  <a:lnTo>
                    <a:pt x="289" y="675"/>
                  </a:lnTo>
                  <a:lnTo>
                    <a:pt x="289" y="690"/>
                  </a:lnTo>
                  <a:lnTo>
                    <a:pt x="289" y="704"/>
                  </a:lnTo>
                  <a:lnTo>
                    <a:pt x="302" y="733"/>
                  </a:lnTo>
                  <a:lnTo>
                    <a:pt x="289" y="749"/>
                  </a:lnTo>
                  <a:lnTo>
                    <a:pt x="260" y="749"/>
                  </a:lnTo>
                  <a:lnTo>
                    <a:pt x="244" y="749"/>
                  </a:lnTo>
                  <a:lnTo>
                    <a:pt x="230" y="762"/>
                  </a:lnTo>
                  <a:lnTo>
                    <a:pt x="215" y="776"/>
                  </a:lnTo>
                  <a:lnTo>
                    <a:pt x="201" y="776"/>
                  </a:lnTo>
                  <a:lnTo>
                    <a:pt x="201" y="762"/>
                  </a:lnTo>
                  <a:lnTo>
                    <a:pt x="172" y="776"/>
                  </a:lnTo>
                  <a:lnTo>
                    <a:pt x="159" y="791"/>
                  </a:lnTo>
                  <a:lnTo>
                    <a:pt x="143" y="818"/>
                  </a:lnTo>
                  <a:lnTo>
                    <a:pt x="143" y="848"/>
                  </a:lnTo>
                  <a:lnTo>
                    <a:pt x="143" y="877"/>
                  </a:lnTo>
                  <a:lnTo>
                    <a:pt x="143" y="906"/>
                  </a:lnTo>
                  <a:lnTo>
                    <a:pt x="130" y="919"/>
                  </a:lnTo>
                  <a:lnTo>
                    <a:pt x="130" y="948"/>
                  </a:lnTo>
                  <a:lnTo>
                    <a:pt x="130" y="962"/>
                  </a:lnTo>
                  <a:lnTo>
                    <a:pt x="143" y="977"/>
                  </a:lnTo>
                  <a:lnTo>
                    <a:pt x="143" y="1007"/>
                  </a:lnTo>
                  <a:lnTo>
                    <a:pt x="143" y="1020"/>
                  </a:lnTo>
                  <a:lnTo>
                    <a:pt x="130" y="1049"/>
                  </a:lnTo>
                  <a:lnTo>
                    <a:pt x="130" y="1063"/>
                  </a:lnTo>
                  <a:lnTo>
                    <a:pt x="130" y="1076"/>
                  </a:lnTo>
                  <a:lnTo>
                    <a:pt x="143" y="1092"/>
                  </a:lnTo>
                  <a:lnTo>
                    <a:pt x="159" y="1105"/>
                  </a:lnTo>
                  <a:lnTo>
                    <a:pt x="159" y="1121"/>
                  </a:lnTo>
                  <a:lnTo>
                    <a:pt x="159" y="1150"/>
                  </a:lnTo>
                  <a:lnTo>
                    <a:pt x="159" y="1164"/>
                  </a:lnTo>
                  <a:lnTo>
                    <a:pt x="114" y="1193"/>
                  </a:lnTo>
                  <a:lnTo>
                    <a:pt x="114" y="1208"/>
                  </a:lnTo>
                  <a:lnTo>
                    <a:pt x="130" y="1235"/>
                  </a:lnTo>
                  <a:lnTo>
                    <a:pt x="130" y="1251"/>
                  </a:lnTo>
                  <a:lnTo>
                    <a:pt x="130" y="1264"/>
                  </a:lnTo>
                  <a:lnTo>
                    <a:pt x="130" y="1309"/>
                  </a:lnTo>
                  <a:lnTo>
                    <a:pt x="114" y="1350"/>
                  </a:lnTo>
                  <a:lnTo>
                    <a:pt x="100" y="1350"/>
                  </a:lnTo>
                  <a:lnTo>
                    <a:pt x="85" y="1350"/>
                  </a:lnTo>
                  <a:lnTo>
                    <a:pt x="71" y="1365"/>
                  </a:lnTo>
                  <a:lnTo>
                    <a:pt x="71" y="1379"/>
                  </a:lnTo>
                  <a:lnTo>
                    <a:pt x="56" y="1394"/>
                  </a:lnTo>
                  <a:lnTo>
                    <a:pt x="56" y="1408"/>
                  </a:lnTo>
                  <a:lnTo>
                    <a:pt x="27" y="1437"/>
                  </a:lnTo>
                  <a:lnTo>
                    <a:pt x="42" y="1451"/>
                  </a:lnTo>
                  <a:lnTo>
                    <a:pt x="42" y="1466"/>
                  </a:lnTo>
                  <a:lnTo>
                    <a:pt x="42" y="1480"/>
                  </a:lnTo>
                  <a:lnTo>
                    <a:pt x="27" y="1495"/>
                  </a:lnTo>
                  <a:lnTo>
                    <a:pt x="13" y="1480"/>
                  </a:lnTo>
                  <a:lnTo>
                    <a:pt x="13" y="1466"/>
                  </a:lnTo>
                  <a:lnTo>
                    <a:pt x="0" y="1466"/>
                  </a:lnTo>
                  <a:lnTo>
                    <a:pt x="0" y="1495"/>
                  </a:lnTo>
                  <a:lnTo>
                    <a:pt x="0" y="1509"/>
                  </a:lnTo>
                  <a:lnTo>
                    <a:pt x="0" y="1538"/>
                  </a:lnTo>
                  <a:lnTo>
                    <a:pt x="0" y="1551"/>
                  </a:lnTo>
                  <a:lnTo>
                    <a:pt x="0" y="1565"/>
                  </a:lnTo>
                  <a:lnTo>
                    <a:pt x="0" y="1581"/>
                  </a:lnTo>
                  <a:lnTo>
                    <a:pt x="0" y="1594"/>
                  </a:lnTo>
                  <a:lnTo>
                    <a:pt x="15" y="1594"/>
                  </a:lnTo>
                  <a:lnTo>
                    <a:pt x="15" y="1623"/>
                  </a:lnTo>
                  <a:lnTo>
                    <a:pt x="27" y="1610"/>
                  </a:lnTo>
                  <a:lnTo>
                    <a:pt x="42" y="1623"/>
                  </a:lnTo>
                  <a:lnTo>
                    <a:pt x="27" y="1652"/>
                  </a:lnTo>
                  <a:lnTo>
                    <a:pt x="27" y="1666"/>
                  </a:lnTo>
                  <a:lnTo>
                    <a:pt x="27" y="1681"/>
                  </a:lnTo>
                  <a:lnTo>
                    <a:pt x="27" y="1695"/>
                  </a:lnTo>
                  <a:lnTo>
                    <a:pt x="27" y="1724"/>
                  </a:lnTo>
                  <a:lnTo>
                    <a:pt x="27" y="1740"/>
                  </a:lnTo>
                  <a:lnTo>
                    <a:pt x="42" y="1753"/>
                  </a:lnTo>
                  <a:lnTo>
                    <a:pt x="27" y="1769"/>
                  </a:lnTo>
                  <a:lnTo>
                    <a:pt x="27" y="1796"/>
                  </a:lnTo>
                  <a:lnTo>
                    <a:pt x="42" y="1809"/>
                  </a:lnTo>
                  <a:lnTo>
                    <a:pt x="58" y="1809"/>
                  </a:lnTo>
                  <a:lnTo>
                    <a:pt x="58" y="1854"/>
                  </a:lnTo>
                  <a:lnTo>
                    <a:pt x="85" y="1868"/>
                  </a:lnTo>
                  <a:lnTo>
                    <a:pt x="85" y="1881"/>
                  </a:lnTo>
                  <a:lnTo>
                    <a:pt x="85" y="1895"/>
                  </a:lnTo>
                  <a:lnTo>
                    <a:pt x="71" y="1895"/>
                  </a:lnTo>
                  <a:lnTo>
                    <a:pt x="71" y="1910"/>
                  </a:lnTo>
                  <a:lnTo>
                    <a:pt x="58" y="1926"/>
                  </a:lnTo>
                  <a:lnTo>
                    <a:pt x="58" y="1939"/>
                  </a:lnTo>
                  <a:lnTo>
                    <a:pt x="58" y="1953"/>
                  </a:lnTo>
                  <a:lnTo>
                    <a:pt x="71" y="1968"/>
                  </a:lnTo>
                  <a:lnTo>
                    <a:pt x="71" y="1982"/>
                  </a:lnTo>
                  <a:lnTo>
                    <a:pt x="85" y="1998"/>
                  </a:lnTo>
                  <a:lnTo>
                    <a:pt x="85" y="2011"/>
                  </a:lnTo>
                  <a:lnTo>
                    <a:pt x="85" y="2040"/>
                  </a:lnTo>
                  <a:lnTo>
                    <a:pt x="71" y="2054"/>
                  </a:lnTo>
                  <a:lnTo>
                    <a:pt x="85" y="2069"/>
                  </a:lnTo>
                  <a:lnTo>
                    <a:pt x="100" y="2054"/>
                  </a:lnTo>
                  <a:lnTo>
                    <a:pt x="114" y="2069"/>
                  </a:lnTo>
                  <a:lnTo>
                    <a:pt x="159" y="2054"/>
                  </a:lnTo>
                  <a:lnTo>
                    <a:pt x="172" y="2069"/>
                  </a:lnTo>
                  <a:lnTo>
                    <a:pt x="188" y="2069"/>
                  </a:lnTo>
                  <a:lnTo>
                    <a:pt x="201" y="2069"/>
                  </a:lnTo>
                  <a:lnTo>
                    <a:pt x="201" y="2054"/>
                  </a:lnTo>
                  <a:lnTo>
                    <a:pt x="201" y="2027"/>
                  </a:lnTo>
                  <a:lnTo>
                    <a:pt x="201" y="1998"/>
                  </a:lnTo>
                  <a:lnTo>
                    <a:pt x="215" y="1982"/>
                  </a:lnTo>
                  <a:lnTo>
                    <a:pt x="230" y="1982"/>
                  </a:lnTo>
                  <a:lnTo>
                    <a:pt x="244" y="1982"/>
                  </a:lnTo>
                  <a:lnTo>
                    <a:pt x="260" y="1968"/>
                  </a:lnTo>
                  <a:lnTo>
                    <a:pt x="244" y="1968"/>
                  </a:lnTo>
                  <a:lnTo>
                    <a:pt x="260" y="1953"/>
                  </a:lnTo>
                  <a:lnTo>
                    <a:pt x="289" y="1939"/>
                  </a:lnTo>
                  <a:lnTo>
                    <a:pt x="318" y="1953"/>
                  </a:lnTo>
                  <a:lnTo>
                    <a:pt x="318" y="1968"/>
                  </a:lnTo>
                  <a:lnTo>
                    <a:pt x="331" y="1968"/>
                  </a:lnTo>
                  <a:lnTo>
                    <a:pt x="360" y="1968"/>
                  </a:lnTo>
                  <a:lnTo>
                    <a:pt x="374" y="1968"/>
                  </a:lnTo>
                  <a:lnTo>
                    <a:pt x="374" y="1939"/>
                  </a:lnTo>
                  <a:lnTo>
                    <a:pt x="374" y="1926"/>
                  </a:lnTo>
                  <a:lnTo>
                    <a:pt x="403" y="1881"/>
                  </a:lnTo>
                  <a:lnTo>
                    <a:pt x="403" y="1854"/>
                  </a:lnTo>
                  <a:lnTo>
                    <a:pt x="417" y="1838"/>
                  </a:lnTo>
                  <a:lnTo>
                    <a:pt x="432" y="1825"/>
                  </a:lnTo>
                  <a:lnTo>
                    <a:pt x="432" y="1809"/>
                  </a:lnTo>
                  <a:lnTo>
                    <a:pt x="417" y="1809"/>
                  </a:lnTo>
                  <a:lnTo>
                    <a:pt x="432" y="1780"/>
                  </a:lnTo>
                  <a:lnTo>
                    <a:pt x="448" y="1769"/>
                  </a:lnTo>
                  <a:lnTo>
                    <a:pt x="432" y="1753"/>
                  </a:lnTo>
                  <a:lnTo>
                    <a:pt x="432" y="1740"/>
                  </a:lnTo>
                  <a:lnTo>
                    <a:pt x="432" y="1724"/>
                  </a:lnTo>
                  <a:lnTo>
                    <a:pt x="448" y="1710"/>
                  </a:lnTo>
                  <a:lnTo>
                    <a:pt x="448" y="1695"/>
                  </a:lnTo>
                  <a:lnTo>
                    <a:pt x="461" y="1666"/>
                  </a:lnTo>
                  <a:lnTo>
                    <a:pt x="461" y="1652"/>
                  </a:lnTo>
                  <a:lnTo>
                    <a:pt x="461" y="1637"/>
                  </a:lnTo>
                  <a:lnTo>
                    <a:pt x="448" y="1610"/>
                  </a:lnTo>
                  <a:lnTo>
                    <a:pt x="477" y="1594"/>
                  </a:lnTo>
                  <a:lnTo>
                    <a:pt x="432" y="1581"/>
                  </a:lnTo>
                  <a:lnTo>
                    <a:pt x="448" y="1565"/>
                  </a:lnTo>
                  <a:lnTo>
                    <a:pt x="477" y="1581"/>
                  </a:lnTo>
                  <a:lnTo>
                    <a:pt x="490" y="1581"/>
                  </a:lnTo>
                  <a:lnTo>
                    <a:pt x="519" y="1551"/>
                  </a:lnTo>
                  <a:lnTo>
                    <a:pt x="519" y="1538"/>
                  </a:lnTo>
                  <a:lnTo>
                    <a:pt x="519" y="1522"/>
                  </a:lnTo>
                  <a:lnTo>
                    <a:pt x="533" y="1522"/>
                  </a:lnTo>
                  <a:lnTo>
                    <a:pt x="548" y="1522"/>
                  </a:lnTo>
                  <a:lnTo>
                    <a:pt x="562" y="1538"/>
                  </a:lnTo>
                  <a:lnTo>
                    <a:pt x="578" y="1509"/>
                  </a:lnTo>
                  <a:lnTo>
                    <a:pt x="591" y="1495"/>
                  </a:lnTo>
                  <a:lnTo>
                    <a:pt x="620" y="1480"/>
                  </a:lnTo>
                  <a:lnTo>
                    <a:pt x="591" y="1466"/>
                  </a:lnTo>
                  <a:lnTo>
                    <a:pt x="591" y="1451"/>
                  </a:lnTo>
                  <a:lnTo>
                    <a:pt x="605" y="1437"/>
                  </a:lnTo>
                  <a:lnTo>
                    <a:pt x="620" y="1437"/>
                  </a:lnTo>
                  <a:lnTo>
                    <a:pt x="649" y="1394"/>
                  </a:lnTo>
                  <a:lnTo>
                    <a:pt x="634" y="1379"/>
                  </a:lnTo>
                  <a:lnTo>
                    <a:pt x="634" y="1350"/>
                  </a:lnTo>
                  <a:lnTo>
                    <a:pt x="605" y="1365"/>
                  </a:lnTo>
                  <a:lnTo>
                    <a:pt x="605" y="1350"/>
                  </a:lnTo>
                  <a:lnTo>
                    <a:pt x="605" y="1336"/>
                  </a:lnTo>
                  <a:lnTo>
                    <a:pt x="591" y="1321"/>
                  </a:lnTo>
                  <a:lnTo>
                    <a:pt x="578" y="1309"/>
                  </a:lnTo>
                  <a:lnTo>
                    <a:pt x="578" y="1294"/>
                  </a:lnTo>
                  <a:lnTo>
                    <a:pt x="578" y="1280"/>
                  </a:lnTo>
                  <a:lnTo>
                    <a:pt x="548" y="1294"/>
                  </a:lnTo>
                  <a:lnTo>
                    <a:pt x="533" y="1280"/>
                  </a:lnTo>
                  <a:lnTo>
                    <a:pt x="519" y="1264"/>
                  </a:lnTo>
                  <a:lnTo>
                    <a:pt x="519" y="1235"/>
                  </a:lnTo>
                  <a:lnTo>
                    <a:pt x="504" y="1222"/>
                  </a:lnTo>
                  <a:lnTo>
                    <a:pt x="504" y="1208"/>
                  </a:lnTo>
                  <a:lnTo>
                    <a:pt x="490" y="1193"/>
                  </a:lnTo>
                  <a:lnTo>
                    <a:pt x="504" y="1193"/>
                  </a:lnTo>
                  <a:lnTo>
                    <a:pt x="519" y="1179"/>
                  </a:lnTo>
                  <a:lnTo>
                    <a:pt x="519" y="1150"/>
                  </a:lnTo>
                  <a:lnTo>
                    <a:pt x="519" y="1135"/>
                  </a:lnTo>
                  <a:lnTo>
                    <a:pt x="519" y="1105"/>
                  </a:lnTo>
                  <a:lnTo>
                    <a:pt x="533" y="1105"/>
                  </a:lnTo>
                  <a:lnTo>
                    <a:pt x="519" y="1092"/>
                  </a:lnTo>
                  <a:lnTo>
                    <a:pt x="533" y="1076"/>
                  </a:lnTo>
                  <a:lnTo>
                    <a:pt x="533" y="1049"/>
                  </a:lnTo>
                  <a:lnTo>
                    <a:pt x="548" y="1036"/>
                  </a:lnTo>
                  <a:lnTo>
                    <a:pt x="548" y="1007"/>
                  </a:lnTo>
                  <a:lnTo>
                    <a:pt x="504" y="1007"/>
                  </a:lnTo>
                  <a:lnTo>
                    <a:pt x="504" y="977"/>
                  </a:lnTo>
                  <a:lnTo>
                    <a:pt x="519" y="962"/>
                  </a:lnTo>
                  <a:lnTo>
                    <a:pt x="548" y="977"/>
                  </a:lnTo>
                  <a:lnTo>
                    <a:pt x="562" y="962"/>
                  </a:lnTo>
                  <a:lnTo>
                    <a:pt x="578" y="962"/>
                  </a:lnTo>
                  <a:lnTo>
                    <a:pt x="591" y="948"/>
                  </a:lnTo>
                  <a:lnTo>
                    <a:pt x="605" y="948"/>
                  </a:lnTo>
                  <a:lnTo>
                    <a:pt x="634" y="935"/>
                  </a:lnTo>
                  <a:lnTo>
                    <a:pt x="620" y="919"/>
                  </a:lnTo>
                  <a:lnTo>
                    <a:pt x="649" y="890"/>
                  </a:lnTo>
                  <a:lnTo>
                    <a:pt x="634" y="877"/>
                  </a:lnTo>
                  <a:lnTo>
                    <a:pt x="663" y="877"/>
                  </a:lnTo>
                  <a:lnTo>
                    <a:pt x="678" y="848"/>
                  </a:lnTo>
                  <a:lnTo>
                    <a:pt x="692" y="861"/>
                  </a:lnTo>
                  <a:lnTo>
                    <a:pt x="721" y="848"/>
                  </a:lnTo>
                  <a:lnTo>
                    <a:pt x="706" y="834"/>
                  </a:lnTo>
                  <a:lnTo>
                    <a:pt x="721" y="818"/>
                  </a:lnTo>
                  <a:lnTo>
                    <a:pt x="735" y="818"/>
                  </a:lnTo>
                  <a:lnTo>
                    <a:pt x="764" y="805"/>
                  </a:lnTo>
                  <a:lnTo>
                    <a:pt x="764" y="776"/>
                  </a:lnTo>
                  <a:lnTo>
                    <a:pt x="764" y="762"/>
                  </a:lnTo>
                  <a:lnTo>
                    <a:pt x="764" y="749"/>
                  </a:lnTo>
                  <a:lnTo>
                    <a:pt x="779" y="720"/>
                  </a:lnTo>
                  <a:lnTo>
                    <a:pt x="793" y="720"/>
                  </a:lnTo>
                  <a:lnTo>
                    <a:pt x="808" y="690"/>
                  </a:lnTo>
                  <a:lnTo>
                    <a:pt x="822" y="675"/>
                  </a:lnTo>
                  <a:lnTo>
                    <a:pt x="808" y="661"/>
                  </a:lnTo>
                  <a:lnTo>
                    <a:pt x="808" y="648"/>
                  </a:lnTo>
                  <a:lnTo>
                    <a:pt x="808" y="619"/>
                  </a:lnTo>
                  <a:lnTo>
                    <a:pt x="808" y="590"/>
                  </a:lnTo>
                  <a:lnTo>
                    <a:pt x="822" y="576"/>
                  </a:lnTo>
                  <a:lnTo>
                    <a:pt x="822" y="560"/>
                  </a:lnTo>
                  <a:lnTo>
                    <a:pt x="822" y="547"/>
                  </a:lnTo>
                  <a:lnTo>
                    <a:pt x="837" y="531"/>
                  </a:lnTo>
                  <a:lnTo>
                    <a:pt x="867" y="531"/>
                  </a:lnTo>
                  <a:lnTo>
                    <a:pt x="867" y="502"/>
                  </a:lnTo>
                  <a:lnTo>
                    <a:pt x="867" y="475"/>
                  </a:lnTo>
                  <a:lnTo>
                    <a:pt x="867" y="460"/>
                  </a:lnTo>
                  <a:lnTo>
                    <a:pt x="880" y="460"/>
                  </a:lnTo>
                  <a:lnTo>
                    <a:pt x="894" y="475"/>
                  </a:lnTo>
                  <a:lnTo>
                    <a:pt x="923" y="446"/>
                  </a:lnTo>
                  <a:lnTo>
                    <a:pt x="936" y="460"/>
                  </a:lnTo>
                  <a:lnTo>
                    <a:pt x="952" y="460"/>
                  </a:lnTo>
                  <a:lnTo>
                    <a:pt x="967" y="460"/>
                  </a:lnTo>
                  <a:lnTo>
                    <a:pt x="979" y="475"/>
                  </a:lnTo>
                  <a:lnTo>
                    <a:pt x="995" y="46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6" name="Freeform 1097">
              <a:extLst>
                <a:ext uri="{FF2B5EF4-FFF2-40B4-BE49-F238E27FC236}">
                  <a16:creationId xmlns:a16="http://schemas.microsoft.com/office/drawing/2014/main" id="{67AAF235-DE03-88F6-D9A7-F01E04184035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6022022" y="965695"/>
              <a:ext cx="923648" cy="1538923"/>
            </a:xfrm>
            <a:custGeom>
              <a:avLst/>
              <a:gdLst>
                <a:gd name="T0" fmla="*/ 541461 w 852"/>
                <a:gd name="T1" fmla="*/ 153082 h 1565"/>
                <a:gd name="T2" fmla="*/ 556697 w 852"/>
                <a:gd name="T3" fmla="*/ 76541 h 1565"/>
                <a:gd name="T4" fmla="*/ 457077 w 852"/>
                <a:gd name="T5" fmla="*/ 30829 h 1565"/>
                <a:gd name="T6" fmla="*/ 404338 w 852"/>
                <a:gd name="T7" fmla="*/ 30829 h 1565"/>
                <a:gd name="T8" fmla="*/ 336362 w 852"/>
                <a:gd name="T9" fmla="*/ 138199 h 1565"/>
                <a:gd name="T10" fmla="*/ 321126 w 852"/>
                <a:gd name="T11" fmla="*/ 197730 h 1565"/>
                <a:gd name="T12" fmla="*/ 254322 w 852"/>
                <a:gd name="T13" fmla="*/ 258325 h 1565"/>
                <a:gd name="T14" fmla="*/ 152359 w 852"/>
                <a:gd name="T15" fmla="*/ 243442 h 1565"/>
                <a:gd name="T16" fmla="*/ 84383 w 852"/>
                <a:gd name="T17" fmla="*/ 197730 h 1565"/>
                <a:gd name="T18" fmla="*/ 16408 w 852"/>
                <a:gd name="T19" fmla="*/ 153082 h 1565"/>
                <a:gd name="T20" fmla="*/ 67976 w 852"/>
                <a:gd name="T21" fmla="*/ 243442 h 1565"/>
                <a:gd name="T22" fmla="*/ 118371 w 852"/>
                <a:gd name="T23" fmla="*/ 289154 h 1565"/>
                <a:gd name="T24" fmla="*/ 202755 w 852"/>
                <a:gd name="T25" fmla="*/ 350812 h 1565"/>
                <a:gd name="T26" fmla="*/ 217991 w 852"/>
                <a:gd name="T27" fmla="*/ 412470 h 1565"/>
                <a:gd name="T28" fmla="*/ 236743 w 852"/>
                <a:gd name="T29" fmla="*/ 458182 h 1565"/>
                <a:gd name="T30" fmla="*/ 254322 w 852"/>
                <a:gd name="T31" fmla="*/ 517714 h 1565"/>
                <a:gd name="T32" fmla="*/ 254322 w 852"/>
                <a:gd name="T33" fmla="*/ 612327 h 1565"/>
                <a:gd name="T34" fmla="*/ 287138 w 852"/>
                <a:gd name="T35" fmla="*/ 701624 h 1565"/>
                <a:gd name="T36" fmla="*/ 355114 w 852"/>
                <a:gd name="T37" fmla="*/ 732453 h 1565"/>
                <a:gd name="T38" fmla="*/ 370350 w 852"/>
                <a:gd name="T39" fmla="*/ 807931 h 1565"/>
                <a:gd name="T40" fmla="*/ 370350 w 852"/>
                <a:gd name="T41" fmla="*/ 855769 h 1565"/>
                <a:gd name="T42" fmla="*/ 302374 w 852"/>
                <a:gd name="T43" fmla="*/ 915301 h 1565"/>
                <a:gd name="T44" fmla="*/ 236743 w 852"/>
                <a:gd name="T45" fmla="*/ 1008851 h 1565"/>
                <a:gd name="T46" fmla="*/ 202755 w 852"/>
                <a:gd name="T47" fmla="*/ 1068382 h 1565"/>
                <a:gd name="T48" fmla="*/ 168767 w 852"/>
                <a:gd name="T49" fmla="*/ 1099211 h 1565"/>
                <a:gd name="T50" fmla="*/ 101963 w 852"/>
                <a:gd name="T51" fmla="*/ 1127914 h 1565"/>
                <a:gd name="T52" fmla="*/ 67976 w 852"/>
                <a:gd name="T53" fmla="*/ 1235284 h 1565"/>
                <a:gd name="T54" fmla="*/ 67976 w 852"/>
                <a:gd name="T55" fmla="*/ 1313951 h 1565"/>
                <a:gd name="T56" fmla="*/ 101963 w 852"/>
                <a:gd name="T57" fmla="*/ 1419195 h 1565"/>
                <a:gd name="T58" fmla="*/ 67976 w 852"/>
                <a:gd name="T59" fmla="*/ 1511681 h 1565"/>
                <a:gd name="T60" fmla="*/ 202755 w 852"/>
                <a:gd name="T61" fmla="*/ 1573339 h 1565"/>
                <a:gd name="T62" fmla="*/ 254322 w 852"/>
                <a:gd name="T63" fmla="*/ 1647754 h 1565"/>
                <a:gd name="T64" fmla="*/ 355114 w 852"/>
                <a:gd name="T65" fmla="*/ 1632871 h 1565"/>
                <a:gd name="T66" fmla="*/ 423089 w 852"/>
                <a:gd name="T67" fmla="*/ 1616925 h 1565"/>
                <a:gd name="T68" fmla="*/ 541461 w 852"/>
                <a:gd name="T69" fmla="*/ 1588222 h 1565"/>
                <a:gd name="T70" fmla="*/ 575449 w 852"/>
                <a:gd name="T71" fmla="*/ 1573339 h 1565"/>
                <a:gd name="T72" fmla="*/ 659832 w 852"/>
                <a:gd name="T73" fmla="*/ 1525501 h 1565"/>
                <a:gd name="T74" fmla="*/ 759451 w 852"/>
                <a:gd name="T75" fmla="*/ 1450024 h 1565"/>
                <a:gd name="T76" fmla="*/ 827427 w 852"/>
                <a:gd name="T77" fmla="*/ 1373483 h 1565"/>
                <a:gd name="T78" fmla="*/ 877823 w 852"/>
                <a:gd name="T79" fmla="*/ 1313951 h 1565"/>
                <a:gd name="T80" fmla="*/ 895403 w 852"/>
                <a:gd name="T81" fmla="*/ 1235284 h 1565"/>
                <a:gd name="T82" fmla="*/ 945798 w 852"/>
                <a:gd name="T83" fmla="*/ 1158743 h 1565"/>
                <a:gd name="T84" fmla="*/ 963378 w 852"/>
                <a:gd name="T85" fmla="*/ 1068382 h 1565"/>
                <a:gd name="T86" fmla="*/ 827427 w 852"/>
                <a:gd name="T87" fmla="*/ 1008851 h 1565"/>
                <a:gd name="T88" fmla="*/ 827427 w 852"/>
                <a:gd name="T89" fmla="*/ 978022 h 1565"/>
                <a:gd name="T90" fmla="*/ 827427 w 852"/>
                <a:gd name="T91" fmla="*/ 915301 h 1565"/>
                <a:gd name="T92" fmla="*/ 795783 w 852"/>
                <a:gd name="T93" fmla="*/ 870652 h 1565"/>
                <a:gd name="T94" fmla="*/ 777031 w 852"/>
                <a:gd name="T95" fmla="*/ 807931 h 1565"/>
                <a:gd name="T96" fmla="*/ 743044 w 852"/>
                <a:gd name="T97" fmla="*/ 777102 h 1565"/>
                <a:gd name="T98" fmla="*/ 743044 w 852"/>
                <a:gd name="T99" fmla="*/ 717570 h 1565"/>
                <a:gd name="T100" fmla="*/ 743044 w 852"/>
                <a:gd name="T101" fmla="*/ 641029 h 1565"/>
                <a:gd name="T102" fmla="*/ 659832 w 852"/>
                <a:gd name="T103" fmla="*/ 548543 h 1565"/>
                <a:gd name="T104" fmla="*/ 625844 w 852"/>
                <a:gd name="T105" fmla="*/ 458182 h 1565"/>
                <a:gd name="T106" fmla="*/ 641080 w 852"/>
                <a:gd name="T107" fmla="*/ 381641 h 1565"/>
                <a:gd name="T108" fmla="*/ 575449 w 852"/>
                <a:gd name="T109" fmla="*/ 289154 h 1565"/>
                <a:gd name="T110" fmla="*/ 522709 w 852"/>
                <a:gd name="T111" fmla="*/ 229622 h 1565"/>
                <a:gd name="T112" fmla="*/ 556697 w 852"/>
                <a:gd name="T113" fmla="*/ 181784 h 15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2" h="1565">
                  <a:moveTo>
                    <a:pt x="475" y="171"/>
                  </a:moveTo>
                  <a:lnTo>
                    <a:pt x="462" y="171"/>
                  </a:lnTo>
                  <a:lnTo>
                    <a:pt x="462" y="157"/>
                  </a:lnTo>
                  <a:lnTo>
                    <a:pt x="462" y="144"/>
                  </a:lnTo>
                  <a:lnTo>
                    <a:pt x="462" y="130"/>
                  </a:lnTo>
                  <a:lnTo>
                    <a:pt x="462" y="101"/>
                  </a:lnTo>
                  <a:lnTo>
                    <a:pt x="475" y="86"/>
                  </a:lnTo>
                  <a:lnTo>
                    <a:pt x="475" y="72"/>
                  </a:lnTo>
                  <a:lnTo>
                    <a:pt x="462" y="57"/>
                  </a:lnTo>
                  <a:lnTo>
                    <a:pt x="446" y="43"/>
                  </a:lnTo>
                  <a:lnTo>
                    <a:pt x="433" y="43"/>
                  </a:lnTo>
                  <a:lnTo>
                    <a:pt x="390" y="29"/>
                  </a:lnTo>
                  <a:lnTo>
                    <a:pt x="406" y="0"/>
                  </a:lnTo>
                  <a:lnTo>
                    <a:pt x="390" y="0"/>
                  </a:lnTo>
                  <a:lnTo>
                    <a:pt x="376" y="14"/>
                  </a:lnTo>
                  <a:lnTo>
                    <a:pt x="345" y="29"/>
                  </a:lnTo>
                  <a:lnTo>
                    <a:pt x="316" y="29"/>
                  </a:lnTo>
                  <a:lnTo>
                    <a:pt x="303" y="43"/>
                  </a:lnTo>
                  <a:lnTo>
                    <a:pt x="303" y="101"/>
                  </a:lnTo>
                  <a:lnTo>
                    <a:pt x="287" y="130"/>
                  </a:lnTo>
                  <a:lnTo>
                    <a:pt x="287" y="144"/>
                  </a:lnTo>
                  <a:lnTo>
                    <a:pt x="287" y="157"/>
                  </a:lnTo>
                  <a:lnTo>
                    <a:pt x="287" y="171"/>
                  </a:lnTo>
                  <a:lnTo>
                    <a:pt x="274" y="186"/>
                  </a:lnTo>
                  <a:lnTo>
                    <a:pt x="258" y="216"/>
                  </a:lnTo>
                  <a:lnTo>
                    <a:pt x="258" y="229"/>
                  </a:lnTo>
                  <a:lnTo>
                    <a:pt x="245" y="229"/>
                  </a:lnTo>
                  <a:lnTo>
                    <a:pt x="217" y="243"/>
                  </a:lnTo>
                  <a:lnTo>
                    <a:pt x="202" y="216"/>
                  </a:lnTo>
                  <a:lnTo>
                    <a:pt x="186" y="216"/>
                  </a:lnTo>
                  <a:lnTo>
                    <a:pt x="173" y="229"/>
                  </a:lnTo>
                  <a:lnTo>
                    <a:pt x="130" y="229"/>
                  </a:lnTo>
                  <a:lnTo>
                    <a:pt x="117" y="216"/>
                  </a:lnTo>
                  <a:lnTo>
                    <a:pt x="101" y="216"/>
                  </a:lnTo>
                  <a:lnTo>
                    <a:pt x="87" y="216"/>
                  </a:lnTo>
                  <a:lnTo>
                    <a:pt x="72" y="186"/>
                  </a:lnTo>
                  <a:lnTo>
                    <a:pt x="72" y="171"/>
                  </a:lnTo>
                  <a:lnTo>
                    <a:pt x="43" y="157"/>
                  </a:lnTo>
                  <a:lnTo>
                    <a:pt x="29" y="144"/>
                  </a:lnTo>
                  <a:lnTo>
                    <a:pt x="14" y="144"/>
                  </a:lnTo>
                  <a:lnTo>
                    <a:pt x="0" y="171"/>
                  </a:lnTo>
                  <a:lnTo>
                    <a:pt x="0" y="200"/>
                  </a:lnTo>
                  <a:lnTo>
                    <a:pt x="29" y="216"/>
                  </a:lnTo>
                  <a:lnTo>
                    <a:pt x="58" y="229"/>
                  </a:lnTo>
                  <a:lnTo>
                    <a:pt x="58" y="258"/>
                  </a:lnTo>
                  <a:lnTo>
                    <a:pt x="72" y="258"/>
                  </a:lnTo>
                  <a:lnTo>
                    <a:pt x="87" y="272"/>
                  </a:lnTo>
                  <a:lnTo>
                    <a:pt x="101" y="272"/>
                  </a:lnTo>
                  <a:lnTo>
                    <a:pt x="130" y="287"/>
                  </a:lnTo>
                  <a:lnTo>
                    <a:pt x="159" y="301"/>
                  </a:lnTo>
                  <a:lnTo>
                    <a:pt x="173" y="301"/>
                  </a:lnTo>
                  <a:lnTo>
                    <a:pt x="173" y="330"/>
                  </a:lnTo>
                  <a:lnTo>
                    <a:pt x="186" y="344"/>
                  </a:lnTo>
                  <a:lnTo>
                    <a:pt x="186" y="359"/>
                  </a:lnTo>
                  <a:lnTo>
                    <a:pt x="186" y="373"/>
                  </a:lnTo>
                  <a:lnTo>
                    <a:pt x="186" y="388"/>
                  </a:lnTo>
                  <a:lnTo>
                    <a:pt x="186" y="402"/>
                  </a:lnTo>
                  <a:lnTo>
                    <a:pt x="173" y="415"/>
                  </a:lnTo>
                  <a:lnTo>
                    <a:pt x="202" y="415"/>
                  </a:lnTo>
                  <a:lnTo>
                    <a:pt x="202" y="431"/>
                  </a:lnTo>
                  <a:lnTo>
                    <a:pt x="202" y="444"/>
                  </a:lnTo>
                  <a:lnTo>
                    <a:pt x="202" y="458"/>
                  </a:lnTo>
                  <a:lnTo>
                    <a:pt x="217" y="473"/>
                  </a:lnTo>
                  <a:lnTo>
                    <a:pt x="217" y="487"/>
                  </a:lnTo>
                  <a:lnTo>
                    <a:pt x="229" y="503"/>
                  </a:lnTo>
                  <a:lnTo>
                    <a:pt x="217" y="516"/>
                  </a:lnTo>
                  <a:lnTo>
                    <a:pt x="217" y="545"/>
                  </a:lnTo>
                  <a:lnTo>
                    <a:pt x="217" y="576"/>
                  </a:lnTo>
                  <a:lnTo>
                    <a:pt x="217" y="590"/>
                  </a:lnTo>
                  <a:lnTo>
                    <a:pt x="229" y="617"/>
                  </a:lnTo>
                  <a:lnTo>
                    <a:pt x="245" y="631"/>
                  </a:lnTo>
                  <a:lnTo>
                    <a:pt x="245" y="660"/>
                  </a:lnTo>
                  <a:lnTo>
                    <a:pt x="258" y="660"/>
                  </a:lnTo>
                  <a:lnTo>
                    <a:pt x="274" y="675"/>
                  </a:lnTo>
                  <a:lnTo>
                    <a:pt x="303" y="675"/>
                  </a:lnTo>
                  <a:lnTo>
                    <a:pt x="303" y="689"/>
                  </a:lnTo>
                  <a:lnTo>
                    <a:pt x="316" y="702"/>
                  </a:lnTo>
                  <a:lnTo>
                    <a:pt x="316" y="718"/>
                  </a:lnTo>
                  <a:lnTo>
                    <a:pt x="316" y="731"/>
                  </a:lnTo>
                  <a:lnTo>
                    <a:pt x="316" y="760"/>
                  </a:lnTo>
                  <a:lnTo>
                    <a:pt x="316" y="776"/>
                  </a:lnTo>
                  <a:lnTo>
                    <a:pt x="332" y="790"/>
                  </a:lnTo>
                  <a:lnTo>
                    <a:pt x="332" y="805"/>
                  </a:lnTo>
                  <a:lnTo>
                    <a:pt x="316" y="805"/>
                  </a:lnTo>
                  <a:lnTo>
                    <a:pt x="303" y="805"/>
                  </a:lnTo>
                  <a:lnTo>
                    <a:pt x="287" y="805"/>
                  </a:lnTo>
                  <a:lnTo>
                    <a:pt x="287" y="819"/>
                  </a:lnTo>
                  <a:lnTo>
                    <a:pt x="258" y="861"/>
                  </a:lnTo>
                  <a:lnTo>
                    <a:pt x="258" y="875"/>
                  </a:lnTo>
                  <a:lnTo>
                    <a:pt x="245" y="904"/>
                  </a:lnTo>
                  <a:lnTo>
                    <a:pt x="229" y="920"/>
                  </a:lnTo>
                  <a:lnTo>
                    <a:pt x="202" y="949"/>
                  </a:lnTo>
                  <a:lnTo>
                    <a:pt x="202" y="962"/>
                  </a:lnTo>
                  <a:lnTo>
                    <a:pt x="202" y="976"/>
                  </a:lnTo>
                  <a:lnTo>
                    <a:pt x="173" y="991"/>
                  </a:lnTo>
                  <a:lnTo>
                    <a:pt x="173" y="1005"/>
                  </a:lnTo>
                  <a:lnTo>
                    <a:pt x="173" y="991"/>
                  </a:lnTo>
                  <a:lnTo>
                    <a:pt x="159" y="1005"/>
                  </a:lnTo>
                  <a:lnTo>
                    <a:pt x="144" y="1018"/>
                  </a:lnTo>
                  <a:lnTo>
                    <a:pt x="144" y="1034"/>
                  </a:lnTo>
                  <a:lnTo>
                    <a:pt x="144" y="1061"/>
                  </a:lnTo>
                  <a:lnTo>
                    <a:pt x="117" y="1077"/>
                  </a:lnTo>
                  <a:lnTo>
                    <a:pt x="101" y="1061"/>
                  </a:lnTo>
                  <a:lnTo>
                    <a:pt x="87" y="1061"/>
                  </a:lnTo>
                  <a:lnTo>
                    <a:pt x="87" y="1090"/>
                  </a:lnTo>
                  <a:lnTo>
                    <a:pt x="58" y="1119"/>
                  </a:lnTo>
                  <a:lnTo>
                    <a:pt x="58" y="1148"/>
                  </a:lnTo>
                  <a:lnTo>
                    <a:pt x="58" y="1162"/>
                  </a:lnTo>
                  <a:lnTo>
                    <a:pt x="72" y="1177"/>
                  </a:lnTo>
                  <a:lnTo>
                    <a:pt x="72" y="1207"/>
                  </a:lnTo>
                  <a:lnTo>
                    <a:pt x="58" y="1220"/>
                  </a:lnTo>
                  <a:lnTo>
                    <a:pt x="58" y="1236"/>
                  </a:lnTo>
                  <a:lnTo>
                    <a:pt x="87" y="1249"/>
                  </a:lnTo>
                  <a:lnTo>
                    <a:pt x="87" y="1263"/>
                  </a:lnTo>
                  <a:lnTo>
                    <a:pt x="87" y="1292"/>
                  </a:lnTo>
                  <a:lnTo>
                    <a:pt x="87" y="1335"/>
                  </a:lnTo>
                  <a:lnTo>
                    <a:pt x="87" y="1364"/>
                  </a:lnTo>
                  <a:lnTo>
                    <a:pt x="58" y="1379"/>
                  </a:lnTo>
                  <a:lnTo>
                    <a:pt x="58" y="1408"/>
                  </a:lnTo>
                  <a:lnTo>
                    <a:pt x="58" y="1422"/>
                  </a:lnTo>
                  <a:lnTo>
                    <a:pt x="87" y="1464"/>
                  </a:lnTo>
                  <a:lnTo>
                    <a:pt x="130" y="1464"/>
                  </a:lnTo>
                  <a:lnTo>
                    <a:pt x="144" y="1480"/>
                  </a:lnTo>
                  <a:lnTo>
                    <a:pt x="173" y="1480"/>
                  </a:lnTo>
                  <a:lnTo>
                    <a:pt x="186" y="1480"/>
                  </a:lnTo>
                  <a:lnTo>
                    <a:pt x="202" y="1509"/>
                  </a:lnTo>
                  <a:lnTo>
                    <a:pt x="202" y="1536"/>
                  </a:lnTo>
                  <a:lnTo>
                    <a:pt x="217" y="1550"/>
                  </a:lnTo>
                  <a:lnTo>
                    <a:pt x="229" y="1565"/>
                  </a:lnTo>
                  <a:lnTo>
                    <a:pt x="274" y="1565"/>
                  </a:lnTo>
                  <a:lnTo>
                    <a:pt x="287" y="1565"/>
                  </a:lnTo>
                  <a:lnTo>
                    <a:pt x="303" y="1536"/>
                  </a:lnTo>
                  <a:lnTo>
                    <a:pt x="316" y="1521"/>
                  </a:lnTo>
                  <a:lnTo>
                    <a:pt x="332" y="1550"/>
                  </a:lnTo>
                  <a:lnTo>
                    <a:pt x="345" y="1536"/>
                  </a:lnTo>
                  <a:lnTo>
                    <a:pt x="361" y="1521"/>
                  </a:lnTo>
                  <a:lnTo>
                    <a:pt x="390" y="1509"/>
                  </a:lnTo>
                  <a:lnTo>
                    <a:pt x="433" y="1494"/>
                  </a:lnTo>
                  <a:lnTo>
                    <a:pt x="446" y="1494"/>
                  </a:lnTo>
                  <a:lnTo>
                    <a:pt x="462" y="1494"/>
                  </a:lnTo>
                  <a:lnTo>
                    <a:pt x="462" y="1480"/>
                  </a:lnTo>
                  <a:lnTo>
                    <a:pt x="462" y="1464"/>
                  </a:lnTo>
                  <a:lnTo>
                    <a:pt x="475" y="1451"/>
                  </a:lnTo>
                  <a:lnTo>
                    <a:pt x="491" y="1480"/>
                  </a:lnTo>
                  <a:lnTo>
                    <a:pt x="504" y="1464"/>
                  </a:lnTo>
                  <a:lnTo>
                    <a:pt x="534" y="1451"/>
                  </a:lnTo>
                  <a:lnTo>
                    <a:pt x="547" y="1422"/>
                  </a:lnTo>
                  <a:lnTo>
                    <a:pt x="563" y="1435"/>
                  </a:lnTo>
                  <a:lnTo>
                    <a:pt x="592" y="1435"/>
                  </a:lnTo>
                  <a:lnTo>
                    <a:pt x="605" y="1435"/>
                  </a:lnTo>
                  <a:lnTo>
                    <a:pt x="621" y="1422"/>
                  </a:lnTo>
                  <a:lnTo>
                    <a:pt x="648" y="1364"/>
                  </a:lnTo>
                  <a:lnTo>
                    <a:pt x="663" y="1350"/>
                  </a:lnTo>
                  <a:lnTo>
                    <a:pt x="679" y="1321"/>
                  </a:lnTo>
                  <a:lnTo>
                    <a:pt x="693" y="1305"/>
                  </a:lnTo>
                  <a:lnTo>
                    <a:pt x="706" y="1292"/>
                  </a:lnTo>
                  <a:lnTo>
                    <a:pt x="722" y="1263"/>
                  </a:lnTo>
                  <a:lnTo>
                    <a:pt x="735" y="1220"/>
                  </a:lnTo>
                  <a:lnTo>
                    <a:pt x="735" y="1236"/>
                  </a:lnTo>
                  <a:lnTo>
                    <a:pt x="749" y="1236"/>
                  </a:lnTo>
                  <a:lnTo>
                    <a:pt x="764" y="1220"/>
                  </a:lnTo>
                  <a:lnTo>
                    <a:pt x="749" y="1207"/>
                  </a:lnTo>
                  <a:lnTo>
                    <a:pt x="764" y="1191"/>
                  </a:lnTo>
                  <a:lnTo>
                    <a:pt x="764" y="1162"/>
                  </a:lnTo>
                  <a:lnTo>
                    <a:pt x="778" y="1148"/>
                  </a:lnTo>
                  <a:lnTo>
                    <a:pt x="793" y="1135"/>
                  </a:lnTo>
                  <a:lnTo>
                    <a:pt x="793" y="1119"/>
                  </a:lnTo>
                  <a:lnTo>
                    <a:pt x="807" y="1090"/>
                  </a:lnTo>
                  <a:lnTo>
                    <a:pt x="836" y="1077"/>
                  </a:lnTo>
                  <a:lnTo>
                    <a:pt x="852" y="1048"/>
                  </a:lnTo>
                  <a:lnTo>
                    <a:pt x="836" y="1018"/>
                  </a:lnTo>
                  <a:lnTo>
                    <a:pt x="822" y="1005"/>
                  </a:lnTo>
                  <a:lnTo>
                    <a:pt x="778" y="991"/>
                  </a:lnTo>
                  <a:lnTo>
                    <a:pt x="735" y="976"/>
                  </a:lnTo>
                  <a:lnTo>
                    <a:pt x="722" y="962"/>
                  </a:lnTo>
                  <a:lnTo>
                    <a:pt x="706" y="949"/>
                  </a:lnTo>
                  <a:lnTo>
                    <a:pt x="693" y="949"/>
                  </a:lnTo>
                  <a:lnTo>
                    <a:pt x="679" y="920"/>
                  </a:lnTo>
                  <a:lnTo>
                    <a:pt x="693" y="920"/>
                  </a:lnTo>
                  <a:lnTo>
                    <a:pt x="706" y="920"/>
                  </a:lnTo>
                  <a:lnTo>
                    <a:pt x="722" y="904"/>
                  </a:lnTo>
                  <a:lnTo>
                    <a:pt x="722" y="890"/>
                  </a:lnTo>
                  <a:lnTo>
                    <a:pt x="722" y="875"/>
                  </a:lnTo>
                  <a:lnTo>
                    <a:pt x="706" y="861"/>
                  </a:lnTo>
                  <a:lnTo>
                    <a:pt x="706" y="848"/>
                  </a:lnTo>
                  <a:lnTo>
                    <a:pt x="679" y="848"/>
                  </a:lnTo>
                  <a:lnTo>
                    <a:pt x="679" y="832"/>
                  </a:lnTo>
                  <a:lnTo>
                    <a:pt x="679" y="819"/>
                  </a:lnTo>
                  <a:lnTo>
                    <a:pt x="648" y="805"/>
                  </a:lnTo>
                  <a:lnTo>
                    <a:pt x="679" y="790"/>
                  </a:lnTo>
                  <a:lnTo>
                    <a:pt x="663" y="776"/>
                  </a:lnTo>
                  <a:lnTo>
                    <a:pt x="663" y="760"/>
                  </a:lnTo>
                  <a:lnTo>
                    <a:pt x="648" y="776"/>
                  </a:lnTo>
                  <a:lnTo>
                    <a:pt x="634" y="760"/>
                  </a:lnTo>
                  <a:lnTo>
                    <a:pt x="634" y="747"/>
                  </a:lnTo>
                  <a:lnTo>
                    <a:pt x="634" y="731"/>
                  </a:lnTo>
                  <a:lnTo>
                    <a:pt x="634" y="718"/>
                  </a:lnTo>
                  <a:lnTo>
                    <a:pt x="621" y="702"/>
                  </a:lnTo>
                  <a:lnTo>
                    <a:pt x="621" y="689"/>
                  </a:lnTo>
                  <a:lnTo>
                    <a:pt x="634" y="675"/>
                  </a:lnTo>
                  <a:lnTo>
                    <a:pt x="621" y="646"/>
                  </a:lnTo>
                  <a:lnTo>
                    <a:pt x="634" y="631"/>
                  </a:lnTo>
                  <a:lnTo>
                    <a:pt x="634" y="617"/>
                  </a:lnTo>
                  <a:lnTo>
                    <a:pt x="634" y="603"/>
                  </a:lnTo>
                  <a:lnTo>
                    <a:pt x="621" y="576"/>
                  </a:lnTo>
                  <a:lnTo>
                    <a:pt x="605" y="545"/>
                  </a:lnTo>
                  <a:lnTo>
                    <a:pt x="592" y="532"/>
                  </a:lnTo>
                  <a:lnTo>
                    <a:pt x="563" y="516"/>
                  </a:lnTo>
                  <a:lnTo>
                    <a:pt x="563" y="503"/>
                  </a:lnTo>
                  <a:lnTo>
                    <a:pt x="547" y="487"/>
                  </a:lnTo>
                  <a:lnTo>
                    <a:pt x="534" y="458"/>
                  </a:lnTo>
                  <a:lnTo>
                    <a:pt x="534" y="431"/>
                  </a:lnTo>
                  <a:lnTo>
                    <a:pt x="534" y="415"/>
                  </a:lnTo>
                  <a:lnTo>
                    <a:pt x="534" y="388"/>
                  </a:lnTo>
                  <a:lnTo>
                    <a:pt x="547" y="373"/>
                  </a:lnTo>
                  <a:lnTo>
                    <a:pt x="547" y="359"/>
                  </a:lnTo>
                  <a:lnTo>
                    <a:pt x="547" y="330"/>
                  </a:lnTo>
                  <a:lnTo>
                    <a:pt x="518" y="301"/>
                  </a:lnTo>
                  <a:lnTo>
                    <a:pt x="491" y="287"/>
                  </a:lnTo>
                  <a:lnTo>
                    <a:pt x="491" y="272"/>
                  </a:lnTo>
                  <a:lnTo>
                    <a:pt x="475" y="258"/>
                  </a:lnTo>
                  <a:lnTo>
                    <a:pt x="462" y="243"/>
                  </a:lnTo>
                  <a:lnTo>
                    <a:pt x="446" y="229"/>
                  </a:lnTo>
                  <a:lnTo>
                    <a:pt x="446" y="216"/>
                  </a:lnTo>
                  <a:lnTo>
                    <a:pt x="462" y="200"/>
                  </a:lnTo>
                  <a:lnTo>
                    <a:pt x="462" y="186"/>
                  </a:lnTo>
                  <a:lnTo>
                    <a:pt x="475" y="17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7" name="Freeform 1099">
              <a:extLst>
                <a:ext uri="{FF2B5EF4-FFF2-40B4-BE49-F238E27FC236}">
                  <a16:creationId xmlns:a16="http://schemas.microsoft.com/office/drawing/2014/main" id="{32687C73-B9D1-CF19-0C30-9B639D9AD6FB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6267252" y="4865866"/>
              <a:ext cx="816451" cy="466963"/>
            </a:xfrm>
            <a:custGeom>
              <a:avLst/>
              <a:gdLst>
                <a:gd name="T0" fmla="*/ 135159 w 751"/>
                <a:gd name="T1" fmla="*/ 490950 h 473"/>
                <a:gd name="T2" fmla="*/ 205677 w 751"/>
                <a:gd name="T3" fmla="*/ 490950 h 473"/>
                <a:gd name="T4" fmla="*/ 255040 w 751"/>
                <a:gd name="T5" fmla="*/ 504825 h 473"/>
                <a:gd name="T6" fmla="*/ 289124 w 751"/>
                <a:gd name="T7" fmla="*/ 473874 h 473"/>
                <a:gd name="T8" fmla="*/ 322032 w 751"/>
                <a:gd name="T9" fmla="*/ 459999 h 473"/>
                <a:gd name="T10" fmla="*/ 339662 w 751"/>
                <a:gd name="T11" fmla="*/ 459999 h 473"/>
                <a:gd name="T12" fmla="*/ 373745 w 751"/>
                <a:gd name="T13" fmla="*/ 473874 h 473"/>
                <a:gd name="T14" fmla="*/ 390199 w 751"/>
                <a:gd name="T15" fmla="*/ 490950 h 473"/>
                <a:gd name="T16" fmla="*/ 439562 w 751"/>
                <a:gd name="T17" fmla="*/ 473874 h 473"/>
                <a:gd name="T18" fmla="*/ 492451 w 751"/>
                <a:gd name="T19" fmla="*/ 473874 h 473"/>
                <a:gd name="T20" fmla="*/ 542988 w 751"/>
                <a:gd name="T21" fmla="*/ 459999 h 473"/>
                <a:gd name="T22" fmla="*/ 594702 w 751"/>
                <a:gd name="T23" fmla="*/ 442923 h 473"/>
                <a:gd name="T24" fmla="*/ 577072 w 751"/>
                <a:gd name="T25" fmla="*/ 411971 h 473"/>
                <a:gd name="T26" fmla="*/ 611156 w 751"/>
                <a:gd name="T27" fmla="*/ 411971 h 473"/>
                <a:gd name="T28" fmla="*/ 631136 w 751"/>
                <a:gd name="T29" fmla="*/ 398097 h 473"/>
                <a:gd name="T30" fmla="*/ 656992 w 751"/>
                <a:gd name="T31" fmla="*/ 370347 h 473"/>
                <a:gd name="T32" fmla="*/ 676973 w 751"/>
                <a:gd name="T33" fmla="*/ 352203 h 473"/>
                <a:gd name="T34" fmla="*/ 713407 w 751"/>
                <a:gd name="T35" fmla="*/ 352203 h 473"/>
                <a:gd name="T36" fmla="*/ 729861 w 751"/>
                <a:gd name="T37" fmla="*/ 368213 h 473"/>
                <a:gd name="T38" fmla="*/ 779224 w 751"/>
                <a:gd name="T39" fmla="*/ 368213 h 473"/>
                <a:gd name="T40" fmla="*/ 829762 w 751"/>
                <a:gd name="T41" fmla="*/ 352203 h 473"/>
                <a:gd name="T42" fmla="*/ 813307 w 751"/>
                <a:gd name="T43" fmla="*/ 321252 h 473"/>
                <a:gd name="T44" fmla="*/ 795678 w 751"/>
                <a:gd name="T45" fmla="*/ 292436 h 473"/>
                <a:gd name="T46" fmla="*/ 745140 w 751"/>
                <a:gd name="T47" fmla="*/ 306310 h 473"/>
                <a:gd name="T48" fmla="*/ 745140 w 751"/>
                <a:gd name="T49" fmla="*/ 261484 h 473"/>
                <a:gd name="T50" fmla="*/ 779224 w 751"/>
                <a:gd name="T51" fmla="*/ 244408 h 473"/>
                <a:gd name="T52" fmla="*/ 795678 w 751"/>
                <a:gd name="T53" fmla="*/ 213457 h 473"/>
                <a:gd name="T54" fmla="*/ 779224 w 751"/>
                <a:gd name="T55" fmla="*/ 169698 h 473"/>
                <a:gd name="T56" fmla="*/ 795678 w 751"/>
                <a:gd name="T57" fmla="*/ 136612 h 473"/>
                <a:gd name="T58" fmla="*/ 829762 w 751"/>
                <a:gd name="T59" fmla="*/ 107796 h 473"/>
                <a:gd name="T60" fmla="*/ 882650 w 751"/>
                <a:gd name="T61" fmla="*/ 92854 h 473"/>
                <a:gd name="T62" fmla="*/ 863845 w 751"/>
                <a:gd name="T63" fmla="*/ 48028 h 473"/>
                <a:gd name="T64" fmla="*/ 776873 w 751"/>
                <a:gd name="T65" fmla="*/ 19211 h 473"/>
                <a:gd name="T66" fmla="*/ 747491 w 751"/>
                <a:gd name="T67" fmla="*/ 19211 h 473"/>
                <a:gd name="T68" fmla="*/ 695777 w 751"/>
                <a:gd name="T69" fmla="*/ 17077 h 473"/>
                <a:gd name="T70" fmla="*/ 645239 w 751"/>
                <a:gd name="T71" fmla="*/ 17077 h 473"/>
                <a:gd name="T72" fmla="*/ 558267 w 751"/>
                <a:gd name="T73" fmla="*/ 17077 h 473"/>
                <a:gd name="T74" fmla="*/ 508905 w 751"/>
                <a:gd name="T75" fmla="*/ 59768 h 473"/>
                <a:gd name="T76" fmla="*/ 439562 w 751"/>
                <a:gd name="T77" fmla="*/ 107796 h 473"/>
                <a:gd name="T78" fmla="*/ 390199 w 751"/>
                <a:gd name="T79" fmla="*/ 120603 h 473"/>
                <a:gd name="T80" fmla="*/ 339662 w 751"/>
                <a:gd name="T81" fmla="*/ 107796 h 473"/>
                <a:gd name="T82" fmla="*/ 289124 w 751"/>
                <a:gd name="T83" fmla="*/ 107796 h 473"/>
                <a:gd name="T84" fmla="*/ 220956 w 751"/>
                <a:gd name="T85" fmla="*/ 107796 h 473"/>
                <a:gd name="T86" fmla="*/ 171594 w 751"/>
                <a:gd name="T87" fmla="*/ 92854 h 473"/>
                <a:gd name="T88" fmla="*/ 99900 w 751"/>
                <a:gd name="T89" fmla="*/ 92854 h 473"/>
                <a:gd name="T90" fmla="*/ 84622 w 751"/>
                <a:gd name="T91" fmla="*/ 59768 h 473"/>
                <a:gd name="T92" fmla="*/ 52888 w 751"/>
                <a:gd name="T93" fmla="*/ 28817 h 473"/>
                <a:gd name="T94" fmla="*/ 34084 w 751"/>
                <a:gd name="T95" fmla="*/ 59768 h 473"/>
                <a:gd name="T96" fmla="*/ 0 w 751"/>
                <a:gd name="T97" fmla="*/ 76844 h 473"/>
                <a:gd name="T98" fmla="*/ 18805 w 751"/>
                <a:gd name="T99" fmla="*/ 136612 h 473"/>
                <a:gd name="T100" fmla="*/ 34084 w 751"/>
                <a:gd name="T101" fmla="*/ 169698 h 473"/>
                <a:gd name="T102" fmla="*/ 68167 w 751"/>
                <a:gd name="T103" fmla="*/ 169698 h 473"/>
                <a:gd name="T104" fmla="*/ 68167 w 751"/>
                <a:gd name="T105" fmla="*/ 198515 h 473"/>
                <a:gd name="T106" fmla="*/ 34084 w 751"/>
                <a:gd name="T107" fmla="*/ 229466 h 473"/>
                <a:gd name="T108" fmla="*/ 34084 w 751"/>
                <a:gd name="T109" fmla="*/ 275359 h 473"/>
                <a:gd name="T110" fmla="*/ 18805 w 751"/>
                <a:gd name="T111" fmla="*/ 306310 h 473"/>
                <a:gd name="T112" fmla="*/ 18805 w 751"/>
                <a:gd name="T113" fmla="*/ 352203 h 473"/>
                <a:gd name="T114" fmla="*/ 68167 w 751"/>
                <a:gd name="T115" fmla="*/ 383155 h 473"/>
                <a:gd name="T116" fmla="*/ 99900 w 751"/>
                <a:gd name="T117" fmla="*/ 411971 h 473"/>
                <a:gd name="T118" fmla="*/ 118705 w 751"/>
                <a:gd name="T119" fmla="*/ 442923 h 473"/>
                <a:gd name="T120" fmla="*/ 99900 w 751"/>
                <a:gd name="T121" fmla="*/ 473874 h 473"/>
                <a:gd name="T122" fmla="*/ 99900 w 751"/>
                <a:gd name="T123" fmla="*/ 490950 h 4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1" h="473">
                  <a:moveTo>
                    <a:pt x="85" y="460"/>
                  </a:moveTo>
                  <a:lnTo>
                    <a:pt x="115" y="460"/>
                  </a:lnTo>
                  <a:lnTo>
                    <a:pt x="146" y="460"/>
                  </a:lnTo>
                  <a:lnTo>
                    <a:pt x="175" y="460"/>
                  </a:lnTo>
                  <a:lnTo>
                    <a:pt x="202" y="460"/>
                  </a:lnTo>
                  <a:lnTo>
                    <a:pt x="217" y="473"/>
                  </a:lnTo>
                  <a:lnTo>
                    <a:pt x="246" y="460"/>
                  </a:lnTo>
                  <a:lnTo>
                    <a:pt x="246" y="444"/>
                  </a:lnTo>
                  <a:lnTo>
                    <a:pt x="260" y="444"/>
                  </a:lnTo>
                  <a:lnTo>
                    <a:pt x="274" y="431"/>
                  </a:lnTo>
                  <a:lnTo>
                    <a:pt x="289" y="444"/>
                  </a:lnTo>
                  <a:lnTo>
                    <a:pt x="289" y="431"/>
                  </a:lnTo>
                  <a:lnTo>
                    <a:pt x="305" y="431"/>
                  </a:lnTo>
                  <a:lnTo>
                    <a:pt x="318" y="444"/>
                  </a:lnTo>
                  <a:lnTo>
                    <a:pt x="332" y="444"/>
                  </a:lnTo>
                  <a:lnTo>
                    <a:pt x="332" y="460"/>
                  </a:lnTo>
                  <a:lnTo>
                    <a:pt x="363" y="444"/>
                  </a:lnTo>
                  <a:lnTo>
                    <a:pt x="374" y="444"/>
                  </a:lnTo>
                  <a:lnTo>
                    <a:pt x="390" y="444"/>
                  </a:lnTo>
                  <a:lnTo>
                    <a:pt x="419" y="444"/>
                  </a:lnTo>
                  <a:lnTo>
                    <a:pt x="433" y="431"/>
                  </a:lnTo>
                  <a:lnTo>
                    <a:pt x="462" y="431"/>
                  </a:lnTo>
                  <a:lnTo>
                    <a:pt x="491" y="431"/>
                  </a:lnTo>
                  <a:lnTo>
                    <a:pt x="506" y="415"/>
                  </a:lnTo>
                  <a:lnTo>
                    <a:pt x="491" y="402"/>
                  </a:lnTo>
                  <a:lnTo>
                    <a:pt x="491" y="386"/>
                  </a:lnTo>
                  <a:lnTo>
                    <a:pt x="506" y="386"/>
                  </a:lnTo>
                  <a:lnTo>
                    <a:pt x="520" y="386"/>
                  </a:lnTo>
                  <a:lnTo>
                    <a:pt x="520" y="373"/>
                  </a:lnTo>
                  <a:lnTo>
                    <a:pt x="537" y="373"/>
                  </a:lnTo>
                  <a:lnTo>
                    <a:pt x="545" y="347"/>
                  </a:lnTo>
                  <a:lnTo>
                    <a:pt x="559" y="347"/>
                  </a:lnTo>
                  <a:lnTo>
                    <a:pt x="562" y="345"/>
                  </a:lnTo>
                  <a:lnTo>
                    <a:pt x="576" y="330"/>
                  </a:lnTo>
                  <a:lnTo>
                    <a:pt x="592" y="330"/>
                  </a:lnTo>
                  <a:lnTo>
                    <a:pt x="607" y="330"/>
                  </a:lnTo>
                  <a:lnTo>
                    <a:pt x="621" y="330"/>
                  </a:lnTo>
                  <a:lnTo>
                    <a:pt x="621" y="345"/>
                  </a:lnTo>
                  <a:lnTo>
                    <a:pt x="634" y="345"/>
                  </a:lnTo>
                  <a:lnTo>
                    <a:pt x="663" y="345"/>
                  </a:lnTo>
                  <a:lnTo>
                    <a:pt x="706" y="345"/>
                  </a:lnTo>
                  <a:lnTo>
                    <a:pt x="706" y="330"/>
                  </a:lnTo>
                  <a:lnTo>
                    <a:pt x="706" y="301"/>
                  </a:lnTo>
                  <a:lnTo>
                    <a:pt x="692" y="301"/>
                  </a:lnTo>
                  <a:lnTo>
                    <a:pt x="677" y="287"/>
                  </a:lnTo>
                  <a:lnTo>
                    <a:pt x="677" y="274"/>
                  </a:lnTo>
                  <a:lnTo>
                    <a:pt x="650" y="274"/>
                  </a:lnTo>
                  <a:lnTo>
                    <a:pt x="634" y="287"/>
                  </a:lnTo>
                  <a:lnTo>
                    <a:pt x="634" y="258"/>
                  </a:lnTo>
                  <a:lnTo>
                    <a:pt x="634" y="245"/>
                  </a:lnTo>
                  <a:lnTo>
                    <a:pt x="650" y="229"/>
                  </a:lnTo>
                  <a:lnTo>
                    <a:pt x="663" y="229"/>
                  </a:lnTo>
                  <a:lnTo>
                    <a:pt x="663" y="215"/>
                  </a:lnTo>
                  <a:lnTo>
                    <a:pt x="677" y="200"/>
                  </a:lnTo>
                  <a:lnTo>
                    <a:pt x="663" y="186"/>
                  </a:lnTo>
                  <a:lnTo>
                    <a:pt x="663" y="159"/>
                  </a:lnTo>
                  <a:lnTo>
                    <a:pt x="677" y="159"/>
                  </a:lnTo>
                  <a:lnTo>
                    <a:pt x="677" y="128"/>
                  </a:lnTo>
                  <a:lnTo>
                    <a:pt x="677" y="101"/>
                  </a:lnTo>
                  <a:lnTo>
                    <a:pt x="706" y="101"/>
                  </a:lnTo>
                  <a:lnTo>
                    <a:pt x="735" y="101"/>
                  </a:lnTo>
                  <a:lnTo>
                    <a:pt x="751" y="87"/>
                  </a:lnTo>
                  <a:lnTo>
                    <a:pt x="735" y="49"/>
                  </a:lnTo>
                  <a:lnTo>
                    <a:pt x="735" y="45"/>
                  </a:lnTo>
                  <a:lnTo>
                    <a:pt x="677" y="23"/>
                  </a:lnTo>
                  <a:lnTo>
                    <a:pt x="661" y="18"/>
                  </a:lnTo>
                  <a:lnTo>
                    <a:pt x="652" y="18"/>
                  </a:lnTo>
                  <a:lnTo>
                    <a:pt x="636" y="18"/>
                  </a:lnTo>
                  <a:lnTo>
                    <a:pt x="605" y="23"/>
                  </a:lnTo>
                  <a:lnTo>
                    <a:pt x="592" y="16"/>
                  </a:lnTo>
                  <a:lnTo>
                    <a:pt x="562" y="16"/>
                  </a:lnTo>
                  <a:lnTo>
                    <a:pt x="549" y="16"/>
                  </a:lnTo>
                  <a:lnTo>
                    <a:pt x="533" y="0"/>
                  </a:lnTo>
                  <a:lnTo>
                    <a:pt x="475" y="16"/>
                  </a:lnTo>
                  <a:lnTo>
                    <a:pt x="462" y="27"/>
                  </a:lnTo>
                  <a:lnTo>
                    <a:pt x="433" y="56"/>
                  </a:lnTo>
                  <a:lnTo>
                    <a:pt x="403" y="87"/>
                  </a:lnTo>
                  <a:lnTo>
                    <a:pt x="374" y="101"/>
                  </a:lnTo>
                  <a:lnTo>
                    <a:pt x="363" y="113"/>
                  </a:lnTo>
                  <a:lnTo>
                    <a:pt x="332" y="113"/>
                  </a:lnTo>
                  <a:lnTo>
                    <a:pt x="305" y="101"/>
                  </a:lnTo>
                  <a:lnTo>
                    <a:pt x="289" y="101"/>
                  </a:lnTo>
                  <a:lnTo>
                    <a:pt x="260" y="101"/>
                  </a:lnTo>
                  <a:lnTo>
                    <a:pt x="246" y="101"/>
                  </a:lnTo>
                  <a:lnTo>
                    <a:pt x="217" y="101"/>
                  </a:lnTo>
                  <a:lnTo>
                    <a:pt x="188" y="101"/>
                  </a:lnTo>
                  <a:lnTo>
                    <a:pt x="175" y="87"/>
                  </a:lnTo>
                  <a:lnTo>
                    <a:pt x="146" y="87"/>
                  </a:lnTo>
                  <a:lnTo>
                    <a:pt x="115" y="87"/>
                  </a:lnTo>
                  <a:lnTo>
                    <a:pt x="85" y="87"/>
                  </a:lnTo>
                  <a:lnTo>
                    <a:pt x="72" y="72"/>
                  </a:lnTo>
                  <a:lnTo>
                    <a:pt x="72" y="56"/>
                  </a:lnTo>
                  <a:lnTo>
                    <a:pt x="72" y="27"/>
                  </a:lnTo>
                  <a:lnTo>
                    <a:pt x="45" y="27"/>
                  </a:lnTo>
                  <a:lnTo>
                    <a:pt x="58" y="27"/>
                  </a:lnTo>
                  <a:lnTo>
                    <a:pt x="29" y="56"/>
                  </a:lnTo>
                  <a:lnTo>
                    <a:pt x="16" y="72"/>
                  </a:lnTo>
                  <a:lnTo>
                    <a:pt x="0" y="72"/>
                  </a:lnTo>
                  <a:lnTo>
                    <a:pt x="16" y="101"/>
                  </a:lnTo>
                  <a:lnTo>
                    <a:pt x="16" y="128"/>
                  </a:lnTo>
                  <a:lnTo>
                    <a:pt x="29" y="142"/>
                  </a:lnTo>
                  <a:lnTo>
                    <a:pt x="29" y="159"/>
                  </a:lnTo>
                  <a:lnTo>
                    <a:pt x="45" y="159"/>
                  </a:lnTo>
                  <a:lnTo>
                    <a:pt x="58" y="159"/>
                  </a:lnTo>
                  <a:lnTo>
                    <a:pt x="72" y="173"/>
                  </a:lnTo>
                  <a:lnTo>
                    <a:pt x="58" y="186"/>
                  </a:lnTo>
                  <a:lnTo>
                    <a:pt x="58" y="200"/>
                  </a:lnTo>
                  <a:lnTo>
                    <a:pt x="29" y="215"/>
                  </a:lnTo>
                  <a:lnTo>
                    <a:pt x="29" y="229"/>
                  </a:lnTo>
                  <a:lnTo>
                    <a:pt x="29" y="258"/>
                  </a:lnTo>
                  <a:lnTo>
                    <a:pt x="16" y="258"/>
                  </a:lnTo>
                  <a:lnTo>
                    <a:pt x="16" y="287"/>
                  </a:lnTo>
                  <a:lnTo>
                    <a:pt x="16" y="301"/>
                  </a:lnTo>
                  <a:lnTo>
                    <a:pt x="16" y="330"/>
                  </a:lnTo>
                  <a:lnTo>
                    <a:pt x="45" y="345"/>
                  </a:lnTo>
                  <a:lnTo>
                    <a:pt x="58" y="359"/>
                  </a:lnTo>
                  <a:lnTo>
                    <a:pt x="72" y="373"/>
                  </a:lnTo>
                  <a:lnTo>
                    <a:pt x="85" y="386"/>
                  </a:lnTo>
                  <a:lnTo>
                    <a:pt x="101" y="402"/>
                  </a:lnTo>
                  <a:lnTo>
                    <a:pt x="101" y="415"/>
                  </a:lnTo>
                  <a:lnTo>
                    <a:pt x="101" y="431"/>
                  </a:lnTo>
                  <a:lnTo>
                    <a:pt x="85" y="444"/>
                  </a:lnTo>
                  <a:lnTo>
                    <a:pt x="85" y="4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8" name="Freeform 1101">
              <a:extLst>
                <a:ext uri="{FF2B5EF4-FFF2-40B4-BE49-F238E27FC236}">
                  <a16:creationId xmlns:a16="http://schemas.microsoft.com/office/drawing/2014/main" id="{6BC6AB30-E568-CB2E-5222-B63D9D1C8AB3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6052860" y="4222689"/>
              <a:ext cx="1132165" cy="763588"/>
            </a:xfrm>
            <a:custGeom>
              <a:avLst/>
              <a:gdLst>
                <a:gd name="T0" fmla="*/ 270026 w 1038"/>
                <a:gd name="T1" fmla="*/ 693420 h 775"/>
                <a:gd name="T2" fmla="*/ 270026 w 1038"/>
                <a:gd name="T3" fmla="*/ 648683 h 775"/>
                <a:gd name="T4" fmla="*/ 187486 w 1038"/>
                <a:gd name="T5" fmla="*/ 662530 h 775"/>
                <a:gd name="T6" fmla="*/ 119095 w 1038"/>
                <a:gd name="T7" fmla="*/ 648683 h 775"/>
                <a:gd name="T8" fmla="*/ 101407 w 1038"/>
                <a:gd name="T9" fmla="*/ 616728 h 775"/>
                <a:gd name="T10" fmla="*/ 101407 w 1038"/>
                <a:gd name="T11" fmla="*/ 571992 h 775"/>
                <a:gd name="T12" fmla="*/ 50704 w 1038"/>
                <a:gd name="T13" fmla="*/ 554949 h 775"/>
                <a:gd name="T14" fmla="*/ 31837 w 1038"/>
                <a:gd name="T15" fmla="*/ 495300 h 775"/>
                <a:gd name="T16" fmla="*/ 16508 w 1038"/>
                <a:gd name="T17" fmla="*/ 447368 h 775"/>
                <a:gd name="T18" fmla="*/ 16508 w 1038"/>
                <a:gd name="T19" fmla="*/ 418608 h 775"/>
                <a:gd name="T20" fmla="*/ 68391 w 1038"/>
                <a:gd name="T21" fmla="*/ 356829 h 775"/>
                <a:gd name="T22" fmla="*/ 102586 w 1038"/>
                <a:gd name="T23" fmla="*/ 313157 h 775"/>
                <a:gd name="T24" fmla="*/ 153290 w 1038"/>
                <a:gd name="T25" fmla="*/ 282268 h 775"/>
                <a:gd name="T26" fmla="*/ 169798 w 1038"/>
                <a:gd name="T27" fmla="*/ 189599 h 775"/>
                <a:gd name="T28" fmla="*/ 221681 w 1038"/>
                <a:gd name="T29" fmla="*/ 158709 h 775"/>
                <a:gd name="T30" fmla="*/ 272385 w 1038"/>
                <a:gd name="T31" fmla="*/ 112907 h 775"/>
                <a:gd name="T32" fmla="*/ 274743 w 1038"/>
                <a:gd name="T33" fmla="*/ 53258 h 775"/>
                <a:gd name="T34" fmla="*/ 377329 w 1038"/>
                <a:gd name="T35" fmla="*/ 70301 h 775"/>
                <a:gd name="T36" fmla="*/ 445720 w 1038"/>
                <a:gd name="T37" fmla="*/ 66040 h 775"/>
                <a:gd name="T38" fmla="*/ 544769 w 1038"/>
                <a:gd name="T39" fmla="*/ 82017 h 775"/>
                <a:gd name="T40" fmla="*/ 608444 w 1038"/>
                <a:gd name="T41" fmla="*/ 44737 h 775"/>
                <a:gd name="T42" fmla="*/ 676834 w 1038"/>
                <a:gd name="T43" fmla="*/ 33020 h 775"/>
                <a:gd name="T44" fmla="*/ 761734 w 1038"/>
                <a:gd name="T45" fmla="*/ 11717 h 775"/>
                <a:gd name="T46" fmla="*/ 866678 w 1038"/>
                <a:gd name="T47" fmla="*/ 66040 h 775"/>
                <a:gd name="T48" fmla="*/ 935069 w 1038"/>
                <a:gd name="T49" fmla="*/ 141666 h 775"/>
                <a:gd name="T50" fmla="*/ 969265 w 1038"/>
                <a:gd name="T51" fmla="*/ 204511 h 775"/>
                <a:gd name="T52" fmla="*/ 1019968 w 1038"/>
                <a:gd name="T53" fmla="*/ 266290 h 775"/>
                <a:gd name="T54" fmla="*/ 1002281 w 1038"/>
                <a:gd name="T55" fmla="*/ 311027 h 775"/>
                <a:gd name="T56" fmla="*/ 1019968 w 1038"/>
                <a:gd name="T57" fmla="*/ 356829 h 775"/>
                <a:gd name="T58" fmla="*/ 1019968 w 1038"/>
                <a:gd name="T59" fmla="*/ 433521 h 775"/>
                <a:gd name="T60" fmla="*/ 1090718 w 1038"/>
                <a:gd name="T61" fmla="*/ 460150 h 775"/>
                <a:gd name="T62" fmla="*/ 1127271 w 1038"/>
                <a:gd name="T63" fmla="*/ 444172 h 775"/>
                <a:gd name="T64" fmla="*/ 1189767 w 1038"/>
                <a:gd name="T65" fmla="*/ 460150 h 775"/>
                <a:gd name="T66" fmla="*/ 1223962 w 1038"/>
                <a:gd name="T67" fmla="*/ 524059 h 775"/>
                <a:gd name="T68" fmla="*/ 1189767 w 1038"/>
                <a:gd name="T69" fmla="*/ 571992 h 775"/>
                <a:gd name="T70" fmla="*/ 1155571 w 1038"/>
                <a:gd name="T71" fmla="*/ 554949 h 775"/>
                <a:gd name="T72" fmla="*/ 1120196 w 1038"/>
                <a:gd name="T73" fmla="*/ 571992 h 775"/>
                <a:gd name="T74" fmla="*/ 1120196 w 1038"/>
                <a:gd name="T75" fmla="*/ 616728 h 775"/>
                <a:gd name="T76" fmla="*/ 1104867 w 1038"/>
                <a:gd name="T77" fmla="*/ 648683 h 775"/>
                <a:gd name="T78" fmla="*/ 1120196 w 1038"/>
                <a:gd name="T79" fmla="*/ 710463 h 775"/>
                <a:gd name="T80" fmla="*/ 1102509 w 1038"/>
                <a:gd name="T81" fmla="*/ 761590 h 775"/>
                <a:gd name="T82" fmla="*/ 1002281 w 1038"/>
                <a:gd name="T83" fmla="*/ 722179 h 775"/>
                <a:gd name="T84" fmla="*/ 932711 w 1038"/>
                <a:gd name="T85" fmla="*/ 718984 h 775"/>
                <a:gd name="T86" fmla="*/ 864320 w 1038"/>
                <a:gd name="T87" fmla="*/ 699811 h 775"/>
                <a:gd name="T88" fmla="*/ 757017 w 1038"/>
                <a:gd name="T89" fmla="*/ 761590 h 775"/>
                <a:gd name="T90" fmla="*/ 666222 w 1038"/>
                <a:gd name="T91" fmla="*/ 821239 h 775"/>
                <a:gd name="T92" fmla="*/ 578965 w 1038"/>
                <a:gd name="T93" fmla="*/ 811653 h 775"/>
                <a:gd name="T94" fmla="*/ 494066 w 1038"/>
                <a:gd name="T95" fmla="*/ 811653 h 775"/>
                <a:gd name="T96" fmla="*/ 409166 w 1038"/>
                <a:gd name="T97" fmla="*/ 798871 h 775"/>
                <a:gd name="T98" fmla="*/ 323088 w 1038"/>
                <a:gd name="T99" fmla="*/ 788219 h 775"/>
                <a:gd name="T100" fmla="*/ 306580 w 1038"/>
                <a:gd name="T101" fmla="*/ 739222 h 775"/>
                <a:gd name="T102" fmla="*/ 304222 w 1038"/>
                <a:gd name="T103" fmla="*/ 732831 h 7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038" h="775">
                  <a:moveTo>
                    <a:pt x="258" y="688"/>
                  </a:moveTo>
                  <a:lnTo>
                    <a:pt x="243" y="657"/>
                  </a:lnTo>
                  <a:lnTo>
                    <a:pt x="229" y="651"/>
                  </a:lnTo>
                  <a:lnTo>
                    <a:pt x="229" y="638"/>
                  </a:lnTo>
                  <a:lnTo>
                    <a:pt x="245" y="622"/>
                  </a:lnTo>
                  <a:lnTo>
                    <a:pt x="229" y="609"/>
                  </a:lnTo>
                  <a:lnTo>
                    <a:pt x="202" y="622"/>
                  </a:lnTo>
                  <a:lnTo>
                    <a:pt x="188" y="638"/>
                  </a:lnTo>
                  <a:lnTo>
                    <a:pt x="159" y="622"/>
                  </a:lnTo>
                  <a:lnTo>
                    <a:pt x="144" y="609"/>
                  </a:lnTo>
                  <a:lnTo>
                    <a:pt x="130" y="609"/>
                  </a:lnTo>
                  <a:lnTo>
                    <a:pt x="101" y="609"/>
                  </a:lnTo>
                  <a:lnTo>
                    <a:pt x="86" y="609"/>
                  </a:lnTo>
                  <a:lnTo>
                    <a:pt x="86" y="593"/>
                  </a:lnTo>
                  <a:lnTo>
                    <a:pt x="86" y="579"/>
                  </a:lnTo>
                  <a:lnTo>
                    <a:pt x="101" y="566"/>
                  </a:lnTo>
                  <a:lnTo>
                    <a:pt x="101" y="550"/>
                  </a:lnTo>
                  <a:lnTo>
                    <a:pt x="86" y="537"/>
                  </a:lnTo>
                  <a:lnTo>
                    <a:pt x="72" y="521"/>
                  </a:lnTo>
                  <a:lnTo>
                    <a:pt x="56" y="521"/>
                  </a:lnTo>
                  <a:lnTo>
                    <a:pt x="43" y="521"/>
                  </a:lnTo>
                  <a:lnTo>
                    <a:pt x="43" y="492"/>
                  </a:lnTo>
                  <a:lnTo>
                    <a:pt x="27" y="481"/>
                  </a:lnTo>
                  <a:lnTo>
                    <a:pt x="27" y="465"/>
                  </a:lnTo>
                  <a:lnTo>
                    <a:pt x="27" y="436"/>
                  </a:lnTo>
                  <a:lnTo>
                    <a:pt x="27" y="420"/>
                  </a:lnTo>
                  <a:lnTo>
                    <a:pt x="14" y="420"/>
                  </a:lnTo>
                  <a:lnTo>
                    <a:pt x="0" y="420"/>
                  </a:lnTo>
                  <a:lnTo>
                    <a:pt x="14" y="393"/>
                  </a:lnTo>
                  <a:lnTo>
                    <a:pt x="29" y="364"/>
                  </a:lnTo>
                  <a:lnTo>
                    <a:pt x="43" y="351"/>
                  </a:lnTo>
                  <a:lnTo>
                    <a:pt x="58" y="335"/>
                  </a:lnTo>
                  <a:lnTo>
                    <a:pt x="72" y="322"/>
                  </a:lnTo>
                  <a:lnTo>
                    <a:pt x="87" y="306"/>
                  </a:lnTo>
                  <a:lnTo>
                    <a:pt x="87" y="294"/>
                  </a:lnTo>
                  <a:lnTo>
                    <a:pt x="101" y="294"/>
                  </a:lnTo>
                  <a:lnTo>
                    <a:pt x="115" y="279"/>
                  </a:lnTo>
                  <a:lnTo>
                    <a:pt x="130" y="265"/>
                  </a:lnTo>
                  <a:lnTo>
                    <a:pt x="130" y="221"/>
                  </a:lnTo>
                  <a:lnTo>
                    <a:pt x="144" y="207"/>
                  </a:lnTo>
                  <a:lnTo>
                    <a:pt x="144" y="178"/>
                  </a:lnTo>
                  <a:lnTo>
                    <a:pt x="159" y="163"/>
                  </a:lnTo>
                  <a:lnTo>
                    <a:pt x="173" y="149"/>
                  </a:lnTo>
                  <a:lnTo>
                    <a:pt x="188" y="149"/>
                  </a:lnTo>
                  <a:lnTo>
                    <a:pt x="202" y="135"/>
                  </a:lnTo>
                  <a:lnTo>
                    <a:pt x="217" y="120"/>
                  </a:lnTo>
                  <a:lnTo>
                    <a:pt x="231" y="106"/>
                  </a:lnTo>
                  <a:lnTo>
                    <a:pt x="231" y="91"/>
                  </a:lnTo>
                  <a:lnTo>
                    <a:pt x="208" y="56"/>
                  </a:lnTo>
                  <a:lnTo>
                    <a:pt x="233" y="50"/>
                  </a:lnTo>
                  <a:lnTo>
                    <a:pt x="274" y="50"/>
                  </a:lnTo>
                  <a:lnTo>
                    <a:pt x="301" y="56"/>
                  </a:lnTo>
                  <a:lnTo>
                    <a:pt x="320" y="66"/>
                  </a:lnTo>
                  <a:lnTo>
                    <a:pt x="336" y="77"/>
                  </a:lnTo>
                  <a:lnTo>
                    <a:pt x="363" y="81"/>
                  </a:lnTo>
                  <a:lnTo>
                    <a:pt x="378" y="62"/>
                  </a:lnTo>
                  <a:lnTo>
                    <a:pt x="404" y="56"/>
                  </a:lnTo>
                  <a:lnTo>
                    <a:pt x="419" y="56"/>
                  </a:lnTo>
                  <a:lnTo>
                    <a:pt x="462" y="77"/>
                  </a:lnTo>
                  <a:lnTo>
                    <a:pt x="477" y="66"/>
                  </a:lnTo>
                  <a:lnTo>
                    <a:pt x="506" y="42"/>
                  </a:lnTo>
                  <a:lnTo>
                    <a:pt x="516" y="42"/>
                  </a:lnTo>
                  <a:lnTo>
                    <a:pt x="541" y="42"/>
                  </a:lnTo>
                  <a:lnTo>
                    <a:pt x="568" y="42"/>
                  </a:lnTo>
                  <a:lnTo>
                    <a:pt x="574" y="31"/>
                  </a:lnTo>
                  <a:lnTo>
                    <a:pt x="580" y="13"/>
                  </a:lnTo>
                  <a:lnTo>
                    <a:pt x="621" y="0"/>
                  </a:lnTo>
                  <a:lnTo>
                    <a:pt x="646" y="11"/>
                  </a:lnTo>
                  <a:lnTo>
                    <a:pt x="677" y="19"/>
                  </a:lnTo>
                  <a:lnTo>
                    <a:pt x="693" y="33"/>
                  </a:lnTo>
                  <a:lnTo>
                    <a:pt x="735" y="62"/>
                  </a:lnTo>
                  <a:lnTo>
                    <a:pt x="729" y="112"/>
                  </a:lnTo>
                  <a:lnTo>
                    <a:pt x="764" y="120"/>
                  </a:lnTo>
                  <a:lnTo>
                    <a:pt x="793" y="133"/>
                  </a:lnTo>
                  <a:lnTo>
                    <a:pt x="793" y="163"/>
                  </a:lnTo>
                  <a:lnTo>
                    <a:pt x="807" y="178"/>
                  </a:lnTo>
                  <a:lnTo>
                    <a:pt x="822" y="192"/>
                  </a:lnTo>
                  <a:lnTo>
                    <a:pt x="850" y="207"/>
                  </a:lnTo>
                  <a:lnTo>
                    <a:pt x="850" y="221"/>
                  </a:lnTo>
                  <a:lnTo>
                    <a:pt x="865" y="250"/>
                  </a:lnTo>
                  <a:lnTo>
                    <a:pt x="865" y="263"/>
                  </a:lnTo>
                  <a:lnTo>
                    <a:pt x="865" y="292"/>
                  </a:lnTo>
                  <a:lnTo>
                    <a:pt x="850" y="292"/>
                  </a:lnTo>
                  <a:lnTo>
                    <a:pt x="850" y="306"/>
                  </a:lnTo>
                  <a:lnTo>
                    <a:pt x="850" y="322"/>
                  </a:lnTo>
                  <a:lnTo>
                    <a:pt x="865" y="335"/>
                  </a:lnTo>
                  <a:lnTo>
                    <a:pt x="865" y="349"/>
                  </a:lnTo>
                  <a:lnTo>
                    <a:pt x="865" y="378"/>
                  </a:lnTo>
                  <a:lnTo>
                    <a:pt x="865" y="407"/>
                  </a:lnTo>
                  <a:lnTo>
                    <a:pt x="879" y="430"/>
                  </a:lnTo>
                  <a:lnTo>
                    <a:pt x="910" y="422"/>
                  </a:lnTo>
                  <a:lnTo>
                    <a:pt x="925" y="432"/>
                  </a:lnTo>
                  <a:lnTo>
                    <a:pt x="935" y="436"/>
                  </a:lnTo>
                  <a:lnTo>
                    <a:pt x="945" y="432"/>
                  </a:lnTo>
                  <a:lnTo>
                    <a:pt x="956" y="417"/>
                  </a:lnTo>
                  <a:lnTo>
                    <a:pt x="987" y="422"/>
                  </a:lnTo>
                  <a:lnTo>
                    <a:pt x="997" y="426"/>
                  </a:lnTo>
                  <a:lnTo>
                    <a:pt x="1009" y="432"/>
                  </a:lnTo>
                  <a:lnTo>
                    <a:pt x="1028" y="457"/>
                  </a:lnTo>
                  <a:lnTo>
                    <a:pt x="1038" y="436"/>
                  </a:lnTo>
                  <a:lnTo>
                    <a:pt x="1038" y="492"/>
                  </a:lnTo>
                  <a:lnTo>
                    <a:pt x="1024" y="521"/>
                  </a:lnTo>
                  <a:lnTo>
                    <a:pt x="1009" y="521"/>
                  </a:lnTo>
                  <a:lnTo>
                    <a:pt x="1009" y="537"/>
                  </a:lnTo>
                  <a:lnTo>
                    <a:pt x="995" y="550"/>
                  </a:lnTo>
                  <a:lnTo>
                    <a:pt x="980" y="550"/>
                  </a:lnTo>
                  <a:lnTo>
                    <a:pt x="980" y="521"/>
                  </a:lnTo>
                  <a:lnTo>
                    <a:pt x="966" y="508"/>
                  </a:lnTo>
                  <a:lnTo>
                    <a:pt x="950" y="521"/>
                  </a:lnTo>
                  <a:lnTo>
                    <a:pt x="950" y="537"/>
                  </a:lnTo>
                  <a:lnTo>
                    <a:pt x="937" y="566"/>
                  </a:lnTo>
                  <a:lnTo>
                    <a:pt x="937" y="579"/>
                  </a:lnTo>
                  <a:lnTo>
                    <a:pt x="950" y="579"/>
                  </a:lnTo>
                  <a:lnTo>
                    <a:pt x="966" y="579"/>
                  </a:lnTo>
                  <a:lnTo>
                    <a:pt x="950" y="593"/>
                  </a:lnTo>
                  <a:lnTo>
                    <a:pt x="937" y="609"/>
                  </a:lnTo>
                  <a:lnTo>
                    <a:pt x="937" y="622"/>
                  </a:lnTo>
                  <a:lnTo>
                    <a:pt x="937" y="651"/>
                  </a:lnTo>
                  <a:lnTo>
                    <a:pt x="950" y="667"/>
                  </a:lnTo>
                  <a:lnTo>
                    <a:pt x="937" y="694"/>
                  </a:lnTo>
                  <a:lnTo>
                    <a:pt x="937" y="709"/>
                  </a:lnTo>
                  <a:lnTo>
                    <a:pt x="935" y="715"/>
                  </a:lnTo>
                  <a:lnTo>
                    <a:pt x="879" y="684"/>
                  </a:lnTo>
                  <a:lnTo>
                    <a:pt x="863" y="684"/>
                  </a:lnTo>
                  <a:lnTo>
                    <a:pt x="850" y="678"/>
                  </a:lnTo>
                  <a:lnTo>
                    <a:pt x="838" y="678"/>
                  </a:lnTo>
                  <a:lnTo>
                    <a:pt x="807" y="684"/>
                  </a:lnTo>
                  <a:lnTo>
                    <a:pt x="791" y="675"/>
                  </a:lnTo>
                  <a:lnTo>
                    <a:pt x="764" y="675"/>
                  </a:lnTo>
                  <a:lnTo>
                    <a:pt x="751" y="675"/>
                  </a:lnTo>
                  <a:lnTo>
                    <a:pt x="733" y="657"/>
                  </a:lnTo>
                  <a:lnTo>
                    <a:pt x="677" y="675"/>
                  </a:lnTo>
                  <a:lnTo>
                    <a:pt x="663" y="678"/>
                  </a:lnTo>
                  <a:lnTo>
                    <a:pt x="642" y="715"/>
                  </a:lnTo>
                  <a:lnTo>
                    <a:pt x="605" y="746"/>
                  </a:lnTo>
                  <a:lnTo>
                    <a:pt x="574" y="756"/>
                  </a:lnTo>
                  <a:lnTo>
                    <a:pt x="565" y="771"/>
                  </a:lnTo>
                  <a:lnTo>
                    <a:pt x="532" y="775"/>
                  </a:lnTo>
                  <a:lnTo>
                    <a:pt x="506" y="762"/>
                  </a:lnTo>
                  <a:lnTo>
                    <a:pt x="491" y="762"/>
                  </a:lnTo>
                  <a:lnTo>
                    <a:pt x="460" y="762"/>
                  </a:lnTo>
                  <a:lnTo>
                    <a:pt x="444" y="762"/>
                  </a:lnTo>
                  <a:lnTo>
                    <a:pt x="419" y="762"/>
                  </a:lnTo>
                  <a:lnTo>
                    <a:pt x="388" y="762"/>
                  </a:lnTo>
                  <a:lnTo>
                    <a:pt x="369" y="750"/>
                  </a:lnTo>
                  <a:lnTo>
                    <a:pt x="347" y="750"/>
                  </a:lnTo>
                  <a:lnTo>
                    <a:pt x="316" y="750"/>
                  </a:lnTo>
                  <a:lnTo>
                    <a:pt x="291" y="750"/>
                  </a:lnTo>
                  <a:lnTo>
                    <a:pt x="274" y="740"/>
                  </a:lnTo>
                  <a:lnTo>
                    <a:pt x="270" y="719"/>
                  </a:lnTo>
                  <a:lnTo>
                    <a:pt x="264" y="700"/>
                  </a:lnTo>
                  <a:lnTo>
                    <a:pt x="260" y="694"/>
                  </a:lnTo>
                  <a:lnTo>
                    <a:pt x="260" y="688"/>
                  </a:lnTo>
                  <a:lnTo>
                    <a:pt x="258" y="68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9" name="Freeform 1103">
              <a:extLst>
                <a:ext uri="{FF2B5EF4-FFF2-40B4-BE49-F238E27FC236}">
                  <a16:creationId xmlns:a16="http://schemas.microsoft.com/office/drawing/2014/main" id="{D0F280D9-1A35-0101-7186-7152D321CEED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6807638" y="5190390"/>
              <a:ext cx="377388" cy="280471"/>
            </a:xfrm>
            <a:custGeom>
              <a:avLst/>
              <a:gdLst>
                <a:gd name="T0" fmla="*/ 254253 w 345"/>
                <a:gd name="T1" fmla="*/ 15847 h 287"/>
                <a:gd name="T2" fmla="*/ 271991 w 345"/>
                <a:gd name="T3" fmla="*/ 30638 h 287"/>
                <a:gd name="T4" fmla="*/ 271991 w 345"/>
                <a:gd name="T5" fmla="*/ 47542 h 287"/>
                <a:gd name="T6" fmla="*/ 271991 w 345"/>
                <a:gd name="T7" fmla="*/ 61276 h 287"/>
                <a:gd name="T8" fmla="*/ 303921 w 345"/>
                <a:gd name="T9" fmla="*/ 61276 h 287"/>
                <a:gd name="T10" fmla="*/ 339398 w 345"/>
                <a:gd name="T11" fmla="*/ 91914 h 287"/>
                <a:gd name="T12" fmla="*/ 357136 w 345"/>
                <a:gd name="T13" fmla="*/ 91914 h 287"/>
                <a:gd name="T14" fmla="*/ 391431 w 345"/>
                <a:gd name="T15" fmla="*/ 106705 h 287"/>
                <a:gd name="T16" fmla="*/ 407987 w 345"/>
                <a:gd name="T17" fmla="*/ 106705 h 287"/>
                <a:gd name="T18" fmla="*/ 407987 w 345"/>
                <a:gd name="T19" fmla="*/ 137343 h 287"/>
                <a:gd name="T20" fmla="*/ 391431 w 345"/>
                <a:gd name="T21" fmla="*/ 153191 h 287"/>
                <a:gd name="T22" fmla="*/ 373692 w 345"/>
                <a:gd name="T23" fmla="*/ 153191 h 287"/>
                <a:gd name="T24" fmla="*/ 339398 w 345"/>
                <a:gd name="T25" fmla="*/ 153191 h 287"/>
                <a:gd name="T26" fmla="*/ 303921 w 345"/>
                <a:gd name="T27" fmla="*/ 153191 h 287"/>
                <a:gd name="T28" fmla="*/ 288547 w 345"/>
                <a:gd name="T29" fmla="*/ 153191 h 287"/>
                <a:gd name="T30" fmla="*/ 254253 w 345"/>
                <a:gd name="T31" fmla="*/ 165869 h 287"/>
                <a:gd name="T32" fmla="*/ 237697 w 345"/>
                <a:gd name="T33" fmla="*/ 182772 h 287"/>
                <a:gd name="T34" fmla="*/ 219958 w 345"/>
                <a:gd name="T35" fmla="*/ 196507 h 287"/>
                <a:gd name="T36" fmla="*/ 185664 w 345"/>
                <a:gd name="T37" fmla="*/ 213411 h 287"/>
                <a:gd name="T38" fmla="*/ 169108 w 345"/>
                <a:gd name="T39" fmla="*/ 227145 h 287"/>
                <a:gd name="T40" fmla="*/ 169108 w 345"/>
                <a:gd name="T41" fmla="*/ 241936 h 287"/>
                <a:gd name="T42" fmla="*/ 134813 w 345"/>
                <a:gd name="T43" fmla="*/ 257783 h 287"/>
                <a:gd name="T44" fmla="*/ 118257 w 345"/>
                <a:gd name="T45" fmla="*/ 274687 h 287"/>
                <a:gd name="T46" fmla="*/ 68589 w 345"/>
                <a:gd name="T47" fmla="*/ 288421 h 287"/>
                <a:gd name="T48" fmla="*/ 49668 w 345"/>
                <a:gd name="T49" fmla="*/ 303212 h 287"/>
                <a:gd name="T50" fmla="*/ 31929 w 345"/>
                <a:gd name="T51" fmla="*/ 288421 h 287"/>
                <a:gd name="T52" fmla="*/ 68589 w 345"/>
                <a:gd name="T53" fmla="*/ 257783 h 287"/>
                <a:gd name="T54" fmla="*/ 83963 w 345"/>
                <a:gd name="T55" fmla="*/ 257783 h 287"/>
                <a:gd name="T56" fmla="*/ 83963 w 345"/>
                <a:gd name="T57" fmla="*/ 241936 h 287"/>
                <a:gd name="T58" fmla="*/ 83963 w 345"/>
                <a:gd name="T59" fmla="*/ 227145 h 287"/>
                <a:gd name="T60" fmla="*/ 68589 w 345"/>
                <a:gd name="T61" fmla="*/ 241936 h 287"/>
                <a:gd name="T62" fmla="*/ 49668 w 345"/>
                <a:gd name="T63" fmla="*/ 241936 h 287"/>
                <a:gd name="T64" fmla="*/ 15373 w 345"/>
                <a:gd name="T65" fmla="*/ 241936 h 287"/>
                <a:gd name="T66" fmla="*/ 0 w 345"/>
                <a:gd name="T67" fmla="*/ 227145 h 287"/>
                <a:gd name="T68" fmla="*/ 15373 w 345"/>
                <a:gd name="T69" fmla="*/ 213411 h 287"/>
                <a:gd name="T70" fmla="*/ 15373 w 345"/>
                <a:gd name="T71" fmla="*/ 196507 h 287"/>
                <a:gd name="T72" fmla="*/ 31929 w 345"/>
                <a:gd name="T73" fmla="*/ 182772 h 287"/>
                <a:gd name="T74" fmla="*/ 31929 w 345"/>
                <a:gd name="T75" fmla="*/ 153191 h 287"/>
                <a:gd name="T76" fmla="*/ 31929 w 345"/>
                <a:gd name="T77" fmla="*/ 137343 h 287"/>
                <a:gd name="T78" fmla="*/ 49668 w 345"/>
                <a:gd name="T79" fmla="*/ 137343 h 287"/>
                <a:gd name="T80" fmla="*/ 49668 w 345"/>
                <a:gd name="T81" fmla="*/ 122553 h 287"/>
                <a:gd name="T82" fmla="*/ 68589 w 345"/>
                <a:gd name="T83" fmla="*/ 106705 h 287"/>
                <a:gd name="T84" fmla="*/ 68589 w 345"/>
                <a:gd name="T85" fmla="*/ 91914 h 287"/>
                <a:gd name="T86" fmla="*/ 68589 w 345"/>
                <a:gd name="T87" fmla="*/ 76067 h 287"/>
                <a:gd name="T88" fmla="*/ 49668 w 345"/>
                <a:gd name="T89" fmla="*/ 76067 h 287"/>
                <a:gd name="T90" fmla="*/ 31929 w 345"/>
                <a:gd name="T91" fmla="*/ 61276 h 287"/>
                <a:gd name="T92" fmla="*/ 31929 w 345"/>
                <a:gd name="T93" fmla="*/ 47542 h 287"/>
                <a:gd name="T94" fmla="*/ 49668 w 345"/>
                <a:gd name="T95" fmla="*/ 30638 h 287"/>
                <a:gd name="T96" fmla="*/ 49668 w 345"/>
                <a:gd name="T97" fmla="*/ 15847 h 287"/>
                <a:gd name="T98" fmla="*/ 68589 w 345"/>
                <a:gd name="T99" fmla="*/ 15847 h 287"/>
                <a:gd name="T100" fmla="*/ 83963 w 345"/>
                <a:gd name="T101" fmla="*/ 15847 h 287"/>
                <a:gd name="T102" fmla="*/ 100519 w 345"/>
                <a:gd name="T103" fmla="*/ 0 h 287"/>
                <a:gd name="T104" fmla="*/ 118257 w 345"/>
                <a:gd name="T105" fmla="*/ 0 h 287"/>
                <a:gd name="T106" fmla="*/ 134813 w 345"/>
                <a:gd name="T107" fmla="*/ 0 h 287"/>
                <a:gd name="T108" fmla="*/ 152552 w 345"/>
                <a:gd name="T109" fmla="*/ 0 h 287"/>
                <a:gd name="T110" fmla="*/ 152552 w 345"/>
                <a:gd name="T111" fmla="*/ 15847 h 287"/>
                <a:gd name="T112" fmla="*/ 169108 w 345"/>
                <a:gd name="T113" fmla="*/ 15847 h 287"/>
                <a:gd name="T114" fmla="*/ 203402 w 345"/>
                <a:gd name="T115" fmla="*/ 15847 h 287"/>
                <a:gd name="T116" fmla="*/ 254253 w 345"/>
                <a:gd name="T117" fmla="*/ 15847 h 287"/>
                <a:gd name="T118" fmla="*/ 254253 w 345"/>
                <a:gd name="T119" fmla="*/ 15847 h 2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45" h="287">
                  <a:moveTo>
                    <a:pt x="215" y="15"/>
                  </a:moveTo>
                  <a:lnTo>
                    <a:pt x="230" y="29"/>
                  </a:lnTo>
                  <a:lnTo>
                    <a:pt x="230" y="45"/>
                  </a:lnTo>
                  <a:lnTo>
                    <a:pt x="230" y="58"/>
                  </a:lnTo>
                  <a:lnTo>
                    <a:pt x="257" y="58"/>
                  </a:lnTo>
                  <a:lnTo>
                    <a:pt x="287" y="87"/>
                  </a:lnTo>
                  <a:lnTo>
                    <a:pt x="302" y="87"/>
                  </a:lnTo>
                  <a:lnTo>
                    <a:pt x="331" y="101"/>
                  </a:lnTo>
                  <a:lnTo>
                    <a:pt x="345" y="101"/>
                  </a:lnTo>
                  <a:lnTo>
                    <a:pt x="345" y="130"/>
                  </a:lnTo>
                  <a:lnTo>
                    <a:pt x="331" y="145"/>
                  </a:lnTo>
                  <a:lnTo>
                    <a:pt x="316" y="145"/>
                  </a:lnTo>
                  <a:lnTo>
                    <a:pt x="287" y="145"/>
                  </a:lnTo>
                  <a:lnTo>
                    <a:pt x="257" y="145"/>
                  </a:lnTo>
                  <a:lnTo>
                    <a:pt x="244" y="145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86" y="186"/>
                  </a:lnTo>
                  <a:lnTo>
                    <a:pt x="157" y="202"/>
                  </a:lnTo>
                  <a:lnTo>
                    <a:pt x="143" y="215"/>
                  </a:lnTo>
                  <a:lnTo>
                    <a:pt x="143" y="229"/>
                  </a:lnTo>
                  <a:lnTo>
                    <a:pt x="114" y="244"/>
                  </a:lnTo>
                  <a:lnTo>
                    <a:pt x="100" y="260"/>
                  </a:lnTo>
                  <a:lnTo>
                    <a:pt x="58" y="273"/>
                  </a:lnTo>
                  <a:lnTo>
                    <a:pt x="42" y="287"/>
                  </a:lnTo>
                  <a:lnTo>
                    <a:pt x="27" y="273"/>
                  </a:lnTo>
                  <a:lnTo>
                    <a:pt x="58" y="244"/>
                  </a:lnTo>
                  <a:lnTo>
                    <a:pt x="71" y="244"/>
                  </a:lnTo>
                  <a:lnTo>
                    <a:pt x="71" y="229"/>
                  </a:lnTo>
                  <a:lnTo>
                    <a:pt x="71" y="215"/>
                  </a:lnTo>
                  <a:lnTo>
                    <a:pt x="58" y="229"/>
                  </a:lnTo>
                  <a:lnTo>
                    <a:pt x="42" y="229"/>
                  </a:lnTo>
                  <a:lnTo>
                    <a:pt x="13" y="229"/>
                  </a:lnTo>
                  <a:lnTo>
                    <a:pt x="0" y="215"/>
                  </a:lnTo>
                  <a:lnTo>
                    <a:pt x="13" y="202"/>
                  </a:lnTo>
                  <a:lnTo>
                    <a:pt x="13" y="186"/>
                  </a:lnTo>
                  <a:lnTo>
                    <a:pt x="27" y="173"/>
                  </a:lnTo>
                  <a:lnTo>
                    <a:pt x="27" y="145"/>
                  </a:lnTo>
                  <a:lnTo>
                    <a:pt x="27" y="130"/>
                  </a:lnTo>
                  <a:lnTo>
                    <a:pt x="42" y="130"/>
                  </a:lnTo>
                  <a:lnTo>
                    <a:pt x="42" y="116"/>
                  </a:lnTo>
                  <a:lnTo>
                    <a:pt x="58" y="101"/>
                  </a:lnTo>
                  <a:lnTo>
                    <a:pt x="58" y="87"/>
                  </a:lnTo>
                  <a:lnTo>
                    <a:pt x="58" y="72"/>
                  </a:lnTo>
                  <a:lnTo>
                    <a:pt x="42" y="72"/>
                  </a:lnTo>
                  <a:lnTo>
                    <a:pt x="27" y="58"/>
                  </a:lnTo>
                  <a:lnTo>
                    <a:pt x="27" y="45"/>
                  </a:lnTo>
                  <a:lnTo>
                    <a:pt x="42" y="29"/>
                  </a:lnTo>
                  <a:lnTo>
                    <a:pt x="42" y="15"/>
                  </a:lnTo>
                  <a:lnTo>
                    <a:pt x="58" y="15"/>
                  </a:lnTo>
                  <a:lnTo>
                    <a:pt x="71" y="15"/>
                  </a:lnTo>
                  <a:lnTo>
                    <a:pt x="85" y="0"/>
                  </a:lnTo>
                  <a:lnTo>
                    <a:pt x="100" y="0"/>
                  </a:lnTo>
                  <a:lnTo>
                    <a:pt x="114" y="0"/>
                  </a:lnTo>
                  <a:lnTo>
                    <a:pt x="129" y="0"/>
                  </a:lnTo>
                  <a:lnTo>
                    <a:pt x="129" y="15"/>
                  </a:lnTo>
                  <a:lnTo>
                    <a:pt x="143" y="15"/>
                  </a:lnTo>
                  <a:lnTo>
                    <a:pt x="172" y="15"/>
                  </a:lnTo>
                  <a:lnTo>
                    <a:pt x="215" y="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0" name="Freeform 1107">
              <a:extLst>
                <a:ext uri="{FF2B5EF4-FFF2-40B4-BE49-F238E27FC236}">
                  <a16:creationId xmlns:a16="http://schemas.microsoft.com/office/drawing/2014/main" id="{398DA432-C4A4-B619-F1EF-3181F4B5A054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5917764" y="5159553"/>
              <a:ext cx="218797" cy="424379"/>
            </a:xfrm>
            <a:custGeom>
              <a:avLst/>
              <a:gdLst>
                <a:gd name="T0" fmla="*/ 236537 w 202"/>
                <a:gd name="T1" fmla="*/ 289929 h 432"/>
                <a:gd name="T2" fmla="*/ 236537 w 202"/>
                <a:gd name="T3" fmla="*/ 320727 h 432"/>
                <a:gd name="T4" fmla="*/ 202579 w 202"/>
                <a:gd name="T5" fmla="*/ 368517 h 432"/>
                <a:gd name="T6" fmla="*/ 168620 w 202"/>
                <a:gd name="T7" fmla="*/ 381261 h 432"/>
                <a:gd name="T8" fmla="*/ 152227 w 202"/>
                <a:gd name="T9" fmla="*/ 412060 h 432"/>
                <a:gd name="T10" fmla="*/ 118268 w 202"/>
                <a:gd name="T11" fmla="*/ 427990 h 432"/>
                <a:gd name="T12" fmla="*/ 118268 w 202"/>
                <a:gd name="T13" fmla="*/ 458788 h 432"/>
                <a:gd name="T14" fmla="*/ 84310 w 202"/>
                <a:gd name="T15" fmla="*/ 427990 h 432"/>
                <a:gd name="T16" fmla="*/ 50352 w 202"/>
                <a:gd name="T17" fmla="*/ 412060 h 432"/>
                <a:gd name="T18" fmla="*/ 0 w 202"/>
                <a:gd name="T19" fmla="*/ 397191 h 432"/>
                <a:gd name="T20" fmla="*/ 16394 w 202"/>
                <a:gd name="T21" fmla="*/ 368517 h 432"/>
                <a:gd name="T22" fmla="*/ 0 w 202"/>
                <a:gd name="T23" fmla="*/ 352587 h 432"/>
                <a:gd name="T24" fmla="*/ 16394 w 202"/>
                <a:gd name="T25" fmla="*/ 320727 h 432"/>
                <a:gd name="T26" fmla="*/ 0 w 202"/>
                <a:gd name="T27" fmla="*/ 289929 h 432"/>
                <a:gd name="T28" fmla="*/ 16394 w 202"/>
                <a:gd name="T29" fmla="*/ 261254 h 432"/>
                <a:gd name="T30" fmla="*/ 16394 w 202"/>
                <a:gd name="T31" fmla="*/ 214526 h 432"/>
                <a:gd name="T32" fmla="*/ 16394 w 202"/>
                <a:gd name="T33" fmla="*/ 182666 h 432"/>
                <a:gd name="T34" fmla="*/ 16394 w 202"/>
                <a:gd name="T35" fmla="*/ 151867 h 432"/>
                <a:gd name="T36" fmla="*/ 33958 w 202"/>
                <a:gd name="T37" fmla="*/ 138061 h 432"/>
                <a:gd name="T38" fmla="*/ 16394 w 202"/>
                <a:gd name="T39" fmla="*/ 107263 h 432"/>
                <a:gd name="T40" fmla="*/ 16394 w 202"/>
                <a:gd name="T41" fmla="*/ 61597 h 432"/>
                <a:gd name="T42" fmla="*/ 16394 w 202"/>
                <a:gd name="T43" fmla="*/ 30798 h 432"/>
                <a:gd name="T44" fmla="*/ 50352 w 202"/>
                <a:gd name="T45" fmla="*/ 15930 h 432"/>
                <a:gd name="T46" fmla="*/ 99533 w 202"/>
                <a:gd name="T47" fmla="*/ 15930 h 432"/>
                <a:gd name="T48" fmla="*/ 152227 w 202"/>
                <a:gd name="T49" fmla="*/ 30798 h 432"/>
                <a:gd name="T50" fmla="*/ 168620 w 202"/>
                <a:gd name="T51" fmla="*/ 78589 h 432"/>
                <a:gd name="T52" fmla="*/ 152227 w 202"/>
                <a:gd name="T53" fmla="*/ 107263 h 432"/>
                <a:gd name="T54" fmla="*/ 152227 w 202"/>
                <a:gd name="T55" fmla="*/ 151867 h 432"/>
                <a:gd name="T56" fmla="*/ 168620 w 202"/>
                <a:gd name="T57" fmla="*/ 182666 h 432"/>
                <a:gd name="T58" fmla="*/ 183843 w 202"/>
                <a:gd name="T59" fmla="*/ 214526 h 432"/>
                <a:gd name="T60" fmla="*/ 202579 w 202"/>
                <a:gd name="T61" fmla="*/ 261254 h 432"/>
                <a:gd name="T62" fmla="*/ 217801 w 202"/>
                <a:gd name="T63" fmla="*/ 276122 h 4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2" h="432">
                  <a:moveTo>
                    <a:pt x="186" y="260"/>
                  </a:moveTo>
                  <a:lnTo>
                    <a:pt x="202" y="273"/>
                  </a:lnTo>
                  <a:lnTo>
                    <a:pt x="202" y="289"/>
                  </a:lnTo>
                  <a:lnTo>
                    <a:pt x="202" y="302"/>
                  </a:lnTo>
                  <a:lnTo>
                    <a:pt x="186" y="318"/>
                  </a:lnTo>
                  <a:lnTo>
                    <a:pt x="173" y="347"/>
                  </a:lnTo>
                  <a:lnTo>
                    <a:pt x="157" y="359"/>
                  </a:lnTo>
                  <a:lnTo>
                    <a:pt x="144" y="359"/>
                  </a:lnTo>
                  <a:lnTo>
                    <a:pt x="157" y="374"/>
                  </a:lnTo>
                  <a:lnTo>
                    <a:pt x="130" y="388"/>
                  </a:lnTo>
                  <a:lnTo>
                    <a:pt x="115" y="388"/>
                  </a:lnTo>
                  <a:lnTo>
                    <a:pt x="101" y="403"/>
                  </a:lnTo>
                  <a:lnTo>
                    <a:pt x="101" y="417"/>
                  </a:lnTo>
                  <a:lnTo>
                    <a:pt x="101" y="432"/>
                  </a:lnTo>
                  <a:lnTo>
                    <a:pt x="85" y="432"/>
                  </a:lnTo>
                  <a:lnTo>
                    <a:pt x="72" y="403"/>
                  </a:lnTo>
                  <a:lnTo>
                    <a:pt x="72" y="388"/>
                  </a:lnTo>
                  <a:lnTo>
                    <a:pt x="43" y="388"/>
                  </a:lnTo>
                  <a:lnTo>
                    <a:pt x="29" y="374"/>
                  </a:lnTo>
                  <a:lnTo>
                    <a:pt x="0" y="374"/>
                  </a:lnTo>
                  <a:lnTo>
                    <a:pt x="0" y="347"/>
                  </a:lnTo>
                  <a:lnTo>
                    <a:pt x="14" y="347"/>
                  </a:lnTo>
                  <a:lnTo>
                    <a:pt x="14" y="332"/>
                  </a:lnTo>
                  <a:lnTo>
                    <a:pt x="0" y="332"/>
                  </a:lnTo>
                  <a:lnTo>
                    <a:pt x="0" y="318"/>
                  </a:lnTo>
                  <a:lnTo>
                    <a:pt x="14" y="302"/>
                  </a:lnTo>
                  <a:lnTo>
                    <a:pt x="0" y="289"/>
                  </a:lnTo>
                  <a:lnTo>
                    <a:pt x="0" y="273"/>
                  </a:lnTo>
                  <a:lnTo>
                    <a:pt x="0" y="260"/>
                  </a:lnTo>
                  <a:lnTo>
                    <a:pt x="14" y="246"/>
                  </a:lnTo>
                  <a:lnTo>
                    <a:pt x="14" y="215"/>
                  </a:lnTo>
                  <a:lnTo>
                    <a:pt x="14" y="202"/>
                  </a:lnTo>
                  <a:lnTo>
                    <a:pt x="14" y="188"/>
                  </a:lnTo>
                  <a:lnTo>
                    <a:pt x="14" y="172"/>
                  </a:lnTo>
                  <a:lnTo>
                    <a:pt x="14" y="159"/>
                  </a:lnTo>
                  <a:lnTo>
                    <a:pt x="14" y="143"/>
                  </a:lnTo>
                  <a:lnTo>
                    <a:pt x="29" y="143"/>
                  </a:lnTo>
                  <a:lnTo>
                    <a:pt x="29" y="130"/>
                  </a:lnTo>
                  <a:lnTo>
                    <a:pt x="29" y="116"/>
                  </a:lnTo>
                  <a:lnTo>
                    <a:pt x="14" y="101"/>
                  </a:lnTo>
                  <a:lnTo>
                    <a:pt x="14" y="74"/>
                  </a:lnTo>
                  <a:lnTo>
                    <a:pt x="14" y="58"/>
                  </a:lnTo>
                  <a:lnTo>
                    <a:pt x="14" y="45"/>
                  </a:lnTo>
                  <a:lnTo>
                    <a:pt x="14" y="29"/>
                  </a:lnTo>
                  <a:lnTo>
                    <a:pt x="29" y="15"/>
                  </a:lnTo>
                  <a:lnTo>
                    <a:pt x="43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101" y="29"/>
                  </a:lnTo>
                  <a:lnTo>
                    <a:pt x="130" y="29"/>
                  </a:lnTo>
                  <a:lnTo>
                    <a:pt x="130" y="45"/>
                  </a:lnTo>
                  <a:lnTo>
                    <a:pt x="144" y="74"/>
                  </a:lnTo>
                  <a:lnTo>
                    <a:pt x="144" y="87"/>
                  </a:lnTo>
                  <a:lnTo>
                    <a:pt x="130" y="101"/>
                  </a:lnTo>
                  <a:lnTo>
                    <a:pt x="130" y="116"/>
                  </a:lnTo>
                  <a:lnTo>
                    <a:pt x="130" y="143"/>
                  </a:lnTo>
                  <a:lnTo>
                    <a:pt x="144" y="159"/>
                  </a:lnTo>
                  <a:lnTo>
                    <a:pt x="144" y="172"/>
                  </a:lnTo>
                  <a:lnTo>
                    <a:pt x="144" y="202"/>
                  </a:lnTo>
                  <a:lnTo>
                    <a:pt x="157" y="202"/>
                  </a:lnTo>
                  <a:lnTo>
                    <a:pt x="157" y="231"/>
                  </a:lnTo>
                  <a:lnTo>
                    <a:pt x="173" y="246"/>
                  </a:lnTo>
                  <a:lnTo>
                    <a:pt x="186" y="2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1" name="Freeform 1109">
              <a:extLst>
                <a:ext uri="{FF2B5EF4-FFF2-40B4-BE49-F238E27FC236}">
                  <a16:creationId xmlns:a16="http://schemas.microsoft.com/office/drawing/2014/main" id="{3EDB0558-1C50-C17F-52B4-5D88D159B0CC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5186482" y="4504630"/>
              <a:ext cx="1215866" cy="897216"/>
            </a:xfrm>
            <a:custGeom>
              <a:avLst/>
              <a:gdLst>
                <a:gd name="T0" fmla="*/ 1296798 w 1117"/>
                <a:gd name="T1" fmla="*/ 817708 h 911"/>
                <a:gd name="T2" fmla="*/ 1229723 w 1117"/>
                <a:gd name="T3" fmla="*/ 757018 h 911"/>
                <a:gd name="T4" fmla="*/ 1195596 w 1117"/>
                <a:gd name="T5" fmla="*/ 664387 h 911"/>
                <a:gd name="T6" fmla="*/ 1246197 w 1117"/>
                <a:gd name="T7" fmla="*/ 604763 h 911"/>
                <a:gd name="T8" fmla="*/ 1229723 w 1117"/>
                <a:gd name="T9" fmla="*/ 558980 h 911"/>
                <a:gd name="T10" fmla="*/ 1195596 w 1117"/>
                <a:gd name="T11" fmla="*/ 497226 h 911"/>
                <a:gd name="T12" fmla="*/ 1246197 w 1117"/>
                <a:gd name="T13" fmla="*/ 418436 h 911"/>
                <a:gd name="T14" fmla="*/ 1229723 w 1117"/>
                <a:gd name="T15" fmla="*/ 358812 h 911"/>
                <a:gd name="T16" fmla="*/ 1127344 w 1117"/>
                <a:gd name="T17" fmla="*/ 358812 h 911"/>
                <a:gd name="T18" fmla="*/ 1042617 w 1117"/>
                <a:gd name="T19" fmla="*/ 344970 h 911"/>
                <a:gd name="T20" fmla="*/ 1059091 w 1117"/>
                <a:gd name="T21" fmla="*/ 282152 h 911"/>
                <a:gd name="T22" fmla="*/ 993192 w 1117"/>
                <a:gd name="T23" fmla="*/ 251275 h 911"/>
                <a:gd name="T24" fmla="*/ 974364 w 1117"/>
                <a:gd name="T25" fmla="*/ 160773 h 911"/>
                <a:gd name="T26" fmla="*/ 959066 w 1117"/>
                <a:gd name="T27" fmla="*/ 114990 h 911"/>
                <a:gd name="T28" fmla="*/ 869632 w 1117"/>
                <a:gd name="T29" fmla="*/ 114990 h 911"/>
                <a:gd name="T30" fmla="*/ 782551 w 1117"/>
                <a:gd name="T31" fmla="*/ 114990 h 911"/>
                <a:gd name="T32" fmla="*/ 701354 w 1117"/>
                <a:gd name="T33" fmla="*/ 143738 h 911"/>
                <a:gd name="T34" fmla="*/ 618980 w 1117"/>
                <a:gd name="T35" fmla="*/ 177809 h 911"/>
                <a:gd name="T36" fmla="*/ 551904 w 1117"/>
                <a:gd name="T37" fmla="*/ 160773 h 911"/>
                <a:gd name="T38" fmla="*/ 497773 w 1117"/>
                <a:gd name="T39" fmla="*/ 129896 h 911"/>
                <a:gd name="T40" fmla="*/ 447172 w 1117"/>
                <a:gd name="T41" fmla="*/ 68142 h 911"/>
                <a:gd name="T42" fmla="*/ 408339 w 1117"/>
                <a:gd name="T43" fmla="*/ 9583 h 911"/>
                <a:gd name="T44" fmla="*/ 310667 w 1117"/>
                <a:gd name="T45" fmla="*/ 18100 h 911"/>
                <a:gd name="T46" fmla="*/ 196520 w 1117"/>
                <a:gd name="T47" fmla="*/ 44718 h 911"/>
                <a:gd name="T48" fmla="*/ 145919 w 1117"/>
                <a:gd name="T49" fmla="*/ 66013 h 911"/>
                <a:gd name="T50" fmla="*/ 72960 w 1117"/>
                <a:gd name="T51" fmla="*/ 30877 h 911"/>
                <a:gd name="T52" fmla="*/ 23535 w 1117"/>
                <a:gd name="T53" fmla="*/ 70272 h 911"/>
                <a:gd name="T54" fmla="*/ 0 w 1117"/>
                <a:gd name="T55" fmla="*/ 114990 h 911"/>
                <a:gd name="T56" fmla="*/ 57662 w 1117"/>
                <a:gd name="T57" fmla="*/ 143738 h 911"/>
                <a:gd name="T58" fmla="*/ 41187 w 1117"/>
                <a:gd name="T59" fmla="*/ 208686 h 911"/>
                <a:gd name="T60" fmla="*/ 24712 w 1117"/>
                <a:gd name="T61" fmla="*/ 251275 h 911"/>
                <a:gd name="T62" fmla="*/ 57662 w 1117"/>
                <a:gd name="T63" fmla="*/ 327935 h 911"/>
                <a:gd name="T64" fmla="*/ 109439 w 1117"/>
                <a:gd name="T65" fmla="*/ 237433 h 911"/>
                <a:gd name="T66" fmla="*/ 177692 w 1117"/>
                <a:gd name="T67" fmla="*/ 282152 h 911"/>
                <a:gd name="T68" fmla="*/ 177692 w 1117"/>
                <a:gd name="T69" fmla="*/ 389689 h 911"/>
                <a:gd name="T70" fmla="*/ 244768 w 1117"/>
                <a:gd name="T71" fmla="*/ 418436 h 911"/>
                <a:gd name="T72" fmla="*/ 244768 w 1117"/>
                <a:gd name="T73" fmla="*/ 466349 h 911"/>
                <a:gd name="T74" fmla="*/ 313020 w 1117"/>
                <a:gd name="T75" fmla="*/ 543009 h 911"/>
                <a:gd name="T76" fmla="*/ 431874 w 1117"/>
                <a:gd name="T77" fmla="*/ 573886 h 911"/>
                <a:gd name="T78" fmla="*/ 534253 w 1117"/>
                <a:gd name="T79" fmla="*/ 664387 h 911"/>
                <a:gd name="T80" fmla="*/ 618980 w 1117"/>
                <a:gd name="T81" fmla="*/ 710170 h 911"/>
                <a:gd name="T82" fmla="*/ 704884 w 1117"/>
                <a:gd name="T83" fmla="*/ 741047 h 911"/>
                <a:gd name="T84" fmla="*/ 737834 w 1117"/>
                <a:gd name="T85" fmla="*/ 802801 h 911"/>
                <a:gd name="T86" fmla="*/ 806086 w 1117"/>
                <a:gd name="T87" fmla="*/ 817708 h 911"/>
                <a:gd name="T88" fmla="*/ 806086 w 1117"/>
                <a:gd name="T89" fmla="*/ 741047 h 911"/>
                <a:gd name="T90" fmla="*/ 889637 w 1117"/>
                <a:gd name="T91" fmla="*/ 726141 h 911"/>
                <a:gd name="T92" fmla="*/ 959066 w 1117"/>
                <a:gd name="T93" fmla="*/ 788960 h 911"/>
                <a:gd name="T94" fmla="*/ 940238 w 1117"/>
                <a:gd name="T95" fmla="*/ 864555 h 911"/>
                <a:gd name="T96" fmla="*/ 974364 w 1117"/>
                <a:gd name="T97" fmla="*/ 925245 h 911"/>
                <a:gd name="T98" fmla="*/ 1027319 w 1117"/>
                <a:gd name="T99" fmla="*/ 956122 h 911"/>
                <a:gd name="T100" fmla="*/ 1093218 w 1117"/>
                <a:gd name="T101" fmla="*/ 956122 h 911"/>
                <a:gd name="T102" fmla="*/ 1195596 w 1117"/>
                <a:gd name="T103" fmla="*/ 908209 h 911"/>
                <a:gd name="T104" fmla="*/ 1262672 w 1117"/>
                <a:gd name="T105" fmla="*/ 908209 h 911"/>
                <a:gd name="T106" fmla="*/ 1280324 w 1117"/>
                <a:gd name="T107" fmla="*/ 864555 h 9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17" h="911">
                  <a:moveTo>
                    <a:pt x="1088" y="810"/>
                  </a:moveTo>
                  <a:lnTo>
                    <a:pt x="1102" y="797"/>
                  </a:lnTo>
                  <a:lnTo>
                    <a:pt x="1102" y="783"/>
                  </a:lnTo>
                  <a:lnTo>
                    <a:pt x="1102" y="768"/>
                  </a:lnTo>
                  <a:lnTo>
                    <a:pt x="1088" y="754"/>
                  </a:lnTo>
                  <a:lnTo>
                    <a:pt x="1073" y="741"/>
                  </a:lnTo>
                  <a:lnTo>
                    <a:pt x="1059" y="725"/>
                  </a:lnTo>
                  <a:lnTo>
                    <a:pt x="1045" y="711"/>
                  </a:lnTo>
                  <a:lnTo>
                    <a:pt x="1016" y="696"/>
                  </a:lnTo>
                  <a:lnTo>
                    <a:pt x="1016" y="667"/>
                  </a:lnTo>
                  <a:lnTo>
                    <a:pt x="1016" y="653"/>
                  </a:lnTo>
                  <a:lnTo>
                    <a:pt x="1016" y="624"/>
                  </a:lnTo>
                  <a:lnTo>
                    <a:pt x="1030" y="624"/>
                  </a:lnTo>
                  <a:lnTo>
                    <a:pt x="1030" y="597"/>
                  </a:lnTo>
                  <a:lnTo>
                    <a:pt x="1030" y="582"/>
                  </a:lnTo>
                  <a:lnTo>
                    <a:pt x="1059" y="568"/>
                  </a:lnTo>
                  <a:lnTo>
                    <a:pt x="1059" y="552"/>
                  </a:lnTo>
                  <a:lnTo>
                    <a:pt x="1073" y="539"/>
                  </a:lnTo>
                  <a:lnTo>
                    <a:pt x="1059" y="525"/>
                  </a:lnTo>
                  <a:lnTo>
                    <a:pt x="1045" y="525"/>
                  </a:lnTo>
                  <a:lnTo>
                    <a:pt x="1030" y="525"/>
                  </a:lnTo>
                  <a:lnTo>
                    <a:pt x="1030" y="510"/>
                  </a:lnTo>
                  <a:lnTo>
                    <a:pt x="1016" y="496"/>
                  </a:lnTo>
                  <a:lnTo>
                    <a:pt x="1016" y="467"/>
                  </a:lnTo>
                  <a:lnTo>
                    <a:pt x="1001" y="438"/>
                  </a:lnTo>
                  <a:lnTo>
                    <a:pt x="1016" y="438"/>
                  </a:lnTo>
                  <a:lnTo>
                    <a:pt x="1030" y="424"/>
                  </a:lnTo>
                  <a:lnTo>
                    <a:pt x="1059" y="393"/>
                  </a:lnTo>
                  <a:lnTo>
                    <a:pt x="1045" y="366"/>
                  </a:lnTo>
                  <a:lnTo>
                    <a:pt x="1030" y="366"/>
                  </a:lnTo>
                  <a:lnTo>
                    <a:pt x="1030" y="353"/>
                  </a:lnTo>
                  <a:lnTo>
                    <a:pt x="1045" y="337"/>
                  </a:lnTo>
                  <a:lnTo>
                    <a:pt x="1030" y="324"/>
                  </a:lnTo>
                  <a:lnTo>
                    <a:pt x="1001" y="337"/>
                  </a:lnTo>
                  <a:lnTo>
                    <a:pt x="987" y="353"/>
                  </a:lnTo>
                  <a:lnTo>
                    <a:pt x="958" y="337"/>
                  </a:lnTo>
                  <a:lnTo>
                    <a:pt x="943" y="324"/>
                  </a:lnTo>
                  <a:lnTo>
                    <a:pt x="929" y="324"/>
                  </a:lnTo>
                  <a:lnTo>
                    <a:pt x="900" y="324"/>
                  </a:lnTo>
                  <a:lnTo>
                    <a:pt x="886" y="324"/>
                  </a:lnTo>
                  <a:lnTo>
                    <a:pt x="886" y="308"/>
                  </a:lnTo>
                  <a:lnTo>
                    <a:pt x="886" y="294"/>
                  </a:lnTo>
                  <a:lnTo>
                    <a:pt x="900" y="281"/>
                  </a:lnTo>
                  <a:lnTo>
                    <a:pt x="900" y="265"/>
                  </a:lnTo>
                  <a:lnTo>
                    <a:pt x="886" y="252"/>
                  </a:lnTo>
                  <a:lnTo>
                    <a:pt x="873" y="236"/>
                  </a:lnTo>
                  <a:lnTo>
                    <a:pt x="857" y="236"/>
                  </a:lnTo>
                  <a:lnTo>
                    <a:pt x="844" y="236"/>
                  </a:lnTo>
                  <a:lnTo>
                    <a:pt x="844" y="207"/>
                  </a:lnTo>
                  <a:lnTo>
                    <a:pt x="828" y="196"/>
                  </a:lnTo>
                  <a:lnTo>
                    <a:pt x="828" y="180"/>
                  </a:lnTo>
                  <a:lnTo>
                    <a:pt x="828" y="151"/>
                  </a:lnTo>
                  <a:lnTo>
                    <a:pt x="828" y="135"/>
                  </a:lnTo>
                  <a:lnTo>
                    <a:pt x="815" y="135"/>
                  </a:lnTo>
                  <a:lnTo>
                    <a:pt x="799" y="135"/>
                  </a:lnTo>
                  <a:lnTo>
                    <a:pt x="815" y="108"/>
                  </a:lnTo>
                  <a:lnTo>
                    <a:pt x="791" y="103"/>
                  </a:lnTo>
                  <a:lnTo>
                    <a:pt x="772" y="95"/>
                  </a:lnTo>
                  <a:lnTo>
                    <a:pt x="739" y="95"/>
                  </a:lnTo>
                  <a:lnTo>
                    <a:pt x="739" y="108"/>
                  </a:lnTo>
                  <a:lnTo>
                    <a:pt x="718" y="110"/>
                  </a:lnTo>
                  <a:lnTo>
                    <a:pt x="714" y="116"/>
                  </a:lnTo>
                  <a:lnTo>
                    <a:pt x="698" y="99"/>
                  </a:lnTo>
                  <a:lnTo>
                    <a:pt x="665" y="108"/>
                  </a:lnTo>
                  <a:lnTo>
                    <a:pt x="644" y="124"/>
                  </a:lnTo>
                  <a:lnTo>
                    <a:pt x="632" y="128"/>
                  </a:lnTo>
                  <a:lnTo>
                    <a:pt x="607" y="128"/>
                  </a:lnTo>
                  <a:lnTo>
                    <a:pt x="596" y="135"/>
                  </a:lnTo>
                  <a:lnTo>
                    <a:pt x="578" y="153"/>
                  </a:lnTo>
                  <a:lnTo>
                    <a:pt x="561" y="170"/>
                  </a:lnTo>
                  <a:lnTo>
                    <a:pt x="553" y="174"/>
                  </a:lnTo>
                  <a:lnTo>
                    <a:pt x="526" y="167"/>
                  </a:lnTo>
                  <a:lnTo>
                    <a:pt x="512" y="167"/>
                  </a:lnTo>
                  <a:lnTo>
                    <a:pt x="497" y="167"/>
                  </a:lnTo>
                  <a:lnTo>
                    <a:pt x="483" y="167"/>
                  </a:lnTo>
                  <a:lnTo>
                    <a:pt x="469" y="151"/>
                  </a:lnTo>
                  <a:lnTo>
                    <a:pt x="454" y="151"/>
                  </a:lnTo>
                  <a:lnTo>
                    <a:pt x="454" y="135"/>
                  </a:lnTo>
                  <a:lnTo>
                    <a:pt x="438" y="135"/>
                  </a:lnTo>
                  <a:lnTo>
                    <a:pt x="423" y="122"/>
                  </a:lnTo>
                  <a:lnTo>
                    <a:pt x="409" y="108"/>
                  </a:lnTo>
                  <a:lnTo>
                    <a:pt x="396" y="93"/>
                  </a:lnTo>
                  <a:lnTo>
                    <a:pt x="380" y="79"/>
                  </a:lnTo>
                  <a:lnTo>
                    <a:pt x="380" y="64"/>
                  </a:lnTo>
                  <a:lnTo>
                    <a:pt x="380" y="50"/>
                  </a:lnTo>
                  <a:lnTo>
                    <a:pt x="367" y="37"/>
                  </a:lnTo>
                  <a:lnTo>
                    <a:pt x="351" y="21"/>
                  </a:lnTo>
                  <a:lnTo>
                    <a:pt x="347" y="9"/>
                  </a:lnTo>
                  <a:lnTo>
                    <a:pt x="314" y="0"/>
                  </a:lnTo>
                  <a:lnTo>
                    <a:pt x="293" y="17"/>
                  </a:lnTo>
                  <a:lnTo>
                    <a:pt x="277" y="13"/>
                  </a:lnTo>
                  <a:lnTo>
                    <a:pt x="264" y="17"/>
                  </a:lnTo>
                  <a:lnTo>
                    <a:pt x="252" y="21"/>
                  </a:lnTo>
                  <a:lnTo>
                    <a:pt x="237" y="21"/>
                  </a:lnTo>
                  <a:lnTo>
                    <a:pt x="177" y="21"/>
                  </a:lnTo>
                  <a:lnTo>
                    <a:pt x="167" y="42"/>
                  </a:lnTo>
                  <a:lnTo>
                    <a:pt x="167" y="46"/>
                  </a:lnTo>
                  <a:lnTo>
                    <a:pt x="149" y="42"/>
                  </a:lnTo>
                  <a:lnTo>
                    <a:pt x="128" y="50"/>
                  </a:lnTo>
                  <a:lnTo>
                    <a:pt x="124" y="62"/>
                  </a:lnTo>
                  <a:lnTo>
                    <a:pt x="107" y="50"/>
                  </a:lnTo>
                  <a:lnTo>
                    <a:pt x="93" y="50"/>
                  </a:lnTo>
                  <a:lnTo>
                    <a:pt x="78" y="50"/>
                  </a:lnTo>
                  <a:lnTo>
                    <a:pt x="62" y="29"/>
                  </a:lnTo>
                  <a:lnTo>
                    <a:pt x="51" y="29"/>
                  </a:lnTo>
                  <a:lnTo>
                    <a:pt x="20" y="39"/>
                  </a:lnTo>
                  <a:lnTo>
                    <a:pt x="16" y="54"/>
                  </a:lnTo>
                  <a:lnTo>
                    <a:pt x="20" y="66"/>
                  </a:lnTo>
                  <a:lnTo>
                    <a:pt x="23" y="79"/>
                  </a:lnTo>
                  <a:lnTo>
                    <a:pt x="23" y="91"/>
                  </a:lnTo>
                  <a:lnTo>
                    <a:pt x="20" y="95"/>
                  </a:lnTo>
                  <a:lnTo>
                    <a:pt x="0" y="108"/>
                  </a:lnTo>
                  <a:lnTo>
                    <a:pt x="20" y="124"/>
                  </a:lnTo>
                  <a:lnTo>
                    <a:pt x="20" y="145"/>
                  </a:lnTo>
                  <a:lnTo>
                    <a:pt x="35" y="151"/>
                  </a:lnTo>
                  <a:lnTo>
                    <a:pt x="49" y="135"/>
                  </a:lnTo>
                  <a:lnTo>
                    <a:pt x="49" y="151"/>
                  </a:lnTo>
                  <a:lnTo>
                    <a:pt x="49" y="167"/>
                  </a:lnTo>
                  <a:lnTo>
                    <a:pt x="49" y="180"/>
                  </a:lnTo>
                  <a:lnTo>
                    <a:pt x="35" y="196"/>
                  </a:lnTo>
                  <a:lnTo>
                    <a:pt x="21" y="196"/>
                  </a:lnTo>
                  <a:lnTo>
                    <a:pt x="6" y="207"/>
                  </a:lnTo>
                  <a:lnTo>
                    <a:pt x="21" y="223"/>
                  </a:lnTo>
                  <a:lnTo>
                    <a:pt x="21" y="236"/>
                  </a:lnTo>
                  <a:lnTo>
                    <a:pt x="21" y="265"/>
                  </a:lnTo>
                  <a:lnTo>
                    <a:pt x="35" y="281"/>
                  </a:lnTo>
                  <a:lnTo>
                    <a:pt x="35" y="294"/>
                  </a:lnTo>
                  <a:lnTo>
                    <a:pt x="49" y="308"/>
                  </a:lnTo>
                  <a:lnTo>
                    <a:pt x="64" y="281"/>
                  </a:lnTo>
                  <a:lnTo>
                    <a:pt x="78" y="265"/>
                  </a:lnTo>
                  <a:lnTo>
                    <a:pt x="93" y="236"/>
                  </a:lnTo>
                  <a:lnTo>
                    <a:pt x="93" y="223"/>
                  </a:lnTo>
                  <a:lnTo>
                    <a:pt x="107" y="223"/>
                  </a:lnTo>
                  <a:lnTo>
                    <a:pt x="122" y="236"/>
                  </a:lnTo>
                  <a:lnTo>
                    <a:pt x="136" y="252"/>
                  </a:lnTo>
                  <a:lnTo>
                    <a:pt x="151" y="265"/>
                  </a:lnTo>
                  <a:lnTo>
                    <a:pt x="165" y="294"/>
                  </a:lnTo>
                  <a:lnTo>
                    <a:pt x="151" y="324"/>
                  </a:lnTo>
                  <a:lnTo>
                    <a:pt x="151" y="337"/>
                  </a:lnTo>
                  <a:lnTo>
                    <a:pt x="151" y="366"/>
                  </a:lnTo>
                  <a:lnTo>
                    <a:pt x="180" y="366"/>
                  </a:lnTo>
                  <a:lnTo>
                    <a:pt x="180" y="382"/>
                  </a:lnTo>
                  <a:lnTo>
                    <a:pt x="194" y="382"/>
                  </a:lnTo>
                  <a:lnTo>
                    <a:pt x="208" y="393"/>
                  </a:lnTo>
                  <a:lnTo>
                    <a:pt x="223" y="409"/>
                  </a:lnTo>
                  <a:lnTo>
                    <a:pt x="180" y="409"/>
                  </a:lnTo>
                  <a:lnTo>
                    <a:pt x="194" y="424"/>
                  </a:lnTo>
                  <a:lnTo>
                    <a:pt x="208" y="438"/>
                  </a:lnTo>
                  <a:lnTo>
                    <a:pt x="223" y="467"/>
                  </a:lnTo>
                  <a:lnTo>
                    <a:pt x="237" y="467"/>
                  </a:lnTo>
                  <a:lnTo>
                    <a:pt x="266" y="496"/>
                  </a:lnTo>
                  <a:lnTo>
                    <a:pt x="266" y="510"/>
                  </a:lnTo>
                  <a:lnTo>
                    <a:pt x="295" y="525"/>
                  </a:lnTo>
                  <a:lnTo>
                    <a:pt x="324" y="510"/>
                  </a:lnTo>
                  <a:lnTo>
                    <a:pt x="338" y="510"/>
                  </a:lnTo>
                  <a:lnTo>
                    <a:pt x="367" y="539"/>
                  </a:lnTo>
                  <a:lnTo>
                    <a:pt x="396" y="568"/>
                  </a:lnTo>
                  <a:lnTo>
                    <a:pt x="409" y="597"/>
                  </a:lnTo>
                  <a:lnTo>
                    <a:pt x="438" y="597"/>
                  </a:lnTo>
                  <a:lnTo>
                    <a:pt x="454" y="624"/>
                  </a:lnTo>
                  <a:lnTo>
                    <a:pt x="483" y="640"/>
                  </a:lnTo>
                  <a:lnTo>
                    <a:pt x="497" y="640"/>
                  </a:lnTo>
                  <a:lnTo>
                    <a:pt x="512" y="667"/>
                  </a:lnTo>
                  <a:lnTo>
                    <a:pt x="526" y="667"/>
                  </a:lnTo>
                  <a:lnTo>
                    <a:pt x="541" y="682"/>
                  </a:lnTo>
                  <a:lnTo>
                    <a:pt x="570" y="682"/>
                  </a:lnTo>
                  <a:lnTo>
                    <a:pt x="584" y="682"/>
                  </a:lnTo>
                  <a:lnTo>
                    <a:pt x="599" y="696"/>
                  </a:lnTo>
                  <a:lnTo>
                    <a:pt x="599" y="711"/>
                  </a:lnTo>
                  <a:lnTo>
                    <a:pt x="611" y="725"/>
                  </a:lnTo>
                  <a:lnTo>
                    <a:pt x="627" y="725"/>
                  </a:lnTo>
                  <a:lnTo>
                    <a:pt x="627" y="754"/>
                  </a:lnTo>
                  <a:lnTo>
                    <a:pt x="654" y="754"/>
                  </a:lnTo>
                  <a:lnTo>
                    <a:pt x="654" y="768"/>
                  </a:lnTo>
                  <a:lnTo>
                    <a:pt x="669" y="768"/>
                  </a:lnTo>
                  <a:lnTo>
                    <a:pt x="685" y="768"/>
                  </a:lnTo>
                  <a:lnTo>
                    <a:pt x="685" y="741"/>
                  </a:lnTo>
                  <a:lnTo>
                    <a:pt x="685" y="725"/>
                  </a:lnTo>
                  <a:lnTo>
                    <a:pt x="685" y="711"/>
                  </a:lnTo>
                  <a:lnTo>
                    <a:pt x="685" y="696"/>
                  </a:lnTo>
                  <a:lnTo>
                    <a:pt x="698" y="682"/>
                  </a:lnTo>
                  <a:lnTo>
                    <a:pt x="712" y="682"/>
                  </a:lnTo>
                  <a:lnTo>
                    <a:pt x="741" y="667"/>
                  </a:lnTo>
                  <a:lnTo>
                    <a:pt x="756" y="682"/>
                  </a:lnTo>
                  <a:lnTo>
                    <a:pt x="772" y="696"/>
                  </a:lnTo>
                  <a:lnTo>
                    <a:pt x="799" y="696"/>
                  </a:lnTo>
                  <a:lnTo>
                    <a:pt x="799" y="711"/>
                  </a:lnTo>
                  <a:lnTo>
                    <a:pt x="815" y="741"/>
                  </a:lnTo>
                  <a:lnTo>
                    <a:pt x="815" y="754"/>
                  </a:lnTo>
                  <a:lnTo>
                    <a:pt x="799" y="768"/>
                  </a:lnTo>
                  <a:lnTo>
                    <a:pt x="799" y="783"/>
                  </a:lnTo>
                  <a:lnTo>
                    <a:pt x="799" y="812"/>
                  </a:lnTo>
                  <a:lnTo>
                    <a:pt x="815" y="826"/>
                  </a:lnTo>
                  <a:lnTo>
                    <a:pt x="815" y="841"/>
                  </a:lnTo>
                  <a:lnTo>
                    <a:pt x="815" y="869"/>
                  </a:lnTo>
                  <a:lnTo>
                    <a:pt x="828" y="869"/>
                  </a:lnTo>
                  <a:lnTo>
                    <a:pt x="828" y="898"/>
                  </a:lnTo>
                  <a:lnTo>
                    <a:pt x="844" y="911"/>
                  </a:lnTo>
                  <a:lnTo>
                    <a:pt x="857" y="898"/>
                  </a:lnTo>
                  <a:lnTo>
                    <a:pt x="873" y="898"/>
                  </a:lnTo>
                  <a:lnTo>
                    <a:pt x="873" y="882"/>
                  </a:lnTo>
                  <a:lnTo>
                    <a:pt x="886" y="898"/>
                  </a:lnTo>
                  <a:lnTo>
                    <a:pt x="916" y="898"/>
                  </a:lnTo>
                  <a:lnTo>
                    <a:pt x="929" y="898"/>
                  </a:lnTo>
                  <a:lnTo>
                    <a:pt x="958" y="882"/>
                  </a:lnTo>
                  <a:lnTo>
                    <a:pt x="987" y="882"/>
                  </a:lnTo>
                  <a:lnTo>
                    <a:pt x="1001" y="869"/>
                  </a:lnTo>
                  <a:lnTo>
                    <a:pt x="1016" y="853"/>
                  </a:lnTo>
                  <a:lnTo>
                    <a:pt x="1030" y="869"/>
                  </a:lnTo>
                  <a:lnTo>
                    <a:pt x="1045" y="869"/>
                  </a:lnTo>
                  <a:lnTo>
                    <a:pt x="1059" y="869"/>
                  </a:lnTo>
                  <a:lnTo>
                    <a:pt x="1073" y="853"/>
                  </a:lnTo>
                  <a:lnTo>
                    <a:pt x="1088" y="841"/>
                  </a:lnTo>
                  <a:lnTo>
                    <a:pt x="1117" y="826"/>
                  </a:lnTo>
                  <a:lnTo>
                    <a:pt x="1088" y="812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2" name="Freeform 1110">
              <a:extLst>
                <a:ext uri="{FF2B5EF4-FFF2-40B4-BE49-F238E27FC236}">
                  <a16:creationId xmlns:a16="http://schemas.microsoft.com/office/drawing/2014/main" id="{F295E409-0B1D-AA24-C2FA-846A896BC583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3" name="Freeform 1111">
              <a:extLst>
                <a:ext uri="{FF2B5EF4-FFF2-40B4-BE49-F238E27FC236}">
                  <a16:creationId xmlns:a16="http://schemas.microsoft.com/office/drawing/2014/main" id="{6C92A6CC-05A6-DB8A-E635-D6E8AE11909C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4" name="Freeform 1112">
              <a:extLst>
                <a:ext uri="{FF2B5EF4-FFF2-40B4-BE49-F238E27FC236}">
                  <a16:creationId xmlns:a16="http://schemas.microsoft.com/office/drawing/2014/main" id="{B41BCDD2-09C3-0DC2-2F58-6FA6AE30C9BE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5" name="Freeform 1113">
              <a:extLst>
                <a:ext uri="{FF2B5EF4-FFF2-40B4-BE49-F238E27FC236}">
                  <a16:creationId xmlns:a16="http://schemas.microsoft.com/office/drawing/2014/main" id="{13218AEF-DD3F-AEEB-AA8A-8622947C4307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6" name="Freeform 1114">
              <a:extLst>
                <a:ext uri="{FF2B5EF4-FFF2-40B4-BE49-F238E27FC236}">
                  <a16:creationId xmlns:a16="http://schemas.microsoft.com/office/drawing/2014/main" id="{65AA9964-1215-29B5-DEDC-BF9C9E7E1C37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906005" y="2346026"/>
              <a:ext cx="30837" cy="42585"/>
            </a:xfrm>
            <a:custGeom>
              <a:avLst/>
              <a:gdLst>
                <a:gd name="T0" fmla="*/ 33337 w 29"/>
                <a:gd name="T1" fmla="*/ 46038 h 43"/>
                <a:gd name="T2" fmla="*/ 17243 w 29"/>
                <a:gd name="T3" fmla="*/ 31049 h 43"/>
                <a:gd name="T4" fmla="*/ 0 w 29"/>
                <a:gd name="T5" fmla="*/ 14989 h 43"/>
                <a:gd name="T6" fmla="*/ 17243 w 29"/>
                <a:gd name="T7" fmla="*/ 14989 h 43"/>
                <a:gd name="T8" fmla="*/ 33337 w 29"/>
                <a:gd name="T9" fmla="*/ 0 h 43"/>
                <a:gd name="T10" fmla="*/ 33337 w 29"/>
                <a:gd name="T11" fmla="*/ 14989 h 43"/>
                <a:gd name="T12" fmla="*/ 33337 w 29"/>
                <a:gd name="T13" fmla="*/ 31049 h 43"/>
                <a:gd name="T14" fmla="*/ 33337 w 29"/>
                <a:gd name="T15" fmla="*/ 46038 h 43"/>
                <a:gd name="T16" fmla="*/ 33337 w 29"/>
                <a:gd name="T17" fmla="*/ 46038 h 43"/>
                <a:gd name="T18" fmla="*/ 33337 w 29"/>
                <a:gd name="T19" fmla="*/ 46038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" h="43">
                  <a:moveTo>
                    <a:pt x="29" y="43"/>
                  </a:moveTo>
                  <a:lnTo>
                    <a:pt x="15" y="29"/>
                  </a:lnTo>
                  <a:lnTo>
                    <a:pt x="0" y="14"/>
                  </a:lnTo>
                  <a:lnTo>
                    <a:pt x="15" y="14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29" y="29"/>
                  </a:lnTo>
                  <a:lnTo>
                    <a:pt x="29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7" name="Freeform 1116">
              <a:extLst>
                <a:ext uri="{FF2B5EF4-FFF2-40B4-BE49-F238E27FC236}">
                  <a16:creationId xmlns:a16="http://schemas.microsoft.com/office/drawing/2014/main" id="{38CCAC2F-F2AE-10A5-D9E7-8A84FD99675A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4126270" y="2175687"/>
              <a:ext cx="46990" cy="111601"/>
            </a:xfrm>
            <a:custGeom>
              <a:avLst/>
              <a:gdLst>
                <a:gd name="T0" fmla="*/ 0 w 45"/>
                <a:gd name="T1" fmla="*/ 120650 h 114"/>
                <a:gd name="T2" fmla="*/ 18062 w 45"/>
                <a:gd name="T3" fmla="*/ 106892 h 114"/>
                <a:gd name="T4" fmla="*/ 18062 w 45"/>
                <a:gd name="T5" fmla="*/ 89958 h 114"/>
                <a:gd name="T6" fmla="*/ 0 w 45"/>
                <a:gd name="T7" fmla="*/ 76200 h 114"/>
                <a:gd name="T8" fmla="*/ 0 w 45"/>
                <a:gd name="T9" fmla="*/ 61383 h 114"/>
                <a:gd name="T10" fmla="*/ 33867 w 45"/>
                <a:gd name="T11" fmla="*/ 61383 h 114"/>
                <a:gd name="T12" fmla="*/ 33867 w 45"/>
                <a:gd name="T13" fmla="*/ 44450 h 114"/>
                <a:gd name="T14" fmla="*/ 50800 w 45"/>
                <a:gd name="T15" fmla="*/ 0 h 114"/>
                <a:gd name="T16" fmla="*/ 50800 w 45"/>
                <a:gd name="T17" fmla="*/ 28575 h 114"/>
                <a:gd name="T18" fmla="*/ 50800 w 45"/>
                <a:gd name="T19" fmla="*/ 44450 h 114"/>
                <a:gd name="T20" fmla="*/ 50800 w 45"/>
                <a:gd name="T21" fmla="*/ 61383 h 114"/>
                <a:gd name="T22" fmla="*/ 50800 w 45"/>
                <a:gd name="T23" fmla="*/ 76200 h 114"/>
                <a:gd name="T24" fmla="*/ 33867 w 45"/>
                <a:gd name="T25" fmla="*/ 89958 h 114"/>
                <a:gd name="T26" fmla="*/ 33867 w 45"/>
                <a:gd name="T27" fmla="*/ 106892 h 114"/>
                <a:gd name="T28" fmla="*/ 0 w 45"/>
                <a:gd name="T29" fmla="*/ 120650 h 114"/>
                <a:gd name="T30" fmla="*/ 0 w 45"/>
                <a:gd name="T31" fmla="*/ 120650 h 114"/>
                <a:gd name="T32" fmla="*/ 0 w 45"/>
                <a:gd name="T33" fmla="*/ 120650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114">
                  <a:moveTo>
                    <a:pt x="0" y="114"/>
                  </a:moveTo>
                  <a:lnTo>
                    <a:pt x="16" y="101"/>
                  </a:lnTo>
                  <a:lnTo>
                    <a:pt x="16" y="85"/>
                  </a:lnTo>
                  <a:lnTo>
                    <a:pt x="0" y="72"/>
                  </a:lnTo>
                  <a:lnTo>
                    <a:pt x="0" y="58"/>
                  </a:lnTo>
                  <a:lnTo>
                    <a:pt x="30" y="58"/>
                  </a:lnTo>
                  <a:lnTo>
                    <a:pt x="30" y="42"/>
                  </a:lnTo>
                  <a:lnTo>
                    <a:pt x="45" y="0"/>
                  </a:lnTo>
                  <a:lnTo>
                    <a:pt x="45" y="27"/>
                  </a:lnTo>
                  <a:lnTo>
                    <a:pt x="45" y="42"/>
                  </a:lnTo>
                  <a:lnTo>
                    <a:pt x="45" y="58"/>
                  </a:lnTo>
                  <a:lnTo>
                    <a:pt x="45" y="72"/>
                  </a:lnTo>
                  <a:lnTo>
                    <a:pt x="30" y="85"/>
                  </a:lnTo>
                  <a:lnTo>
                    <a:pt x="30" y="101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8" name="Freeform 1118">
              <a:extLst>
                <a:ext uri="{FF2B5EF4-FFF2-40B4-BE49-F238E27FC236}">
                  <a16:creationId xmlns:a16="http://schemas.microsoft.com/office/drawing/2014/main" id="{3EB89CBE-F102-DFC8-AF07-D2A3869979DB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3512463" y="2359244"/>
              <a:ext cx="110132" cy="96917"/>
            </a:xfrm>
            <a:custGeom>
              <a:avLst/>
              <a:gdLst>
                <a:gd name="T0" fmla="*/ 0 w 101"/>
                <a:gd name="T1" fmla="*/ 104775 h 101"/>
                <a:gd name="T2" fmla="*/ 18861 w 101"/>
                <a:gd name="T3" fmla="*/ 74691 h 101"/>
                <a:gd name="T4" fmla="*/ 34186 w 101"/>
                <a:gd name="T5" fmla="*/ 60168 h 101"/>
                <a:gd name="T6" fmla="*/ 53047 w 101"/>
                <a:gd name="T7" fmla="*/ 74691 h 101"/>
                <a:gd name="T8" fmla="*/ 53047 w 101"/>
                <a:gd name="T9" fmla="*/ 90252 h 101"/>
                <a:gd name="T10" fmla="*/ 68372 w 101"/>
                <a:gd name="T11" fmla="*/ 74691 h 101"/>
                <a:gd name="T12" fmla="*/ 68372 w 101"/>
                <a:gd name="T13" fmla="*/ 60168 h 101"/>
                <a:gd name="T14" fmla="*/ 87234 w 101"/>
                <a:gd name="T15" fmla="*/ 44607 h 101"/>
                <a:gd name="T16" fmla="*/ 102558 w 101"/>
                <a:gd name="T17" fmla="*/ 44607 h 101"/>
                <a:gd name="T18" fmla="*/ 102558 w 101"/>
                <a:gd name="T19" fmla="*/ 30084 h 101"/>
                <a:gd name="T20" fmla="*/ 119062 w 101"/>
                <a:gd name="T21" fmla="*/ 15561 h 101"/>
                <a:gd name="T22" fmla="*/ 119062 w 101"/>
                <a:gd name="T23" fmla="*/ 0 h 101"/>
                <a:gd name="T24" fmla="*/ 102558 w 101"/>
                <a:gd name="T25" fmla="*/ 15561 h 101"/>
                <a:gd name="T26" fmla="*/ 87234 w 101"/>
                <a:gd name="T27" fmla="*/ 15561 h 101"/>
                <a:gd name="T28" fmla="*/ 53047 w 101"/>
                <a:gd name="T29" fmla="*/ 15561 h 101"/>
                <a:gd name="T30" fmla="*/ 53047 w 101"/>
                <a:gd name="T31" fmla="*/ 44607 h 101"/>
                <a:gd name="T32" fmla="*/ 34186 w 101"/>
                <a:gd name="T33" fmla="*/ 30084 h 101"/>
                <a:gd name="T34" fmla="*/ 34186 w 101"/>
                <a:gd name="T35" fmla="*/ 15561 h 101"/>
                <a:gd name="T36" fmla="*/ 18861 w 101"/>
                <a:gd name="T37" fmla="*/ 30084 h 101"/>
                <a:gd name="T38" fmla="*/ 18861 w 101"/>
                <a:gd name="T39" fmla="*/ 44607 h 101"/>
                <a:gd name="T40" fmla="*/ 0 w 101"/>
                <a:gd name="T41" fmla="*/ 74691 h 101"/>
                <a:gd name="T42" fmla="*/ 0 w 101"/>
                <a:gd name="T43" fmla="*/ 90252 h 101"/>
                <a:gd name="T44" fmla="*/ 0 w 101"/>
                <a:gd name="T45" fmla="*/ 104775 h 101"/>
                <a:gd name="T46" fmla="*/ 0 w 101"/>
                <a:gd name="T47" fmla="*/ 104775 h 101"/>
                <a:gd name="T48" fmla="*/ 0 w 101"/>
                <a:gd name="T49" fmla="*/ 104775 h 1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1" h="101">
                  <a:moveTo>
                    <a:pt x="0" y="101"/>
                  </a:moveTo>
                  <a:lnTo>
                    <a:pt x="16" y="72"/>
                  </a:lnTo>
                  <a:lnTo>
                    <a:pt x="29" y="58"/>
                  </a:lnTo>
                  <a:lnTo>
                    <a:pt x="45" y="72"/>
                  </a:lnTo>
                  <a:lnTo>
                    <a:pt x="45" y="87"/>
                  </a:lnTo>
                  <a:lnTo>
                    <a:pt x="58" y="72"/>
                  </a:lnTo>
                  <a:lnTo>
                    <a:pt x="58" y="58"/>
                  </a:lnTo>
                  <a:lnTo>
                    <a:pt x="74" y="43"/>
                  </a:lnTo>
                  <a:lnTo>
                    <a:pt x="87" y="43"/>
                  </a:lnTo>
                  <a:lnTo>
                    <a:pt x="87" y="29"/>
                  </a:lnTo>
                  <a:lnTo>
                    <a:pt x="101" y="15"/>
                  </a:lnTo>
                  <a:lnTo>
                    <a:pt x="101" y="0"/>
                  </a:lnTo>
                  <a:lnTo>
                    <a:pt x="87" y="15"/>
                  </a:lnTo>
                  <a:lnTo>
                    <a:pt x="74" y="15"/>
                  </a:lnTo>
                  <a:lnTo>
                    <a:pt x="45" y="15"/>
                  </a:lnTo>
                  <a:lnTo>
                    <a:pt x="45" y="43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16" y="29"/>
                  </a:lnTo>
                  <a:lnTo>
                    <a:pt x="16" y="43"/>
                  </a:lnTo>
                  <a:lnTo>
                    <a:pt x="0" y="72"/>
                  </a:lnTo>
                  <a:lnTo>
                    <a:pt x="0" y="87"/>
                  </a:lnTo>
                  <a:lnTo>
                    <a:pt x="0" y="10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9" name="Freeform 1120">
              <a:extLst>
                <a:ext uri="{FF2B5EF4-FFF2-40B4-BE49-F238E27FC236}">
                  <a16:creationId xmlns:a16="http://schemas.microsoft.com/office/drawing/2014/main" id="{A1423ECF-2CB8-EA48-9F3B-A189C789A6CF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525678" y="2488466"/>
              <a:ext cx="64611" cy="85169"/>
            </a:xfrm>
            <a:custGeom>
              <a:avLst/>
              <a:gdLst>
                <a:gd name="T0" fmla="*/ 52990 w 58"/>
                <a:gd name="T1" fmla="*/ 60661 h 85"/>
                <a:gd name="T2" fmla="*/ 52990 w 58"/>
                <a:gd name="T3" fmla="*/ 47662 h 85"/>
                <a:gd name="T4" fmla="*/ 52990 w 58"/>
                <a:gd name="T5" fmla="*/ 31414 h 85"/>
                <a:gd name="T6" fmla="*/ 69850 w 58"/>
                <a:gd name="T7" fmla="*/ 16249 h 85"/>
                <a:gd name="T8" fmla="*/ 69850 w 58"/>
                <a:gd name="T9" fmla="*/ 0 h 85"/>
                <a:gd name="T10" fmla="*/ 52990 w 58"/>
                <a:gd name="T11" fmla="*/ 16249 h 85"/>
                <a:gd name="T12" fmla="*/ 34925 w 58"/>
                <a:gd name="T13" fmla="*/ 31414 h 85"/>
                <a:gd name="T14" fmla="*/ 34925 w 58"/>
                <a:gd name="T15" fmla="*/ 16249 h 85"/>
                <a:gd name="T16" fmla="*/ 34925 w 58"/>
                <a:gd name="T17" fmla="*/ 0 h 85"/>
                <a:gd name="T18" fmla="*/ 0 w 58"/>
                <a:gd name="T19" fmla="*/ 16249 h 85"/>
                <a:gd name="T20" fmla="*/ 0 w 58"/>
                <a:gd name="T21" fmla="*/ 31414 h 85"/>
                <a:gd name="T22" fmla="*/ 0 w 58"/>
                <a:gd name="T23" fmla="*/ 47662 h 85"/>
                <a:gd name="T24" fmla="*/ 34925 w 58"/>
                <a:gd name="T25" fmla="*/ 31414 h 85"/>
                <a:gd name="T26" fmla="*/ 18065 w 58"/>
                <a:gd name="T27" fmla="*/ 60661 h 85"/>
                <a:gd name="T28" fmla="*/ 34925 w 58"/>
                <a:gd name="T29" fmla="*/ 77993 h 85"/>
                <a:gd name="T30" fmla="*/ 34925 w 58"/>
                <a:gd name="T31" fmla="*/ 92075 h 85"/>
                <a:gd name="T32" fmla="*/ 52990 w 58"/>
                <a:gd name="T33" fmla="*/ 60661 h 85"/>
                <a:gd name="T34" fmla="*/ 52990 w 58"/>
                <a:gd name="T35" fmla="*/ 60661 h 85"/>
                <a:gd name="T36" fmla="*/ 52990 w 58"/>
                <a:gd name="T37" fmla="*/ 60661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85">
                  <a:moveTo>
                    <a:pt x="44" y="56"/>
                  </a:moveTo>
                  <a:lnTo>
                    <a:pt x="44" y="44"/>
                  </a:lnTo>
                  <a:lnTo>
                    <a:pt x="44" y="29"/>
                  </a:lnTo>
                  <a:lnTo>
                    <a:pt x="58" y="15"/>
                  </a:lnTo>
                  <a:lnTo>
                    <a:pt x="58" y="0"/>
                  </a:lnTo>
                  <a:lnTo>
                    <a:pt x="44" y="15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0" y="44"/>
                  </a:lnTo>
                  <a:lnTo>
                    <a:pt x="29" y="29"/>
                  </a:lnTo>
                  <a:lnTo>
                    <a:pt x="15" y="56"/>
                  </a:lnTo>
                  <a:lnTo>
                    <a:pt x="29" y="72"/>
                  </a:lnTo>
                  <a:lnTo>
                    <a:pt x="29" y="85"/>
                  </a:lnTo>
                  <a:lnTo>
                    <a:pt x="44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0" name="Freeform 1122">
              <a:extLst>
                <a:ext uri="{FF2B5EF4-FFF2-40B4-BE49-F238E27FC236}">
                  <a16:creationId xmlns:a16="http://schemas.microsoft.com/office/drawing/2014/main" id="{05199502-6836-450B-5B36-5EA58C33B7F4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16094 w 29"/>
                <a:gd name="T23" fmla="*/ 4921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1" name="Freeform 1123">
              <a:extLst>
                <a:ext uri="{FF2B5EF4-FFF2-40B4-BE49-F238E27FC236}">
                  <a16:creationId xmlns:a16="http://schemas.microsoft.com/office/drawing/2014/main" id="{0FBF86DB-172E-674E-09C5-361582D8B9F8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2" name="Freeform 1126">
              <a:extLst>
                <a:ext uri="{FF2B5EF4-FFF2-40B4-BE49-F238E27FC236}">
                  <a16:creationId xmlns:a16="http://schemas.microsoft.com/office/drawing/2014/main" id="{4FDB18C8-7FDA-7D97-298E-11EBD641FC3C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5196761" y="4498757"/>
              <a:ext cx="343614" cy="209987"/>
            </a:xfrm>
            <a:custGeom>
              <a:avLst/>
              <a:gdLst>
                <a:gd name="T0" fmla="*/ 282644 w 276"/>
                <a:gd name="T1" fmla="*/ 150446 h 169"/>
                <a:gd name="T2" fmla="*/ 262455 w 276"/>
                <a:gd name="T3" fmla="*/ 155820 h 169"/>
                <a:gd name="T4" fmla="*/ 244958 w 276"/>
                <a:gd name="T5" fmla="*/ 151790 h 169"/>
                <a:gd name="T6" fmla="*/ 212656 w 276"/>
                <a:gd name="T7" fmla="*/ 167909 h 169"/>
                <a:gd name="T8" fmla="*/ 205926 w 276"/>
                <a:gd name="T9" fmla="*/ 188058 h 169"/>
                <a:gd name="T10" fmla="*/ 168240 w 276"/>
                <a:gd name="T11" fmla="*/ 197461 h 169"/>
                <a:gd name="T12" fmla="*/ 133246 w 276"/>
                <a:gd name="T13" fmla="*/ 214924 h 169"/>
                <a:gd name="T14" fmla="*/ 110366 w 276"/>
                <a:gd name="T15" fmla="*/ 221640 h 169"/>
                <a:gd name="T16" fmla="*/ 68642 w 276"/>
                <a:gd name="T17" fmla="*/ 213580 h 169"/>
                <a:gd name="T18" fmla="*/ 90177 w 276"/>
                <a:gd name="T19" fmla="*/ 200148 h 169"/>
                <a:gd name="T20" fmla="*/ 75372 w 276"/>
                <a:gd name="T21" fmla="*/ 186715 h 169"/>
                <a:gd name="T22" fmla="*/ 55183 w 276"/>
                <a:gd name="T23" fmla="*/ 209550 h 169"/>
                <a:gd name="T24" fmla="*/ 39032 w 276"/>
                <a:gd name="T25" fmla="*/ 196118 h 169"/>
                <a:gd name="T26" fmla="*/ 45761 w 276"/>
                <a:gd name="T27" fmla="*/ 157163 h 169"/>
                <a:gd name="T28" fmla="*/ 21535 w 276"/>
                <a:gd name="T29" fmla="*/ 162536 h 169"/>
                <a:gd name="T30" fmla="*/ 0 w 276"/>
                <a:gd name="T31" fmla="*/ 120894 h 169"/>
                <a:gd name="T32" fmla="*/ 32302 w 276"/>
                <a:gd name="T33" fmla="*/ 94029 h 169"/>
                <a:gd name="T34" fmla="*/ 13459 w 276"/>
                <a:gd name="T35" fmla="*/ 48358 h 169"/>
                <a:gd name="T36" fmla="*/ 117095 w 276"/>
                <a:gd name="T37" fmla="*/ 51044 h 169"/>
                <a:gd name="T38" fmla="*/ 139976 w 276"/>
                <a:gd name="T39" fmla="*/ 36268 h 169"/>
                <a:gd name="T40" fmla="*/ 164203 w 276"/>
                <a:gd name="T41" fmla="*/ 29552 h 169"/>
                <a:gd name="T42" fmla="*/ 199197 w 276"/>
                <a:gd name="T43" fmla="*/ 20149 h 169"/>
                <a:gd name="T44" fmla="*/ 224769 w 276"/>
                <a:gd name="T45" fmla="*/ 13433 h 169"/>
                <a:gd name="T46" fmla="*/ 248996 w 276"/>
                <a:gd name="T47" fmla="*/ 17463 h 169"/>
                <a:gd name="T48" fmla="*/ 288028 w 276"/>
                <a:gd name="T49" fmla="*/ 6716 h 169"/>
                <a:gd name="T50" fmla="*/ 312254 w 276"/>
                <a:gd name="T51" fmla="*/ 0 h 169"/>
                <a:gd name="T52" fmla="*/ 316292 w 276"/>
                <a:gd name="T53" fmla="*/ 16119 h 169"/>
                <a:gd name="T54" fmla="*/ 339173 w 276"/>
                <a:gd name="T55" fmla="*/ 10746 h 169"/>
                <a:gd name="T56" fmla="*/ 366091 w 276"/>
                <a:gd name="T57" fmla="*/ 12089 h 169"/>
                <a:gd name="T58" fmla="*/ 368783 w 276"/>
                <a:gd name="T59" fmla="*/ 25522 h 169"/>
                <a:gd name="T60" fmla="*/ 347248 w 276"/>
                <a:gd name="T61" fmla="*/ 41641 h 169"/>
                <a:gd name="T62" fmla="*/ 351286 w 276"/>
                <a:gd name="T63" fmla="*/ 57761 h 169"/>
                <a:gd name="T64" fmla="*/ 366091 w 276"/>
                <a:gd name="T65" fmla="*/ 61791 h 169"/>
                <a:gd name="T66" fmla="*/ 351286 w 276"/>
                <a:gd name="T67" fmla="*/ 107462 h 169"/>
                <a:gd name="T68" fmla="*/ 339173 w 276"/>
                <a:gd name="T69" fmla="*/ 103432 h 169"/>
                <a:gd name="T70" fmla="*/ 312254 w 276"/>
                <a:gd name="T71" fmla="*/ 100745 h 169"/>
                <a:gd name="T72" fmla="*/ 317638 w 276"/>
                <a:gd name="T73" fmla="*/ 123581 h 169"/>
                <a:gd name="T74" fmla="*/ 324368 w 276"/>
                <a:gd name="T75" fmla="*/ 147760 h 169"/>
                <a:gd name="T76" fmla="*/ 336481 w 276"/>
                <a:gd name="T77" fmla="*/ 143730 h 1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6" h="169">
                  <a:moveTo>
                    <a:pt x="250" y="107"/>
                  </a:moveTo>
                  <a:lnTo>
                    <a:pt x="210" y="112"/>
                  </a:lnTo>
                  <a:lnTo>
                    <a:pt x="202" y="107"/>
                  </a:lnTo>
                  <a:lnTo>
                    <a:pt x="195" y="116"/>
                  </a:lnTo>
                  <a:lnTo>
                    <a:pt x="183" y="119"/>
                  </a:lnTo>
                  <a:lnTo>
                    <a:pt x="182" y="113"/>
                  </a:lnTo>
                  <a:lnTo>
                    <a:pt x="168" y="123"/>
                  </a:lnTo>
                  <a:lnTo>
                    <a:pt x="158" y="125"/>
                  </a:lnTo>
                  <a:lnTo>
                    <a:pt x="160" y="131"/>
                  </a:lnTo>
                  <a:lnTo>
                    <a:pt x="153" y="140"/>
                  </a:lnTo>
                  <a:lnTo>
                    <a:pt x="142" y="143"/>
                  </a:lnTo>
                  <a:lnTo>
                    <a:pt x="125" y="147"/>
                  </a:lnTo>
                  <a:lnTo>
                    <a:pt x="119" y="161"/>
                  </a:lnTo>
                  <a:lnTo>
                    <a:pt x="99" y="160"/>
                  </a:lnTo>
                  <a:lnTo>
                    <a:pt x="80" y="159"/>
                  </a:lnTo>
                  <a:lnTo>
                    <a:pt x="82" y="165"/>
                  </a:lnTo>
                  <a:lnTo>
                    <a:pt x="64" y="169"/>
                  </a:lnTo>
                  <a:lnTo>
                    <a:pt x="51" y="159"/>
                  </a:lnTo>
                  <a:lnTo>
                    <a:pt x="61" y="157"/>
                  </a:lnTo>
                  <a:lnTo>
                    <a:pt x="67" y="149"/>
                  </a:lnTo>
                  <a:lnTo>
                    <a:pt x="66" y="143"/>
                  </a:lnTo>
                  <a:lnTo>
                    <a:pt x="56" y="139"/>
                  </a:lnTo>
                  <a:lnTo>
                    <a:pt x="48" y="148"/>
                  </a:lnTo>
                  <a:lnTo>
                    <a:pt x="41" y="156"/>
                  </a:lnTo>
                  <a:lnTo>
                    <a:pt x="31" y="152"/>
                  </a:lnTo>
                  <a:lnTo>
                    <a:pt x="29" y="146"/>
                  </a:lnTo>
                  <a:lnTo>
                    <a:pt x="37" y="138"/>
                  </a:lnTo>
                  <a:lnTo>
                    <a:pt x="34" y="117"/>
                  </a:lnTo>
                  <a:lnTo>
                    <a:pt x="25" y="126"/>
                  </a:lnTo>
                  <a:lnTo>
                    <a:pt x="16" y="121"/>
                  </a:lnTo>
                  <a:lnTo>
                    <a:pt x="24" y="112"/>
                  </a:lnTo>
                  <a:lnTo>
                    <a:pt x="0" y="90"/>
                  </a:lnTo>
                  <a:lnTo>
                    <a:pt x="19" y="81"/>
                  </a:lnTo>
                  <a:lnTo>
                    <a:pt x="24" y="70"/>
                  </a:lnTo>
                  <a:lnTo>
                    <a:pt x="9" y="55"/>
                  </a:lnTo>
                  <a:lnTo>
                    <a:pt x="10" y="36"/>
                  </a:lnTo>
                  <a:lnTo>
                    <a:pt x="78" y="41"/>
                  </a:lnTo>
                  <a:lnTo>
                    <a:pt x="87" y="38"/>
                  </a:lnTo>
                  <a:lnTo>
                    <a:pt x="94" y="29"/>
                  </a:lnTo>
                  <a:lnTo>
                    <a:pt x="104" y="27"/>
                  </a:lnTo>
                  <a:lnTo>
                    <a:pt x="124" y="29"/>
                  </a:lnTo>
                  <a:lnTo>
                    <a:pt x="122" y="22"/>
                  </a:lnTo>
                  <a:lnTo>
                    <a:pt x="140" y="17"/>
                  </a:lnTo>
                  <a:lnTo>
                    <a:pt x="148" y="15"/>
                  </a:lnTo>
                  <a:lnTo>
                    <a:pt x="156" y="13"/>
                  </a:lnTo>
                  <a:lnTo>
                    <a:pt x="167" y="10"/>
                  </a:lnTo>
                  <a:lnTo>
                    <a:pt x="178" y="15"/>
                  </a:lnTo>
                  <a:lnTo>
                    <a:pt x="185" y="13"/>
                  </a:lnTo>
                  <a:lnTo>
                    <a:pt x="203" y="8"/>
                  </a:lnTo>
                  <a:lnTo>
                    <a:pt x="214" y="5"/>
                  </a:lnTo>
                  <a:lnTo>
                    <a:pt x="222" y="3"/>
                  </a:lnTo>
                  <a:lnTo>
                    <a:pt x="232" y="0"/>
                  </a:lnTo>
                  <a:lnTo>
                    <a:pt x="233" y="5"/>
                  </a:lnTo>
                  <a:lnTo>
                    <a:pt x="235" y="12"/>
                  </a:lnTo>
                  <a:lnTo>
                    <a:pt x="243" y="10"/>
                  </a:lnTo>
                  <a:lnTo>
                    <a:pt x="252" y="8"/>
                  </a:lnTo>
                  <a:lnTo>
                    <a:pt x="261" y="5"/>
                  </a:lnTo>
                  <a:lnTo>
                    <a:pt x="272" y="9"/>
                  </a:lnTo>
                  <a:lnTo>
                    <a:pt x="273" y="15"/>
                  </a:lnTo>
                  <a:lnTo>
                    <a:pt x="274" y="19"/>
                  </a:lnTo>
                  <a:lnTo>
                    <a:pt x="276" y="26"/>
                  </a:lnTo>
                  <a:lnTo>
                    <a:pt x="258" y="31"/>
                  </a:lnTo>
                  <a:lnTo>
                    <a:pt x="259" y="37"/>
                  </a:lnTo>
                  <a:lnTo>
                    <a:pt x="261" y="43"/>
                  </a:lnTo>
                  <a:lnTo>
                    <a:pt x="270" y="40"/>
                  </a:lnTo>
                  <a:lnTo>
                    <a:pt x="272" y="46"/>
                  </a:lnTo>
                  <a:lnTo>
                    <a:pt x="276" y="63"/>
                  </a:lnTo>
                  <a:lnTo>
                    <a:pt x="261" y="80"/>
                  </a:lnTo>
                  <a:lnTo>
                    <a:pt x="253" y="82"/>
                  </a:lnTo>
                  <a:lnTo>
                    <a:pt x="252" y="77"/>
                  </a:lnTo>
                  <a:lnTo>
                    <a:pt x="241" y="73"/>
                  </a:lnTo>
                  <a:lnTo>
                    <a:pt x="232" y="75"/>
                  </a:lnTo>
                  <a:lnTo>
                    <a:pt x="223" y="84"/>
                  </a:lnTo>
                  <a:lnTo>
                    <a:pt x="236" y="92"/>
                  </a:lnTo>
                  <a:lnTo>
                    <a:pt x="240" y="104"/>
                  </a:lnTo>
                  <a:lnTo>
                    <a:pt x="241" y="110"/>
                  </a:lnTo>
                  <a:lnTo>
                    <a:pt x="250" y="10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73" name="Group 1127">
              <a:extLst>
                <a:ext uri="{FF2B5EF4-FFF2-40B4-BE49-F238E27FC236}">
                  <a16:creationId xmlns:a16="http://schemas.microsoft.com/office/drawing/2014/main" id="{01642449-B1AB-8C02-7D57-E0528C163FE3}"/>
                </a:ext>
              </a:extLst>
            </p:cNvPr>
            <p:cNvGrpSpPr>
              <a:grpSpLocks/>
            </p:cNvGrpSpPr>
            <p:nvPr>
              <p:custDataLst>
                <p:tags r:id="rId67"/>
              </p:custDataLst>
            </p:nvPr>
          </p:nvGrpSpPr>
          <p:grpSpPr bwMode="auto">
            <a:xfrm>
              <a:off x="5082223" y="3851176"/>
              <a:ext cx="1208525" cy="531574"/>
              <a:chOff x="4320" y="2688"/>
              <a:chExt cx="693" cy="305"/>
            </a:xfrm>
            <a:grpFill/>
          </p:grpSpPr>
          <p:sp>
            <p:nvSpPr>
              <p:cNvPr id="86" name="Freeform 1128">
                <a:extLst>
                  <a:ext uri="{FF2B5EF4-FFF2-40B4-BE49-F238E27FC236}">
                    <a16:creationId xmlns:a16="http://schemas.microsoft.com/office/drawing/2014/main" id="{356B5F24-C3F2-F878-DD25-2EAFDA2F0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688"/>
                <a:ext cx="693" cy="305"/>
              </a:xfrm>
              <a:custGeom>
                <a:avLst/>
                <a:gdLst>
                  <a:gd name="T0" fmla="*/ 665 w 1107"/>
                  <a:gd name="T1" fmla="*/ 221 h 538"/>
                  <a:gd name="T2" fmla="*/ 682 w 1107"/>
                  <a:gd name="T3" fmla="*/ 204 h 538"/>
                  <a:gd name="T4" fmla="*/ 693 w 1107"/>
                  <a:gd name="T5" fmla="*/ 183 h 538"/>
                  <a:gd name="T6" fmla="*/ 668 w 1107"/>
                  <a:gd name="T7" fmla="*/ 171 h 538"/>
                  <a:gd name="T8" fmla="*/ 641 w 1107"/>
                  <a:gd name="T9" fmla="*/ 154 h 538"/>
                  <a:gd name="T10" fmla="*/ 614 w 1107"/>
                  <a:gd name="T11" fmla="*/ 128 h 538"/>
                  <a:gd name="T12" fmla="*/ 568 w 1107"/>
                  <a:gd name="T13" fmla="*/ 154 h 538"/>
                  <a:gd name="T14" fmla="*/ 560 w 1107"/>
                  <a:gd name="T15" fmla="*/ 134 h 538"/>
                  <a:gd name="T16" fmla="*/ 523 w 1107"/>
                  <a:gd name="T17" fmla="*/ 138 h 538"/>
                  <a:gd name="T18" fmla="*/ 513 w 1107"/>
                  <a:gd name="T19" fmla="*/ 138 h 538"/>
                  <a:gd name="T20" fmla="*/ 488 w 1107"/>
                  <a:gd name="T21" fmla="*/ 138 h 538"/>
                  <a:gd name="T22" fmla="*/ 451 w 1107"/>
                  <a:gd name="T23" fmla="*/ 138 h 538"/>
                  <a:gd name="T24" fmla="*/ 425 w 1107"/>
                  <a:gd name="T25" fmla="*/ 113 h 538"/>
                  <a:gd name="T26" fmla="*/ 379 w 1107"/>
                  <a:gd name="T27" fmla="*/ 97 h 538"/>
                  <a:gd name="T28" fmla="*/ 342 w 1107"/>
                  <a:gd name="T29" fmla="*/ 73 h 538"/>
                  <a:gd name="T30" fmla="*/ 324 w 1107"/>
                  <a:gd name="T31" fmla="*/ 81 h 538"/>
                  <a:gd name="T32" fmla="*/ 307 w 1107"/>
                  <a:gd name="T33" fmla="*/ 97 h 538"/>
                  <a:gd name="T34" fmla="*/ 270 w 1107"/>
                  <a:gd name="T35" fmla="*/ 73 h 538"/>
                  <a:gd name="T36" fmla="*/ 279 w 1107"/>
                  <a:gd name="T37" fmla="*/ 49 h 538"/>
                  <a:gd name="T38" fmla="*/ 234 w 1107"/>
                  <a:gd name="T39" fmla="*/ 41 h 538"/>
                  <a:gd name="T40" fmla="*/ 216 w 1107"/>
                  <a:gd name="T41" fmla="*/ 24 h 538"/>
                  <a:gd name="T42" fmla="*/ 208 w 1107"/>
                  <a:gd name="T43" fmla="*/ 0 h 538"/>
                  <a:gd name="T44" fmla="*/ 181 w 1107"/>
                  <a:gd name="T45" fmla="*/ 16 h 538"/>
                  <a:gd name="T46" fmla="*/ 163 w 1107"/>
                  <a:gd name="T47" fmla="*/ 0 h 538"/>
                  <a:gd name="T48" fmla="*/ 126 w 1107"/>
                  <a:gd name="T49" fmla="*/ 24 h 538"/>
                  <a:gd name="T50" fmla="*/ 80 w 1107"/>
                  <a:gd name="T51" fmla="*/ 49 h 538"/>
                  <a:gd name="T52" fmla="*/ 35 w 1107"/>
                  <a:gd name="T53" fmla="*/ 56 h 538"/>
                  <a:gd name="T54" fmla="*/ 8 w 1107"/>
                  <a:gd name="T55" fmla="*/ 49 h 538"/>
                  <a:gd name="T56" fmla="*/ 8 w 1107"/>
                  <a:gd name="T57" fmla="*/ 73 h 538"/>
                  <a:gd name="T58" fmla="*/ 27 w 1107"/>
                  <a:gd name="T59" fmla="*/ 97 h 538"/>
                  <a:gd name="T60" fmla="*/ 35 w 1107"/>
                  <a:gd name="T61" fmla="*/ 130 h 538"/>
                  <a:gd name="T62" fmla="*/ 63 w 1107"/>
                  <a:gd name="T63" fmla="*/ 171 h 538"/>
                  <a:gd name="T64" fmla="*/ 88 w 1107"/>
                  <a:gd name="T65" fmla="*/ 188 h 538"/>
                  <a:gd name="T66" fmla="*/ 108 w 1107"/>
                  <a:gd name="T67" fmla="*/ 211 h 538"/>
                  <a:gd name="T68" fmla="*/ 143 w 1107"/>
                  <a:gd name="T69" fmla="*/ 219 h 538"/>
                  <a:gd name="T70" fmla="*/ 171 w 1107"/>
                  <a:gd name="T71" fmla="*/ 202 h 538"/>
                  <a:gd name="T72" fmla="*/ 198 w 1107"/>
                  <a:gd name="T73" fmla="*/ 195 h 538"/>
                  <a:gd name="T74" fmla="*/ 226 w 1107"/>
                  <a:gd name="T75" fmla="*/ 202 h 538"/>
                  <a:gd name="T76" fmla="*/ 257 w 1107"/>
                  <a:gd name="T77" fmla="*/ 211 h 538"/>
                  <a:gd name="T78" fmla="*/ 279 w 1107"/>
                  <a:gd name="T79" fmla="*/ 228 h 538"/>
                  <a:gd name="T80" fmla="*/ 304 w 1107"/>
                  <a:gd name="T81" fmla="*/ 236 h 538"/>
                  <a:gd name="T82" fmla="*/ 299 w 1107"/>
                  <a:gd name="T83" fmla="*/ 261 h 538"/>
                  <a:gd name="T84" fmla="*/ 334 w 1107"/>
                  <a:gd name="T85" fmla="*/ 285 h 538"/>
                  <a:gd name="T86" fmla="*/ 361 w 1107"/>
                  <a:gd name="T87" fmla="*/ 300 h 538"/>
                  <a:gd name="T88" fmla="*/ 397 w 1107"/>
                  <a:gd name="T89" fmla="*/ 300 h 538"/>
                  <a:gd name="T90" fmla="*/ 423 w 1107"/>
                  <a:gd name="T91" fmla="*/ 295 h 538"/>
                  <a:gd name="T92" fmla="*/ 438 w 1107"/>
                  <a:gd name="T93" fmla="*/ 278 h 538"/>
                  <a:gd name="T94" fmla="*/ 470 w 1107"/>
                  <a:gd name="T95" fmla="*/ 277 h 538"/>
                  <a:gd name="T96" fmla="*/ 505 w 1107"/>
                  <a:gd name="T97" fmla="*/ 261 h 538"/>
                  <a:gd name="T98" fmla="*/ 542 w 1107"/>
                  <a:gd name="T99" fmla="*/ 235 h 538"/>
                  <a:gd name="T100" fmla="*/ 560 w 1107"/>
                  <a:gd name="T101" fmla="*/ 219 h 538"/>
                  <a:gd name="T102" fmla="*/ 596 w 1107"/>
                  <a:gd name="T103" fmla="*/ 219 h 538"/>
                  <a:gd name="T104" fmla="*/ 606 w 1107"/>
                  <a:gd name="T105" fmla="*/ 228 h 538"/>
                  <a:gd name="T106" fmla="*/ 652 w 1107"/>
                  <a:gd name="T107" fmla="*/ 227 h 538"/>
                  <a:gd name="T108" fmla="*/ 665 w 1107"/>
                  <a:gd name="T109" fmla="*/ 241 h 53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07" h="538">
                    <a:moveTo>
                      <a:pt x="1063" y="425"/>
                    </a:moveTo>
                    <a:lnTo>
                      <a:pt x="1067" y="400"/>
                    </a:lnTo>
                    <a:lnTo>
                      <a:pt x="1063" y="390"/>
                    </a:lnTo>
                    <a:lnTo>
                      <a:pt x="1067" y="373"/>
                    </a:lnTo>
                    <a:lnTo>
                      <a:pt x="1076" y="359"/>
                    </a:lnTo>
                    <a:lnTo>
                      <a:pt x="1090" y="359"/>
                    </a:lnTo>
                    <a:lnTo>
                      <a:pt x="1084" y="344"/>
                    </a:lnTo>
                    <a:lnTo>
                      <a:pt x="1094" y="332"/>
                    </a:lnTo>
                    <a:lnTo>
                      <a:pt x="1107" y="322"/>
                    </a:lnTo>
                    <a:lnTo>
                      <a:pt x="1103" y="301"/>
                    </a:lnTo>
                    <a:lnTo>
                      <a:pt x="1080" y="301"/>
                    </a:lnTo>
                    <a:lnTo>
                      <a:pt x="1067" y="301"/>
                    </a:lnTo>
                    <a:lnTo>
                      <a:pt x="1053" y="301"/>
                    </a:lnTo>
                    <a:lnTo>
                      <a:pt x="1039" y="288"/>
                    </a:lnTo>
                    <a:lnTo>
                      <a:pt x="1024" y="272"/>
                    </a:lnTo>
                    <a:lnTo>
                      <a:pt x="1008" y="258"/>
                    </a:lnTo>
                    <a:lnTo>
                      <a:pt x="995" y="258"/>
                    </a:lnTo>
                    <a:lnTo>
                      <a:pt x="981" y="225"/>
                    </a:lnTo>
                    <a:lnTo>
                      <a:pt x="962" y="245"/>
                    </a:lnTo>
                    <a:lnTo>
                      <a:pt x="952" y="258"/>
                    </a:lnTo>
                    <a:lnTo>
                      <a:pt x="908" y="272"/>
                    </a:lnTo>
                    <a:lnTo>
                      <a:pt x="911" y="258"/>
                    </a:lnTo>
                    <a:lnTo>
                      <a:pt x="908" y="225"/>
                    </a:lnTo>
                    <a:lnTo>
                      <a:pt x="894" y="237"/>
                    </a:lnTo>
                    <a:lnTo>
                      <a:pt x="880" y="243"/>
                    </a:lnTo>
                    <a:lnTo>
                      <a:pt x="865" y="229"/>
                    </a:lnTo>
                    <a:lnTo>
                      <a:pt x="836" y="243"/>
                    </a:lnTo>
                    <a:lnTo>
                      <a:pt x="836" y="258"/>
                    </a:lnTo>
                    <a:lnTo>
                      <a:pt x="820" y="272"/>
                    </a:lnTo>
                    <a:lnTo>
                      <a:pt x="820" y="243"/>
                    </a:lnTo>
                    <a:lnTo>
                      <a:pt x="807" y="229"/>
                    </a:lnTo>
                    <a:lnTo>
                      <a:pt x="791" y="243"/>
                    </a:lnTo>
                    <a:lnTo>
                      <a:pt x="780" y="243"/>
                    </a:lnTo>
                    <a:lnTo>
                      <a:pt x="764" y="258"/>
                    </a:lnTo>
                    <a:lnTo>
                      <a:pt x="750" y="243"/>
                    </a:lnTo>
                    <a:lnTo>
                      <a:pt x="721" y="243"/>
                    </a:lnTo>
                    <a:lnTo>
                      <a:pt x="708" y="229"/>
                    </a:lnTo>
                    <a:lnTo>
                      <a:pt x="692" y="216"/>
                    </a:lnTo>
                    <a:lnTo>
                      <a:pt x="679" y="200"/>
                    </a:lnTo>
                    <a:lnTo>
                      <a:pt x="650" y="200"/>
                    </a:lnTo>
                    <a:lnTo>
                      <a:pt x="621" y="187"/>
                    </a:lnTo>
                    <a:lnTo>
                      <a:pt x="605" y="171"/>
                    </a:lnTo>
                    <a:lnTo>
                      <a:pt x="576" y="128"/>
                    </a:lnTo>
                    <a:lnTo>
                      <a:pt x="562" y="142"/>
                    </a:lnTo>
                    <a:lnTo>
                      <a:pt x="547" y="128"/>
                    </a:lnTo>
                    <a:lnTo>
                      <a:pt x="518" y="128"/>
                    </a:lnTo>
                    <a:lnTo>
                      <a:pt x="504" y="128"/>
                    </a:lnTo>
                    <a:lnTo>
                      <a:pt x="518" y="142"/>
                    </a:lnTo>
                    <a:lnTo>
                      <a:pt x="504" y="142"/>
                    </a:lnTo>
                    <a:lnTo>
                      <a:pt x="491" y="158"/>
                    </a:lnTo>
                    <a:lnTo>
                      <a:pt x="491" y="171"/>
                    </a:lnTo>
                    <a:lnTo>
                      <a:pt x="475" y="142"/>
                    </a:lnTo>
                    <a:lnTo>
                      <a:pt x="461" y="128"/>
                    </a:lnTo>
                    <a:lnTo>
                      <a:pt x="432" y="128"/>
                    </a:lnTo>
                    <a:lnTo>
                      <a:pt x="446" y="115"/>
                    </a:lnTo>
                    <a:lnTo>
                      <a:pt x="461" y="99"/>
                    </a:lnTo>
                    <a:lnTo>
                      <a:pt x="446" y="86"/>
                    </a:lnTo>
                    <a:lnTo>
                      <a:pt x="419" y="86"/>
                    </a:lnTo>
                    <a:lnTo>
                      <a:pt x="390" y="72"/>
                    </a:lnTo>
                    <a:lnTo>
                      <a:pt x="374" y="72"/>
                    </a:lnTo>
                    <a:lnTo>
                      <a:pt x="361" y="57"/>
                    </a:lnTo>
                    <a:lnTo>
                      <a:pt x="345" y="57"/>
                    </a:lnTo>
                    <a:lnTo>
                      <a:pt x="345" y="43"/>
                    </a:lnTo>
                    <a:lnTo>
                      <a:pt x="345" y="28"/>
                    </a:lnTo>
                    <a:lnTo>
                      <a:pt x="345" y="0"/>
                    </a:lnTo>
                    <a:lnTo>
                      <a:pt x="332" y="0"/>
                    </a:lnTo>
                    <a:lnTo>
                      <a:pt x="302" y="0"/>
                    </a:lnTo>
                    <a:lnTo>
                      <a:pt x="302" y="14"/>
                    </a:lnTo>
                    <a:lnTo>
                      <a:pt x="289" y="28"/>
                    </a:lnTo>
                    <a:lnTo>
                      <a:pt x="273" y="28"/>
                    </a:lnTo>
                    <a:lnTo>
                      <a:pt x="273" y="14"/>
                    </a:lnTo>
                    <a:lnTo>
                      <a:pt x="260" y="0"/>
                    </a:lnTo>
                    <a:lnTo>
                      <a:pt x="229" y="14"/>
                    </a:lnTo>
                    <a:lnTo>
                      <a:pt x="215" y="28"/>
                    </a:lnTo>
                    <a:lnTo>
                      <a:pt x="202" y="43"/>
                    </a:lnTo>
                    <a:lnTo>
                      <a:pt x="157" y="72"/>
                    </a:lnTo>
                    <a:lnTo>
                      <a:pt x="143" y="72"/>
                    </a:lnTo>
                    <a:lnTo>
                      <a:pt x="128" y="86"/>
                    </a:lnTo>
                    <a:lnTo>
                      <a:pt x="116" y="86"/>
                    </a:lnTo>
                    <a:lnTo>
                      <a:pt x="85" y="99"/>
                    </a:lnTo>
                    <a:lnTo>
                      <a:pt x="56" y="99"/>
                    </a:lnTo>
                    <a:lnTo>
                      <a:pt x="43" y="86"/>
                    </a:lnTo>
                    <a:lnTo>
                      <a:pt x="13" y="99"/>
                    </a:lnTo>
                    <a:lnTo>
                      <a:pt x="13" y="86"/>
                    </a:lnTo>
                    <a:lnTo>
                      <a:pt x="0" y="72"/>
                    </a:lnTo>
                    <a:lnTo>
                      <a:pt x="0" y="99"/>
                    </a:lnTo>
                    <a:lnTo>
                      <a:pt x="13" y="128"/>
                    </a:lnTo>
                    <a:lnTo>
                      <a:pt x="29" y="128"/>
                    </a:lnTo>
                    <a:lnTo>
                      <a:pt x="29" y="158"/>
                    </a:lnTo>
                    <a:lnTo>
                      <a:pt x="43" y="171"/>
                    </a:lnTo>
                    <a:lnTo>
                      <a:pt x="56" y="187"/>
                    </a:lnTo>
                    <a:lnTo>
                      <a:pt x="56" y="216"/>
                    </a:lnTo>
                    <a:lnTo>
                      <a:pt x="56" y="229"/>
                    </a:lnTo>
                    <a:lnTo>
                      <a:pt x="72" y="243"/>
                    </a:lnTo>
                    <a:lnTo>
                      <a:pt x="85" y="272"/>
                    </a:lnTo>
                    <a:lnTo>
                      <a:pt x="101" y="301"/>
                    </a:lnTo>
                    <a:lnTo>
                      <a:pt x="116" y="317"/>
                    </a:lnTo>
                    <a:lnTo>
                      <a:pt x="128" y="317"/>
                    </a:lnTo>
                    <a:lnTo>
                      <a:pt x="140" y="332"/>
                    </a:lnTo>
                    <a:lnTo>
                      <a:pt x="151" y="344"/>
                    </a:lnTo>
                    <a:lnTo>
                      <a:pt x="163" y="359"/>
                    </a:lnTo>
                    <a:lnTo>
                      <a:pt x="173" y="373"/>
                    </a:lnTo>
                    <a:lnTo>
                      <a:pt x="186" y="373"/>
                    </a:lnTo>
                    <a:lnTo>
                      <a:pt x="202" y="386"/>
                    </a:lnTo>
                    <a:lnTo>
                      <a:pt x="229" y="386"/>
                    </a:lnTo>
                    <a:lnTo>
                      <a:pt x="260" y="386"/>
                    </a:lnTo>
                    <a:lnTo>
                      <a:pt x="273" y="373"/>
                    </a:lnTo>
                    <a:lnTo>
                      <a:pt x="273" y="357"/>
                    </a:lnTo>
                    <a:lnTo>
                      <a:pt x="279" y="352"/>
                    </a:lnTo>
                    <a:lnTo>
                      <a:pt x="289" y="344"/>
                    </a:lnTo>
                    <a:lnTo>
                      <a:pt x="316" y="344"/>
                    </a:lnTo>
                    <a:lnTo>
                      <a:pt x="332" y="344"/>
                    </a:lnTo>
                    <a:lnTo>
                      <a:pt x="345" y="344"/>
                    </a:lnTo>
                    <a:lnTo>
                      <a:pt x="361" y="357"/>
                    </a:lnTo>
                    <a:lnTo>
                      <a:pt x="374" y="357"/>
                    </a:lnTo>
                    <a:lnTo>
                      <a:pt x="403" y="357"/>
                    </a:lnTo>
                    <a:lnTo>
                      <a:pt x="411" y="373"/>
                    </a:lnTo>
                    <a:lnTo>
                      <a:pt x="421" y="381"/>
                    </a:lnTo>
                    <a:lnTo>
                      <a:pt x="425" y="390"/>
                    </a:lnTo>
                    <a:lnTo>
                      <a:pt x="446" y="402"/>
                    </a:lnTo>
                    <a:lnTo>
                      <a:pt x="460" y="406"/>
                    </a:lnTo>
                    <a:lnTo>
                      <a:pt x="477" y="406"/>
                    </a:lnTo>
                    <a:lnTo>
                      <a:pt x="485" y="417"/>
                    </a:lnTo>
                    <a:lnTo>
                      <a:pt x="481" y="429"/>
                    </a:lnTo>
                    <a:lnTo>
                      <a:pt x="498" y="450"/>
                    </a:lnTo>
                    <a:lnTo>
                      <a:pt x="477" y="460"/>
                    </a:lnTo>
                    <a:lnTo>
                      <a:pt x="494" y="487"/>
                    </a:lnTo>
                    <a:lnTo>
                      <a:pt x="518" y="489"/>
                    </a:lnTo>
                    <a:lnTo>
                      <a:pt x="533" y="503"/>
                    </a:lnTo>
                    <a:lnTo>
                      <a:pt x="547" y="512"/>
                    </a:lnTo>
                    <a:lnTo>
                      <a:pt x="560" y="524"/>
                    </a:lnTo>
                    <a:lnTo>
                      <a:pt x="576" y="530"/>
                    </a:lnTo>
                    <a:lnTo>
                      <a:pt x="605" y="538"/>
                    </a:lnTo>
                    <a:lnTo>
                      <a:pt x="621" y="532"/>
                    </a:lnTo>
                    <a:lnTo>
                      <a:pt x="634" y="530"/>
                    </a:lnTo>
                    <a:lnTo>
                      <a:pt x="638" y="528"/>
                    </a:lnTo>
                    <a:lnTo>
                      <a:pt x="663" y="520"/>
                    </a:lnTo>
                    <a:lnTo>
                      <a:pt x="675" y="520"/>
                    </a:lnTo>
                    <a:lnTo>
                      <a:pt x="688" y="516"/>
                    </a:lnTo>
                    <a:lnTo>
                      <a:pt x="692" y="503"/>
                    </a:lnTo>
                    <a:lnTo>
                      <a:pt x="700" y="491"/>
                    </a:lnTo>
                    <a:lnTo>
                      <a:pt x="708" y="489"/>
                    </a:lnTo>
                    <a:lnTo>
                      <a:pt x="735" y="489"/>
                    </a:lnTo>
                    <a:lnTo>
                      <a:pt x="750" y="489"/>
                    </a:lnTo>
                    <a:lnTo>
                      <a:pt x="764" y="489"/>
                    </a:lnTo>
                    <a:lnTo>
                      <a:pt x="791" y="474"/>
                    </a:lnTo>
                    <a:lnTo>
                      <a:pt x="807" y="460"/>
                    </a:lnTo>
                    <a:lnTo>
                      <a:pt x="836" y="445"/>
                    </a:lnTo>
                    <a:lnTo>
                      <a:pt x="851" y="429"/>
                    </a:lnTo>
                    <a:lnTo>
                      <a:pt x="865" y="415"/>
                    </a:lnTo>
                    <a:lnTo>
                      <a:pt x="865" y="402"/>
                    </a:lnTo>
                    <a:lnTo>
                      <a:pt x="880" y="386"/>
                    </a:lnTo>
                    <a:lnTo>
                      <a:pt x="894" y="386"/>
                    </a:lnTo>
                    <a:lnTo>
                      <a:pt x="908" y="386"/>
                    </a:lnTo>
                    <a:lnTo>
                      <a:pt x="939" y="386"/>
                    </a:lnTo>
                    <a:lnTo>
                      <a:pt x="952" y="386"/>
                    </a:lnTo>
                    <a:lnTo>
                      <a:pt x="958" y="390"/>
                    </a:lnTo>
                    <a:lnTo>
                      <a:pt x="968" y="390"/>
                    </a:lnTo>
                    <a:lnTo>
                      <a:pt x="968" y="402"/>
                    </a:lnTo>
                    <a:lnTo>
                      <a:pt x="995" y="402"/>
                    </a:lnTo>
                    <a:lnTo>
                      <a:pt x="1008" y="415"/>
                    </a:lnTo>
                    <a:lnTo>
                      <a:pt x="1041" y="400"/>
                    </a:lnTo>
                    <a:lnTo>
                      <a:pt x="1063" y="425"/>
                    </a:lnTo>
                    <a:close/>
                  </a:path>
                </a:pathLst>
              </a:custGeom>
              <a:grpFill/>
              <a:ln w="3175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7" name="Freeform 1129">
                <a:extLst>
                  <a:ext uri="{FF2B5EF4-FFF2-40B4-BE49-F238E27FC236}">
                    <a16:creationId xmlns:a16="http://schemas.microsoft.com/office/drawing/2014/main" id="{CA8C2D21-6ACC-4749-3F6C-052B3C37F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3" y="2804"/>
                <a:ext cx="126" cy="121"/>
              </a:xfrm>
              <a:custGeom>
                <a:avLst/>
                <a:gdLst>
                  <a:gd name="T0" fmla="*/ 0 w 126"/>
                  <a:gd name="T1" fmla="*/ 121 h 121"/>
                  <a:gd name="T2" fmla="*/ 21 w 126"/>
                  <a:gd name="T3" fmla="*/ 90 h 121"/>
                  <a:gd name="T4" fmla="*/ 50 w 126"/>
                  <a:gd name="T5" fmla="*/ 97 h 121"/>
                  <a:gd name="T6" fmla="*/ 60 w 126"/>
                  <a:gd name="T7" fmla="*/ 93 h 121"/>
                  <a:gd name="T8" fmla="*/ 96 w 126"/>
                  <a:gd name="T9" fmla="*/ 61 h 121"/>
                  <a:gd name="T10" fmla="*/ 98 w 126"/>
                  <a:gd name="T11" fmla="*/ 39 h 121"/>
                  <a:gd name="T12" fmla="*/ 116 w 126"/>
                  <a:gd name="T13" fmla="*/ 19 h 121"/>
                  <a:gd name="T14" fmla="*/ 126 w 126"/>
                  <a:gd name="T15" fmla="*/ 15 h 121"/>
                  <a:gd name="T16" fmla="*/ 120 w 126"/>
                  <a:gd name="T17" fmla="*/ 0 h 1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6" h="121">
                    <a:moveTo>
                      <a:pt x="0" y="121"/>
                    </a:moveTo>
                    <a:lnTo>
                      <a:pt x="21" y="90"/>
                    </a:lnTo>
                    <a:lnTo>
                      <a:pt x="50" y="97"/>
                    </a:lnTo>
                    <a:lnTo>
                      <a:pt x="60" y="93"/>
                    </a:lnTo>
                    <a:lnTo>
                      <a:pt x="96" y="61"/>
                    </a:lnTo>
                    <a:lnTo>
                      <a:pt x="98" y="39"/>
                    </a:lnTo>
                    <a:lnTo>
                      <a:pt x="116" y="19"/>
                    </a:lnTo>
                    <a:lnTo>
                      <a:pt x="126" y="15"/>
                    </a:lnTo>
                    <a:lnTo>
                      <a:pt x="120" y="0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74" name="Freeform 1130">
              <a:extLst>
                <a:ext uri="{FF2B5EF4-FFF2-40B4-BE49-F238E27FC236}">
                  <a16:creationId xmlns:a16="http://schemas.microsoft.com/office/drawing/2014/main" id="{25B1F649-BD16-5126-B104-D3ADB62E012F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3107175" y="3673494"/>
              <a:ext cx="1494869" cy="1305441"/>
            </a:xfrm>
            <a:custGeom>
              <a:avLst/>
              <a:gdLst>
                <a:gd name="T0" fmla="*/ 1360285 w 1371"/>
                <a:gd name="T1" fmla="*/ 1236740 h 1326"/>
                <a:gd name="T2" fmla="*/ 1341425 w 1371"/>
                <a:gd name="T3" fmla="*/ 1131372 h 1326"/>
                <a:gd name="T4" fmla="*/ 1291917 w 1371"/>
                <a:gd name="T5" fmla="*/ 1054741 h 1326"/>
                <a:gd name="T6" fmla="*/ 1394469 w 1371"/>
                <a:gd name="T7" fmla="*/ 1006846 h 1326"/>
                <a:gd name="T8" fmla="*/ 1375609 w 1371"/>
                <a:gd name="T9" fmla="*/ 933408 h 1326"/>
                <a:gd name="T10" fmla="*/ 1360285 w 1371"/>
                <a:gd name="T11" fmla="*/ 856777 h 1326"/>
                <a:gd name="T12" fmla="*/ 1360285 w 1371"/>
                <a:gd name="T13" fmla="*/ 825912 h 1326"/>
                <a:gd name="T14" fmla="*/ 1326101 w 1371"/>
                <a:gd name="T15" fmla="*/ 780146 h 1326"/>
                <a:gd name="T16" fmla="*/ 1426295 w 1371"/>
                <a:gd name="T17" fmla="*/ 687551 h 1326"/>
                <a:gd name="T18" fmla="*/ 1513523 w 1371"/>
                <a:gd name="T19" fmla="*/ 641785 h 1326"/>
                <a:gd name="T20" fmla="*/ 1547707 w 1371"/>
                <a:gd name="T21" fmla="*/ 534289 h 1326"/>
                <a:gd name="T22" fmla="*/ 1563031 w 1371"/>
                <a:gd name="T23" fmla="*/ 441693 h 1326"/>
                <a:gd name="T24" fmla="*/ 1426295 w 1371"/>
                <a:gd name="T25" fmla="*/ 336325 h 1326"/>
                <a:gd name="T26" fmla="*/ 1326101 w 1371"/>
                <a:gd name="T27" fmla="*/ 321425 h 1326"/>
                <a:gd name="T28" fmla="*/ 1258912 w 1371"/>
                <a:gd name="T29" fmla="*/ 243729 h 1326"/>
                <a:gd name="T30" fmla="*/ 1188186 w 1371"/>
                <a:gd name="T31" fmla="*/ 228829 h 1326"/>
                <a:gd name="T32" fmla="*/ 1156360 w 1371"/>
                <a:gd name="T33" fmla="*/ 152198 h 1326"/>
                <a:gd name="T34" fmla="*/ 1085635 w 1371"/>
                <a:gd name="T35" fmla="*/ 90467 h 1326"/>
                <a:gd name="T36" fmla="*/ 1034948 w 1371"/>
                <a:gd name="T37" fmla="*/ 30865 h 1326"/>
                <a:gd name="T38" fmla="*/ 951256 w 1371"/>
                <a:gd name="T39" fmla="*/ 0 h 1326"/>
                <a:gd name="T40" fmla="*/ 900570 w 1371"/>
                <a:gd name="T41" fmla="*/ 76631 h 1326"/>
                <a:gd name="T42" fmla="*/ 832202 w 1371"/>
                <a:gd name="T43" fmla="*/ 138362 h 1326"/>
                <a:gd name="T44" fmla="*/ 713148 w 1371"/>
                <a:gd name="T45" fmla="*/ 184127 h 1326"/>
                <a:gd name="T46" fmla="*/ 678964 w 1371"/>
                <a:gd name="T47" fmla="*/ 212864 h 1326"/>
                <a:gd name="T48" fmla="*/ 543407 w 1371"/>
                <a:gd name="T49" fmla="*/ 184127 h 1326"/>
                <a:gd name="T50" fmla="*/ 509223 w 1371"/>
                <a:gd name="T51" fmla="*/ 107496 h 1326"/>
                <a:gd name="T52" fmla="*/ 440855 w 1371"/>
                <a:gd name="T53" fmla="*/ 152198 h 1326"/>
                <a:gd name="T54" fmla="*/ 459715 w 1371"/>
                <a:gd name="T55" fmla="*/ 259694 h 1326"/>
                <a:gd name="T56" fmla="*/ 390168 w 1371"/>
                <a:gd name="T57" fmla="*/ 243729 h 1326"/>
                <a:gd name="T58" fmla="*/ 272293 w 1371"/>
                <a:gd name="T59" fmla="*/ 228829 h 1326"/>
                <a:gd name="T60" fmla="*/ 236930 w 1371"/>
                <a:gd name="T61" fmla="*/ 184127 h 1326"/>
                <a:gd name="T62" fmla="*/ 119054 w 1371"/>
                <a:gd name="T63" fmla="*/ 184127 h 1326"/>
                <a:gd name="T64" fmla="*/ 15324 w 1371"/>
                <a:gd name="T65" fmla="*/ 184127 h 1326"/>
                <a:gd name="T66" fmla="*/ 66010 w 1371"/>
                <a:gd name="T67" fmla="*/ 228829 h 1326"/>
                <a:gd name="T68" fmla="*/ 15324 w 1371"/>
                <a:gd name="T69" fmla="*/ 259694 h 1326"/>
                <a:gd name="T70" fmla="*/ 100194 w 1371"/>
                <a:gd name="T71" fmla="*/ 290559 h 1326"/>
                <a:gd name="T72" fmla="*/ 168562 w 1371"/>
                <a:gd name="T73" fmla="*/ 367190 h 1326"/>
                <a:gd name="T74" fmla="*/ 253433 w 1371"/>
                <a:gd name="T75" fmla="*/ 412956 h 1326"/>
                <a:gd name="T76" fmla="*/ 272293 w 1371"/>
                <a:gd name="T77" fmla="*/ 472558 h 1326"/>
                <a:gd name="T78" fmla="*/ 287617 w 1371"/>
                <a:gd name="T79" fmla="*/ 565154 h 1326"/>
                <a:gd name="T80" fmla="*/ 355984 w 1371"/>
                <a:gd name="T81" fmla="*/ 641785 h 1326"/>
                <a:gd name="T82" fmla="*/ 338303 w 1371"/>
                <a:gd name="T83" fmla="*/ 732252 h 1326"/>
                <a:gd name="T84" fmla="*/ 355984 w 1371"/>
                <a:gd name="T85" fmla="*/ 808883 h 1326"/>
                <a:gd name="T86" fmla="*/ 338303 w 1371"/>
                <a:gd name="T87" fmla="*/ 825912 h 1326"/>
                <a:gd name="T88" fmla="*/ 287617 w 1371"/>
                <a:gd name="T89" fmla="*/ 825912 h 1326"/>
                <a:gd name="T90" fmla="*/ 272293 w 1371"/>
                <a:gd name="T91" fmla="*/ 916379 h 1326"/>
                <a:gd name="T92" fmla="*/ 202746 w 1371"/>
                <a:gd name="T93" fmla="*/ 978110 h 1326"/>
                <a:gd name="T94" fmla="*/ 100194 w 1371"/>
                <a:gd name="T95" fmla="*/ 1100507 h 1326"/>
                <a:gd name="T96" fmla="*/ 168562 w 1371"/>
                <a:gd name="T97" fmla="*/ 1160109 h 1326"/>
                <a:gd name="T98" fmla="*/ 287617 w 1371"/>
                <a:gd name="T99" fmla="*/ 1236740 h 1326"/>
                <a:gd name="T100" fmla="*/ 429067 w 1371"/>
                <a:gd name="T101" fmla="*/ 1302727 h 1326"/>
                <a:gd name="T102" fmla="*/ 528083 w 1371"/>
                <a:gd name="T103" fmla="*/ 1360201 h 1326"/>
                <a:gd name="T104" fmla="*/ 644780 w 1371"/>
                <a:gd name="T105" fmla="*/ 1391066 h 1326"/>
                <a:gd name="T106" fmla="*/ 744974 w 1371"/>
                <a:gd name="T107" fmla="*/ 1397452 h 1326"/>
                <a:gd name="T108" fmla="*/ 747332 w 1371"/>
                <a:gd name="T109" fmla="*/ 1312306 h 1326"/>
                <a:gd name="T110" fmla="*/ 832202 w 1371"/>
                <a:gd name="T111" fmla="*/ 1267605 h 1326"/>
                <a:gd name="T112" fmla="*/ 934754 w 1371"/>
                <a:gd name="T113" fmla="*/ 1267605 h 1326"/>
                <a:gd name="T114" fmla="*/ 1034948 w 1371"/>
                <a:gd name="T115" fmla="*/ 1267605 h 1326"/>
                <a:gd name="T116" fmla="*/ 1085635 w 1371"/>
                <a:gd name="T117" fmla="*/ 1312306 h 1326"/>
                <a:gd name="T118" fmla="*/ 1156360 w 1371"/>
                <a:gd name="T119" fmla="*/ 1376165 h 1326"/>
                <a:gd name="T120" fmla="*/ 1258912 w 1371"/>
                <a:gd name="T121" fmla="*/ 1360201 h 1326"/>
                <a:gd name="T122" fmla="*/ 1307241 w 1371"/>
                <a:gd name="T123" fmla="*/ 1312306 h 1326"/>
                <a:gd name="T124" fmla="*/ 1375609 w 1371"/>
                <a:gd name="T125" fmla="*/ 1300599 h 13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71" h="1326">
                  <a:moveTo>
                    <a:pt x="1167" y="1222"/>
                  </a:moveTo>
                  <a:lnTo>
                    <a:pt x="1183" y="1206"/>
                  </a:lnTo>
                  <a:lnTo>
                    <a:pt x="1183" y="1191"/>
                  </a:lnTo>
                  <a:lnTo>
                    <a:pt x="1196" y="1177"/>
                  </a:lnTo>
                  <a:lnTo>
                    <a:pt x="1183" y="1162"/>
                  </a:lnTo>
                  <a:lnTo>
                    <a:pt x="1154" y="1162"/>
                  </a:lnTo>
                  <a:lnTo>
                    <a:pt x="1138" y="1162"/>
                  </a:lnTo>
                  <a:lnTo>
                    <a:pt x="1125" y="1134"/>
                  </a:lnTo>
                  <a:lnTo>
                    <a:pt x="1125" y="1121"/>
                  </a:lnTo>
                  <a:lnTo>
                    <a:pt x="1125" y="1090"/>
                  </a:lnTo>
                  <a:lnTo>
                    <a:pt x="1125" y="1076"/>
                  </a:lnTo>
                  <a:lnTo>
                    <a:pt x="1138" y="1063"/>
                  </a:lnTo>
                  <a:lnTo>
                    <a:pt x="1138" y="1047"/>
                  </a:lnTo>
                  <a:lnTo>
                    <a:pt x="1138" y="1034"/>
                  </a:lnTo>
                  <a:lnTo>
                    <a:pt x="1125" y="1018"/>
                  </a:lnTo>
                  <a:lnTo>
                    <a:pt x="1109" y="1018"/>
                  </a:lnTo>
                  <a:lnTo>
                    <a:pt x="1096" y="1005"/>
                  </a:lnTo>
                  <a:lnTo>
                    <a:pt x="1096" y="991"/>
                  </a:lnTo>
                  <a:lnTo>
                    <a:pt x="1109" y="991"/>
                  </a:lnTo>
                  <a:lnTo>
                    <a:pt x="1125" y="991"/>
                  </a:lnTo>
                  <a:lnTo>
                    <a:pt x="1138" y="991"/>
                  </a:lnTo>
                  <a:lnTo>
                    <a:pt x="1154" y="975"/>
                  </a:lnTo>
                  <a:lnTo>
                    <a:pt x="1167" y="962"/>
                  </a:lnTo>
                  <a:lnTo>
                    <a:pt x="1183" y="946"/>
                  </a:lnTo>
                  <a:lnTo>
                    <a:pt x="1167" y="933"/>
                  </a:lnTo>
                  <a:lnTo>
                    <a:pt x="1167" y="919"/>
                  </a:lnTo>
                  <a:lnTo>
                    <a:pt x="1154" y="904"/>
                  </a:lnTo>
                  <a:lnTo>
                    <a:pt x="1154" y="890"/>
                  </a:lnTo>
                  <a:lnTo>
                    <a:pt x="1167" y="890"/>
                  </a:lnTo>
                  <a:lnTo>
                    <a:pt x="1167" y="877"/>
                  </a:lnTo>
                  <a:lnTo>
                    <a:pt x="1167" y="861"/>
                  </a:lnTo>
                  <a:lnTo>
                    <a:pt x="1154" y="847"/>
                  </a:lnTo>
                  <a:lnTo>
                    <a:pt x="1154" y="832"/>
                  </a:lnTo>
                  <a:lnTo>
                    <a:pt x="1167" y="832"/>
                  </a:lnTo>
                  <a:lnTo>
                    <a:pt x="1154" y="818"/>
                  </a:lnTo>
                  <a:lnTo>
                    <a:pt x="1154" y="805"/>
                  </a:lnTo>
                  <a:lnTo>
                    <a:pt x="1167" y="805"/>
                  </a:lnTo>
                  <a:lnTo>
                    <a:pt x="1183" y="805"/>
                  </a:lnTo>
                  <a:lnTo>
                    <a:pt x="1183" y="789"/>
                  </a:lnTo>
                  <a:lnTo>
                    <a:pt x="1167" y="760"/>
                  </a:lnTo>
                  <a:lnTo>
                    <a:pt x="1154" y="760"/>
                  </a:lnTo>
                  <a:lnTo>
                    <a:pt x="1154" y="776"/>
                  </a:lnTo>
                  <a:lnTo>
                    <a:pt x="1138" y="776"/>
                  </a:lnTo>
                  <a:lnTo>
                    <a:pt x="1125" y="805"/>
                  </a:lnTo>
                  <a:lnTo>
                    <a:pt x="1096" y="818"/>
                  </a:lnTo>
                  <a:lnTo>
                    <a:pt x="1082" y="789"/>
                  </a:lnTo>
                  <a:lnTo>
                    <a:pt x="1096" y="760"/>
                  </a:lnTo>
                  <a:lnTo>
                    <a:pt x="1125" y="733"/>
                  </a:lnTo>
                  <a:lnTo>
                    <a:pt x="1125" y="717"/>
                  </a:lnTo>
                  <a:lnTo>
                    <a:pt x="1138" y="702"/>
                  </a:lnTo>
                  <a:lnTo>
                    <a:pt x="1167" y="702"/>
                  </a:lnTo>
                  <a:lnTo>
                    <a:pt x="1196" y="688"/>
                  </a:lnTo>
                  <a:lnTo>
                    <a:pt x="1210" y="661"/>
                  </a:lnTo>
                  <a:lnTo>
                    <a:pt x="1210" y="646"/>
                  </a:lnTo>
                  <a:lnTo>
                    <a:pt x="1225" y="632"/>
                  </a:lnTo>
                  <a:lnTo>
                    <a:pt x="1239" y="646"/>
                  </a:lnTo>
                  <a:lnTo>
                    <a:pt x="1255" y="661"/>
                  </a:lnTo>
                  <a:lnTo>
                    <a:pt x="1268" y="632"/>
                  </a:lnTo>
                  <a:lnTo>
                    <a:pt x="1284" y="646"/>
                  </a:lnTo>
                  <a:lnTo>
                    <a:pt x="1284" y="603"/>
                  </a:lnTo>
                  <a:lnTo>
                    <a:pt x="1297" y="589"/>
                  </a:lnTo>
                  <a:lnTo>
                    <a:pt x="1297" y="574"/>
                  </a:lnTo>
                  <a:lnTo>
                    <a:pt x="1297" y="547"/>
                  </a:lnTo>
                  <a:lnTo>
                    <a:pt x="1297" y="531"/>
                  </a:lnTo>
                  <a:lnTo>
                    <a:pt x="1313" y="516"/>
                  </a:lnTo>
                  <a:lnTo>
                    <a:pt x="1313" y="502"/>
                  </a:lnTo>
                  <a:lnTo>
                    <a:pt x="1326" y="473"/>
                  </a:lnTo>
                  <a:lnTo>
                    <a:pt x="1342" y="458"/>
                  </a:lnTo>
                  <a:lnTo>
                    <a:pt x="1371" y="430"/>
                  </a:lnTo>
                  <a:lnTo>
                    <a:pt x="1355" y="415"/>
                  </a:lnTo>
                  <a:lnTo>
                    <a:pt x="1342" y="415"/>
                  </a:lnTo>
                  <a:lnTo>
                    <a:pt x="1326" y="415"/>
                  </a:lnTo>
                  <a:lnTo>
                    <a:pt x="1313" y="401"/>
                  </a:lnTo>
                  <a:lnTo>
                    <a:pt x="1284" y="401"/>
                  </a:lnTo>
                  <a:lnTo>
                    <a:pt x="1255" y="388"/>
                  </a:lnTo>
                  <a:lnTo>
                    <a:pt x="1239" y="374"/>
                  </a:lnTo>
                  <a:lnTo>
                    <a:pt x="1225" y="345"/>
                  </a:lnTo>
                  <a:lnTo>
                    <a:pt x="1210" y="316"/>
                  </a:lnTo>
                  <a:lnTo>
                    <a:pt x="1183" y="316"/>
                  </a:lnTo>
                  <a:lnTo>
                    <a:pt x="1167" y="302"/>
                  </a:lnTo>
                  <a:lnTo>
                    <a:pt x="1154" y="302"/>
                  </a:lnTo>
                  <a:lnTo>
                    <a:pt x="1138" y="302"/>
                  </a:lnTo>
                  <a:lnTo>
                    <a:pt x="1125" y="316"/>
                  </a:lnTo>
                  <a:lnTo>
                    <a:pt x="1125" y="302"/>
                  </a:lnTo>
                  <a:lnTo>
                    <a:pt x="1109" y="287"/>
                  </a:lnTo>
                  <a:lnTo>
                    <a:pt x="1096" y="273"/>
                  </a:lnTo>
                  <a:lnTo>
                    <a:pt x="1082" y="273"/>
                  </a:lnTo>
                  <a:lnTo>
                    <a:pt x="1082" y="258"/>
                  </a:lnTo>
                  <a:lnTo>
                    <a:pt x="1068" y="244"/>
                  </a:lnTo>
                  <a:lnTo>
                    <a:pt x="1068" y="229"/>
                  </a:lnTo>
                  <a:lnTo>
                    <a:pt x="1053" y="215"/>
                  </a:lnTo>
                  <a:lnTo>
                    <a:pt x="1053" y="200"/>
                  </a:lnTo>
                  <a:lnTo>
                    <a:pt x="1037" y="200"/>
                  </a:lnTo>
                  <a:lnTo>
                    <a:pt x="1037" y="215"/>
                  </a:lnTo>
                  <a:lnTo>
                    <a:pt x="1024" y="215"/>
                  </a:lnTo>
                  <a:lnTo>
                    <a:pt x="1008" y="215"/>
                  </a:lnTo>
                  <a:lnTo>
                    <a:pt x="995" y="200"/>
                  </a:lnTo>
                  <a:lnTo>
                    <a:pt x="1008" y="186"/>
                  </a:lnTo>
                  <a:lnTo>
                    <a:pt x="1008" y="173"/>
                  </a:lnTo>
                  <a:lnTo>
                    <a:pt x="1008" y="143"/>
                  </a:lnTo>
                  <a:lnTo>
                    <a:pt x="995" y="143"/>
                  </a:lnTo>
                  <a:lnTo>
                    <a:pt x="981" y="143"/>
                  </a:lnTo>
                  <a:lnTo>
                    <a:pt x="966" y="143"/>
                  </a:lnTo>
                  <a:lnTo>
                    <a:pt x="952" y="114"/>
                  </a:lnTo>
                  <a:lnTo>
                    <a:pt x="952" y="101"/>
                  </a:lnTo>
                  <a:lnTo>
                    <a:pt x="936" y="101"/>
                  </a:lnTo>
                  <a:lnTo>
                    <a:pt x="921" y="101"/>
                  </a:lnTo>
                  <a:lnTo>
                    <a:pt x="921" y="85"/>
                  </a:lnTo>
                  <a:lnTo>
                    <a:pt x="921" y="72"/>
                  </a:lnTo>
                  <a:lnTo>
                    <a:pt x="907" y="72"/>
                  </a:lnTo>
                  <a:lnTo>
                    <a:pt x="894" y="72"/>
                  </a:lnTo>
                  <a:lnTo>
                    <a:pt x="894" y="58"/>
                  </a:lnTo>
                  <a:lnTo>
                    <a:pt x="878" y="43"/>
                  </a:lnTo>
                  <a:lnTo>
                    <a:pt x="878" y="29"/>
                  </a:lnTo>
                  <a:lnTo>
                    <a:pt x="878" y="14"/>
                  </a:lnTo>
                  <a:lnTo>
                    <a:pt x="878" y="0"/>
                  </a:lnTo>
                  <a:lnTo>
                    <a:pt x="849" y="0"/>
                  </a:lnTo>
                  <a:lnTo>
                    <a:pt x="836" y="0"/>
                  </a:lnTo>
                  <a:lnTo>
                    <a:pt x="820" y="0"/>
                  </a:lnTo>
                  <a:lnTo>
                    <a:pt x="807" y="0"/>
                  </a:lnTo>
                  <a:lnTo>
                    <a:pt x="793" y="0"/>
                  </a:lnTo>
                  <a:lnTo>
                    <a:pt x="779" y="14"/>
                  </a:lnTo>
                  <a:lnTo>
                    <a:pt x="779" y="29"/>
                  </a:lnTo>
                  <a:lnTo>
                    <a:pt x="779" y="43"/>
                  </a:lnTo>
                  <a:lnTo>
                    <a:pt x="764" y="58"/>
                  </a:lnTo>
                  <a:lnTo>
                    <a:pt x="764" y="72"/>
                  </a:lnTo>
                  <a:lnTo>
                    <a:pt x="764" y="101"/>
                  </a:lnTo>
                  <a:lnTo>
                    <a:pt x="764" y="114"/>
                  </a:lnTo>
                  <a:lnTo>
                    <a:pt x="750" y="114"/>
                  </a:lnTo>
                  <a:lnTo>
                    <a:pt x="735" y="114"/>
                  </a:lnTo>
                  <a:lnTo>
                    <a:pt x="721" y="130"/>
                  </a:lnTo>
                  <a:lnTo>
                    <a:pt x="706" y="130"/>
                  </a:lnTo>
                  <a:lnTo>
                    <a:pt x="677" y="143"/>
                  </a:lnTo>
                  <a:lnTo>
                    <a:pt x="649" y="157"/>
                  </a:lnTo>
                  <a:lnTo>
                    <a:pt x="620" y="157"/>
                  </a:lnTo>
                  <a:lnTo>
                    <a:pt x="591" y="157"/>
                  </a:lnTo>
                  <a:lnTo>
                    <a:pt x="591" y="173"/>
                  </a:lnTo>
                  <a:lnTo>
                    <a:pt x="605" y="173"/>
                  </a:lnTo>
                  <a:lnTo>
                    <a:pt x="634" y="186"/>
                  </a:lnTo>
                  <a:lnTo>
                    <a:pt x="649" y="200"/>
                  </a:lnTo>
                  <a:lnTo>
                    <a:pt x="634" y="200"/>
                  </a:lnTo>
                  <a:lnTo>
                    <a:pt x="634" y="215"/>
                  </a:lnTo>
                  <a:lnTo>
                    <a:pt x="605" y="200"/>
                  </a:lnTo>
                  <a:lnTo>
                    <a:pt x="576" y="200"/>
                  </a:lnTo>
                  <a:lnTo>
                    <a:pt x="547" y="200"/>
                  </a:lnTo>
                  <a:lnTo>
                    <a:pt x="547" y="186"/>
                  </a:lnTo>
                  <a:lnTo>
                    <a:pt x="518" y="186"/>
                  </a:lnTo>
                  <a:lnTo>
                    <a:pt x="490" y="173"/>
                  </a:lnTo>
                  <a:lnTo>
                    <a:pt x="461" y="157"/>
                  </a:lnTo>
                  <a:lnTo>
                    <a:pt x="461" y="173"/>
                  </a:lnTo>
                  <a:lnTo>
                    <a:pt x="432" y="157"/>
                  </a:lnTo>
                  <a:lnTo>
                    <a:pt x="448" y="143"/>
                  </a:lnTo>
                  <a:lnTo>
                    <a:pt x="432" y="130"/>
                  </a:lnTo>
                  <a:lnTo>
                    <a:pt x="432" y="114"/>
                  </a:lnTo>
                  <a:lnTo>
                    <a:pt x="448" y="101"/>
                  </a:lnTo>
                  <a:lnTo>
                    <a:pt x="432" y="101"/>
                  </a:lnTo>
                  <a:lnTo>
                    <a:pt x="419" y="101"/>
                  </a:lnTo>
                  <a:lnTo>
                    <a:pt x="403" y="85"/>
                  </a:lnTo>
                  <a:lnTo>
                    <a:pt x="390" y="85"/>
                  </a:lnTo>
                  <a:lnTo>
                    <a:pt x="390" y="101"/>
                  </a:lnTo>
                  <a:lnTo>
                    <a:pt x="374" y="114"/>
                  </a:lnTo>
                  <a:lnTo>
                    <a:pt x="374" y="143"/>
                  </a:lnTo>
                  <a:lnTo>
                    <a:pt x="374" y="157"/>
                  </a:lnTo>
                  <a:lnTo>
                    <a:pt x="390" y="186"/>
                  </a:lnTo>
                  <a:lnTo>
                    <a:pt x="374" y="200"/>
                  </a:lnTo>
                  <a:lnTo>
                    <a:pt x="374" y="215"/>
                  </a:lnTo>
                  <a:lnTo>
                    <a:pt x="374" y="229"/>
                  </a:lnTo>
                  <a:lnTo>
                    <a:pt x="390" y="244"/>
                  </a:lnTo>
                  <a:lnTo>
                    <a:pt x="390" y="258"/>
                  </a:lnTo>
                  <a:lnTo>
                    <a:pt x="361" y="258"/>
                  </a:lnTo>
                  <a:lnTo>
                    <a:pt x="345" y="244"/>
                  </a:lnTo>
                  <a:lnTo>
                    <a:pt x="331" y="244"/>
                  </a:lnTo>
                  <a:lnTo>
                    <a:pt x="316" y="244"/>
                  </a:lnTo>
                  <a:lnTo>
                    <a:pt x="331" y="229"/>
                  </a:lnTo>
                  <a:lnTo>
                    <a:pt x="302" y="229"/>
                  </a:lnTo>
                  <a:lnTo>
                    <a:pt x="273" y="229"/>
                  </a:lnTo>
                  <a:lnTo>
                    <a:pt x="258" y="215"/>
                  </a:lnTo>
                  <a:lnTo>
                    <a:pt x="258" y="229"/>
                  </a:lnTo>
                  <a:lnTo>
                    <a:pt x="231" y="229"/>
                  </a:lnTo>
                  <a:lnTo>
                    <a:pt x="231" y="215"/>
                  </a:lnTo>
                  <a:lnTo>
                    <a:pt x="231" y="186"/>
                  </a:lnTo>
                  <a:lnTo>
                    <a:pt x="215" y="186"/>
                  </a:lnTo>
                  <a:lnTo>
                    <a:pt x="201" y="186"/>
                  </a:lnTo>
                  <a:lnTo>
                    <a:pt x="201" y="173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72" y="157"/>
                  </a:lnTo>
                  <a:lnTo>
                    <a:pt x="159" y="173"/>
                  </a:lnTo>
                  <a:lnTo>
                    <a:pt x="159" y="186"/>
                  </a:lnTo>
                  <a:lnTo>
                    <a:pt x="130" y="186"/>
                  </a:lnTo>
                  <a:lnTo>
                    <a:pt x="130" y="173"/>
                  </a:lnTo>
                  <a:lnTo>
                    <a:pt x="101" y="173"/>
                  </a:lnTo>
                  <a:lnTo>
                    <a:pt x="85" y="173"/>
                  </a:lnTo>
                  <a:lnTo>
                    <a:pt x="72" y="157"/>
                  </a:lnTo>
                  <a:lnTo>
                    <a:pt x="56" y="173"/>
                  </a:lnTo>
                  <a:lnTo>
                    <a:pt x="42" y="173"/>
                  </a:lnTo>
                  <a:lnTo>
                    <a:pt x="29" y="173"/>
                  </a:lnTo>
                  <a:lnTo>
                    <a:pt x="13" y="173"/>
                  </a:lnTo>
                  <a:lnTo>
                    <a:pt x="13" y="186"/>
                  </a:lnTo>
                  <a:lnTo>
                    <a:pt x="29" y="186"/>
                  </a:lnTo>
                  <a:lnTo>
                    <a:pt x="42" y="186"/>
                  </a:lnTo>
                  <a:lnTo>
                    <a:pt x="56" y="186"/>
                  </a:lnTo>
                  <a:lnTo>
                    <a:pt x="56" y="200"/>
                  </a:lnTo>
                  <a:lnTo>
                    <a:pt x="56" y="215"/>
                  </a:lnTo>
                  <a:lnTo>
                    <a:pt x="42" y="215"/>
                  </a:lnTo>
                  <a:lnTo>
                    <a:pt x="42" y="229"/>
                  </a:lnTo>
                  <a:lnTo>
                    <a:pt x="29" y="229"/>
                  </a:lnTo>
                  <a:lnTo>
                    <a:pt x="13" y="229"/>
                  </a:lnTo>
                  <a:lnTo>
                    <a:pt x="0" y="244"/>
                  </a:lnTo>
                  <a:lnTo>
                    <a:pt x="13" y="244"/>
                  </a:lnTo>
                  <a:lnTo>
                    <a:pt x="29" y="258"/>
                  </a:lnTo>
                  <a:lnTo>
                    <a:pt x="42" y="287"/>
                  </a:lnTo>
                  <a:lnTo>
                    <a:pt x="42" y="273"/>
                  </a:lnTo>
                  <a:lnTo>
                    <a:pt x="72" y="287"/>
                  </a:lnTo>
                  <a:lnTo>
                    <a:pt x="72" y="273"/>
                  </a:lnTo>
                  <a:lnTo>
                    <a:pt x="85" y="273"/>
                  </a:lnTo>
                  <a:lnTo>
                    <a:pt x="85" y="287"/>
                  </a:lnTo>
                  <a:lnTo>
                    <a:pt x="114" y="316"/>
                  </a:lnTo>
                  <a:lnTo>
                    <a:pt x="130" y="316"/>
                  </a:lnTo>
                  <a:lnTo>
                    <a:pt x="130" y="330"/>
                  </a:lnTo>
                  <a:lnTo>
                    <a:pt x="143" y="330"/>
                  </a:lnTo>
                  <a:lnTo>
                    <a:pt x="143" y="345"/>
                  </a:lnTo>
                  <a:lnTo>
                    <a:pt x="143" y="359"/>
                  </a:lnTo>
                  <a:lnTo>
                    <a:pt x="172" y="359"/>
                  </a:lnTo>
                  <a:lnTo>
                    <a:pt x="201" y="359"/>
                  </a:lnTo>
                  <a:lnTo>
                    <a:pt x="186" y="374"/>
                  </a:lnTo>
                  <a:lnTo>
                    <a:pt x="201" y="374"/>
                  </a:lnTo>
                  <a:lnTo>
                    <a:pt x="215" y="388"/>
                  </a:lnTo>
                  <a:lnTo>
                    <a:pt x="201" y="415"/>
                  </a:lnTo>
                  <a:lnTo>
                    <a:pt x="215" y="415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31" y="430"/>
                  </a:lnTo>
                  <a:lnTo>
                    <a:pt x="231" y="444"/>
                  </a:lnTo>
                  <a:lnTo>
                    <a:pt x="244" y="444"/>
                  </a:lnTo>
                  <a:lnTo>
                    <a:pt x="244" y="458"/>
                  </a:lnTo>
                  <a:lnTo>
                    <a:pt x="215" y="489"/>
                  </a:lnTo>
                  <a:lnTo>
                    <a:pt x="215" y="502"/>
                  </a:lnTo>
                  <a:lnTo>
                    <a:pt x="231" y="531"/>
                  </a:lnTo>
                  <a:lnTo>
                    <a:pt x="244" y="531"/>
                  </a:lnTo>
                  <a:lnTo>
                    <a:pt x="244" y="560"/>
                  </a:lnTo>
                  <a:lnTo>
                    <a:pt x="258" y="574"/>
                  </a:lnTo>
                  <a:lnTo>
                    <a:pt x="258" y="589"/>
                  </a:lnTo>
                  <a:lnTo>
                    <a:pt x="287" y="603"/>
                  </a:lnTo>
                  <a:lnTo>
                    <a:pt x="302" y="589"/>
                  </a:lnTo>
                  <a:lnTo>
                    <a:pt x="302" y="603"/>
                  </a:lnTo>
                  <a:lnTo>
                    <a:pt x="302" y="619"/>
                  </a:lnTo>
                  <a:lnTo>
                    <a:pt x="287" y="632"/>
                  </a:lnTo>
                  <a:lnTo>
                    <a:pt x="302" y="632"/>
                  </a:lnTo>
                  <a:lnTo>
                    <a:pt x="287" y="646"/>
                  </a:lnTo>
                  <a:lnTo>
                    <a:pt x="287" y="675"/>
                  </a:lnTo>
                  <a:lnTo>
                    <a:pt x="287" y="688"/>
                  </a:lnTo>
                  <a:lnTo>
                    <a:pt x="273" y="702"/>
                  </a:lnTo>
                  <a:lnTo>
                    <a:pt x="273" y="717"/>
                  </a:lnTo>
                  <a:lnTo>
                    <a:pt x="287" y="717"/>
                  </a:lnTo>
                  <a:lnTo>
                    <a:pt x="287" y="733"/>
                  </a:lnTo>
                  <a:lnTo>
                    <a:pt x="287" y="747"/>
                  </a:lnTo>
                  <a:lnTo>
                    <a:pt x="302" y="760"/>
                  </a:lnTo>
                  <a:lnTo>
                    <a:pt x="302" y="776"/>
                  </a:lnTo>
                  <a:lnTo>
                    <a:pt x="302" y="805"/>
                  </a:lnTo>
                  <a:lnTo>
                    <a:pt x="302" y="818"/>
                  </a:lnTo>
                  <a:lnTo>
                    <a:pt x="287" y="805"/>
                  </a:lnTo>
                  <a:lnTo>
                    <a:pt x="287" y="789"/>
                  </a:lnTo>
                  <a:lnTo>
                    <a:pt x="287" y="776"/>
                  </a:lnTo>
                  <a:lnTo>
                    <a:pt x="273" y="760"/>
                  </a:lnTo>
                  <a:lnTo>
                    <a:pt x="273" y="747"/>
                  </a:lnTo>
                  <a:lnTo>
                    <a:pt x="258" y="733"/>
                  </a:lnTo>
                  <a:lnTo>
                    <a:pt x="258" y="717"/>
                  </a:lnTo>
                  <a:lnTo>
                    <a:pt x="244" y="733"/>
                  </a:lnTo>
                  <a:lnTo>
                    <a:pt x="244" y="776"/>
                  </a:lnTo>
                  <a:lnTo>
                    <a:pt x="244" y="789"/>
                  </a:lnTo>
                  <a:lnTo>
                    <a:pt x="231" y="805"/>
                  </a:lnTo>
                  <a:lnTo>
                    <a:pt x="231" y="832"/>
                  </a:lnTo>
                  <a:lnTo>
                    <a:pt x="215" y="832"/>
                  </a:lnTo>
                  <a:lnTo>
                    <a:pt x="244" y="847"/>
                  </a:lnTo>
                  <a:lnTo>
                    <a:pt x="231" y="861"/>
                  </a:lnTo>
                  <a:lnTo>
                    <a:pt x="201" y="861"/>
                  </a:lnTo>
                  <a:lnTo>
                    <a:pt x="201" y="877"/>
                  </a:lnTo>
                  <a:lnTo>
                    <a:pt x="201" y="890"/>
                  </a:lnTo>
                  <a:lnTo>
                    <a:pt x="186" y="904"/>
                  </a:lnTo>
                  <a:lnTo>
                    <a:pt x="186" y="919"/>
                  </a:lnTo>
                  <a:lnTo>
                    <a:pt x="172" y="919"/>
                  </a:lnTo>
                  <a:lnTo>
                    <a:pt x="172" y="946"/>
                  </a:lnTo>
                  <a:lnTo>
                    <a:pt x="159" y="946"/>
                  </a:lnTo>
                  <a:lnTo>
                    <a:pt x="143" y="962"/>
                  </a:lnTo>
                  <a:lnTo>
                    <a:pt x="143" y="975"/>
                  </a:lnTo>
                  <a:lnTo>
                    <a:pt x="114" y="1005"/>
                  </a:lnTo>
                  <a:lnTo>
                    <a:pt x="85" y="1034"/>
                  </a:lnTo>
                  <a:lnTo>
                    <a:pt x="101" y="1047"/>
                  </a:lnTo>
                  <a:lnTo>
                    <a:pt x="114" y="1063"/>
                  </a:lnTo>
                  <a:lnTo>
                    <a:pt x="114" y="1076"/>
                  </a:lnTo>
                  <a:lnTo>
                    <a:pt x="114" y="1090"/>
                  </a:lnTo>
                  <a:lnTo>
                    <a:pt x="130" y="1090"/>
                  </a:lnTo>
                  <a:lnTo>
                    <a:pt x="143" y="1090"/>
                  </a:lnTo>
                  <a:lnTo>
                    <a:pt x="172" y="1121"/>
                  </a:lnTo>
                  <a:lnTo>
                    <a:pt x="186" y="1121"/>
                  </a:lnTo>
                  <a:lnTo>
                    <a:pt x="201" y="1148"/>
                  </a:lnTo>
                  <a:lnTo>
                    <a:pt x="215" y="1148"/>
                  </a:lnTo>
                  <a:lnTo>
                    <a:pt x="231" y="1148"/>
                  </a:lnTo>
                  <a:lnTo>
                    <a:pt x="244" y="1162"/>
                  </a:lnTo>
                  <a:lnTo>
                    <a:pt x="273" y="1191"/>
                  </a:lnTo>
                  <a:lnTo>
                    <a:pt x="287" y="1191"/>
                  </a:lnTo>
                  <a:lnTo>
                    <a:pt x="316" y="1206"/>
                  </a:lnTo>
                  <a:lnTo>
                    <a:pt x="331" y="1206"/>
                  </a:lnTo>
                  <a:lnTo>
                    <a:pt x="331" y="1222"/>
                  </a:lnTo>
                  <a:lnTo>
                    <a:pt x="364" y="1224"/>
                  </a:lnTo>
                  <a:lnTo>
                    <a:pt x="399" y="1212"/>
                  </a:lnTo>
                  <a:lnTo>
                    <a:pt x="415" y="1226"/>
                  </a:lnTo>
                  <a:lnTo>
                    <a:pt x="423" y="1241"/>
                  </a:lnTo>
                  <a:lnTo>
                    <a:pt x="419" y="1262"/>
                  </a:lnTo>
                  <a:lnTo>
                    <a:pt x="432" y="1278"/>
                  </a:lnTo>
                  <a:lnTo>
                    <a:pt x="448" y="1278"/>
                  </a:lnTo>
                  <a:lnTo>
                    <a:pt x="461" y="1278"/>
                  </a:lnTo>
                  <a:lnTo>
                    <a:pt x="475" y="1278"/>
                  </a:lnTo>
                  <a:lnTo>
                    <a:pt x="490" y="1293"/>
                  </a:lnTo>
                  <a:lnTo>
                    <a:pt x="504" y="1307"/>
                  </a:lnTo>
                  <a:lnTo>
                    <a:pt x="518" y="1307"/>
                  </a:lnTo>
                  <a:lnTo>
                    <a:pt x="547" y="1307"/>
                  </a:lnTo>
                  <a:lnTo>
                    <a:pt x="560" y="1319"/>
                  </a:lnTo>
                  <a:lnTo>
                    <a:pt x="580" y="1323"/>
                  </a:lnTo>
                  <a:lnTo>
                    <a:pt x="591" y="1319"/>
                  </a:lnTo>
                  <a:lnTo>
                    <a:pt x="605" y="1319"/>
                  </a:lnTo>
                  <a:lnTo>
                    <a:pt x="615" y="1326"/>
                  </a:lnTo>
                  <a:lnTo>
                    <a:pt x="632" y="1313"/>
                  </a:lnTo>
                  <a:lnTo>
                    <a:pt x="626" y="1309"/>
                  </a:lnTo>
                  <a:lnTo>
                    <a:pt x="622" y="1299"/>
                  </a:lnTo>
                  <a:lnTo>
                    <a:pt x="620" y="1293"/>
                  </a:lnTo>
                  <a:lnTo>
                    <a:pt x="634" y="1278"/>
                  </a:lnTo>
                  <a:lnTo>
                    <a:pt x="620" y="1262"/>
                  </a:lnTo>
                  <a:lnTo>
                    <a:pt x="634" y="1233"/>
                  </a:lnTo>
                  <a:lnTo>
                    <a:pt x="634" y="1222"/>
                  </a:lnTo>
                  <a:lnTo>
                    <a:pt x="649" y="1206"/>
                  </a:lnTo>
                  <a:lnTo>
                    <a:pt x="663" y="1206"/>
                  </a:lnTo>
                  <a:lnTo>
                    <a:pt x="677" y="1191"/>
                  </a:lnTo>
                  <a:lnTo>
                    <a:pt x="692" y="1191"/>
                  </a:lnTo>
                  <a:lnTo>
                    <a:pt x="706" y="1191"/>
                  </a:lnTo>
                  <a:lnTo>
                    <a:pt x="721" y="1191"/>
                  </a:lnTo>
                  <a:lnTo>
                    <a:pt x="735" y="1177"/>
                  </a:lnTo>
                  <a:lnTo>
                    <a:pt x="750" y="1162"/>
                  </a:lnTo>
                  <a:lnTo>
                    <a:pt x="764" y="1162"/>
                  </a:lnTo>
                  <a:lnTo>
                    <a:pt x="779" y="1177"/>
                  </a:lnTo>
                  <a:lnTo>
                    <a:pt x="793" y="1191"/>
                  </a:lnTo>
                  <a:lnTo>
                    <a:pt x="807" y="1191"/>
                  </a:lnTo>
                  <a:lnTo>
                    <a:pt x="836" y="1191"/>
                  </a:lnTo>
                  <a:lnTo>
                    <a:pt x="836" y="1222"/>
                  </a:lnTo>
                  <a:lnTo>
                    <a:pt x="849" y="1206"/>
                  </a:lnTo>
                  <a:lnTo>
                    <a:pt x="865" y="1206"/>
                  </a:lnTo>
                  <a:lnTo>
                    <a:pt x="878" y="1191"/>
                  </a:lnTo>
                  <a:lnTo>
                    <a:pt x="894" y="1191"/>
                  </a:lnTo>
                  <a:lnTo>
                    <a:pt x="894" y="1206"/>
                  </a:lnTo>
                  <a:lnTo>
                    <a:pt x="894" y="1222"/>
                  </a:lnTo>
                  <a:lnTo>
                    <a:pt x="907" y="1222"/>
                  </a:lnTo>
                  <a:lnTo>
                    <a:pt x="921" y="1222"/>
                  </a:lnTo>
                  <a:lnTo>
                    <a:pt x="921" y="1233"/>
                  </a:lnTo>
                  <a:lnTo>
                    <a:pt x="921" y="1249"/>
                  </a:lnTo>
                  <a:lnTo>
                    <a:pt x="936" y="1233"/>
                  </a:lnTo>
                  <a:lnTo>
                    <a:pt x="952" y="1249"/>
                  </a:lnTo>
                  <a:lnTo>
                    <a:pt x="966" y="1262"/>
                  </a:lnTo>
                  <a:lnTo>
                    <a:pt x="966" y="1278"/>
                  </a:lnTo>
                  <a:lnTo>
                    <a:pt x="981" y="1293"/>
                  </a:lnTo>
                  <a:lnTo>
                    <a:pt x="995" y="1293"/>
                  </a:lnTo>
                  <a:lnTo>
                    <a:pt x="1008" y="1293"/>
                  </a:lnTo>
                  <a:lnTo>
                    <a:pt x="1024" y="1293"/>
                  </a:lnTo>
                  <a:lnTo>
                    <a:pt x="1037" y="1293"/>
                  </a:lnTo>
                  <a:lnTo>
                    <a:pt x="1053" y="1293"/>
                  </a:lnTo>
                  <a:lnTo>
                    <a:pt x="1068" y="1278"/>
                  </a:lnTo>
                  <a:lnTo>
                    <a:pt x="1068" y="1262"/>
                  </a:lnTo>
                  <a:lnTo>
                    <a:pt x="1068" y="1249"/>
                  </a:lnTo>
                  <a:lnTo>
                    <a:pt x="1082" y="1249"/>
                  </a:lnTo>
                  <a:lnTo>
                    <a:pt x="1096" y="1249"/>
                  </a:lnTo>
                  <a:lnTo>
                    <a:pt x="1109" y="1249"/>
                  </a:lnTo>
                  <a:lnTo>
                    <a:pt x="1109" y="1233"/>
                  </a:lnTo>
                  <a:lnTo>
                    <a:pt x="1125" y="1233"/>
                  </a:lnTo>
                  <a:lnTo>
                    <a:pt x="1138" y="1233"/>
                  </a:lnTo>
                  <a:lnTo>
                    <a:pt x="1138" y="1249"/>
                  </a:lnTo>
                  <a:lnTo>
                    <a:pt x="1167" y="1222"/>
                  </a:lnTo>
                  <a:lnTo>
                    <a:pt x="1154" y="1233"/>
                  </a:lnTo>
                  <a:lnTo>
                    <a:pt x="1167" y="122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5" name="Freeform 1131">
              <a:extLst>
                <a:ext uri="{FF2B5EF4-FFF2-40B4-BE49-F238E27FC236}">
                  <a16:creationId xmlns:a16="http://schemas.microsoft.com/office/drawing/2014/main" id="{9C0580D7-8168-B587-9911-F904CF96A7DA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4295140" y="4438551"/>
              <a:ext cx="1477248" cy="1400889"/>
            </a:xfrm>
            <a:custGeom>
              <a:avLst/>
              <a:gdLst>
                <a:gd name="T0" fmla="*/ 153220 w 1355"/>
                <a:gd name="T1" fmla="*/ 458286 h 1421"/>
                <a:gd name="T2" fmla="*/ 236902 w 1355"/>
                <a:gd name="T3" fmla="*/ 382615 h 1421"/>
                <a:gd name="T4" fmla="*/ 390122 w 1355"/>
                <a:gd name="T5" fmla="*/ 429510 h 1421"/>
                <a:gd name="T6" fmla="*/ 424302 w 1355"/>
                <a:gd name="T7" fmla="*/ 413523 h 1421"/>
                <a:gd name="T8" fmla="*/ 474982 w 1355"/>
                <a:gd name="T9" fmla="*/ 552075 h 1421"/>
                <a:gd name="T10" fmla="*/ 594023 w 1355"/>
                <a:gd name="T11" fmla="*/ 733257 h 1421"/>
                <a:gd name="T12" fmla="*/ 796745 w 1355"/>
                <a:gd name="T13" fmla="*/ 931493 h 1421"/>
                <a:gd name="T14" fmla="*/ 900463 w 1355"/>
                <a:gd name="T15" fmla="*/ 979453 h 1421"/>
                <a:gd name="T16" fmla="*/ 1037182 w 1355"/>
                <a:gd name="T17" fmla="*/ 1087097 h 1421"/>
                <a:gd name="T18" fmla="*/ 1069005 w 1355"/>
                <a:gd name="T19" fmla="*/ 1161701 h 1421"/>
                <a:gd name="T20" fmla="*/ 1190402 w 1355"/>
                <a:gd name="T21" fmla="*/ 1208596 h 1421"/>
                <a:gd name="T22" fmla="*/ 1241083 w 1355"/>
                <a:gd name="T23" fmla="*/ 1378055 h 1421"/>
                <a:gd name="T24" fmla="*/ 1190402 w 1355"/>
                <a:gd name="T25" fmla="*/ 1423884 h 1421"/>
                <a:gd name="T26" fmla="*/ 1156223 w 1355"/>
                <a:gd name="T27" fmla="*/ 1500620 h 1421"/>
                <a:gd name="T28" fmla="*/ 1241083 w 1355"/>
                <a:gd name="T29" fmla="*/ 1500620 h 1421"/>
                <a:gd name="T30" fmla="*/ 1290585 w 1355"/>
                <a:gd name="T31" fmla="*/ 1423884 h 1421"/>
                <a:gd name="T32" fmla="*/ 1375445 w 1355"/>
                <a:gd name="T33" fmla="*/ 1378055 h 1421"/>
                <a:gd name="T34" fmla="*/ 1394303 w 1355"/>
                <a:gd name="T35" fmla="*/ 1302385 h 1421"/>
                <a:gd name="T36" fmla="*/ 1324765 w 1355"/>
                <a:gd name="T37" fmla="*/ 1241635 h 1421"/>
                <a:gd name="T38" fmla="*/ 1360123 w 1355"/>
                <a:gd name="T39" fmla="*/ 1148912 h 1421"/>
                <a:gd name="T40" fmla="*/ 1409625 w 1355"/>
                <a:gd name="T41" fmla="*/ 1118004 h 1421"/>
                <a:gd name="T42" fmla="*/ 1496843 w 1355"/>
                <a:gd name="T43" fmla="*/ 1148912 h 1421"/>
                <a:gd name="T44" fmla="*/ 1528665 w 1355"/>
                <a:gd name="T45" fmla="*/ 1208596 h 1421"/>
                <a:gd name="T46" fmla="*/ 1597025 w 1355"/>
                <a:gd name="T47" fmla="*/ 1177688 h 1421"/>
                <a:gd name="T48" fmla="*/ 1528665 w 1355"/>
                <a:gd name="T49" fmla="*/ 1070044 h 1421"/>
                <a:gd name="T50" fmla="*/ 1375445 w 1355"/>
                <a:gd name="T51" fmla="*/ 1008229 h 1421"/>
                <a:gd name="T52" fmla="*/ 1275263 w 1355"/>
                <a:gd name="T53" fmla="*/ 962400 h 1421"/>
                <a:gd name="T54" fmla="*/ 1275263 w 1355"/>
                <a:gd name="T55" fmla="*/ 917638 h 1421"/>
                <a:gd name="T56" fmla="*/ 1122043 w 1355"/>
                <a:gd name="T57" fmla="*/ 871809 h 1421"/>
                <a:gd name="T58" fmla="*/ 1003002 w 1355"/>
                <a:gd name="T59" fmla="*/ 750310 h 1421"/>
                <a:gd name="T60" fmla="*/ 949965 w 1355"/>
                <a:gd name="T61" fmla="*/ 611758 h 1421"/>
                <a:gd name="T62" fmla="*/ 883962 w 1355"/>
                <a:gd name="T63" fmla="*/ 535022 h 1421"/>
                <a:gd name="T64" fmla="*/ 781423 w 1355"/>
                <a:gd name="T65" fmla="*/ 473207 h 1421"/>
                <a:gd name="T66" fmla="*/ 781423 w 1355"/>
                <a:gd name="T67" fmla="*/ 382615 h 1421"/>
                <a:gd name="T68" fmla="*/ 781423 w 1355"/>
                <a:gd name="T69" fmla="*/ 319734 h 1421"/>
                <a:gd name="T70" fmla="*/ 796745 w 1355"/>
                <a:gd name="T71" fmla="*/ 260051 h 1421"/>
                <a:gd name="T72" fmla="*/ 900463 w 1355"/>
                <a:gd name="T73" fmla="*/ 244064 h 1421"/>
                <a:gd name="T74" fmla="*/ 949965 w 1355"/>
                <a:gd name="T75" fmla="*/ 244064 h 1421"/>
                <a:gd name="T76" fmla="*/ 985323 w 1355"/>
                <a:gd name="T77" fmla="*/ 198235 h 1421"/>
                <a:gd name="T78" fmla="*/ 985323 w 1355"/>
                <a:gd name="T79" fmla="*/ 121499 h 1421"/>
                <a:gd name="T80" fmla="*/ 900463 w 1355"/>
                <a:gd name="T81" fmla="*/ 90591 h 1421"/>
                <a:gd name="T82" fmla="*/ 832103 w 1355"/>
                <a:gd name="T83" fmla="*/ 44763 h 1421"/>
                <a:gd name="T84" fmla="*/ 730742 w 1355"/>
                <a:gd name="T85" fmla="*/ 13855 h 1421"/>
                <a:gd name="T86" fmla="*/ 645882 w 1355"/>
                <a:gd name="T87" fmla="*/ 30908 h 1421"/>
                <a:gd name="T88" fmla="*/ 594023 w 1355"/>
                <a:gd name="T89" fmla="*/ 0 h 1421"/>
                <a:gd name="T90" fmla="*/ 559843 w 1355"/>
                <a:gd name="T91" fmla="*/ 44763 h 1421"/>
                <a:gd name="T92" fmla="*/ 509162 w 1355"/>
                <a:gd name="T93" fmla="*/ 90591 h 1421"/>
                <a:gd name="T94" fmla="*/ 440802 w 1355"/>
                <a:gd name="T95" fmla="*/ 59684 h 1421"/>
                <a:gd name="T96" fmla="*/ 390122 w 1355"/>
                <a:gd name="T97" fmla="*/ 90591 h 1421"/>
                <a:gd name="T98" fmla="*/ 321762 w 1355"/>
                <a:gd name="T99" fmla="*/ 107644 h 1421"/>
                <a:gd name="T100" fmla="*/ 271082 w 1355"/>
                <a:gd name="T101" fmla="*/ 44763 h 1421"/>
                <a:gd name="T102" fmla="*/ 187400 w 1355"/>
                <a:gd name="T103" fmla="*/ 107644 h 1421"/>
                <a:gd name="T104" fmla="*/ 68360 w 1355"/>
                <a:gd name="T105" fmla="*/ 121499 h 1421"/>
                <a:gd name="T106" fmla="*/ 83682 w 1355"/>
                <a:gd name="T107" fmla="*/ 198235 h 1421"/>
                <a:gd name="T108" fmla="*/ 0 w 1355"/>
                <a:gd name="T109" fmla="*/ 229143 h 1421"/>
                <a:gd name="T110" fmla="*/ 49502 w 1355"/>
                <a:gd name="T111" fmla="*/ 288827 h 1421"/>
                <a:gd name="T112" fmla="*/ 34180 w 1355"/>
                <a:gd name="T113" fmla="*/ 382615 h 1421"/>
                <a:gd name="T114" fmla="*/ 100182 w 1355"/>
                <a:gd name="T115" fmla="*/ 444431 h 14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55" h="1421">
                  <a:moveTo>
                    <a:pt x="58" y="459"/>
                  </a:moveTo>
                  <a:lnTo>
                    <a:pt x="85" y="444"/>
                  </a:lnTo>
                  <a:lnTo>
                    <a:pt x="100" y="430"/>
                  </a:lnTo>
                  <a:lnTo>
                    <a:pt x="114" y="430"/>
                  </a:lnTo>
                  <a:lnTo>
                    <a:pt x="130" y="430"/>
                  </a:lnTo>
                  <a:lnTo>
                    <a:pt x="159" y="417"/>
                  </a:lnTo>
                  <a:lnTo>
                    <a:pt x="172" y="403"/>
                  </a:lnTo>
                  <a:lnTo>
                    <a:pt x="172" y="388"/>
                  </a:lnTo>
                  <a:lnTo>
                    <a:pt x="186" y="372"/>
                  </a:lnTo>
                  <a:lnTo>
                    <a:pt x="201" y="359"/>
                  </a:lnTo>
                  <a:lnTo>
                    <a:pt x="230" y="359"/>
                  </a:lnTo>
                  <a:lnTo>
                    <a:pt x="246" y="359"/>
                  </a:lnTo>
                  <a:lnTo>
                    <a:pt x="273" y="388"/>
                  </a:lnTo>
                  <a:lnTo>
                    <a:pt x="289" y="372"/>
                  </a:lnTo>
                  <a:lnTo>
                    <a:pt x="331" y="403"/>
                  </a:lnTo>
                  <a:lnTo>
                    <a:pt x="331" y="388"/>
                  </a:lnTo>
                  <a:lnTo>
                    <a:pt x="347" y="372"/>
                  </a:lnTo>
                  <a:lnTo>
                    <a:pt x="360" y="372"/>
                  </a:lnTo>
                  <a:lnTo>
                    <a:pt x="374" y="372"/>
                  </a:lnTo>
                  <a:lnTo>
                    <a:pt x="360" y="388"/>
                  </a:lnTo>
                  <a:lnTo>
                    <a:pt x="360" y="403"/>
                  </a:lnTo>
                  <a:lnTo>
                    <a:pt x="374" y="417"/>
                  </a:lnTo>
                  <a:lnTo>
                    <a:pt x="360" y="430"/>
                  </a:lnTo>
                  <a:lnTo>
                    <a:pt x="389" y="459"/>
                  </a:lnTo>
                  <a:lnTo>
                    <a:pt x="403" y="518"/>
                  </a:lnTo>
                  <a:lnTo>
                    <a:pt x="419" y="574"/>
                  </a:lnTo>
                  <a:lnTo>
                    <a:pt x="432" y="589"/>
                  </a:lnTo>
                  <a:lnTo>
                    <a:pt x="461" y="659"/>
                  </a:lnTo>
                  <a:lnTo>
                    <a:pt x="475" y="659"/>
                  </a:lnTo>
                  <a:lnTo>
                    <a:pt x="504" y="688"/>
                  </a:lnTo>
                  <a:lnTo>
                    <a:pt x="519" y="717"/>
                  </a:lnTo>
                  <a:lnTo>
                    <a:pt x="533" y="731"/>
                  </a:lnTo>
                  <a:lnTo>
                    <a:pt x="548" y="746"/>
                  </a:lnTo>
                  <a:lnTo>
                    <a:pt x="591" y="789"/>
                  </a:lnTo>
                  <a:lnTo>
                    <a:pt x="676" y="874"/>
                  </a:lnTo>
                  <a:lnTo>
                    <a:pt x="692" y="874"/>
                  </a:lnTo>
                  <a:lnTo>
                    <a:pt x="706" y="903"/>
                  </a:lnTo>
                  <a:lnTo>
                    <a:pt x="735" y="903"/>
                  </a:lnTo>
                  <a:lnTo>
                    <a:pt x="750" y="933"/>
                  </a:lnTo>
                  <a:lnTo>
                    <a:pt x="764" y="919"/>
                  </a:lnTo>
                  <a:lnTo>
                    <a:pt x="806" y="962"/>
                  </a:lnTo>
                  <a:lnTo>
                    <a:pt x="822" y="977"/>
                  </a:lnTo>
                  <a:lnTo>
                    <a:pt x="836" y="991"/>
                  </a:lnTo>
                  <a:lnTo>
                    <a:pt x="851" y="991"/>
                  </a:lnTo>
                  <a:lnTo>
                    <a:pt x="880" y="1020"/>
                  </a:lnTo>
                  <a:lnTo>
                    <a:pt x="894" y="1020"/>
                  </a:lnTo>
                  <a:lnTo>
                    <a:pt x="907" y="1033"/>
                  </a:lnTo>
                  <a:lnTo>
                    <a:pt x="907" y="1063"/>
                  </a:lnTo>
                  <a:lnTo>
                    <a:pt x="907" y="1078"/>
                  </a:lnTo>
                  <a:lnTo>
                    <a:pt x="907" y="1090"/>
                  </a:lnTo>
                  <a:lnTo>
                    <a:pt x="938" y="1105"/>
                  </a:lnTo>
                  <a:lnTo>
                    <a:pt x="952" y="1105"/>
                  </a:lnTo>
                  <a:lnTo>
                    <a:pt x="965" y="1105"/>
                  </a:lnTo>
                  <a:lnTo>
                    <a:pt x="995" y="1119"/>
                  </a:lnTo>
                  <a:lnTo>
                    <a:pt x="1010" y="1134"/>
                  </a:lnTo>
                  <a:lnTo>
                    <a:pt x="1010" y="1148"/>
                  </a:lnTo>
                  <a:lnTo>
                    <a:pt x="1024" y="1163"/>
                  </a:lnTo>
                  <a:lnTo>
                    <a:pt x="1037" y="1206"/>
                  </a:lnTo>
                  <a:lnTo>
                    <a:pt x="1053" y="1249"/>
                  </a:lnTo>
                  <a:lnTo>
                    <a:pt x="1053" y="1293"/>
                  </a:lnTo>
                  <a:lnTo>
                    <a:pt x="1037" y="1307"/>
                  </a:lnTo>
                  <a:lnTo>
                    <a:pt x="1024" y="1307"/>
                  </a:lnTo>
                  <a:lnTo>
                    <a:pt x="1010" y="1307"/>
                  </a:lnTo>
                  <a:lnTo>
                    <a:pt x="1010" y="1320"/>
                  </a:lnTo>
                  <a:lnTo>
                    <a:pt x="1010" y="1336"/>
                  </a:lnTo>
                  <a:lnTo>
                    <a:pt x="1010" y="1350"/>
                  </a:lnTo>
                  <a:lnTo>
                    <a:pt x="1010" y="1363"/>
                  </a:lnTo>
                  <a:lnTo>
                    <a:pt x="995" y="1379"/>
                  </a:lnTo>
                  <a:lnTo>
                    <a:pt x="981" y="1392"/>
                  </a:lnTo>
                  <a:lnTo>
                    <a:pt x="981" y="1408"/>
                  </a:lnTo>
                  <a:lnTo>
                    <a:pt x="995" y="1421"/>
                  </a:lnTo>
                  <a:lnTo>
                    <a:pt x="1010" y="1421"/>
                  </a:lnTo>
                  <a:lnTo>
                    <a:pt x="1024" y="1421"/>
                  </a:lnTo>
                  <a:lnTo>
                    <a:pt x="1037" y="1421"/>
                  </a:lnTo>
                  <a:lnTo>
                    <a:pt x="1053" y="1408"/>
                  </a:lnTo>
                  <a:lnTo>
                    <a:pt x="1066" y="1408"/>
                  </a:lnTo>
                  <a:lnTo>
                    <a:pt x="1066" y="1392"/>
                  </a:lnTo>
                  <a:lnTo>
                    <a:pt x="1095" y="1379"/>
                  </a:lnTo>
                  <a:lnTo>
                    <a:pt x="1095" y="1363"/>
                  </a:lnTo>
                  <a:lnTo>
                    <a:pt x="1095" y="1336"/>
                  </a:lnTo>
                  <a:lnTo>
                    <a:pt x="1111" y="1320"/>
                  </a:lnTo>
                  <a:lnTo>
                    <a:pt x="1124" y="1307"/>
                  </a:lnTo>
                  <a:lnTo>
                    <a:pt x="1138" y="1293"/>
                  </a:lnTo>
                  <a:lnTo>
                    <a:pt x="1154" y="1293"/>
                  </a:lnTo>
                  <a:lnTo>
                    <a:pt x="1167" y="1293"/>
                  </a:lnTo>
                  <a:lnTo>
                    <a:pt x="1183" y="1293"/>
                  </a:lnTo>
                  <a:lnTo>
                    <a:pt x="1183" y="1278"/>
                  </a:lnTo>
                  <a:lnTo>
                    <a:pt x="1183" y="1264"/>
                  </a:lnTo>
                  <a:lnTo>
                    <a:pt x="1183" y="1249"/>
                  </a:lnTo>
                  <a:lnTo>
                    <a:pt x="1183" y="1222"/>
                  </a:lnTo>
                  <a:lnTo>
                    <a:pt x="1183" y="1206"/>
                  </a:lnTo>
                  <a:lnTo>
                    <a:pt x="1183" y="1191"/>
                  </a:lnTo>
                  <a:lnTo>
                    <a:pt x="1167" y="1177"/>
                  </a:lnTo>
                  <a:lnTo>
                    <a:pt x="1138" y="1191"/>
                  </a:lnTo>
                  <a:lnTo>
                    <a:pt x="1124" y="1165"/>
                  </a:lnTo>
                  <a:lnTo>
                    <a:pt x="1121" y="1128"/>
                  </a:lnTo>
                  <a:lnTo>
                    <a:pt x="1124" y="1105"/>
                  </a:lnTo>
                  <a:lnTo>
                    <a:pt x="1138" y="1105"/>
                  </a:lnTo>
                  <a:lnTo>
                    <a:pt x="1138" y="1090"/>
                  </a:lnTo>
                  <a:lnTo>
                    <a:pt x="1154" y="1078"/>
                  </a:lnTo>
                  <a:lnTo>
                    <a:pt x="1138" y="1078"/>
                  </a:lnTo>
                  <a:lnTo>
                    <a:pt x="1154" y="1063"/>
                  </a:lnTo>
                  <a:lnTo>
                    <a:pt x="1167" y="1049"/>
                  </a:lnTo>
                  <a:lnTo>
                    <a:pt x="1183" y="1049"/>
                  </a:lnTo>
                  <a:lnTo>
                    <a:pt x="1196" y="1049"/>
                  </a:lnTo>
                  <a:lnTo>
                    <a:pt x="1196" y="1063"/>
                  </a:lnTo>
                  <a:lnTo>
                    <a:pt x="1225" y="1078"/>
                  </a:lnTo>
                  <a:lnTo>
                    <a:pt x="1239" y="1078"/>
                  </a:lnTo>
                  <a:lnTo>
                    <a:pt x="1254" y="1078"/>
                  </a:lnTo>
                  <a:lnTo>
                    <a:pt x="1270" y="1078"/>
                  </a:lnTo>
                  <a:lnTo>
                    <a:pt x="1284" y="1078"/>
                  </a:lnTo>
                  <a:lnTo>
                    <a:pt x="1284" y="1090"/>
                  </a:lnTo>
                  <a:lnTo>
                    <a:pt x="1284" y="1105"/>
                  </a:lnTo>
                  <a:lnTo>
                    <a:pt x="1297" y="1119"/>
                  </a:lnTo>
                  <a:lnTo>
                    <a:pt x="1297" y="1134"/>
                  </a:lnTo>
                  <a:lnTo>
                    <a:pt x="1313" y="1148"/>
                  </a:lnTo>
                  <a:lnTo>
                    <a:pt x="1326" y="1148"/>
                  </a:lnTo>
                  <a:lnTo>
                    <a:pt x="1342" y="1148"/>
                  </a:lnTo>
                  <a:lnTo>
                    <a:pt x="1355" y="1134"/>
                  </a:lnTo>
                  <a:lnTo>
                    <a:pt x="1355" y="1105"/>
                  </a:lnTo>
                  <a:lnTo>
                    <a:pt x="1355" y="1078"/>
                  </a:lnTo>
                  <a:lnTo>
                    <a:pt x="1355" y="1063"/>
                  </a:lnTo>
                  <a:lnTo>
                    <a:pt x="1326" y="1049"/>
                  </a:lnTo>
                  <a:lnTo>
                    <a:pt x="1313" y="1020"/>
                  </a:lnTo>
                  <a:lnTo>
                    <a:pt x="1297" y="1004"/>
                  </a:lnTo>
                  <a:lnTo>
                    <a:pt x="1270" y="991"/>
                  </a:lnTo>
                  <a:lnTo>
                    <a:pt x="1239" y="991"/>
                  </a:lnTo>
                  <a:lnTo>
                    <a:pt x="1225" y="977"/>
                  </a:lnTo>
                  <a:lnTo>
                    <a:pt x="1212" y="962"/>
                  </a:lnTo>
                  <a:lnTo>
                    <a:pt x="1167" y="946"/>
                  </a:lnTo>
                  <a:lnTo>
                    <a:pt x="1154" y="933"/>
                  </a:lnTo>
                  <a:lnTo>
                    <a:pt x="1138" y="919"/>
                  </a:lnTo>
                  <a:lnTo>
                    <a:pt x="1124" y="919"/>
                  </a:lnTo>
                  <a:lnTo>
                    <a:pt x="1095" y="919"/>
                  </a:lnTo>
                  <a:lnTo>
                    <a:pt x="1082" y="903"/>
                  </a:lnTo>
                  <a:lnTo>
                    <a:pt x="1053" y="890"/>
                  </a:lnTo>
                  <a:lnTo>
                    <a:pt x="1037" y="890"/>
                  </a:lnTo>
                  <a:lnTo>
                    <a:pt x="1053" y="874"/>
                  </a:lnTo>
                  <a:lnTo>
                    <a:pt x="1066" y="874"/>
                  </a:lnTo>
                  <a:lnTo>
                    <a:pt x="1082" y="861"/>
                  </a:lnTo>
                  <a:lnTo>
                    <a:pt x="1082" y="832"/>
                  </a:lnTo>
                  <a:lnTo>
                    <a:pt x="1037" y="818"/>
                  </a:lnTo>
                  <a:lnTo>
                    <a:pt x="1024" y="818"/>
                  </a:lnTo>
                  <a:lnTo>
                    <a:pt x="981" y="818"/>
                  </a:lnTo>
                  <a:lnTo>
                    <a:pt x="952" y="818"/>
                  </a:lnTo>
                  <a:lnTo>
                    <a:pt x="923" y="805"/>
                  </a:lnTo>
                  <a:lnTo>
                    <a:pt x="907" y="776"/>
                  </a:lnTo>
                  <a:lnTo>
                    <a:pt x="894" y="760"/>
                  </a:lnTo>
                  <a:lnTo>
                    <a:pt x="865" y="731"/>
                  </a:lnTo>
                  <a:lnTo>
                    <a:pt x="851" y="704"/>
                  </a:lnTo>
                  <a:lnTo>
                    <a:pt x="822" y="675"/>
                  </a:lnTo>
                  <a:lnTo>
                    <a:pt x="822" y="646"/>
                  </a:lnTo>
                  <a:lnTo>
                    <a:pt x="836" y="632"/>
                  </a:lnTo>
                  <a:lnTo>
                    <a:pt x="822" y="603"/>
                  </a:lnTo>
                  <a:lnTo>
                    <a:pt x="806" y="574"/>
                  </a:lnTo>
                  <a:lnTo>
                    <a:pt x="806" y="560"/>
                  </a:lnTo>
                  <a:lnTo>
                    <a:pt x="793" y="545"/>
                  </a:lnTo>
                  <a:lnTo>
                    <a:pt x="793" y="518"/>
                  </a:lnTo>
                  <a:lnTo>
                    <a:pt x="777" y="518"/>
                  </a:lnTo>
                  <a:lnTo>
                    <a:pt x="750" y="502"/>
                  </a:lnTo>
                  <a:lnTo>
                    <a:pt x="721" y="488"/>
                  </a:lnTo>
                  <a:lnTo>
                    <a:pt x="706" y="488"/>
                  </a:lnTo>
                  <a:lnTo>
                    <a:pt x="676" y="473"/>
                  </a:lnTo>
                  <a:lnTo>
                    <a:pt x="676" y="459"/>
                  </a:lnTo>
                  <a:lnTo>
                    <a:pt x="663" y="444"/>
                  </a:lnTo>
                  <a:lnTo>
                    <a:pt x="663" y="430"/>
                  </a:lnTo>
                  <a:lnTo>
                    <a:pt x="649" y="403"/>
                  </a:lnTo>
                  <a:lnTo>
                    <a:pt x="663" y="388"/>
                  </a:lnTo>
                  <a:lnTo>
                    <a:pt x="663" y="372"/>
                  </a:lnTo>
                  <a:lnTo>
                    <a:pt x="663" y="359"/>
                  </a:lnTo>
                  <a:lnTo>
                    <a:pt x="676" y="345"/>
                  </a:lnTo>
                  <a:lnTo>
                    <a:pt x="692" y="329"/>
                  </a:lnTo>
                  <a:lnTo>
                    <a:pt x="692" y="316"/>
                  </a:lnTo>
                  <a:lnTo>
                    <a:pt x="676" y="316"/>
                  </a:lnTo>
                  <a:lnTo>
                    <a:pt x="663" y="300"/>
                  </a:lnTo>
                  <a:lnTo>
                    <a:pt x="663" y="287"/>
                  </a:lnTo>
                  <a:lnTo>
                    <a:pt x="649" y="287"/>
                  </a:lnTo>
                  <a:lnTo>
                    <a:pt x="663" y="271"/>
                  </a:lnTo>
                  <a:lnTo>
                    <a:pt x="676" y="271"/>
                  </a:lnTo>
                  <a:lnTo>
                    <a:pt x="676" y="244"/>
                  </a:lnTo>
                  <a:lnTo>
                    <a:pt x="706" y="244"/>
                  </a:lnTo>
                  <a:lnTo>
                    <a:pt x="721" y="244"/>
                  </a:lnTo>
                  <a:lnTo>
                    <a:pt x="735" y="244"/>
                  </a:lnTo>
                  <a:lnTo>
                    <a:pt x="750" y="244"/>
                  </a:lnTo>
                  <a:lnTo>
                    <a:pt x="764" y="229"/>
                  </a:lnTo>
                  <a:lnTo>
                    <a:pt x="777" y="229"/>
                  </a:lnTo>
                  <a:lnTo>
                    <a:pt x="777" y="215"/>
                  </a:lnTo>
                  <a:lnTo>
                    <a:pt x="793" y="215"/>
                  </a:lnTo>
                  <a:lnTo>
                    <a:pt x="806" y="215"/>
                  </a:lnTo>
                  <a:lnTo>
                    <a:pt x="806" y="229"/>
                  </a:lnTo>
                  <a:lnTo>
                    <a:pt x="822" y="244"/>
                  </a:lnTo>
                  <a:lnTo>
                    <a:pt x="822" y="215"/>
                  </a:lnTo>
                  <a:lnTo>
                    <a:pt x="836" y="215"/>
                  </a:lnTo>
                  <a:lnTo>
                    <a:pt x="851" y="200"/>
                  </a:lnTo>
                  <a:lnTo>
                    <a:pt x="836" y="186"/>
                  </a:lnTo>
                  <a:lnTo>
                    <a:pt x="822" y="172"/>
                  </a:lnTo>
                  <a:lnTo>
                    <a:pt x="851" y="159"/>
                  </a:lnTo>
                  <a:lnTo>
                    <a:pt x="851" y="145"/>
                  </a:lnTo>
                  <a:lnTo>
                    <a:pt x="836" y="130"/>
                  </a:lnTo>
                  <a:lnTo>
                    <a:pt x="836" y="114"/>
                  </a:lnTo>
                  <a:lnTo>
                    <a:pt x="836" y="101"/>
                  </a:lnTo>
                  <a:lnTo>
                    <a:pt x="822" y="101"/>
                  </a:lnTo>
                  <a:lnTo>
                    <a:pt x="806" y="85"/>
                  </a:lnTo>
                  <a:lnTo>
                    <a:pt x="777" y="85"/>
                  </a:lnTo>
                  <a:lnTo>
                    <a:pt x="764" y="85"/>
                  </a:lnTo>
                  <a:lnTo>
                    <a:pt x="750" y="85"/>
                  </a:lnTo>
                  <a:lnTo>
                    <a:pt x="735" y="85"/>
                  </a:lnTo>
                  <a:lnTo>
                    <a:pt x="721" y="72"/>
                  </a:lnTo>
                  <a:lnTo>
                    <a:pt x="706" y="56"/>
                  </a:lnTo>
                  <a:lnTo>
                    <a:pt x="706" y="42"/>
                  </a:lnTo>
                  <a:lnTo>
                    <a:pt x="692" y="29"/>
                  </a:lnTo>
                  <a:lnTo>
                    <a:pt x="676" y="13"/>
                  </a:lnTo>
                  <a:lnTo>
                    <a:pt x="649" y="13"/>
                  </a:lnTo>
                  <a:lnTo>
                    <a:pt x="636" y="13"/>
                  </a:lnTo>
                  <a:lnTo>
                    <a:pt x="620" y="13"/>
                  </a:lnTo>
                  <a:lnTo>
                    <a:pt x="605" y="13"/>
                  </a:lnTo>
                  <a:lnTo>
                    <a:pt x="591" y="0"/>
                  </a:lnTo>
                  <a:lnTo>
                    <a:pt x="578" y="0"/>
                  </a:lnTo>
                  <a:lnTo>
                    <a:pt x="578" y="13"/>
                  </a:lnTo>
                  <a:lnTo>
                    <a:pt x="548" y="29"/>
                  </a:lnTo>
                  <a:lnTo>
                    <a:pt x="533" y="29"/>
                  </a:lnTo>
                  <a:lnTo>
                    <a:pt x="519" y="29"/>
                  </a:lnTo>
                  <a:lnTo>
                    <a:pt x="519" y="13"/>
                  </a:lnTo>
                  <a:lnTo>
                    <a:pt x="519" y="0"/>
                  </a:lnTo>
                  <a:lnTo>
                    <a:pt x="504" y="0"/>
                  </a:lnTo>
                  <a:lnTo>
                    <a:pt x="488" y="0"/>
                  </a:lnTo>
                  <a:lnTo>
                    <a:pt x="488" y="13"/>
                  </a:lnTo>
                  <a:lnTo>
                    <a:pt x="488" y="29"/>
                  </a:lnTo>
                  <a:lnTo>
                    <a:pt x="488" y="42"/>
                  </a:lnTo>
                  <a:lnTo>
                    <a:pt x="475" y="42"/>
                  </a:lnTo>
                  <a:lnTo>
                    <a:pt x="461" y="29"/>
                  </a:lnTo>
                  <a:lnTo>
                    <a:pt x="448" y="42"/>
                  </a:lnTo>
                  <a:lnTo>
                    <a:pt x="432" y="56"/>
                  </a:lnTo>
                  <a:lnTo>
                    <a:pt x="448" y="72"/>
                  </a:lnTo>
                  <a:lnTo>
                    <a:pt x="432" y="85"/>
                  </a:lnTo>
                  <a:lnTo>
                    <a:pt x="419" y="72"/>
                  </a:lnTo>
                  <a:lnTo>
                    <a:pt x="403" y="72"/>
                  </a:lnTo>
                  <a:lnTo>
                    <a:pt x="389" y="72"/>
                  </a:lnTo>
                  <a:lnTo>
                    <a:pt x="374" y="72"/>
                  </a:lnTo>
                  <a:lnTo>
                    <a:pt x="374" y="56"/>
                  </a:lnTo>
                  <a:lnTo>
                    <a:pt x="360" y="42"/>
                  </a:lnTo>
                  <a:lnTo>
                    <a:pt x="347" y="42"/>
                  </a:lnTo>
                  <a:lnTo>
                    <a:pt x="347" y="56"/>
                  </a:lnTo>
                  <a:lnTo>
                    <a:pt x="347" y="85"/>
                  </a:lnTo>
                  <a:lnTo>
                    <a:pt x="331" y="85"/>
                  </a:lnTo>
                  <a:lnTo>
                    <a:pt x="318" y="101"/>
                  </a:lnTo>
                  <a:lnTo>
                    <a:pt x="302" y="114"/>
                  </a:lnTo>
                  <a:lnTo>
                    <a:pt x="302" y="130"/>
                  </a:lnTo>
                  <a:lnTo>
                    <a:pt x="289" y="114"/>
                  </a:lnTo>
                  <a:lnTo>
                    <a:pt x="273" y="101"/>
                  </a:lnTo>
                  <a:lnTo>
                    <a:pt x="260" y="85"/>
                  </a:lnTo>
                  <a:lnTo>
                    <a:pt x="260" y="72"/>
                  </a:lnTo>
                  <a:lnTo>
                    <a:pt x="260" y="56"/>
                  </a:lnTo>
                  <a:lnTo>
                    <a:pt x="246" y="42"/>
                  </a:lnTo>
                  <a:lnTo>
                    <a:pt x="230" y="42"/>
                  </a:lnTo>
                  <a:lnTo>
                    <a:pt x="215" y="56"/>
                  </a:lnTo>
                  <a:lnTo>
                    <a:pt x="215" y="72"/>
                  </a:lnTo>
                  <a:lnTo>
                    <a:pt x="201" y="101"/>
                  </a:lnTo>
                  <a:lnTo>
                    <a:pt x="186" y="101"/>
                  </a:lnTo>
                  <a:lnTo>
                    <a:pt x="159" y="101"/>
                  </a:lnTo>
                  <a:lnTo>
                    <a:pt x="143" y="85"/>
                  </a:lnTo>
                  <a:lnTo>
                    <a:pt x="85" y="101"/>
                  </a:lnTo>
                  <a:lnTo>
                    <a:pt x="71" y="101"/>
                  </a:lnTo>
                  <a:lnTo>
                    <a:pt x="71" y="114"/>
                  </a:lnTo>
                  <a:lnTo>
                    <a:pt x="58" y="114"/>
                  </a:lnTo>
                  <a:lnTo>
                    <a:pt x="58" y="130"/>
                  </a:lnTo>
                  <a:lnTo>
                    <a:pt x="71" y="145"/>
                  </a:lnTo>
                  <a:lnTo>
                    <a:pt x="71" y="159"/>
                  </a:lnTo>
                  <a:lnTo>
                    <a:pt x="85" y="172"/>
                  </a:lnTo>
                  <a:lnTo>
                    <a:pt x="71" y="186"/>
                  </a:lnTo>
                  <a:lnTo>
                    <a:pt x="58" y="200"/>
                  </a:lnTo>
                  <a:lnTo>
                    <a:pt x="42" y="215"/>
                  </a:lnTo>
                  <a:lnTo>
                    <a:pt x="29" y="215"/>
                  </a:lnTo>
                  <a:lnTo>
                    <a:pt x="13" y="215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13" y="244"/>
                  </a:lnTo>
                  <a:lnTo>
                    <a:pt x="29" y="244"/>
                  </a:lnTo>
                  <a:lnTo>
                    <a:pt x="42" y="258"/>
                  </a:lnTo>
                  <a:lnTo>
                    <a:pt x="42" y="271"/>
                  </a:lnTo>
                  <a:lnTo>
                    <a:pt x="42" y="287"/>
                  </a:lnTo>
                  <a:lnTo>
                    <a:pt x="29" y="300"/>
                  </a:lnTo>
                  <a:lnTo>
                    <a:pt x="29" y="316"/>
                  </a:lnTo>
                  <a:lnTo>
                    <a:pt x="29" y="345"/>
                  </a:lnTo>
                  <a:lnTo>
                    <a:pt x="29" y="359"/>
                  </a:lnTo>
                  <a:lnTo>
                    <a:pt x="42" y="388"/>
                  </a:lnTo>
                  <a:lnTo>
                    <a:pt x="58" y="388"/>
                  </a:lnTo>
                  <a:lnTo>
                    <a:pt x="85" y="388"/>
                  </a:lnTo>
                  <a:lnTo>
                    <a:pt x="100" y="403"/>
                  </a:lnTo>
                  <a:lnTo>
                    <a:pt x="85" y="417"/>
                  </a:lnTo>
                  <a:lnTo>
                    <a:pt x="85" y="430"/>
                  </a:lnTo>
                  <a:lnTo>
                    <a:pt x="71" y="444"/>
                  </a:lnTo>
                  <a:lnTo>
                    <a:pt x="58" y="45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6" name="Freeform 1132">
              <a:extLst>
                <a:ext uri="{FF2B5EF4-FFF2-40B4-BE49-F238E27FC236}">
                  <a16:creationId xmlns:a16="http://schemas.microsoft.com/office/drawing/2014/main" id="{540A3448-DEA7-2385-E987-F8849DA9E4FA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6340673" y="2545735"/>
              <a:ext cx="452279" cy="308372"/>
            </a:xfrm>
            <a:custGeom>
              <a:avLst/>
              <a:gdLst>
                <a:gd name="T0" fmla="*/ 153907 w 413"/>
                <a:gd name="T1" fmla="*/ 271796 h 314"/>
                <a:gd name="T2" fmla="*/ 183504 w 413"/>
                <a:gd name="T3" fmla="*/ 271796 h 314"/>
                <a:gd name="T4" fmla="*/ 204814 w 413"/>
                <a:gd name="T5" fmla="*/ 256932 h 314"/>
                <a:gd name="T6" fmla="*/ 252170 w 413"/>
                <a:gd name="T7" fmla="*/ 271796 h 314"/>
                <a:gd name="T8" fmla="*/ 268745 w 413"/>
                <a:gd name="T9" fmla="*/ 302586 h 314"/>
                <a:gd name="T10" fmla="*/ 320836 w 413"/>
                <a:gd name="T11" fmla="*/ 302586 h 314"/>
                <a:gd name="T12" fmla="*/ 371744 w 413"/>
                <a:gd name="T13" fmla="*/ 317449 h 314"/>
                <a:gd name="T14" fmla="*/ 406077 w 413"/>
                <a:gd name="T15" fmla="*/ 317449 h 314"/>
                <a:gd name="T16" fmla="*/ 456985 w 413"/>
                <a:gd name="T17" fmla="*/ 286660 h 314"/>
                <a:gd name="T18" fmla="*/ 422652 w 413"/>
                <a:gd name="T19" fmla="*/ 271796 h 314"/>
                <a:gd name="T20" fmla="*/ 438042 w 413"/>
                <a:gd name="T21" fmla="*/ 241007 h 314"/>
                <a:gd name="T22" fmla="*/ 472375 w 413"/>
                <a:gd name="T23" fmla="*/ 271796 h 314"/>
                <a:gd name="T24" fmla="*/ 488950 w 413"/>
                <a:gd name="T25" fmla="*/ 241007 h 314"/>
                <a:gd name="T26" fmla="*/ 438042 w 413"/>
                <a:gd name="T27" fmla="*/ 214464 h 314"/>
                <a:gd name="T28" fmla="*/ 422652 w 413"/>
                <a:gd name="T29" fmla="*/ 150762 h 314"/>
                <a:gd name="T30" fmla="*/ 422652 w 413"/>
                <a:gd name="T31" fmla="*/ 107232 h 314"/>
                <a:gd name="T32" fmla="*/ 456985 w 413"/>
                <a:gd name="T33" fmla="*/ 61579 h 314"/>
                <a:gd name="T34" fmla="*/ 438042 w 413"/>
                <a:gd name="T35" fmla="*/ 16987 h 314"/>
                <a:gd name="T36" fmla="*/ 353986 w 413"/>
                <a:gd name="T37" fmla="*/ 16987 h 314"/>
                <a:gd name="T38" fmla="*/ 320836 w 413"/>
                <a:gd name="T39" fmla="*/ 0 h 314"/>
                <a:gd name="T40" fmla="*/ 268745 w 413"/>
                <a:gd name="T41" fmla="*/ 16987 h 314"/>
                <a:gd name="T42" fmla="*/ 234412 w 413"/>
                <a:gd name="T43" fmla="*/ 0 h 314"/>
                <a:gd name="T44" fmla="*/ 204814 w 413"/>
                <a:gd name="T45" fmla="*/ 0 h 314"/>
                <a:gd name="T46" fmla="*/ 168114 w 413"/>
                <a:gd name="T47" fmla="*/ 16987 h 314"/>
                <a:gd name="T48" fmla="*/ 119574 w 413"/>
                <a:gd name="T49" fmla="*/ 16987 h 314"/>
                <a:gd name="T50" fmla="*/ 82873 w 413"/>
                <a:gd name="T51" fmla="*/ 16987 h 314"/>
                <a:gd name="T52" fmla="*/ 66298 w 413"/>
                <a:gd name="T53" fmla="*/ 30789 h 314"/>
                <a:gd name="T54" fmla="*/ 50908 w 413"/>
                <a:gd name="T55" fmla="*/ 47777 h 314"/>
                <a:gd name="T56" fmla="*/ 16575 w 413"/>
                <a:gd name="T57" fmla="*/ 47777 h 314"/>
                <a:gd name="T58" fmla="*/ 0 w 413"/>
                <a:gd name="T59" fmla="*/ 76443 h 314"/>
                <a:gd name="T60" fmla="*/ 0 w 413"/>
                <a:gd name="T61" fmla="*/ 107232 h 314"/>
                <a:gd name="T62" fmla="*/ 34333 w 413"/>
                <a:gd name="T63" fmla="*/ 121034 h 314"/>
                <a:gd name="T64" fmla="*/ 16575 w 413"/>
                <a:gd name="T65" fmla="*/ 135898 h 314"/>
                <a:gd name="T66" fmla="*/ 16575 w 413"/>
                <a:gd name="T67" fmla="*/ 197477 h 314"/>
                <a:gd name="T68" fmla="*/ 66298 w 413"/>
                <a:gd name="T69" fmla="*/ 226143 h 314"/>
                <a:gd name="T70" fmla="*/ 82873 w 413"/>
                <a:gd name="T71" fmla="*/ 197477 h 314"/>
                <a:gd name="T72" fmla="*/ 119574 w 413"/>
                <a:gd name="T73" fmla="*/ 214464 h 314"/>
                <a:gd name="T74" fmla="*/ 100631 w 413"/>
                <a:gd name="T75" fmla="*/ 271796 h 314"/>
                <a:gd name="T76" fmla="*/ 82873 w 413"/>
                <a:gd name="T77" fmla="*/ 286660 h 314"/>
                <a:gd name="T78" fmla="*/ 82873 w 413"/>
                <a:gd name="T79" fmla="*/ 286660 h 3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13" h="314">
                  <a:moveTo>
                    <a:pt x="70" y="270"/>
                  </a:moveTo>
                  <a:lnTo>
                    <a:pt x="130" y="256"/>
                  </a:lnTo>
                  <a:lnTo>
                    <a:pt x="142" y="242"/>
                  </a:lnTo>
                  <a:lnTo>
                    <a:pt x="155" y="256"/>
                  </a:lnTo>
                  <a:lnTo>
                    <a:pt x="173" y="256"/>
                  </a:lnTo>
                  <a:lnTo>
                    <a:pt x="173" y="242"/>
                  </a:lnTo>
                  <a:lnTo>
                    <a:pt x="198" y="256"/>
                  </a:lnTo>
                  <a:lnTo>
                    <a:pt x="213" y="256"/>
                  </a:lnTo>
                  <a:lnTo>
                    <a:pt x="213" y="270"/>
                  </a:lnTo>
                  <a:lnTo>
                    <a:pt x="227" y="285"/>
                  </a:lnTo>
                  <a:lnTo>
                    <a:pt x="244" y="285"/>
                  </a:lnTo>
                  <a:lnTo>
                    <a:pt x="271" y="285"/>
                  </a:lnTo>
                  <a:lnTo>
                    <a:pt x="285" y="314"/>
                  </a:lnTo>
                  <a:lnTo>
                    <a:pt x="314" y="299"/>
                  </a:lnTo>
                  <a:lnTo>
                    <a:pt x="343" y="285"/>
                  </a:lnTo>
                  <a:lnTo>
                    <a:pt x="343" y="299"/>
                  </a:lnTo>
                  <a:lnTo>
                    <a:pt x="370" y="299"/>
                  </a:lnTo>
                  <a:lnTo>
                    <a:pt x="386" y="270"/>
                  </a:lnTo>
                  <a:lnTo>
                    <a:pt x="370" y="270"/>
                  </a:lnTo>
                  <a:lnTo>
                    <a:pt x="357" y="256"/>
                  </a:lnTo>
                  <a:lnTo>
                    <a:pt x="357" y="242"/>
                  </a:lnTo>
                  <a:lnTo>
                    <a:pt x="370" y="227"/>
                  </a:lnTo>
                  <a:lnTo>
                    <a:pt x="386" y="242"/>
                  </a:lnTo>
                  <a:lnTo>
                    <a:pt x="399" y="256"/>
                  </a:lnTo>
                  <a:lnTo>
                    <a:pt x="413" y="242"/>
                  </a:lnTo>
                  <a:lnTo>
                    <a:pt x="413" y="227"/>
                  </a:lnTo>
                  <a:lnTo>
                    <a:pt x="399" y="213"/>
                  </a:lnTo>
                  <a:lnTo>
                    <a:pt x="370" y="202"/>
                  </a:lnTo>
                  <a:lnTo>
                    <a:pt x="370" y="169"/>
                  </a:lnTo>
                  <a:lnTo>
                    <a:pt x="357" y="142"/>
                  </a:lnTo>
                  <a:lnTo>
                    <a:pt x="370" y="114"/>
                  </a:lnTo>
                  <a:lnTo>
                    <a:pt x="357" y="101"/>
                  </a:lnTo>
                  <a:lnTo>
                    <a:pt x="357" y="85"/>
                  </a:lnTo>
                  <a:lnTo>
                    <a:pt x="386" y="58"/>
                  </a:lnTo>
                  <a:lnTo>
                    <a:pt x="386" y="29"/>
                  </a:lnTo>
                  <a:lnTo>
                    <a:pt x="370" y="16"/>
                  </a:lnTo>
                  <a:lnTo>
                    <a:pt x="357" y="16"/>
                  </a:lnTo>
                  <a:lnTo>
                    <a:pt x="299" y="16"/>
                  </a:lnTo>
                  <a:lnTo>
                    <a:pt x="285" y="16"/>
                  </a:lnTo>
                  <a:lnTo>
                    <a:pt x="271" y="0"/>
                  </a:lnTo>
                  <a:lnTo>
                    <a:pt x="256" y="0"/>
                  </a:lnTo>
                  <a:lnTo>
                    <a:pt x="227" y="16"/>
                  </a:lnTo>
                  <a:lnTo>
                    <a:pt x="227" y="0"/>
                  </a:lnTo>
                  <a:lnTo>
                    <a:pt x="198" y="0"/>
                  </a:lnTo>
                  <a:lnTo>
                    <a:pt x="186" y="0"/>
                  </a:lnTo>
                  <a:lnTo>
                    <a:pt x="173" y="0"/>
                  </a:lnTo>
                  <a:lnTo>
                    <a:pt x="155" y="0"/>
                  </a:lnTo>
                  <a:lnTo>
                    <a:pt x="142" y="16"/>
                  </a:lnTo>
                  <a:lnTo>
                    <a:pt x="130" y="16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70" y="16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29" y="45"/>
                  </a:lnTo>
                  <a:lnTo>
                    <a:pt x="14" y="45"/>
                  </a:lnTo>
                  <a:lnTo>
                    <a:pt x="0" y="58"/>
                  </a:lnTo>
                  <a:lnTo>
                    <a:pt x="0" y="72"/>
                  </a:lnTo>
                  <a:lnTo>
                    <a:pt x="0" y="85"/>
                  </a:lnTo>
                  <a:lnTo>
                    <a:pt x="0" y="101"/>
                  </a:lnTo>
                  <a:lnTo>
                    <a:pt x="29" y="101"/>
                  </a:lnTo>
                  <a:lnTo>
                    <a:pt x="29" y="114"/>
                  </a:lnTo>
                  <a:lnTo>
                    <a:pt x="29" y="128"/>
                  </a:lnTo>
                  <a:lnTo>
                    <a:pt x="14" y="128"/>
                  </a:lnTo>
                  <a:lnTo>
                    <a:pt x="14" y="142"/>
                  </a:lnTo>
                  <a:lnTo>
                    <a:pt x="14" y="186"/>
                  </a:lnTo>
                  <a:lnTo>
                    <a:pt x="43" y="213"/>
                  </a:lnTo>
                  <a:lnTo>
                    <a:pt x="56" y="213"/>
                  </a:lnTo>
                  <a:lnTo>
                    <a:pt x="56" y="202"/>
                  </a:lnTo>
                  <a:lnTo>
                    <a:pt x="70" y="186"/>
                  </a:lnTo>
                  <a:lnTo>
                    <a:pt x="85" y="186"/>
                  </a:lnTo>
                  <a:lnTo>
                    <a:pt x="101" y="202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70" y="27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7" name="Freeform 1133">
              <a:extLst>
                <a:ext uri="{FF2B5EF4-FFF2-40B4-BE49-F238E27FC236}">
                  <a16:creationId xmlns:a16="http://schemas.microsoft.com/office/drawing/2014/main" id="{4BA6041B-4502-71FE-AB8C-4CAD99F0516E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6102787" y="2786557"/>
              <a:ext cx="721002" cy="334804"/>
            </a:xfrm>
            <a:custGeom>
              <a:avLst/>
              <a:gdLst>
                <a:gd name="T0" fmla="*/ 339462 w 659"/>
                <a:gd name="T1" fmla="*/ 60325 h 342"/>
                <a:gd name="T2" fmla="*/ 339462 w 659"/>
                <a:gd name="T3" fmla="*/ 106892 h 342"/>
                <a:gd name="T4" fmla="*/ 339462 w 659"/>
                <a:gd name="T5" fmla="*/ 152400 h 342"/>
                <a:gd name="T6" fmla="*/ 305161 w 659"/>
                <a:gd name="T7" fmla="*/ 180975 h 342"/>
                <a:gd name="T8" fmla="*/ 254301 w 659"/>
                <a:gd name="T9" fmla="*/ 152400 h 342"/>
                <a:gd name="T10" fmla="*/ 236559 w 659"/>
                <a:gd name="T11" fmla="*/ 106892 h 342"/>
                <a:gd name="T12" fmla="*/ 185699 w 659"/>
                <a:gd name="T13" fmla="*/ 76200 h 342"/>
                <a:gd name="T14" fmla="*/ 171505 w 659"/>
                <a:gd name="T15" fmla="*/ 45508 h 342"/>
                <a:gd name="T16" fmla="*/ 102903 w 659"/>
                <a:gd name="T17" fmla="*/ 60325 h 342"/>
                <a:gd name="T18" fmla="*/ 68602 w 659"/>
                <a:gd name="T19" fmla="*/ 76200 h 342"/>
                <a:gd name="T20" fmla="*/ 52043 w 659"/>
                <a:gd name="T21" fmla="*/ 137583 h 342"/>
                <a:gd name="T22" fmla="*/ 17742 w 659"/>
                <a:gd name="T23" fmla="*/ 195792 h 342"/>
                <a:gd name="T24" fmla="*/ 52043 w 659"/>
                <a:gd name="T25" fmla="*/ 270933 h 342"/>
                <a:gd name="T26" fmla="*/ 102903 w 659"/>
                <a:gd name="T27" fmla="*/ 255058 h 342"/>
                <a:gd name="T28" fmla="*/ 137204 w 659"/>
                <a:gd name="T29" fmla="*/ 255058 h 342"/>
                <a:gd name="T30" fmla="*/ 203441 w 659"/>
                <a:gd name="T31" fmla="*/ 255058 h 342"/>
                <a:gd name="T32" fmla="*/ 288602 w 659"/>
                <a:gd name="T33" fmla="*/ 240242 h 342"/>
                <a:gd name="T34" fmla="*/ 373763 w 659"/>
                <a:gd name="T35" fmla="*/ 240242 h 342"/>
                <a:gd name="T36" fmla="*/ 422258 w 659"/>
                <a:gd name="T37" fmla="*/ 270933 h 342"/>
                <a:gd name="T38" fmla="*/ 490860 w 659"/>
                <a:gd name="T39" fmla="*/ 285750 h 342"/>
                <a:gd name="T40" fmla="*/ 559462 w 659"/>
                <a:gd name="T41" fmla="*/ 347133 h 342"/>
                <a:gd name="T42" fmla="*/ 625699 w 659"/>
                <a:gd name="T43" fmla="*/ 361950 h 342"/>
                <a:gd name="T44" fmla="*/ 660000 w 659"/>
                <a:gd name="T45" fmla="*/ 361950 h 342"/>
                <a:gd name="T46" fmla="*/ 691935 w 659"/>
                <a:gd name="T47" fmla="*/ 361950 h 342"/>
                <a:gd name="T48" fmla="*/ 742795 w 659"/>
                <a:gd name="T49" fmla="*/ 331258 h 342"/>
                <a:gd name="T50" fmla="*/ 710860 w 659"/>
                <a:gd name="T51" fmla="*/ 302683 h 342"/>
                <a:gd name="T52" fmla="*/ 777096 w 659"/>
                <a:gd name="T53" fmla="*/ 270933 h 342"/>
                <a:gd name="T54" fmla="*/ 761720 w 659"/>
                <a:gd name="T55" fmla="*/ 240242 h 342"/>
                <a:gd name="T56" fmla="*/ 745161 w 659"/>
                <a:gd name="T57" fmla="*/ 180975 h 342"/>
                <a:gd name="T58" fmla="*/ 728602 w 659"/>
                <a:gd name="T59" fmla="*/ 167217 h 342"/>
                <a:gd name="T60" fmla="*/ 694301 w 659"/>
                <a:gd name="T61" fmla="*/ 137583 h 342"/>
                <a:gd name="T62" fmla="*/ 728602 w 659"/>
                <a:gd name="T63" fmla="*/ 106892 h 342"/>
                <a:gd name="T64" fmla="*/ 713225 w 659"/>
                <a:gd name="T65" fmla="*/ 76200 h 342"/>
                <a:gd name="T66" fmla="*/ 694301 w 659"/>
                <a:gd name="T67" fmla="*/ 76200 h 342"/>
                <a:gd name="T68" fmla="*/ 678924 w 659"/>
                <a:gd name="T69" fmla="*/ 60325 h 342"/>
                <a:gd name="T70" fmla="*/ 660000 w 659"/>
                <a:gd name="T71" fmla="*/ 60325 h 342"/>
                <a:gd name="T72" fmla="*/ 625699 w 659"/>
                <a:gd name="T73" fmla="*/ 60325 h 342"/>
                <a:gd name="T74" fmla="*/ 573656 w 659"/>
                <a:gd name="T75" fmla="*/ 45508 h 342"/>
                <a:gd name="T76" fmla="*/ 525161 w 659"/>
                <a:gd name="T77" fmla="*/ 45508 h 342"/>
                <a:gd name="T78" fmla="*/ 506236 w 659"/>
                <a:gd name="T79" fmla="*/ 14817 h 342"/>
                <a:gd name="T80" fmla="*/ 458925 w 659"/>
                <a:gd name="T81" fmla="*/ 0 h 342"/>
                <a:gd name="T82" fmla="*/ 440000 w 659"/>
                <a:gd name="T83" fmla="*/ 14817 h 342"/>
                <a:gd name="T84" fmla="*/ 405699 w 659"/>
                <a:gd name="T85" fmla="*/ 14817 h 342"/>
                <a:gd name="T86" fmla="*/ 339462 w 659"/>
                <a:gd name="T87" fmla="*/ 45508 h 342"/>
                <a:gd name="T88" fmla="*/ 339462 w 659"/>
                <a:gd name="T89" fmla="*/ 45508 h 3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59" h="342">
                  <a:moveTo>
                    <a:pt x="287" y="43"/>
                  </a:moveTo>
                  <a:lnTo>
                    <a:pt x="287" y="57"/>
                  </a:lnTo>
                  <a:lnTo>
                    <a:pt x="287" y="72"/>
                  </a:lnTo>
                  <a:lnTo>
                    <a:pt x="287" y="101"/>
                  </a:lnTo>
                  <a:lnTo>
                    <a:pt x="287" y="115"/>
                  </a:lnTo>
                  <a:lnTo>
                    <a:pt x="287" y="144"/>
                  </a:lnTo>
                  <a:lnTo>
                    <a:pt x="271" y="158"/>
                  </a:lnTo>
                  <a:lnTo>
                    <a:pt x="258" y="171"/>
                  </a:lnTo>
                  <a:lnTo>
                    <a:pt x="244" y="171"/>
                  </a:lnTo>
                  <a:lnTo>
                    <a:pt x="215" y="144"/>
                  </a:lnTo>
                  <a:lnTo>
                    <a:pt x="200" y="130"/>
                  </a:lnTo>
                  <a:lnTo>
                    <a:pt x="200" y="101"/>
                  </a:lnTo>
                  <a:lnTo>
                    <a:pt x="172" y="72"/>
                  </a:lnTo>
                  <a:lnTo>
                    <a:pt x="157" y="72"/>
                  </a:lnTo>
                  <a:lnTo>
                    <a:pt x="145" y="57"/>
                  </a:lnTo>
                  <a:lnTo>
                    <a:pt x="145" y="43"/>
                  </a:lnTo>
                  <a:lnTo>
                    <a:pt x="116" y="43"/>
                  </a:lnTo>
                  <a:lnTo>
                    <a:pt x="87" y="57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44" y="101"/>
                  </a:lnTo>
                  <a:lnTo>
                    <a:pt x="44" y="130"/>
                  </a:lnTo>
                  <a:lnTo>
                    <a:pt x="31" y="158"/>
                  </a:lnTo>
                  <a:lnTo>
                    <a:pt x="15" y="185"/>
                  </a:lnTo>
                  <a:lnTo>
                    <a:pt x="0" y="270"/>
                  </a:lnTo>
                  <a:lnTo>
                    <a:pt x="44" y="256"/>
                  </a:lnTo>
                  <a:lnTo>
                    <a:pt x="72" y="256"/>
                  </a:lnTo>
                  <a:lnTo>
                    <a:pt x="87" y="241"/>
                  </a:lnTo>
                  <a:lnTo>
                    <a:pt x="101" y="241"/>
                  </a:lnTo>
                  <a:lnTo>
                    <a:pt x="116" y="241"/>
                  </a:lnTo>
                  <a:lnTo>
                    <a:pt x="157" y="241"/>
                  </a:lnTo>
                  <a:lnTo>
                    <a:pt x="172" y="241"/>
                  </a:lnTo>
                  <a:lnTo>
                    <a:pt x="200" y="227"/>
                  </a:lnTo>
                  <a:lnTo>
                    <a:pt x="244" y="227"/>
                  </a:lnTo>
                  <a:lnTo>
                    <a:pt x="287" y="241"/>
                  </a:lnTo>
                  <a:lnTo>
                    <a:pt x="316" y="227"/>
                  </a:lnTo>
                  <a:lnTo>
                    <a:pt x="329" y="241"/>
                  </a:lnTo>
                  <a:lnTo>
                    <a:pt x="357" y="256"/>
                  </a:lnTo>
                  <a:lnTo>
                    <a:pt x="401" y="270"/>
                  </a:lnTo>
                  <a:lnTo>
                    <a:pt x="415" y="270"/>
                  </a:lnTo>
                  <a:lnTo>
                    <a:pt x="428" y="299"/>
                  </a:lnTo>
                  <a:lnTo>
                    <a:pt x="473" y="328"/>
                  </a:lnTo>
                  <a:lnTo>
                    <a:pt x="485" y="342"/>
                  </a:lnTo>
                  <a:lnTo>
                    <a:pt x="529" y="342"/>
                  </a:lnTo>
                  <a:lnTo>
                    <a:pt x="545" y="342"/>
                  </a:lnTo>
                  <a:lnTo>
                    <a:pt x="558" y="342"/>
                  </a:lnTo>
                  <a:lnTo>
                    <a:pt x="572" y="328"/>
                  </a:lnTo>
                  <a:lnTo>
                    <a:pt x="585" y="342"/>
                  </a:lnTo>
                  <a:lnTo>
                    <a:pt x="616" y="328"/>
                  </a:lnTo>
                  <a:lnTo>
                    <a:pt x="628" y="313"/>
                  </a:lnTo>
                  <a:lnTo>
                    <a:pt x="616" y="299"/>
                  </a:lnTo>
                  <a:lnTo>
                    <a:pt x="601" y="286"/>
                  </a:lnTo>
                  <a:lnTo>
                    <a:pt x="628" y="270"/>
                  </a:lnTo>
                  <a:lnTo>
                    <a:pt x="657" y="256"/>
                  </a:lnTo>
                  <a:lnTo>
                    <a:pt x="659" y="256"/>
                  </a:lnTo>
                  <a:lnTo>
                    <a:pt x="644" y="227"/>
                  </a:lnTo>
                  <a:lnTo>
                    <a:pt x="644" y="198"/>
                  </a:lnTo>
                  <a:lnTo>
                    <a:pt x="630" y="171"/>
                  </a:lnTo>
                  <a:lnTo>
                    <a:pt x="630" y="158"/>
                  </a:lnTo>
                  <a:lnTo>
                    <a:pt x="616" y="158"/>
                  </a:lnTo>
                  <a:lnTo>
                    <a:pt x="603" y="158"/>
                  </a:lnTo>
                  <a:lnTo>
                    <a:pt x="587" y="130"/>
                  </a:lnTo>
                  <a:lnTo>
                    <a:pt x="616" y="130"/>
                  </a:lnTo>
                  <a:lnTo>
                    <a:pt x="616" y="101"/>
                  </a:lnTo>
                  <a:lnTo>
                    <a:pt x="616" y="72"/>
                  </a:lnTo>
                  <a:lnTo>
                    <a:pt x="603" y="72"/>
                  </a:lnTo>
                  <a:lnTo>
                    <a:pt x="587" y="84"/>
                  </a:lnTo>
                  <a:lnTo>
                    <a:pt x="587" y="72"/>
                  </a:lnTo>
                  <a:lnTo>
                    <a:pt x="574" y="72"/>
                  </a:lnTo>
                  <a:lnTo>
                    <a:pt x="574" y="57"/>
                  </a:lnTo>
                  <a:lnTo>
                    <a:pt x="585" y="57"/>
                  </a:lnTo>
                  <a:lnTo>
                    <a:pt x="558" y="57"/>
                  </a:lnTo>
                  <a:lnTo>
                    <a:pt x="558" y="43"/>
                  </a:lnTo>
                  <a:lnTo>
                    <a:pt x="529" y="57"/>
                  </a:lnTo>
                  <a:lnTo>
                    <a:pt x="500" y="72"/>
                  </a:lnTo>
                  <a:lnTo>
                    <a:pt x="485" y="43"/>
                  </a:lnTo>
                  <a:lnTo>
                    <a:pt x="459" y="43"/>
                  </a:lnTo>
                  <a:lnTo>
                    <a:pt x="444" y="43"/>
                  </a:lnTo>
                  <a:lnTo>
                    <a:pt x="428" y="28"/>
                  </a:lnTo>
                  <a:lnTo>
                    <a:pt x="428" y="14"/>
                  </a:lnTo>
                  <a:lnTo>
                    <a:pt x="415" y="14"/>
                  </a:lnTo>
                  <a:lnTo>
                    <a:pt x="388" y="0"/>
                  </a:lnTo>
                  <a:lnTo>
                    <a:pt x="388" y="14"/>
                  </a:lnTo>
                  <a:lnTo>
                    <a:pt x="372" y="14"/>
                  </a:lnTo>
                  <a:lnTo>
                    <a:pt x="357" y="0"/>
                  </a:lnTo>
                  <a:lnTo>
                    <a:pt x="343" y="14"/>
                  </a:lnTo>
                  <a:lnTo>
                    <a:pt x="287" y="28"/>
                  </a:lnTo>
                  <a:lnTo>
                    <a:pt x="287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8" name="Freeform 1134">
              <a:extLst>
                <a:ext uri="{FF2B5EF4-FFF2-40B4-BE49-F238E27FC236}">
                  <a16:creationId xmlns:a16="http://schemas.microsoft.com/office/drawing/2014/main" id="{EB3B897C-5ED0-4066-03F8-10BD542B38F2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6099851" y="3009760"/>
              <a:ext cx="612338" cy="389136"/>
            </a:xfrm>
            <a:custGeom>
              <a:avLst/>
              <a:gdLst>
                <a:gd name="T0" fmla="*/ 593178 w 558"/>
                <a:gd name="T1" fmla="*/ 179844 h 400"/>
                <a:gd name="T2" fmla="*/ 627583 w 558"/>
                <a:gd name="T3" fmla="*/ 227172 h 400"/>
                <a:gd name="T4" fmla="*/ 575383 w 558"/>
                <a:gd name="T5" fmla="*/ 240844 h 400"/>
                <a:gd name="T6" fmla="*/ 507761 w 558"/>
                <a:gd name="T7" fmla="*/ 271344 h 400"/>
                <a:gd name="T8" fmla="*/ 507761 w 558"/>
                <a:gd name="T9" fmla="*/ 329188 h 400"/>
                <a:gd name="T10" fmla="*/ 475729 w 558"/>
                <a:gd name="T11" fmla="*/ 359688 h 400"/>
                <a:gd name="T12" fmla="*/ 460306 w 558"/>
                <a:gd name="T13" fmla="*/ 359688 h 400"/>
                <a:gd name="T14" fmla="*/ 406920 w 558"/>
                <a:gd name="T15" fmla="*/ 375464 h 400"/>
                <a:gd name="T16" fmla="*/ 390311 w 558"/>
                <a:gd name="T17" fmla="*/ 375464 h 400"/>
                <a:gd name="T18" fmla="*/ 355907 w 558"/>
                <a:gd name="T19" fmla="*/ 420688 h 400"/>
                <a:gd name="T20" fmla="*/ 321503 w 558"/>
                <a:gd name="T21" fmla="*/ 405964 h 400"/>
                <a:gd name="T22" fmla="*/ 255067 w 558"/>
                <a:gd name="T23" fmla="*/ 375464 h 400"/>
                <a:gd name="T24" fmla="*/ 204053 w 558"/>
                <a:gd name="T25" fmla="*/ 342861 h 400"/>
                <a:gd name="T26" fmla="*/ 186258 w 558"/>
                <a:gd name="T27" fmla="*/ 329188 h 400"/>
                <a:gd name="T28" fmla="*/ 204053 w 558"/>
                <a:gd name="T29" fmla="*/ 299740 h 400"/>
                <a:gd name="T30" fmla="*/ 186258 w 558"/>
                <a:gd name="T31" fmla="*/ 271344 h 400"/>
                <a:gd name="T32" fmla="*/ 172022 w 558"/>
                <a:gd name="T33" fmla="*/ 240844 h 400"/>
                <a:gd name="T34" fmla="*/ 154226 w 558"/>
                <a:gd name="T35" fmla="*/ 255568 h 400"/>
                <a:gd name="T36" fmla="*/ 103213 w 558"/>
                <a:gd name="T37" fmla="*/ 255568 h 400"/>
                <a:gd name="T38" fmla="*/ 68809 w 558"/>
                <a:gd name="T39" fmla="*/ 240844 h 400"/>
                <a:gd name="T40" fmla="*/ 52200 w 558"/>
                <a:gd name="T41" fmla="*/ 212447 h 400"/>
                <a:gd name="T42" fmla="*/ 17795 w 558"/>
                <a:gd name="T43" fmla="*/ 165120 h 400"/>
                <a:gd name="T44" fmla="*/ 0 w 558"/>
                <a:gd name="T45" fmla="*/ 106224 h 400"/>
                <a:gd name="T46" fmla="*/ 0 w 558"/>
                <a:gd name="T47" fmla="*/ 45224 h 400"/>
                <a:gd name="T48" fmla="*/ 56945 w 558"/>
                <a:gd name="T49" fmla="*/ 30500 h 400"/>
                <a:gd name="T50" fmla="*/ 105586 w 558"/>
                <a:gd name="T51" fmla="*/ 14724 h 400"/>
                <a:gd name="T52" fmla="*/ 139990 w 558"/>
                <a:gd name="T53" fmla="*/ 14724 h 400"/>
                <a:gd name="T54" fmla="*/ 206426 w 558"/>
                <a:gd name="T55" fmla="*/ 14724 h 400"/>
                <a:gd name="T56" fmla="*/ 291844 w 558"/>
                <a:gd name="T57" fmla="*/ 0 h 400"/>
                <a:gd name="T58" fmla="*/ 377261 w 558"/>
                <a:gd name="T59" fmla="*/ 0 h 400"/>
                <a:gd name="T60" fmla="*/ 425902 w 558"/>
                <a:gd name="T61" fmla="*/ 30500 h 400"/>
                <a:gd name="T62" fmla="*/ 492338 w 558"/>
                <a:gd name="T63" fmla="*/ 45224 h 400"/>
                <a:gd name="T64" fmla="*/ 561147 w 558"/>
                <a:gd name="T65" fmla="*/ 106224 h 400"/>
                <a:gd name="T66" fmla="*/ 629955 w 558"/>
                <a:gd name="T67" fmla="*/ 120948 h 400"/>
                <a:gd name="T68" fmla="*/ 627583 w 558"/>
                <a:gd name="T69" fmla="*/ 120948 h 4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8" h="400">
                  <a:moveTo>
                    <a:pt x="529" y="115"/>
                  </a:moveTo>
                  <a:lnTo>
                    <a:pt x="500" y="171"/>
                  </a:lnTo>
                  <a:lnTo>
                    <a:pt x="558" y="185"/>
                  </a:lnTo>
                  <a:lnTo>
                    <a:pt x="529" y="216"/>
                  </a:lnTo>
                  <a:lnTo>
                    <a:pt x="485" y="216"/>
                  </a:lnTo>
                  <a:lnTo>
                    <a:pt x="485" y="229"/>
                  </a:lnTo>
                  <a:lnTo>
                    <a:pt x="428" y="243"/>
                  </a:lnTo>
                  <a:lnTo>
                    <a:pt x="428" y="258"/>
                  </a:lnTo>
                  <a:lnTo>
                    <a:pt x="428" y="299"/>
                  </a:lnTo>
                  <a:lnTo>
                    <a:pt x="428" y="313"/>
                  </a:lnTo>
                  <a:lnTo>
                    <a:pt x="415" y="342"/>
                  </a:lnTo>
                  <a:lnTo>
                    <a:pt x="401" y="342"/>
                  </a:lnTo>
                  <a:lnTo>
                    <a:pt x="401" y="357"/>
                  </a:lnTo>
                  <a:lnTo>
                    <a:pt x="388" y="342"/>
                  </a:lnTo>
                  <a:lnTo>
                    <a:pt x="357" y="357"/>
                  </a:lnTo>
                  <a:lnTo>
                    <a:pt x="343" y="357"/>
                  </a:lnTo>
                  <a:lnTo>
                    <a:pt x="316" y="357"/>
                  </a:lnTo>
                  <a:lnTo>
                    <a:pt x="329" y="357"/>
                  </a:lnTo>
                  <a:lnTo>
                    <a:pt x="316" y="386"/>
                  </a:lnTo>
                  <a:lnTo>
                    <a:pt x="300" y="400"/>
                  </a:lnTo>
                  <a:lnTo>
                    <a:pt x="271" y="400"/>
                  </a:lnTo>
                  <a:lnTo>
                    <a:pt x="271" y="386"/>
                  </a:lnTo>
                  <a:lnTo>
                    <a:pt x="244" y="386"/>
                  </a:lnTo>
                  <a:lnTo>
                    <a:pt x="215" y="357"/>
                  </a:lnTo>
                  <a:lnTo>
                    <a:pt x="172" y="342"/>
                  </a:lnTo>
                  <a:lnTo>
                    <a:pt x="172" y="326"/>
                  </a:lnTo>
                  <a:lnTo>
                    <a:pt x="157" y="326"/>
                  </a:lnTo>
                  <a:lnTo>
                    <a:pt x="157" y="313"/>
                  </a:lnTo>
                  <a:lnTo>
                    <a:pt x="172" y="299"/>
                  </a:lnTo>
                  <a:lnTo>
                    <a:pt x="172" y="285"/>
                  </a:lnTo>
                  <a:lnTo>
                    <a:pt x="172" y="270"/>
                  </a:lnTo>
                  <a:lnTo>
                    <a:pt x="157" y="258"/>
                  </a:lnTo>
                  <a:lnTo>
                    <a:pt x="157" y="243"/>
                  </a:lnTo>
                  <a:lnTo>
                    <a:pt x="145" y="229"/>
                  </a:lnTo>
                  <a:lnTo>
                    <a:pt x="130" y="229"/>
                  </a:lnTo>
                  <a:lnTo>
                    <a:pt x="130" y="243"/>
                  </a:lnTo>
                  <a:lnTo>
                    <a:pt x="116" y="243"/>
                  </a:lnTo>
                  <a:lnTo>
                    <a:pt x="87" y="243"/>
                  </a:lnTo>
                  <a:lnTo>
                    <a:pt x="72" y="229"/>
                  </a:lnTo>
                  <a:lnTo>
                    <a:pt x="58" y="229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15" y="202"/>
                  </a:lnTo>
                  <a:lnTo>
                    <a:pt x="15" y="157"/>
                  </a:lnTo>
                  <a:lnTo>
                    <a:pt x="0" y="115"/>
                  </a:lnTo>
                  <a:lnTo>
                    <a:pt x="0" y="101"/>
                  </a:lnTo>
                  <a:lnTo>
                    <a:pt x="0" y="86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48" y="29"/>
                  </a:lnTo>
                  <a:lnTo>
                    <a:pt x="73" y="29"/>
                  </a:lnTo>
                  <a:lnTo>
                    <a:pt x="89" y="14"/>
                  </a:lnTo>
                  <a:lnTo>
                    <a:pt x="103" y="14"/>
                  </a:lnTo>
                  <a:lnTo>
                    <a:pt x="118" y="14"/>
                  </a:lnTo>
                  <a:lnTo>
                    <a:pt x="161" y="14"/>
                  </a:lnTo>
                  <a:lnTo>
                    <a:pt x="174" y="14"/>
                  </a:lnTo>
                  <a:lnTo>
                    <a:pt x="201" y="0"/>
                  </a:lnTo>
                  <a:lnTo>
                    <a:pt x="246" y="0"/>
                  </a:lnTo>
                  <a:lnTo>
                    <a:pt x="287" y="14"/>
                  </a:lnTo>
                  <a:lnTo>
                    <a:pt x="318" y="0"/>
                  </a:lnTo>
                  <a:lnTo>
                    <a:pt x="331" y="14"/>
                  </a:lnTo>
                  <a:lnTo>
                    <a:pt x="359" y="29"/>
                  </a:lnTo>
                  <a:lnTo>
                    <a:pt x="403" y="43"/>
                  </a:lnTo>
                  <a:lnTo>
                    <a:pt x="415" y="43"/>
                  </a:lnTo>
                  <a:lnTo>
                    <a:pt x="430" y="72"/>
                  </a:lnTo>
                  <a:lnTo>
                    <a:pt x="473" y="101"/>
                  </a:lnTo>
                  <a:lnTo>
                    <a:pt x="488" y="115"/>
                  </a:lnTo>
                  <a:lnTo>
                    <a:pt x="531" y="115"/>
                  </a:lnTo>
                  <a:lnTo>
                    <a:pt x="529" y="1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9" name="Freeform 1135">
              <a:extLst>
                <a:ext uri="{FF2B5EF4-FFF2-40B4-BE49-F238E27FC236}">
                  <a16:creationId xmlns:a16="http://schemas.microsoft.com/office/drawing/2014/main" id="{AE2465AD-E3F1-33DD-5197-09C96416F47C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6352422" y="3034725"/>
              <a:ext cx="1011753" cy="731282"/>
            </a:xfrm>
            <a:custGeom>
              <a:avLst/>
              <a:gdLst>
                <a:gd name="T0" fmla="*/ 34144 w 929"/>
                <a:gd name="T1" fmla="*/ 730828 h 741"/>
                <a:gd name="T2" fmla="*/ 17661 w 929"/>
                <a:gd name="T3" fmla="*/ 699888 h 741"/>
                <a:gd name="T4" fmla="*/ 34144 w 929"/>
                <a:gd name="T5" fmla="*/ 651878 h 741"/>
                <a:gd name="T6" fmla="*/ 83594 w 929"/>
                <a:gd name="T7" fmla="*/ 592131 h 741"/>
                <a:gd name="T8" fmla="*/ 83594 w 929"/>
                <a:gd name="T9" fmla="*/ 534518 h 741"/>
                <a:gd name="T10" fmla="*/ 34144 w 929"/>
                <a:gd name="T11" fmla="*/ 486508 h 741"/>
                <a:gd name="T12" fmla="*/ 17661 w 929"/>
                <a:gd name="T13" fmla="*/ 380884 h 741"/>
                <a:gd name="T14" fmla="*/ 51805 w 929"/>
                <a:gd name="T15" fmla="*/ 395821 h 741"/>
                <a:gd name="T16" fmla="*/ 120093 w 929"/>
                <a:gd name="T17" fmla="*/ 349944 h 741"/>
                <a:gd name="T18" fmla="*/ 153060 w 929"/>
                <a:gd name="T19" fmla="*/ 349944 h 741"/>
                <a:gd name="T20" fmla="*/ 204864 w 929"/>
                <a:gd name="T21" fmla="*/ 333941 h 741"/>
                <a:gd name="T22" fmla="*/ 236654 w 929"/>
                <a:gd name="T23" fmla="*/ 288064 h 741"/>
                <a:gd name="T24" fmla="*/ 304942 w 929"/>
                <a:gd name="T25" fmla="*/ 213381 h 741"/>
                <a:gd name="T26" fmla="*/ 389713 w 929"/>
                <a:gd name="T27" fmla="*/ 166437 h 741"/>
                <a:gd name="T28" fmla="*/ 374407 w 929"/>
                <a:gd name="T29" fmla="*/ 91754 h 741"/>
                <a:gd name="T30" fmla="*/ 421502 w 929"/>
                <a:gd name="T31" fmla="*/ 91754 h 741"/>
                <a:gd name="T32" fmla="*/ 455646 w 929"/>
                <a:gd name="T33" fmla="*/ 45877 h 741"/>
                <a:gd name="T34" fmla="*/ 506274 w 929"/>
                <a:gd name="T35" fmla="*/ 0 h 741"/>
                <a:gd name="T36" fmla="*/ 540418 w 929"/>
                <a:gd name="T37" fmla="*/ 14937 h 741"/>
                <a:gd name="T38" fmla="*/ 641673 w 929"/>
                <a:gd name="T39" fmla="*/ 14937 h 741"/>
                <a:gd name="T40" fmla="*/ 673462 w 929"/>
                <a:gd name="T41" fmla="*/ 45877 h 741"/>
                <a:gd name="T42" fmla="*/ 725267 w 929"/>
                <a:gd name="T43" fmla="*/ 14937 h 741"/>
                <a:gd name="T44" fmla="*/ 807683 w 929"/>
                <a:gd name="T45" fmla="*/ 60813 h 741"/>
                <a:gd name="T46" fmla="*/ 792377 w 929"/>
                <a:gd name="T47" fmla="*/ 105623 h 741"/>
                <a:gd name="T48" fmla="*/ 807683 w 929"/>
                <a:gd name="T49" fmla="*/ 213381 h 741"/>
                <a:gd name="T50" fmla="*/ 858311 w 929"/>
                <a:gd name="T51" fmla="*/ 244321 h 741"/>
                <a:gd name="T52" fmla="*/ 958388 w 929"/>
                <a:gd name="T53" fmla="*/ 273127 h 741"/>
                <a:gd name="T54" fmla="*/ 992532 w 929"/>
                <a:gd name="T55" fmla="*/ 316870 h 741"/>
                <a:gd name="T56" fmla="*/ 1043160 w 929"/>
                <a:gd name="T57" fmla="*/ 349944 h 741"/>
                <a:gd name="T58" fmla="*/ 1077304 w 929"/>
                <a:gd name="T59" fmla="*/ 395821 h 741"/>
                <a:gd name="T60" fmla="*/ 1011370 w 929"/>
                <a:gd name="T61" fmla="*/ 440631 h 741"/>
                <a:gd name="T62" fmla="*/ 943082 w 929"/>
                <a:gd name="T63" fmla="*/ 440631 h 741"/>
                <a:gd name="T64" fmla="*/ 943082 w 929"/>
                <a:gd name="T65" fmla="*/ 501444 h 741"/>
                <a:gd name="T66" fmla="*/ 977226 w 929"/>
                <a:gd name="T67" fmla="*/ 579328 h 741"/>
                <a:gd name="T68" fmla="*/ 1024322 w 929"/>
                <a:gd name="T69" fmla="*/ 592131 h 741"/>
                <a:gd name="T70" fmla="*/ 974872 w 929"/>
                <a:gd name="T71" fmla="*/ 623071 h 741"/>
                <a:gd name="T72" fmla="*/ 907761 w 929"/>
                <a:gd name="T73" fmla="*/ 623071 h 741"/>
                <a:gd name="T74" fmla="*/ 873617 w 929"/>
                <a:gd name="T75" fmla="*/ 666814 h 741"/>
                <a:gd name="T76" fmla="*/ 873617 w 929"/>
                <a:gd name="T77" fmla="*/ 745765 h 741"/>
                <a:gd name="T78" fmla="*/ 821812 w 929"/>
                <a:gd name="T79" fmla="*/ 745765 h 741"/>
                <a:gd name="T80" fmla="*/ 737041 w 929"/>
                <a:gd name="T81" fmla="*/ 745765 h 741"/>
                <a:gd name="T82" fmla="*/ 705251 w 929"/>
                <a:gd name="T83" fmla="*/ 774571 h 741"/>
                <a:gd name="T84" fmla="*/ 656979 w 929"/>
                <a:gd name="T85" fmla="*/ 745765 h 741"/>
                <a:gd name="T86" fmla="*/ 606351 w 929"/>
                <a:gd name="T87" fmla="*/ 745765 h 741"/>
                <a:gd name="T88" fmla="*/ 503919 w 929"/>
                <a:gd name="T89" fmla="*/ 759635 h 741"/>
                <a:gd name="T90" fmla="*/ 403842 w 929"/>
                <a:gd name="T91" fmla="*/ 730828 h 741"/>
                <a:gd name="T92" fmla="*/ 270798 w 929"/>
                <a:gd name="T93" fmla="*/ 699888 h 741"/>
                <a:gd name="T94" fmla="*/ 150705 w 929"/>
                <a:gd name="T95" fmla="*/ 712691 h 741"/>
                <a:gd name="T96" fmla="*/ 102432 w 929"/>
                <a:gd name="T97" fmla="*/ 759635 h 741"/>
                <a:gd name="T98" fmla="*/ 49450 w 929"/>
                <a:gd name="T99" fmla="*/ 759635 h 741"/>
                <a:gd name="T100" fmla="*/ 34144 w 929"/>
                <a:gd name="T101" fmla="*/ 774571 h 7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29" h="741">
                  <a:moveTo>
                    <a:pt x="29" y="726"/>
                  </a:moveTo>
                  <a:lnTo>
                    <a:pt x="29" y="699"/>
                  </a:lnTo>
                  <a:lnTo>
                    <a:pt x="29" y="685"/>
                  </a:lnTo>
                  <a:lnTo>
                    <a:pt x="29" y="668"/>
                  </a:lnTo>
                  <a:lnTo>
                    <a:pt x="42" y="656"/>
                  </a:lnTo>
                  <a:lnTo>
                    <a:pt x="15" y="656"/>
                  </a:lnTo>
                  <a:lnTo>
                    <a:pt x="0" y="640"/>
                  </a:lnTo>
                  <a:lnTo>
                    <a:pt x="15" y="625"/>
                  </a:lnTo>
                  <a:lnTo>
                    <a:pt x="29" y="611"/>
                  </a:lnTo>
                  <a:lnTo>
                    <a:pt x="42" y="598"/>
                  </a:lnTo>
                  <a:lnTo>
                    <a:pt x="71" y="584"/>
                  </a:lnTo>
                  <a:lnTo>
                    <a:pt x="71" y="555"/>
                  </a:lnTo>
                  <a:lnTo>
                    <a:pt x="58" y="528"/>
                  </a:lnTo>
                  <a:lnTo>
                    <a:pt x="71" y="514"/>
                  </a:lnTo>
                  <a:lnTo>
                    <a:pt x="71" y="501"/>
                  </a:lnTo>
                  <a:lnTo>
                    <a:pt x="58" y="485"/>
                  </a:lnTo>
                  <a:lnTo>
                    <a:pt x="42" y="470"/>
                  </a:lnTo>
                  <a:lnTo>
                    <a:pt x="29" y="456"/>
                  </a:lnTo>
                  <a:lnTo>
                    <a:pt x="29" y="427"/>
                  </a:lnTo>
                  <a:lnTo>
                    <a:pt x="15" y="400"/>
                  </a:lnTo>
                  <a:lnTo>
                    <a:pt x="15" y="357"/>
                  </a:lnTo>
                  <a:lnTo>
                    <a:pt x="17" y="357"/>
                  </a:lnTo>
                  <a:lnTo>
                    <a:pt x="44" y="357"/>
                  </a:lnTo>
                  <a:lnTo>
                    <a:pt x="44" y="371"/>
                  </a:lnTo>
                  <a:lnTo>
                    <a:pt x="73" y="371"/>
                  </a:lnTo>
                  <a:lnTo>
                    <a:pt x="89" y="357"/>
                  </a:lnTo>
                  <a:lnTo>
                    <a:pt x="102" y="328"/>
                  </a:lnTo>
                  <a:lnTo>
                    <a:pt x="89" y="328"/>
                  </a:lnTo>
                  <a:lnTo>
                    <a:pt x="118" y="328"/>
                  </a:lnTo>
                  <a:lnTo>
                    <a:pt x="130" y="328"/>
                  </a:lnTo>
                  <a:lnTo>
                    <a:pt x="161" y="313"/>
                  </a:lnTo>
                  <a:lnTo>
                    <a:pt x="174" y="328"/>
                  </a:lnTo>
                  <a:lnTo>
                    <a:pt x="174" y="313"/>
                  </a:lnTo>
                  <a:lnTo>
                    <a:pt x="186" y="313"/>
                  </a:lnTo>
                  <a:lnTo>
                    <a:pt x="201" y="284"/>
                  </a:lnTo>
                  <a:lnTo>
                    <a:pt x="201" y="270"/>
                  </a:lnTo>
                  <a:lnTo>
                    <a:pt x="201" y="229"/>
                  </a:lnTo>
                  <a:lnTo>
                    <a:pt x="201" y="214"/>
                  </a:lnTo>
                  <a:lnTo>
                    <a:pt x="259" y="200"/>
                  </a:lnTo>
                  <a:lnTo>
                    <a:pt x="259" y="187"/>
                  </a:lnTo>
                  <a:lnTo>
                    <a:pt x="302" y="187"/>
                  </a:lnTo>
                  <a:lnTo>
                    <a:pt x="331" y="156"/>
                  </a:lnTo>
                  <a:lnTo>
                    <a:pt x="273" y="142"/>
                  </a:lnTo>
                  <a:lnTo>
                    <a:pt x="302" y="86"/>
                  </a:lnTo>
                  <a:lnTo>
                    <a:pt x="318" y="86"/>
                  </a:lnTo>
                  <a:lnTo>
                    <a:pt x="331" y="86"/>
                  </a:lnTo>
                  <a:lnTo>
                    <a:pt x="345" y="72"/>
                  </a:lnTo>
                  <a:lnTo>
                    <a:pt x="358" y="86"/>
                  </a:lnTo>
                  <a:lnTo>
                    <a:pt x="387" y="72"/>
                  </a:lnTo>
                  <a:lnTo>
                    <a:pt x="401" y="57"/>
                  </a:lnTo>
                  <a:lnTo>
                    <a:pt x="387" y="43"/>
                  </a:lnTo>
                  <a:lnTo>
                    <a:pt x="374" y="30"/>
                  </a:lnTo>
                  <a:lnTo>
                    <a:pt x="401" y="14"/>
                  </a:lnTo>
                  <a:lnTo>
                    <a:pt x="430" y="0"/>
                  </a:lnTo>
                  <a:lnTo>
                    <a:pt x="444" y="0"/>
                  </a:lnTo>
                  <a:lnTo>
                    <a:pt x="459" y="0"/>
                  </a:lnTo>
                  <a:lnTo>
                    <a:pt x="459" y="14"/>
                  </a:lnTo>
                  <a:lnTo>
                    <a:pt x="486" y="14"/>
                  </a:lnTo>
                  <a:lnTo>
                    <a:pt x="517" y="14"/>
                  </a:lnTo>
                  <a:lnTo>
                    <a:pt x="545" y="14"/>
                  </a:lnTo>
                  <a:lnTo>
                    <a:pt x="560" y="30"/>
                  </a:lnTo>
                  <a:lnTo>
                    <a:pt x="560" y="43"/>
                  </a:lnTo>
                  <a:lnTo>
                    <a:pt x="572" y="43"/>
                  </a:lnTo>
                  <a:lnTo>
                    <a:pt x="603" y="30"/>
                  </a:lnTo>
                  <a:lnTo>
                    <a:pt x="603" y="14"/>
                  </a:lnTo>
                  <a:lnTo>
                    <a:pt x="616" y="14"/>
                  </a:lnTo>
                  <a:lnTo>
                    <a:pt x="643" y="30"/>
                  </a:lnTo>
                  <a:lnTo>
                    <a:pt x="659" y="57"/>
                  </a:lnTo>
                  <a:lnTo>
                    <a:pt x="686" y="57"/>
                  </a:lnTo>
                  <a:lnTo>
                    <a:pt x="686" y="72"/>
                  </a:lnTo>
                  <a:lnTo>
                    <a:pt x="673" y="86"/>
                  </a:lnTo>
                  <a:lnTo>
                    <a:pt x="673" y="99"/>
                  </a:lnTo>
                  <a:lnTo>
                    <a:pt x="700" y="142"/>
                  </a:lnTo>
                  <a:lnTo>
                    <a:pt x="715" y="187"/>
                  </a:lnTo>
                  <a:lnTo>
                    <a:pt x="686" y="200"/>
                  </a:lnTo>
                  <a:lnTo>
                    <a:pt x="729" y="200"/>
                  </a:lnTo>
                  <a:lnTo>
                    <a:pt x="729" y="214"/>
                  </a:lnTo>
                  <a:lnTo>
                    <a:pt x="729" y="229"/>
                  </a:lnTo>
                  <a:lnTo>
                    <a:pt x="773" y="241"/>
                  </a:lnTo>
                  <a:lnTo>
                    <a:pt x="785" y="241"/>
                  </a:lnTo>
                  <a:lnTo>
                    <a:pt x="814" y="256"/>
                  </a:lnTo>
                  <a:lnTo>
                    <a:pt x="814" y="284"/>
                  </a:lnTo>
                  <a:lnTo>
                    <a:pt x="814" y="297"/>
                  </a:lnTo>
                  <a:lnTo>
                    <a:pt x="843" y="297"/>
                  </a:lnTo>
                  <a:lnTo>
                    <a:pt x="859" y="297"/>
                  </a:lnTo>
                  <a:lnTo>
                    <a:pt x="886" y="297"/>
                  </a:lnTo>
                  <a:lnTo>
                    <a:pt x="886" y="328"/>
                  </a:lnTo>
                  <a:lnTo>
                    <a:pt x="915" y="328"/>
                  </a:lnTo>
                  <a:lnTo>
                    <a:pt x="929" y="357"/>
                  </a:lnTo>
                  <a:lnTo>
                    <a:pt x="915" y="371"/>
                  </a:lnTo>
                  <a:lnTo>
                    <a:pt x="899" y="384"/>
                  </a:lnTo>
                  <a:lnTo>
                    <a:pt x="886" y="400"/>
                  </a:lnTo>
                  <a:lnTo>
                    <a:pt x="859" y="413"/>
                  </a:lnTo>
                  <a:lnTo>
                    <a:pt x="843" y="427"/>
                  </a:lnTo>
                  <a:lnTo>
                    <a:pt x="814" y="413"/>
                  </a:lnTo>
                  <a:lnTo>
                    <a:pt x="801" y="413"/>
                  </a:lnTo>
                  <a:lnTo>
                    <a:pt x="801" y="427"/>
                  </a:lnTo>
                  <a:lnTo>
                    <a:pt x="801" y="456"/>
                  </a:lnTo>
                  <a:lnTo>
                    <a:pt x="801" y="470"/>
                  </a:lnTo>
                  <a:lnTo>
                    <a:pt x="814" y="501"/>
                  </a:lnTo>
                  <a:lnTo>
                    <a:pt x="830" y="528"/>
                  </a:lnTo>
                  <a:lnTo>
                    <a:pt x="830" y="543"/>
                  </a:lnTo>
                  <a:lnTo>
                    <a:pt x="843" y="555"/>
                  </a:lnTo>
                  <a:lnTo>
                    <a:pt x="872" y="569"/>
                  </a:lnTo>
                  <a:lnTo>
                    <a:pt x="870" y="555"/>
                  </a:lnTo>
                  <a:lnTo>
                    <a:pt x="870" y="584"/>
                  </a:lnTo>
                  <a:lnTo>
                    <a:pt x="841" y="584"/>
                  </a:lnTo>
                  <a:lnTo>
                    <a:pt x="828" y="584"/>
                  </a:lnTo>
                  <a:lnTo>
                    <a:pt x="814" y="584"/>
                  </a:lnTo>
                  <a:lnTo>
                    <a:pt x="799" y="584"/>
                  </a:lnTo>
                  <a:lnTo>
                    <a:pt x="771" y="584"/>
                  </a:lnTo>
                  <a:lnTo>
                    <a:pt x="756" y="584"/>
                  </a:lnTo>
                  <a:lnTo>
                    <a:pt x="742" y="598"/>
                  </a:lnTo>
                  <a:lnTo>
                    <a:pt x="742" y="625"/>
                  </a:lnTo>
                  <a:lnTo>
                    <a:pt x="729" y="656"/>
                  </a:lnTo>
                  <a:lnTo>
                    <a:pt x="742" y="685"/>
                  </a:lnTo>
                  <a:lnTo>
                    <a:pt x="742" y="699"/>
                  </a:lnTo>
                  <a:lnTo>
                    <a:pt x="742" y="726"/>
                  </a:lnTo>
                  <a:lnTo>
                    <a:pt x="729" y="726"/>
                  </a:lnTo>
                  <a:lnTo>
                    <a:pt x="698" y="699"/>
                  </a:lnTo>
                  <a:lnTo>
                    <a:pt x="684" y="699"/>
                  </a:lnTo>
                  <a:lnTo>
                    <a:pt x="671" y="712"/>
                  </a:lnTo>
                  <a:lnTo>
                    <a:pt x="626" y="699"/>
                  </a:lnTo>
                  <a:lnTo>
                    <a:pt x="614" y="699"/>
                  </a:lnTo>
                  <a:lnTo>
                    <a:pt x="599" y="712"/>
                  </a:lnTo>
                  <a:lnTo>
                    <a:pt x="599" y="726"/>
                  </a:lnTo>
                  <a:lnTo>
                    <a:pt x="585" y="741"/>
                  </a:lnTo>
                  <a:lnTo>
                    <a:pt x="570" y="712"/>
                  </a:lnTo>
                  <a:lnTo>
                    <a:pt x="558" y="699"/>
                  </a:lnTo>
                  <a:lnTo>
                    <a:pt x="543" y="726"/>
                  </a:lnTo>
                  <a:lnTo>
                    <a:pt x="529" y="712"/>
                  </a:lnTo>
                  <a:lnTo>
                    <a:pt x="515" y="699"/>
                  </a:lnTo>
                  <a:lnTo>
                    <a:pt x="484" y="699"/>
                  </a:lnTo>
                  <a:lnTo>
                    <a:pt x="471" y="712"/>
                  </a:lnTo>
                  <a:lnTo>
                    <a:pt x="428" y="712"/>
                  </a:lnTo>
                  <a:lnTo>
                    <a:pt x="413" y="699"/>
                  </a:lnTo>
                  <a:lnTo>
                    <a:pt x="399" y="699"/>
                  </a:lnTo>
                  <a:lnTo>
                    <a:pt x="343" y="685"/>
                  </a:lnTo>
                  <a:lnTo>
                    <a:pt x="316" y="668"/>
                  </a:lnTo>
                  <a:lnTo>
                    <a:pt x="271" y="656"/>
                  </a:lnTo>
                  <a:lnTo>
                    <a:pt x="230" y="656"/>
                  </a:lnTo>
                  <a:lnTo>
                    <a:pt x="186" y="668"/>
                  </a:lnTo>
                  <a:lnTo>
                    <a:pt x="159" y="668"/>
                  </a:lnTo>
                  <a:lnTo>
                    <a:pt x="128" y="668"/>
                  </a:lnTo>
                  <a:lnTo>
                    <a:pt x="100" y="685"/>
                  </a:lnTo>
                  <a:lnTo>
                    <a:pt x="100" y="699"/>
                  </a:lnTo>
                  <a:lnTo>
                    <a:pt x="87" y="712"/>
                  </a:lnTo>
                  <a:lnTo>
                    <a:pt x="71" y="726"/>
                  </a:lnTo>
                  <a:lnTo>
                    <a:pt x="58" y="712"/>
                  </a:lnTo>
                  <a:lnTo>
                    <a:pt x="42" y="712"/>
                  </a:lnTo>
                  <a:lnTo>
                    <a:pt x="29" y="741"/>
                  </a:lnTo>
                  <a:lnTo>
                    <a:pt x="29" y="72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0" name="Freeform 1136">
              <a:extLst>
                <a:ext uri="{FF2B5EF4-FFF2-40B4-BE49-F238E27FC236}">
                  <a16:creationId xmlns:a16="http://schemas.microsoft.com/office/drawing/2014/main" id="{7469021B-4C76-26BE-BA63-7ACA459014CD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6215856" y="3556019"/>
              <a:ext cx="2085181" cy="951548"/>
            </a:xfrm>
            <a:custGeom>
              <a:avLst/>
              <a:gdLst>
                <a:gd name="T0" fmla="*/ 1141258 w 1914"/>
                <a:gd name="T1" fmla="*/ 1028700 h 968"/>
                <a:gd name="T2" fmla="*/ 1226058 w 1914"/>
                <a:gd name="T3" fmla="*/ 952185 h 968"/>
                <a:gd name="T4" fmla="*/ 1294368 w 1914"/>
                <a:gd name="T5" fmla="*/ 906489 h 968"/>
                <a:gd name="T6" fmla="*/ 1326168 w 1914"/>
                <a:gd name="T7" fmla="*/ 923492 h 968"/>
                <a:gd name="T8" fmla="*/ 1310857 w 1914"/>
                <a:gd name="T9" fmla="*/ 998944 h 968"/>
                <a:gd name="T10" fmla="*/ 1476922 w 1914"/>
                <a:gd name="T11" fmla="*/ 983004 h 968"/>
                <a:gd name="T12" fmla="*/ 1546411 w 1914"/>
                <a:gd name="T13" fmla="*/ 952185 h 968"/>
                <a:gd name="T14" fmla="*/ 1664188 w 1914"/>
                <a:gd name="T15" fmla="*/ 952185 h 968"/>
                <a:gd name="T16" fmla="*/ 1712476 w 1914"/>
                <a:gd name="T17" fmla="*/ 906489 h 968"/>
                <a:gd name="T18" fmla="*/ 1847920 w 1914"/>
                <a:gd name="T19" fmla="*/ 861855 h 968"/>
                <a:gd name="T20" fmla="*/ 1948030 w 1914"/>
                <a:gd name="T21" fmla="*/ 829974 h 968"/>
                <a:gd name="T22" fmla="*/ 2016341 w 1914"/>
                <a:gd name="T23" fmla="*/ 754522 h 968"/>
                <a:gd name="T24" fmla="*/ 2066985 w 1914"/>
                <a:gd name="T25" fmla="*/ 723703 h 968"/>
                <a:gd name="T26" fmla="*/ 2201250 w 1914"/>
                <a:gd name="T27" fmla="*/ 574924 h 968"/>
                <a:gd name="T28" fmla="*/ 2201250 w 1914"/>
                <a:gd name="T29" fmla="*/ 436772 h 968"/>
                <a:gd name="T30" fmla="*/ 2201250 w 1914"/>
                <a:gd name="T31" fmla="*/ 377261 h 968"/>
                <a:gd name="T32" fmla="*/ 2254250 w 1914"/>
                <a:gd name="T33" fmla="*/ 272053 h 968"/>
                <a:gd name="T34" fmla="*/ 2116451 w 1914"/>
                <a:gd name="T35" fmla="*/ 272053 h 968"/>
                <a:gd name="T36" fmla="*/ 2052851 w 1914"/>
                <a:gd name="T37" fmla="*/ 255050 h 968"/>
                <a:gd name="T38" fmla="*/ 1965697 w 1914"/>
                <a:gd name="T39" fmla="*/ 255050 h 968"/>
                <a:gd name="T40" fmla="*/ 1851453 w 1914"/>
                <a:gd name="T41" fmla="*/ 226357 h 968"/>
                <a:gd name="T42" fmla="*/ 1748987 w 1914"/>
                <a:gd name="T43" fmla="*/ 255050 h 968"/>
                <a:gd name="T44" fmla="*/ 1648877 w 1914"/>
                <a:gd name="T45" fmla="*/ 241234 h 968"/>
                <a:gd name="T46" fmla="*/ 1582922 w 1914"/>
                <a:gd name="T47" fmla="*/ 166845 h 968"/>
                <a:gd name="T48" fmla="*/ 1479278 w 1914"/>
                <a:gd name="T49" fmla="*/ 136026 h 968"/>
                <a:gd name="T50" fmla="*/ 1432167 w 1914"/>
                <a:gd name="T51" fmla="*/ 43571 h 968"/>
                <a:gd name="T52" fmla="*/ 1313213 w 1914"/>
                <a:gd name="T53" fmla="*/ 0 h 968"/>
                <a:gd name="T54" fmla="*/ 1209569 w 1914"/>
                <a:gd name="T55" fmla="*/ 15941 h 968"/>
                <a:gd name="T56" fmla="*/ 1143614 w 1914"/>
                <a:gd name="T57" fmla="*/ 59512 h 968"/>
                <a:gd name="T58" fmla="*/ 1041148 w 1914"/>
                <a:gd name="T59" fmla="*/ 51010 h 968"/>
                <a:gd name="T60" fmla="*/ 1016415 w 1914"/>
                <a:gd name="T61" fmla="*/ 179597 h 968"/>
                <a:gd name="T62" fmla="*/ 943393 w 1914"/>
                <a:gd name="T63" fmla="*/ 195538 h 968"/>
                <a:gd name="T64" fmla="*/ 842105 w 1914"/>
                <a:gd name="T65" fmla="*/ 226357 h 968"/>
                <a:gd name="T66" fmla="*/ 759661 w 1914"/>
                <a:gd name="T67" fmla="*/ 181723 h 968"/>
                <a:gd name="T68" fmla="*/ 623040 w 1914"/>
                <a:gd name="T69" fmla="*/ 181723 h 968"/>
                <a:gd name="T70" fmla="*/ 369819 w 1914"/>
                <a:gd name="T71" fmla="*/ 148779 h 968"/>
                <a:gd name="T72" fmla="*/ 248509 w 1914"/>
                <a:gd name="T73" fmla="*/ 195538 h 968"/>
                <a:gd name="T74" fmla="*/ 191976 w 1914"/>
                <a:gd name="T75" fmla="*/ 230607 h 968"/>
                <a:gd name="T76" fmla="*/ 234376 w 1914"/>
                <a:gd name="T77" fmla="*/ 317749 h 968"/>
                <a:gd name="T78" fmla="*/ 234376 w 1914"/>
                <a:gd name="T79" fmla="*/ 408079 h 968"/>
                <a:gd name="T80" fmla="*/ 102466 w 1914"/>
                <a:gd name="T81" fmla="*/ 496284 h 968"/>
                <a:gd name="T82" fmla="*/ 65955 w 1914"/>
                <a:gd name="T83" fmla="*/ 620621 h 968"/>
                <a:gd name="T84" fmla="*/ 34155 w 1914"/>
                <a:gd name="T85" fmla="*/ 770462 h 968"/>
                <a:gd name="T86" fmla="*/ 234376 w 1914"/>
                <a:gd name="T87" fmla="*/ 816159 h 968"/>
                <a:gd name="T88" fmla="*/ 385130 w 1914"/>
                <a:gd name="T89" fmla="*/ 801281 h 968"/>
                <a:gd name="T90" fmla="*/ 522929 w 1914"/>
                <a:gd name="T91" fmla="*/ 739644 h 968"/>
                <a:gd name="T92" fmla="*/ 606551 w 1914"/>
                <a:gd name="T93" fmla="*/ 739644 h 968"/>
                <a:gd name="T94" fmla="*/ 737283 w 1914"/>
                <a:gd name="T95" fmla="*/ 708825 h 968"/>
                <a:gd name="T96" fmla="*/ 839749 w 1914"/>
                <a:gd name="T97" fmla="*/ 723703 h 968"/>
                <a:gd name="T98" fmla="*/ 924549 w 1914"/>
                <a:gd name="T99" fmla="*/ 770462 h 968"/>
                <a:gd name="T100" fmla="*/ 941037 w 1914"/>
                <a:gd name="T101" fmla="*/ 861855 h 968"/>
                <a:gd name="T102" fmla="*/ 1009348 w 1914"/>
                <a:gd name="T103" fmla="*/ 923492 h 968"/>
                <a:gd name="T104" fmla="*/ 1058814 w 1914"/>
                <a:gd name="T105" fmla="*/ 983004 h 9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14" h="968">
                  <a:moveTo>
                    <a:pt x="913" y="954"/>
                  </a:moveTo>
                  <a:lnTo>
                    <a:pt x="927" y="940"/>
                  </a:lnTo>
                  <a:lnTo>
                    <a:pt x="942" y="954"/>
                  </a:lnTo>
                  <a:lnTo>
                    <a:pt x="956" y="968"/>
                  </a:lnTo>
                  <a:lnTo>
                    <a:pt x="969" y="968"/>
                  </a:lnTo>
                  <a:lnTo>
                    <a:pt x="969" y="925"/>
                  </a:lnTo>
                  <a:lnTo>
                    <a:pt x="985" y="896"/>
                  </a:lnTo>
                  <a:lnTo>
                    <a:pt x="998" y="896"/>
                  </a:lnTo>
                  <a:lnTo>
                    <a:pt x="1012" y="911"/>
                  </a:lnTo>
                  <a:lnTo>
                    <a:pt x="1041" y="896"/>
                  </a:lnTo>
                  <a:lnTo>
                    <a:pt x="1070" y="869"/>
                  </a:lnTo>
                  <a:lnTo>
                    <a:pt x="1084" y="869"/>
                  </a:lnTo>
                  <a:lnTo>
                    <a:pt x="1084" y="880"/>
                  </a:lnTo>
                  <a:lnTo>
                    <a:pt x="1099" y="880"/>
                  </a:lnTo>
                  <a:lnTo>
                    <a:pt x="1099" y="853"/>
                  </a:lnTo>
                  <a:lnTo>
                    <a:pt x="1099" y="840"/>
                  </a:lnTo>
                  <a:lnTo>
                    <a:pt x="1099" y="811"/>
                  </a:lnTo>
                  <a:lnTo>
                    <a:pt x="1113" y="840"/>
                  </a:lnTo>
                  <a:lnTo>
                    <a:pt x="1126" y="853"/>
                  </a:lnTo>
                  <a:lnTo>
                    <a:pt x="1126" y="869"/>
                  </a:lnTo>
                  <a:lnTo>
                    <a:pt x="1142" y="896"/>
                  </a:lnTo>
                  <a:lnTo>
                    <a:pt x="1113" y="896"/>
                  </a:lnTo>
                  <a:lnTo>
                    <a:pt x="1113" y="911"/>
                  </a:lnTo>
                  <a:lnTo>
                    <a:pt x="1113" y="925"/>
                  </a:lnTo>
                  <a:lnTo>
                    <a:pt x="1113" y="940"/>
                  </a:lnTo>
                  <a:lnTo>
                    <a:pt x="1142" y="954"/>
                  </a:lnTo>
                  <a:lnTo>
                    <a:pt x="1167" y="968"/>
                  </a:lnTo>
                  <a:lnTo>
                    <a:pt x="1214" y="940"/>
                  </a:lnTo>
                  <a:lnTo>
                    <a:pt x="1241" y="925"/>
                  </a:lnTo>
                  <a:lnTo>
                    <a:pt x="1254" y="925"/>
                  </a:lnTo>
                  <a:lnTo>
                    <a:pt x="1270" y="911"/>
                  </a:lnTo>
                  <a:lnTo>
                    <a:pt x="1283" y="954"/>
                  </a:lnTo>
                  <a:lnTo>
                    <a:pt x="1297" y="940"/>
                  </a:lnTo>
                  <a:lnTo>
                    <a:pt x="1313" y="911"/>
                  </a:lnTo>
                  <a:lnTo>
                    <a:pt x="1313" y="896"/>
                  </a:lnTo>
                  <a:lnTo>
                    <a:pt x="1326" y="896"/>
                  </a:lnTo>
                  <a:lnTo>
                    <a:pt x="1342" y="911"/>
                  </a:lnTo>
                  <a:lnTo>
                    <a:pt x="1355" y="896"/>
                  </a:lnTo>
                  <a:lnTo>
                    <a:pt x="1369" y="896"/>
                  </a:lnTo>
                  <a:lnTo>
                    <a:pt x="1413" y="896"/>
                  </a:lnTo>
                  <a:lnTo>
                    <a:pt x="1413" y="911"/>
                  </a:lnTo>
                  <a:lnTo>
                    <a:pt x="1427" y="911"/>
                  </a:lnTo>
                  <a:lnTo>
                    <a:pt x="1427" y="896"/>
                  </a:lnTo>
                  <a:lnTo>
                    <a:pt x="1441" y="896"/>
                  </a:lnTo>
                  <a:lnTo>
                    <a:pt x="1454" y="853"/>
                  </a:lnTo>
                  <a:lnTo>
                    <a:pt x="1483" y="840"/>
                  </a:lnTo>
                  <a:lnTo>
                    <a:pt x="1483" y="869"/>
                  </a:lnTo>
                  <a:lnTo>
                    <a:pt x="1499" y="869"/>
                  </a:lnTo>
                  <a:lnTo>
                    <a:pt x="1541" y="824"/>
                  </a:lnTo>
                  <a:lnTo>
                    <a:pt x="1569" y="811"/>
                  </a:lnTo>
                  <a:lnTo>
                    <a:pt x="1582" y="795"/>
                  </a:lnTo>
                  <a:lnTo>
                    <a:pt x="1598" y="781"/>
                  </a:lnTo>
                  <a:lnTo>
                    <a:pt x="1611" y="781"/>
                  </a:lnTo>
                  <a:lnTo>
                    <a:pt x="1640" y="795"/>
                  </a:lnTo>
                  <a:lnTo>
                    <a:pt x="1654" y="781"/>
                  </a:lnTo>
                  <a:lnTo>
                    <a:pt x="1640" y="768"/>
                  </a:lnTo>
                  <a:lnTo>
                    <a:pt x="1667" y="754"/>
                  </a:lnTo>
                  <a:lnTo>
                    <a:pt x="1683" y="725"/>
                  </a:lnTo>
                  <a:lnTo>
                    <a:pt x="1698" y="710"/>
                  </a:lnTo>
                  <a:lnTo>
                    <a:pt x="1712" y="710"/>
                  </a:lnTo>
                  <a:lnTo>
                    <a:pt x="1726" y="696"/>
                  </a:lnTo>
                  <a:lnTo>
                    <a:pt x="1726" y="681"/>
                  </a:lnTo>
                  <a:lnTo>
                    <a:pt x="1741" y="696"/>
                  </a:lnTo>
                  <a:lnTo>
                    <a:pt x="1753" y="696"/>
                  </a:lnTo>
                  <a:lnTo>
                    <a:pt x="1755" y="681"/>
                  </a:lnTo>
                  <a:lnTo>
                    <a:pt x="1755" y="613"/>
                  </a:lnTo>
                  <a:lnTo>
                    <a:pt x="1797" y="597"/>
                  </a:lnTo>
                  <a:lnTo>
                    <a:pt x="1813" y="555"/>
                  </a:lnTo>
                  <a:lnTo>
                    <a:pt x="1826" y="541"/>
                  </a:lnTo>
                  <a:lnTo>
                    <a:pt x="1869" y="541"/>
                  </a:lnTo>
                  <a:lnTo>
                    <a:pt x="1898" y="541"/>
                  </a:lnTo>
                  <a:lnTo>
                    <a:pt x="1914" y="496"/>
                  </a:lnTo>
                  <a:lnTo>
                    <a:pt x="1914" y="456"/>
                  </a:lnTo>
                  <a:lnTo>
                    <a:pt x="1883" y="411"/>
                  </a:lnTo>
                  <a:lnTo>
                    <a:pt x="1869" y="411"/>
                  </a:lnTo>
                  <a:lnTo>
                    <a:pt x="1869" y="397"/>
                  </a:lnTo>
                  <a:lnTo>
                    <a:pt x="1883" y="384"/>
                  </a:lnTo>
                  <a:lnTo>
                    <a:pt x="1898" y="368"/>
                  </a:lnTo>
                  <a:lnTo>
                    <a:pt x="1898" y="355"/>
                  </a:lnTo>
                  <a:lnTo>
                    <a:pt x="1869" y="355"/>
                  </a:lnTo>
                  <a:lnTo>
                    <a:pt x="1856" y="343"/>
                  </a:lnTo>
                  <a:lnTo>
                    <a:pt x="1869" y="328"/>
                  </a:lnTo>
                  <a:lnTo>
                    <a:pt x="1898" y="314"/>
                  </a:lnTo>
                  <a:lnTo>
                    <a:pt x="1914" y="299"/>
                  </a:lnTo>
                  <a:lnTo>
                    <a:pt x="1914" y="256"/>
                  </a:lnTo>
                  <a:lnTo>
                    <a:pt x="1898" y="256"/>
                  </a:lnTo>
                  <a:lnTo>
                    <a:pt x="1883" y="271"/>
                  </a:lnTo>
                  <a:lnTo>
                    <a:pt x="1856" y="271"/>
                  </a:lnTo>
                  <a:lnTo>
                    <a:pt x="1826" y="256"/>
                  </a:lnTo>
                  <a:lnTo>
                    <a:pt x="1797" y="256"/>
                  </a:lnTo>
                  <a:lnTo>
                    <a:pt x="1797" y="271"/>
                  </a:lnTo>
                  <a:lnTo>
                    <a:pt x="1786" y="256"/>
                  </a:lnTo>
                  <a:lnTo>
                    <a:pt x="1786" y="240"/>
                  </a:lnTo>
                  <a:lnTo>
                    <a:pt x="1770" y="240"/>
                  </a:lnTo>
                  <a:lnTo>
                    <a:pt x="1743" y="240"/>
                  </a:lnTo>
                  <a:lnTo>
                    <a:pt x="1743" y="256"/>
                  </a:lnTo>
                  <a:lnTo>
                    <a:pt x="1714" y="256"/>
                  </a:lnTo>
                  <a:lnTo>
                    <a:pt x="1714" y="240"/>
                  </a:lnTo>
                  <a:lnTo>
                    <a:pt x="1685" y="256"/>
                  </a:lnTo>
                  <a:lnTo>
                    <a:pt x="1669" y="240"/>
                  </a:lnTo>
                  <a:lnTo>
                    <a:pt x="1656" y="227"/>
                  </a:lnTo>
                  <a:lnTo>
                    <a:pt x="1656" y="240"/>
                  </a:lnTo>
                  <a:lnTo>
                    <a:pt x="1627" y="256"/>
                  </a:lnTo>
                  <a:lnTo>
                    <a:pt x="1582" y="227"/>
                  </a:lnTo>
                  <a:lnTo>
                    <a:pt x="1572" y="213"/>
                  </a:lnTo>
                  <a:lnTo>
                    <a:pt x="1572" y="198"/>
                  </a:lnTo>
                  <a:lnTo>
                    <a:pt x="1543" y="198"/>
                  </a:lnTo>
                  <a:lnTo>
                    <a:pt x="1514" y="227"/>
                  </a:lnTo>
                  <a:lnTo>
                    <a:pt x="1501" y="240"/>
                  </a:lnTo>
                  <a:lnTo>
                    <a:pt x="1485" y="240"/>
                  </a:lnTo>
                  <a:lnTo>
                    <a:pt x="1470" y="227"/>
                  </a:lnTo>
                  <a:lnTo>
                    <a:pt x="1456" y="240"/>
                  </a:lnTo>
                  <a:lnTo>
                    <a:pt x="1441" y="227"/>
                  </a:lnTo>
                  <a:lnTo>
                    <a:pt x="1429" y="227"/>
                  </a:lnTo>
                  <a:lnTo>
                    <a:pt x="1400" y="227"/>
                  </a:lnTo>
                  <a:lnTo>
                    <a:pt x="1382" y="227"/>
                  </a:lnTo>
                  <a:lnTo>
                    <a:pt x="1382" y="213"/>
                  </a:lnTo>
                  <a:lnTo>
                    <a:pt x="1371" y="171"/>
                  </a:lnTo>
                  <a:lnTo>
                    <a:pt x="1371" y="157"/>
                  </a:lnTo>
                  <a:lnTo>
                    <a:pt x="1344" y="157"/>
                  </a:lnTo>
                  <a:lnTo>
                    <a:pt x="1328" y="128"/>
                  </a:lnTo>
                  <a:lnTo>
                    <a:pt x="1328" y="112"/>
                  </a:lnTo>
                  <a:lnTo>
                    <a:pt x="1314" y="112"/>
                  </a:lnTo>
                  <a:lnTo>
                    <a:pt x="1301" y="128"/>
                  </a:lnTo>
                  <a:lnTo>
                    <a:pt x="1256" y="128"/>
                  </a:lnTo>
                  <a:lnTo>
                    <a:pt x="1227" y="128"/>
                  </a:lnTo>
                  <a:lnTo>
                    <a:pt x="1227" y="112"/>
                  </a:lnTo>
                  <a:lnTo>
                    <a:pt x="1227" y="83"/>
                  </a:lnTo>
                  <a:lnTo>
                    <a:pt x="1227" y="56"/>
                  </a:lnTo>
                  <a:lnTo>
                    <a:pt x="1216" y="41"/>
                  </a:lnTo>
                  <a:lnTo>
                    <a:pt x="1200" y="15"/>
                  </a:lnTo>
                  <a:lnTo>
                    <a:pt x="1185" y="0"/>
                  </a:lnTo>
                  <a:lnTo>
                    <a:pt x="1171" y="0"/>
                  </a:lnTo>
                  <a:lnTo>
                    <a:pt x="1142" y="15"/>
                  </a:lnTo>
                  <a:lnTo>
                    <a:pt x="1115" y="0"/>
                  </a:lnTo>
                  <a:lnTo>
                    <a:pt x="1099" y="0"/>
                  </a:lnTo>
                  <a:lnTo>
                    <a:pt x="1086" y="15"/>
                  </a:lnTo>
                  <a:lnTo>
                    <a:pt x="1072" y="15"/>
                  </a:lnTo>
                  <a:lnTo>
                    <a:pt x="1043" y="27"/>
                  </a:lnTo>
                  <a:lnTo>
                    <a:pt x="1027" y="15"/>
                  </a:lnTo>
                  <a:lnTo>
                    <a:pt x="1000" y="27"/>
                  </a:lnTo>
                  <a:lnTo>
                    <a:pt x="1000" y="41"/>
                  </a:lnTo>
                  <a:lnTo>
                    <a:pt x="1000" y="27"/>
                  </a:lnTo>
                  <a:lnTo>
                    <a:pt x="1000" y="56"/>
                  </a:lnTo>
                  <a:lnTo>
                    <a:pt x="971" y="56"/>
                  </a:lnTo>
                  <a:lnTo>
                    <a:pt x="958" y="56"/>
                  </a:lnTo>
                  <a:lnTo>
                    <a:pt x="942" y="56"/>
                  </a:lnTo>
                  <a:lnTo>
                    <a:pt x="927" y="48"/>
                  </a:lnTo>
                  <a:lnTo>
                    <a:pt x="901" y="48"/>
                  </a:lnTo>
                  <a:lnTo>
                    <a:pt x="884" y="48"/>
                  </a:lnTo>
                  <a:lnTo>
                    <a:pt x="863" y="68"/>
                  </a:lnTo>
                  <a:lnTo>
                    <a:pt x="863" y="95"/>
                  </a:lnTo>
                  <a:lnTo>
                    <a:pt x="853" y="128"/>
                  </a:lnTo>
                  <a:lnTo>
                    <a:pt x="868" y="159"/>
                  </a:lnTo>
                  <a:lnTo>
                    <a:pt x="863" y="169"/>
                  </a:lnTo>
                  <a:lnTo>
                    <a:pt x="863" y="202"/>
                  </a:lnTo>
                  <a:lnTo>
                    <a:pt x="857" y="198"/>
                  </a:lnTo>
                  <a:lnTo>
                    <a:pt x="828" y="171"/>
                  </a:lnTo>
                  <a:lnTo>
                    <a:pt x="814" y="171"/>
                  </a:lnTo>
                  <a:lnTo>
                    <a:pt x="801" y="184"/>
                  </a:lnTo>
                  <a:lnTo>
                    <a:pt x="756" y="171"/>
                  </a:lnTo>
                  <a:lnTo>
                    <a:pt x="744" y="171"/>
                  </a:lnTo>
                  <a:lnTo>
                    <a:pt x="725" y="184"/>
                  </a:lnTo>
                  <a:lnTo>
                    <a:pt x="721" y="202"/>
                  </a:lnTo>
                  <a:lnTo>
                    <a:pt x="715" y="213"/>
                  </a:lnTo>
                  <a:lnTo>
                    <a:pt x="698" y="174"/>
                  </a:lnTo>
                  <a:lnTo>
                    <a:pt x="682" y="169"/>
                  </a:lnTo>
                  <a:lnTo>
                    <a:pt x="667" y="202"/>
                  </a:lnTo>
                  <a:lnTo>
                    <a:pt x="659" y="184"/>
                  </a:lnTo>
                  <a:lnTo>
                    <a:pt x="645" y="171"/>
                  </a:lnTo>
                  <a:lnTo>
                    <a:pt x="614" y="171"/>
                  </a:lnTo>
                  <a:lnTo>
                    <a:pt x="599" y="184"/>
                  </a:lnTo>
                  <a:lnTo>
                    <a:pt x="558" y="184"/>
                  </a:lnTo>
                  <a:lnTo>
                    <a:pt x="543" y="171"/>
                  </a:lnTo>
                  <a:lnTo>
                    <a:pt x="529" y="171"/>
                  </a:lnTo>
                  <a:lnTo>
                    <a:pt x="473" y="157"/>
                  </a:lnTo>
                  <a:lnTo>
                    <a:pt x="446" y="140"/>
                  </a:lnTo>
                  <a:lnTo>
                    <a:pt x="401" y="128"/>
                  </a:lnTo>
                  <a:lnTo>
                    <a:pt x="360" y="128"/>
                  </a:lnTo>
                  <a:lnTo>
                    <a:pt x="314" y="140"/>
                  </a:lnTo>
                  <a:lnTo>
                    <a:pt x="289" y="140"/>
                  </a:lnTo>
                  <a:lnTo>
                    <a:pt x="259" y="138"/>
                  </a:lnTo>
                  <a:lnTo>
                    <a:pt x="232" y="153"/>
                  </a:lnTo>
                  <a:lnTo>
                    <a:pt x="227" y="169"/>
                  </a:lnTo>
                  <a:lnTo>
                    <a:pt x="211" y="184"/>
                  </a:lnTo>
                  <a:lnTo>
                    <a:pt x="201" y="198"/>
                  </a:lnTo>
                  <a:lnTo>
                    <a:pt x="186" y="184"/>
                  </a:lnTo>
                  <a:lnTo>
                    <a:pt x="168" y="184"/>
                  </a:lnTo>
                  <a:lnTo>
                    <a:pt x="159" y="213"/>
                  </a:lnTo>
                  <a:lnTo>
                    <a:pt x="163" y="217"/>
                  </a:lnTo>
                  <a:lnTo>
                    <a:pt x="157" y="227"/>
                  </a:lnTo>
                  <a:lnTo>
                    <a:pt x="143" y="240"/>
                  </a:lnTo>
                  <a:lnTo>
                    <a:pt x="157" y="256"/>
                  </a:lnTo>
                  <a:lnTo>
                    <a:pt x="186" y="285"/>
                  </a:lnTo>
                  <a:lnTo>
                    <a:pt x="199" y="299"/>
                  </a:lnTo>
                  <a:lnTo>
                    <a:pt x="186" y="314"/>
                  </a:lnTo>
                  <a:lnTo>
                    <a:pt x="186" y="328"/>
                  </a:lnTo>
                  <a:lnTo>
                    <a:pt x="199" y="343"/>
                  </a:lnTo>
                  <a:lnTo>
                    <a:pt x="199" y="368"/>
                  </a:lnTo>
                  <a:lnTo>
                    <a:pt x="199" y="384"/>
                  </a:lnTo>
                  <a:lnTo>
                    <a:pt x="186" y="384"/>
                  </a:lnTo>
                  <a:lnTo>
                    <a:pt x="170" y="384"/>
                  </a:lnTo>
                  <a:lnTo>
                    <a:pt x="157" y="411"/>
                  </a:lnTo>
                  <a:lnTo>
                    <a:pt x="128" y="427"/>
                  </a:lnTo>
                  <a:lnTo>
                    <a:pt x="87" y="467"/>
                  </a:lnTo>
                  <a:lnTo>
                    <a:pt x="71" y="483"/>
                  </a:lnTo>
                  <a:lnTo>
                    <a:pt x="56" y="512"/>
                  </a:lnTo>
                  <a:lnTo>
                    <a:pt x="71" y="555"/>
                  </a:lnTo>
                  <a:lnTo>
                    <a:pt x="71" y="584"/>
                  </a:lnTo>
                  <a:lnTo>
                    <a:pt x="56" y="584"/>
                  </a:lnTo>
                  <a:lnTo>
                    <a:pt x="44" y="584"/>
                  </a:lnTo>
                  <a:lnTo>
                    <a:pt x="15" y="626"/>
                  </a:lnTo>
                  <a:lnTo>
                    <a:pt x="0" y="667"/>
                  </a:lnTo>
                  <a:lnTo>
                    <a:pt x="0" y="696"/>
                  </a:lnTo>
                  <a:lnTo>
                    <a:pt x="29" y="725"/>
                  </a:lnTo>
                  <a:lnTo>
                    <a:pt x="56" y="739"/>
                  </a:lnTo>
                  <a:lnTo>
                    <a:pt x="87" y="739"/>
                  </a:lnTo>
                  <a:lnTo>
                    <a:pt x="143" y="739"/>
                  </a:lnTo>
                  <a:lnTo>
                    <a:pt x="170" y="754"/>
                  </a:lnTo>
                  <a:lnTo>
                    <a:pt x="199" y="768"/>
                  </a:lnTo>
                  <a:lnTo>
                    <a:pt x="242" y="754"/>
                  </a:lnTo>
                  <a:lnTo>
                    <a:pt x="256" y="739"/>
                  </a:lnTo>
                  <a:lnTo>
                    <a:pt x="287" y="754"/>
                  </a:lnTo>
                  <a:lnTo>
                    <a:pt x="300" y="768"/>
                  </a:lnTo>
                  <a:lnTo>
                    <a:pt x="327" y="754"/>
                  </a:lnTo>
                  <a:lnTo>
                    <a:pt x="358" y="725"/>
                  </a:lnTo>
                  <a:lnTo>
                    <a:pt x="384" y="725"/>
                  </a:lnTo>
                  <a:lnTo>
                    <a:pt x="413" y="725"/>
                  </a:lnTo>
                  <a:lnTo>
                    <a:pt x="428" y="725"/>
                  </a:lnTo>
                  <a:lnTo>
                    <a:pt x="444" y="696"/>
                  </a:lnTo>
                  <a:lnTo>
                    <a:pt x="457" y="696"/>
                  </a:lnTo>
                  <a:lnTo>
                    <a:pt x="484" y="696"/>
                  </a:lnTo>
                  <a:lnTo>
                    <a:pt x="484" y="681"/>
                  </a:lnTo>
                  <a:lnTo>
                    <a:pt x="500" y="696"/>
                  </a:lnTo>
                  <a:lnTo>
                    <a:pt x="515" y="696"/>
                  </a:lnTo>
                  <a:lnTo>
                    <a:pt x="556" y="681"/>
                  </a:lnTo>
                  <a:lnTo>
                    <a:pt x="570" y="667"/>
                  </a:lnTo>
                  <a:lnTo>
                    <a:pt x="585" y="655"/>
                  </a:lnTo>
                  <a:lnTo>
                    <a:pt x="626" y="655"/>
                  </a:lnTo>
                  <a:lnTo>
                    <a:pt x="626" y="667"/>
                  </a:lnTo>
                  <a:lnTo>
                    <a:pt x="657" y="667"/>
                  </a:lnTo>
                  <a:lnTo>
                    <a:pt x="671" y="681"/>
                  </a:lnTo>
                  <a:lnTo>
                    <a:pt x="686" y="696"/>
                  </a:lnTo>
                  <a:lnTo>
                    <a:pt x="698" y="681"/>
                  </a:lnTo>
                  <a:lnTo>
                    <a:pt x="713" y="681"/>
                  </a:lnTo>
                  <a:lnTo>
                    <a:pt x="727" y="696"/>
                  </a:lnTo>
                  <a:lnTo>
                    <a:pt x="754" y="710"/>
                  </a:lnTo>
                  <a:lnTo>
                    <a:pt x="754" y="696"/>
                  </a:lnTo>
                  <a:lnTo>
                    <a:pt x="785" y="710"/>
                  </a:lnTo>
                  <a:lnTo>
                    <a:pt x="785" y="725"/>
                  </a:lnTo>
                  <a:lnTo>
                    <a:pt x="785" y="739"/>
                  </a:lnTo>
                  <a:lnTo>
                    <a:pt x="799" y="739"/>
                  </a:lnTo>
                  <a:lnTo>
                    <a:pt x="799" y="768"/>
                  </a:lnTo>
                  <a:lnTo>
                    <a:pt x="799" y="795"/>
                  </a:lnTo>
                  <a:lnTo>
                    <a:pt x="799" y="811"/>
                  </a:lnTo>
                  <a:lnTo>
                    <a:pt x="812" y="811"/>
                  </a:lnTo>
                  <a:lnTo>
                    <a:pt x="826" y="811"/>
                  </a:lnTo>
                  <a:lnTo>
                    <a:pt x="841" y="840"/>
                  </a:lnTo>
                  <a:lnTo>
                    <a:pt x="841" y="869"/>
                  </a:lnTo>
                  <a:lnTo>
                    <a:pt x="857" y="869"/>
                  </a:lnTo>
                  <a:lnTo>
                    <a:pt x="870" y="869"/>
                  </a:lnTo>
                  <a:lnTo>
                    <a:pt x="870" y="880"/>
                  </a:lnTo>
                  <a:lnTo>
                    <a:pt x="870" y="896"/>
                  </a:lnTo>
                  <a:lnTo>
                    <a:pt x="884" y="911"/>
                  </a:lnTo>
                  <a:lnTo>
                    <a:pt x="899" y="925"/>
                  </a:lnTo>
                  <a:lnTo>
                    <a:pt x="913" y="940"/>
                  </a:lnTo>
                  <a:lnTo>
                    <a:pt x="913" y="95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1" name="Freeform 1137">
              <a:extLst>
                <a:ext uri="{FF2B5EF4-FFF2-40B4-BE49-F238E27FC236}">
                  <a16:creationId xmlns:a16="http://schemas.microsoft.com/office/drawing/2014/main" id="{2978D62E-1A0F-FC8C-853C-3E1007E7EF8B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4720986" y="4187447"/>
              <a:ext cx="910431" cy="377389"/>
            </a:xfrm>
            <a:custGeom>
              <a:avLst/>
              <a:gdLst>
                <a:gd name="T0" fmla="*/ 852073 w 834"/>
                <a:gd name="T1" fmla="*/ 362539 h 386"/>
                <a:gd name="T2" fmla="*/ 833190 w 834"/>
                <a:gd name="T3" fmla="*/ 362539 h 386"/>
                <a:gd name="T4" fmla="*/ 783624 w 834"/>
                <a:gd name="T5" fmla="*/ 362539 h 386"/>
                <a:gd name="T6" fmla="*/ 730516 w 834"/>
                <a:gd name="T7" fmla="*/ 362539 h 386"/>
                <a:gd name="T8" fmla="*/ 698652 w 834"/>
                <a:gd name="T9" fmla="*/ 393191 h 386"/>
                <a:gd name="T10" fmla="*/ 645545 w 834"/>
                <a:gd name="T11" fmla="*/ 407988 h 386"/>
                <a:gd name="T12" fmla="*/ 595979 w 834"/>
                <a:gd name="T13" fmla="*/ 393191 h 386"/>
                <a:gd name="T14" fmla="*/ 561754 w 834"/>
                <a:gd name="T15" fmla="*/ 393191 h 386"/>
                <a:gd name="T16" fmla="*/ 492125 w 834"/>
                <a:gd name="T17" fmla="*/ 362539 h 386"/>
                <a:gd name="T18" fmla="*/ 426036 w 834"/>
                <a:gd name="T19" fmla="*/ 362539 h 386"/>
                <a:gd name="T20" fmla="*/ 374109 w 834"/>
                <a:gd name="T21" fmla="*/ 331887 h 386"/>
                <a:gd name="T22" fmla="*/ 338705 w 834"/>
                <a:gd name="T23" fmla="*/ 286437 h 386"/>
                <a:gd name="T24" fmla="*/ 272616 w 834"/>
                <a:gd name="T25" fmla="*/ 286437 h 386"/>
                <a:gd name="T26" fmla="*/ 220689 w 834"/>
                <a:gd name="T27" fmla="*/ 272697 h 386"/>
                <a:gd name="T28" fmla="*/ 169942 w 834"/>
                <a:gd name="T29" fmla="*/ 303349 h 386"/>
                <a:gd name="T30" fmla="*/ 151060 w 834"/>
                <a:gd name="T31" fmla="*/ 272697 h 386"/>
                <a:gd name="T32" fmla="*/ 50747 w 834"/>
                <a:gd name="T33" fmla="*/ 257899 h 386"/>
                <a:gd name="T34" fmla="*/ 16522 w 834"/>
                <a:gd name="T35" fmla="*/ 227247 h 386"/>
                <a:gd name="T36" fmla="*/ 16522 w 834"/>
                <a:gd name="T37" fmla="*/ 196595 h 386"/>
                <a:gd name="T38" fmla="*/ 50747 w 834"/>
                <a:gd name="T39" fmla="*/ 165943 h 386"/>
                <a:gd name="T40" fmla="*/ 101493 w 834"/>
                <a:gd name="T41" fmla="*/ 196595 h 386"/>
                <a:gd name="T42" fmla="*/ 151060 w 834"/>
                <a:gd name="T43" fmla="*/ 196595 h 386"/>
                <a:gd name="T44" fmla="*/ 201807 w 834"/>
                <a:gd name="T45" fmla="*/ 196595 h 386"/>
                <a:gd name="T46" fmla="*/ 254914 w 834"/>
                <a:gd name="T47" fmla="*/ 179684 h 386"/>
                <a:gd name="T48" fmla="*/ 304480 w 834"/>
                <a:gd name="T49" fmla="*/ 196595 h 386"/>
                <a:gd name="T50" fmla="*/ 374109 w 834"/>
                <a:gd name="T51" fmla="*/ 179684 h 386"/>
                <a:gd name="T52" fmla="*/ 410694 w 834"/>
                <a:gd name="T53" fmla="*/ 179684 h 386"/>
                <a:gd name="T54" fmla="*/ 457900 w 834"/>
                <a:gd name="T55" fmla="*/ 211393 h 386"/>
                <a:gd name="T56" fmla="*/ 476783 w 834"/>
                <a:gd name="T57" fmla="*/ 227247 h 386"/>
                <a:gd name="T58" fmla="*/ 492125 w 834"/>
                <a:gd name="T59" fmla="*/ 196595 h 386"/>
                <a:gd name="T60" fmla="*/ 476783 w 834"/>
                <a:gd name="T61" fmla="*/ 151146 h 386"/>
                <a:gd name="T62" fmla="*/ 457900 w 834"/>
                <a:gd name="T63" fmla="*/ 89842 h 386"/>
                <a:gd name="T64" fmla="*/ 542872 w 834"/>
                <a:gd name="T65" fmla="*/ 59190 h 386"/>
                <a:gd name="T66" fmla="*/ 577096 w 834"/>
                <a:gd name="T67" fmla="*/ 44392 h 386"/>
                <a:gd name="T68" fmla="*/ 611321 w 834"/>
                <a:gd name="T69" fmla="*/ 30652 h 386"/>
                <a:gd name="T70" fmla="*/ 698652 w 834"/>
                <a:gd name="T71" fmla="*/ 44392 h 386"/>
                <a:gd name="T72" fmla="*/ 713994 w 834"/>
                <a:gd name="T73" fmla="*/ 0 h 386"/>
                <a:gd name="T74" fmla="*/ 783624 w 834"/>
                <a:gd name="T75" fmla="*/ 0 h 386"/>
                <a:gd name="T76" fmla="*/ 833190 w 834"/>
                <a:gd name="T77" fmla="*/ 13741 h 386"/>
                <a:gd name="T78" fmla="*/ 902819 w 834"/>
                <a:gd name="T79" fmla="*/ 30652 h 386"/>
                <a:gd name="T80" fmla="*/ 937044 w 834"/>
                <a:gd name="T81" fmla="*/ 59190 h 386"/>
                <a:gd name="T82" fmla="*/ 984250 w 834"/>
                <a:gd name="T83" fmla="*/ 73987 h 386"/>
                <a:gd name="T84" fmla="*/ 971268 w 834"/>
                <a:gd name="T85" fmla="*/ 120494 h 386"/>
                <a:gd name="T86" fmla="*/ 971268 w 834"/>
                <a:gd name="T87" fmla="*/ 196595 h 386"/>
                <a:gd name="T88" fmla="*/ 952386 w 834"/>
                <a:gd name="T89" fmla="*/ 196595 h 386"/>
                <a:gd name="T90" fmla="*/ 918161 w 834"/>
                <a:gd name="T91" fmla="*/ 211393 h 386"/>
                <a:gd name="T92" fmla="*/ 937044 w 834"/>
                <a:gd name="T93" fmla="*/ 257899 h 386"/>
                <a:gd name="T94" fmla="*/ 902819 w 834"/>
                <a:gd name="T95" fmla="*/ 317089 h 386"/>
                <a:gd name="T96" fmla="*/ 867415 w 834"/>
                <a:gd name="T97" fmla="*/ 362539 h 386"/>
                <a:gd name="T98" fmla="*/ 867415 w 834"/>
                <a:gd name="T99" fmla="*/ 347741 h 3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34" h="386">
                  <a:moveTo>
                    <a:pt x="735" y="329"/>
                  </a:moveTo>
                  <a:lnTo>
                    <a:pt x="735" y="343"/>
                  </a:lnTo>
                  <a:lnTo>
                    <a:pt x="722" y="343"/>
                  </a:lnTo>
                  <a:lnTo>
                    <a:pt x="722" y="359"/>
                  </a:lnTo>
                  <a:lnTo>
                    <a:pt x="706" y="359"/>
                  </a:lnTo>
                  <a:lnTo>
                    <a:pt x="706" y="343"/>
                  </a:lnTo>
                  <a:lnTo>
                    <a:pt x="693" y="343"/>
                  </a:lnTo>
                  <a:lnTo>
                    <a:pt x="677" y="343"/>
                  </a:lnTo>
                  <a:lnTo>
                    <a:pt x="664" y="343"/>
                  </a:lnTo>
                  <a:lnTo>
                    <a:pt x="648" y="343"/>
                  </a:lnTo>
                  <a:lnTo>
                    <a:pt x="635" y="343"/>
                  </a:lnTo>
                  <a:lnTo>
                    <a:pt x="619" y="343"/>
                  </a:lnTo>
                  <a:lnTo>
                    <a:pt x="605" y="343"/>
                  </a:lnTo>
                  <a:lnTo>
                    <a:pt x="605" y="359"/>
                  </a:lnTo>
                  <a:lnTo>
                    <a:pt x="592" y="372"/>
                  </a:lnTo>
                  <a:lnTo>
                    <a:pt x="576" y="372"/>
                  </a:lnTo>
                  <a:lnTo>
                    <a:pt x="561" y="372"/>
                  </a:lnTo>
                  <a:lnTo>
                    <a:pt x="547" y="386"/>
                  </a:lnTo>
                  <a:lnTo>
                    <a:pt x="534" y="386"/>
                  </a:lnTo>
                  <a:lnTo>
                    <a:pt x="518" y="372"/>
                  </a:lnTo>
                  <a:lnTo>
                    <a:pt x="505" y="372"/>
                  </a:lnTo>
                  <a:lnTo>
                    <a:pt x="489" y="372"/>
                  </a:lnTo>
                  <a:lnTo>
                    <a:pt x="476" y="359"/>
                  </a:lnTo>
                  <a:lnTo>
                    <a:pt x="476" y="372"/>
                  </a:lnTo>
                  <a:lnTo>
                    <a:pt x="446" y="359"/>
                  </a:lnTo>
                  <a:lnTo>
                    <a:pt x="433" y="359"/>
                  </a:lnTo>
                  <a:lnTo>
                    <a:pt x="417" y="343"/>
                  </a:lnTo>
                  <a:lnTo>
                    <a:pt x="388" y="343"/>
                  </a:lnTo>
                  <a:lnTo>
                    <a:pt x="375" y="343"/>
                  </a:lnTo>
                  <a:lnTo>
                    <a:pt x="361" y="343"/>
                  </a:lnTo>
                  <a:lnTo>
                    <a:pt x="348" y="343"/>
                  </a:lnTo>
                  <a:lnTo>
                    <a:pt x="332" y="329"/>
                  </a:lnTo>
                  <a:lnTo>
                    <a:pt x="317" y="314"/>
                  </a:lnTo>
                  <a:lnTo>
                    <a:pt x="317" y="300"/>
                  </a:lnTo>
                  <a:lnTo>
                    <a:pt x="303" y="287"/>
                  </a:lnTo>
                  <a:lnTo>
                    <a:pt x="287" y="271"/>
                  </a:lnTo>
                  <a:lnTo>
                    <a:pt x="258" y="271"/>
                  </a:lnTo>
                  <a:lnTo>
                    <a:pt x="245" y="271"/>
                  </a:lnTo>
                  <a:lnTo>
                    <a:pt x="231" y="271"/>
                  </a:lnTo>
                  <a:lnTo>
                    <a:pt x="216" y="271"/>
                  </a:lnTo>
                  <a:lnTo>
                    <a:pt x="200" y="258"/>
                  </a:lnTo>
                  <a:lnTo>
                    <a:pt x="187" y="258"/>
                  </a:lnTo>
                  <a:lnTo>
                    <a:pt x="187" y="271"/>
                  </a:lnTo>
                  <a:lnTo>
                    <a:pt x="159" y="287"/>
                  </a:lnTo>
                  <a:lnTo>
                    <a:pt x="144" y="287"/>
                  </a:lnTo>
                  <a:lnTo>
                    <a:pt x="128" y="287"/>
                  </a:lnTo>
                  <a:lnTo>
                    <a:pt x="128" y="271"/>
                  </a:lnTo>
                  <a:lnTo>
                    <a:pt x="128" y="258"/>
                  </a:lnTo>
                  <a:lnTo>
                    <a:pt x="115" y="258"/>
                  </a:lnTo>
                  <a:lnTo>
                    <a:pt x="59" y="258"/>
                  </a:lnTo>
                  <a:lnTo>
                    <a:pt x="43" y="244"/>
                  </a:lnTo>
                  <a:lnTo>
                    <a:pt x="29" y="229"/>
                  </a:lnTo>
                  <a:lnTo>
                    <a:pt x="14" y="229"/>
                  </a:lnTo>
                  <a:lnTo>
                    <a:pt x="14" y="215"/>
                  </a:lnTo>
                  <a:lnTo>
                    <a:pt x="0" y="215"/>
                  </a:lnTo>
                  <a:lnTo>
                    <a:pt x="0" y="200"/>
                  </a:lnTo>
                  <a:lnTo>
                    <a:pt x="14" y="186"/>
                  </a:lnTo>
                  <a:lnTo>
                    <a:pt x="14" y="170"/>
                  </a:lnTo>
                  <a:lnTo>
                    <a:pt x="29" y="157"/>
                  </a:lnTo>
                  <a:lnTo>
                    <a:pt x="43" y="157"/>
                  </a:lnTo>
                  <a:lnTo>
                    <a:pt x="59" y="170"/>
                  </a:lnTo>
                  <a:lnTo>
                    <a:pt x="72" y="186"/>
                  </a:lnTo>
                  <a:lnTo>
                    <a:pt x="86" y="186"/>
                  </a:lnTo>
                  <a:lnTo>
                    <a:pt x="99" y="200"/>
                  </a:lnTo>
                  <a:lnTo>
                    <a:pt x="115" y="186"/>
                  </a:lnTo>
                  <a:lnTo>
                    <a:pt x="128" y="186"/>
                  </a:lnTo>
                  <a:lnTo>
                    <a:pt x="144" y="157"/>
                  </a:lnTo>
                  <a:lnTo>
                    <a:pt x="171" y="170"/>
                  </a:lnTo>
                  <a:lnTo>
                    <a:pt x="171" y="186"/>
                  </a:lnTo>
                  <a:lnTo>
                    <a:pt x="187" y="186"/>
                  </a:lnTo>
                  <a:lnTo>
                    <a:pt x="200" y="186"/>
                  </a:lnTo>
                  <a:lnTo>
                    <a:pt x="216" y="170"/>
                  </a:lnTo>
                  <a:lnTo>
                    <a:pt x="231" y="186"/>
                  </a:lnTo>
                  <a:lnTo>
                    <a:pt x="245" y="186"/>
                  </a:lnTo>
                  <a:lnTo>
                    <a:pt x="258" y="186"/>
                  </a:lnTo>
                  <a:lnTo>
                    <a:pt x="274" y="170"/>
                  </a:lnTo>
                  <a:lnTo>
                    <a:pt x="287" y="170"/>
                  </a:lnTo>
                  <a:lnTo>
                    <a:pt x="317" y="170"/>
                  </a:lnTo>
                  <a:lnTo>
                    <a:pt x="332" y="170"/>
                  </a:lnTo>
                  <a:lnTo>
                    <a:pt x="348" y="186"/>
                  </a:lnTo>
                  <a:lnTo>
                    <a:pt x="348" y="170"/>
                  </a:lnTo>
                  <a:lnTo>
                    <a:pt x="361" y="170"/>
                  </a:lnTo>
                  <a:lnTo>
                    <a:pt x="388" y="186"/>
                  </a:lnTo>
                  <a:lnTo>
                    <a:pt x="388" y="200"/>
                  </a:lnTo>
                  <a:lnTo>
                    <a:pt x="388" y="215"/>
                  </a:lnTo>
                  <a:lnTo>
                    <a:pt x="404" y="229"/>
                  </a:lnTo>
                  <a:lnTo>
                    <a:pt x="404" y="215"/>
                  </a:lnTo>
                  <a:lnTo>
                    <a:pt x="417" y="215"/>
                  </a:lnTo>
                  <a:lnTo>
                    <a:pt x="417" y="200"/>
                  </a:lnTo>
                  <a:lnTo>
                    <a:pt x="417" y="186"/>
                  </a:lnTo>
                  <a:lnTo>
                    <a:pt x="404" y="170"/>
                  </a:lnTo>
                  <a:lnTo>
                    <a:pt x="404" y="157"/>
                  </a:lnTo>
                  <a:lnTo>
                    <a:pt x="404" y="143"/>
                  </a:lnTo>
                  <a:lnTo>
                    <a:pt x="388" y="128"/>
                  </a:lnTo>
                  <a:lnTo>
                    <a:pt x="388" y="114"/>
                  </a:lnTo>
                  <a:lnTo>
                    <a:pt x="388" y="85"/>
                  </a:lnTo>
                  <a:lnTo>
                    <a:pt x="433" y="85"/>
                  </a:lnTo>
                  <a:lnTo>
                    <a:pt x="446" y="70"/>
                  </a:lnTo>
                  <a:lnTo>
                    <a:pt x="460" y="56"/>
                  </a:lnTo>
                  <a:lnTo>
                    <a:pt x="460" y="42"/>
                  </a:lnTo>
                  <a:lnTo>
                    <a:pt x="476" y="42"/>
                  </a:lnTo>
                  <a:lnTo>
                    <a:pt x="489" y="42"/>
                  </a:lnTo>
                  <a:lnTo>
                    <a:pt x="505" y="42"/>
                  </a:lnTo>
                  <a:lnTo>
                    <a:pt x="505" y="29"/>
                  </a:lnTo>
                  <a:lnTo>
                    <a:pt x="518" y="29"/>
                  </a:lnTo>
                  <a:lnTo>
                    <a:pt x="534" y="42"/>
                  </a:lnTo>
                  <a:lnTo>
                    <a:pt x="561" y="42"/>
                  </a:lnTo>
                  <a:lnTo>
                    <a:pt x="592" y="42"/>
                  </a:lnTo>
                  <a:lnTo>
                    <a:pt x="605" y="29"/>
                  </a:lnTo>
                  <a:lnTo>
                    <a:pt x="605" y="13"/>
                  </a:lnTo>
                  <a:lnTo>
                    <a:pt x="605" y="0"/>
                  </a:lnTo>
                  <a:lnTo>
                    <a:pt x="619" y="0"/>
                  </a:lnTo>
                  <a:lnTo>
                    <a:pt x="648" y="0"/>
                  </a:lnTo>
                  <a:lnTo>
                    <a:pt x="664" y="0"/>
                  </a:lnTo>
                  <a:lnTo>
                    <a:pt x="677" y="0"/>
                  </a:lnTo>
                  <a:lnTo>
                    <a:pt x="693" y="13"/>
                  </a:lnTo>
                  <a:lnTo>
                    <a:pt x="706" y="13"/>
                  </a:lnTo>
                  <a:lnTo>
                    <a:pt x="735" y="13"/>
                  </a:lnTo>
                  <a:lnTo>
                    <a:pt x="751" y="29"/>
                  </a:lnTo>
                  <a:lnTo>
                    <a:pt x="765" y="29"/>
                  </a:lnTo>
                  <a:lnTo>
                    <a:pt x="765" y="42"/>
                  </a:lnTo>
                  <a:lnTo>
                    <a:pt x="778" y="56"/>
                  </a:lnTo>
                  <a:lnTo>
                    <a:pt x="794" y="56"/>
                  </a:lnTo>
                  <a:lnTo>
                    <a:pt x="807" y="56"/>
                  </a:lnTo>
                  <a:lnTo>
                    <a:pt x="823" y="56"/>
                  </a:lnTo>
                  <a:lnTo>
                    <a:pt x="834" y="70"/>
                  </a:lnTo>
                  <a:lnTo>
                    <a:pt x="823" y="85"/>
                  </a:lnTo>
                  <a:lnTo>
                    <a:pt x="834" y="114"/>
                  </a:lnTo>
                  <a:lnTo>
                    <a:pt x="823" y="114"/>
                  </a:lnTo>
                  <a:lnTo>
                    <a:pt x="834" y="143"/>
                  </a:lnTo>
                  <a:lnTo>
                    <a:pt x="834" y="170"/>
                  </a:lnTo>
                  <a:lnTo>
                    <a:pt x="823" y="186"/>
                  </a:lnTo>
                  <a:lnTo>
                    <a:pt x="823" y="200"/>
                  </a:lnTo>
                  <a:lnTo>
                    <a:pt x="807" y="200"/>
                  </a:lnTo>
                  <a:lnTo>
                    <a:pt x="807" y="186"/>
                  </a:lnTo>
                  <a:lnTo>
                    <a:pt x="794" y="186"/>
                  </a:lnTo>
                  <a:lnTo>
                    <a:pt x="778" y="186"/>
                  </a:lnTo>
                  <a:lnTo>
                    <a:pt x="778" y="200"/>
                  </a:lnTo>
                  <a:lnTo>
                    <a:pt x="794" y="215"/>
                  </a:lnTo>
                  <a:lnTo>
                    <a:pt x="794" y="229"/>
                  </a:lnTo>
                  <a:lnTo>
                    <a:pt x="794" y="244"/>
                  </a:lnTo>
                  <a:lnTo>
                    <a:pt x="778" y="244"/>
                  </a:lnTo>
                  <a:lnTo>
                    <a:pt x="778" y="271"/>
                  </a:lnTo>
                  <a:lnTo>
                    <a:pt x="765" y="300"/>
                  </a:lnTo>
                  <a:lnTo>
                    <a:pt x="751" y="300"/>
                  </a:lnTo>
                  <a:lnTo>
                    <a:pt x="735" y="329"/>
                  </a:lnTo>
                  <a:lnTo>
                    <a:pt x="735" y="343"/>
                  </a:lnTo>
                  <a:lnTo>
                    <a:pt x="735" y="3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2" name="Freeform 1138">
              <a:extLst>
                <a:ext uri="{FF2B5EF4-FFF2-40B4-BE49-F238E27FC236}">
                  <a16:creationId xmlns:a16="http://schemas.microsoft.com/office/drawing/2014/main" id="{233F89EF-D94D-CADE-8B23-00E9FBA2E375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4067533" y="3648531"/>
              <a:ext cx="359767" cy="340678"/>
            </a:xfrm>
            <a:custGeom>
              <a:avLst/>
              <a:gdLst>
                <a:gd name="T0" fmla="*/ 354964 w 332"/>
                <a:gd name="T1" fmla="*/ 61917 h 345"/>
                <a:gd name="T2" fmla="*/ 320990 w 332"/>
                <a:gd name="T3" fmla="*/ 30959 h 345"/>
                <a:gd name="T4" fmla="*/ 289360 w 332"/>
                <a:gd name="T5" fmla="*/ 44837 h 345"/>
                <a:gd name="T6" fmla="*/ 270616 w 332"/>
                <a:gd name="T7" fmla="*/ 30959 h 345"/>
                <a:gd name="T8" fmla="*/ 205012 w 332"/>
                <a:gd name="T9" fmla="*/ 13878 h 345"/>
                <a:gd name="T10" fmla="*/ 186268 w 332"/>
                <a:gd name="T11" fmla="*/ 44837 h 345"/>
                <a:gd name="T12" fmla="*/ 134722 w 332"/>
                <a:gd name="T13" fmla="*/ 44837 h 345"/>
                <a:gd name="T14" fmla="*/ 118321 w 332"/>
                <a:gd name="T15" fmla="*/ 30959 h 345"/>
                <a:gd name="T16" fmla="*/ 84348 w 332"/>
                <a:gd name="T17" fmla="*/ 13878 h 345"/>
                <a:gd name="T18" fmla="*/ 65604 w 332"/>
                <a:gd name="T19" fmla="*/ 0 h 345"/>
                <a:gd name="T20" fmla="*/ 31630 w 332"/>
                <a:gd name="T21" fmla="*/ 0 h 345"/>
                <a:gd name="T22" fmla="*/ 0 w 332"/>
                <a:gd name="T23" fmla="*/ 30959 h 345"/>
                <a:gd name="T24" fmla="*/ 0 w 332"/>
                <a:gd name="T25" fmla="*/ 61917 h 345"/>
                <a:gd name="T26" fmla="*/ 18744 w 332"/>
                <a:gd name="T27" fmla="*/ 90741 h 345"/>
                <a:gd name="T28" fmla="*/ 31630 w 332"/>
                <a:gd name="T29" fmla="*/ 107821 h 345"/>
                <a:gd name="T30" fmla="*/ 50374 w 332"/>
                <a:gd name="T31" fmla="*/ 121699 h 345"/>
                <a:gd name="T32" fmla="*/ 65604 w 332"/>
                <a:gd name="T33" fmla="*/ 136645 h 345"/>
                <a:gd name="T34" fmla="*/ 84348 w 332"/>
                <a:gd name="T35" fmla="*/ 152658 h 345"/>
                <a:gd name="T36" fmla="*/ 118321 w 332"/>
                <a:gd name="T37" fmla="*/ 181481 h 345"/>
                <a:gd name="T38" fmla="*/ 149952 w 332"/>
                <a:gd name="T39" fmla="*/ 181481 h 345"/>
                <a:gd name="T40" fmla="*/ 149952 w 332"/>
                <a:gd name="T41" fmla="*/ 229520 h 345"/>
                <a:gd name="T42" fmla="*/ 149952 w 332"/>
                <a:gd name="T43" fmla="*/ 260479 h 345"/>
                <a:gd name="T44" fmla="*/ 186268 w 332"/>
                <a:gd name="T45" fmla="*/ 260479 h 345"/>
                <a:gd name="T46" fmla="*/ 205012 w 332"/>
                <a:gd name="T47" fmla="*/ 244466 h 345"/>
                <a:gd name="T48" fmla="*/ 220241 w 332"/>
                <a:gd name="T49" fmla="*/ 275424 h 345"/>
                <a:gd name="T50" fmla="*/ 236642 w 332"/>
                <a:gd name="T51" fmla="*/ 306383 h 345"/>
                <a:gd name="T52" fmla="*/ 253043 w 332"/>
                <a:gd name="T53" fmla="*/ 320261 h 345"/>
                <a:gd name="T54" fmla="*/ 289360 w 332"/>
                <a:gd name="T55" fmla="*/ 351219 h 345"/>
                <a:gd name="T56" fmla="*/ 304589 w 332"/>
                <a:gd name="T57" fmla="*/ 351219 h 345"/>
                <a:gd name="T58" fmla="*/ 325676 w 332"/>
                <a:gd name="T59" fmla="*/ 349084 h 345"/>
                <a:gd name="T60" fmla="*/ 325676 w 332"/>
                <a:gd name="T61" fmla="*/ 306383 h 345"/>
                <a:gd name="T62" fmla="*/ 325676 w 332"/>
                <a:gd name="T63" fmla="*/ 275424 h 345"/>
                <a:gd name="T64" fmla="*/ 357307 w 332"/>
                <a:gd name="T65" fmla="*/ 244466 h 345"/>
                <a:gd name="T66" fmla="*/ 370193 w 332"/>
                <a:gd name="T67" fmla="*/ 229520 h 345"/>
                <a:gd name="T68" fmla="*/ 388937 w 332"/>
                <a:gd name="T69" fmla="*/ 212440 h 345"/>
                <a:gd name="T70" fmla="*/ 388937 w 332"/>
                <a:gd name="T71" fmla="*/ 181481 h 345"/>
                <a:gd name="T72" fmla="*/ 388937 w 332"/>
                <a:gd name="T73" fmla="*/ 152658 h 345"/>
                <a:gd name="T74" fmla="*/ 388937 w 332"/>
                <a:gd name="T75" fmla="*/ 121699 h 345"/>
                <a:gd name="T76" fmla="*/ 388937 w 332"/>
                <a:gd name="T77" fmla="*/ 90741 h 34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32" h="345">
                  <a:moveTo>
                    <a:pt x="332" y="85"/>
                  </a:moveTo>
                  <a:lnTo>
                    <a:pt x="303" y="58"/>
                  </a:lnTo>
                  <a:lnTo>
                    <a:pt x="289" y="42"/>
                  </a:lnTo>
                  <a:lnTo>
                    <a:pt x="274" y="29"/>
                  </a:lnTo>
                  <a:lnTo>
                    <a:pt x="260" y="29"/>
                  </a:lnTo>
                  <a:lnTo>
                    <a:pt x="247" y="42"/>
                  </a:lnTo>
                  <a:lnTo>
                    <a:pt x="231" y="42"/>
                  </a:lnTo>
                  <a:lnTo>
                    <a:pt x="231" y="29"/>
                  </a:lnTo>
                  <a:lnTo>
                    <a:pt x="188" y="13"/>
                  </a:lnTo>
                  <a:lnTo>
                    <a:pt x="175" y="13"/>
                  </a:lnTo>
                  <a:lnTo>
                    <a:pt x="159" y="29"/>
                  </a:lnTo>
                  <a:lnTo>
                    <a:pt x="159" y="42"/>
                  </a:lnTo>
                  <a:lnTo>
                    <a:pt x="128" y="42"/>
                  </a:lnTo>
                  <a:lnTo>
                    <a:pt x="115" y="42"/>
                  </a:lnTo>
                  <a:lnTo>
                    <a:pt x="101" y="42"/>
                  </a:lnTo>
                  <a:lnTo>
                    <a:pt x="101" y="29"/>
                  </a:lnTo>
                  <a:lnTo>
                    <a:pt x="88" y="13"/>
                  </a:lnTo>
                  <a:lnTo>
                    <a:pt x="72" y="13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3" y="13"/>
                  </a:lnTo>
                  <a:lnTo>
                    <a:pt x="27" y="0"/>
                  </a:lnTo>
                  <a:lnTo>
                    <a:pt x="27" y="13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16" y="85"/>
                  </a:lnTo>
                  <a:lnTo>
                    <a:pt x="16" y="101"/>
                  </a:lnTo>
                  <a:lnTo>
                    <a:pt x="27" y="101"/>
                  </a:lnTo>
                  <a:lnTo>
                    <a:pt x="43" y="101"/>
                  </a:lnTo>
                  <a:lnTo>
                    <a:pt x="43" y="114"/>
                  </a:lnTo>
                  <a:lnTo>
                    <a:pt x="43" y="128"/>
                  </a:lnTo>
                  <a:lnTo>
                    <a:pt x="56" y="128"/>
                  </a:lnTo>
                  <a:lnTo>
                    <a:pt x="72" y="128"/>
                  </a:lnTo>
                  <a:lnTo>
                    <a:pt x="72" y="143"/>
                  </a:lnTo>
                  <a:lnTo>
                    <a:pt x="88" y="170"/>
                  </a:lnTo>
                  <a:lnTo>
                    <a:pt x="101" y="170"/>
                  </a:lnTo>
                  <a:lnTo>
                    <a:pt x="115" y="170"/>
                  </a:lnTo>
                  <a:lnTo>
                    <a:pt x="128" y="170"/>
                  </a:lnTo>
                  <a:lnTo>
                    <a:pt x="128" y="199"/>
                  </a:lnTo>
                  <a:lnTo>
                    <a:pt x="128" y="215"/>
                  </a:lnTo>
                  <a:lnTo>
                    <a:pt x="115" y="229"/>
                  </a:lnTo>
                  <a:lnTo>
                    <a:pt x="128" y="244"/>
                  </a:lnTo>
                  <a:lnTo>
                    <a:pt x="144" y="244"/>
                  </a:lnTo>
                  <a:lnTo>
                    <a:pt x="159" y="244"/>
                  </a:lnTo>
                  <a:lnTo>
                    <a:pt x="159" y="229"/>
                  </a:lnTo>
                  <a:lnTo>
                    <a:pt x="175" y="229"/>
                  </a:lnTo>
                  <a:lnTo>
                    <a:pt x="175" y="244"/>
                  </a:lnTo>
                  <a:lnTo>
                    <a:pt x="188" y="258"/>
                  </a:lnTo>
                  <a:lnTo>
                    <a:pt x="188" y="273"/>
                  </a:lnTo>
                  <a:lnTo>
                    <a:pt x="202" y="287"/>
                  </a:lnTo>
                  <a:lnTo>
                    <a:pt x="202" y="300"/>
                  </a:lnTo>
                  <a:lnTo>
                    <a:pt x="216" y="300"/>
                  </a:lnTo>
                  <a:lnTo>
                    <a:pt x="231" y="316"/>
                  </a:lnTo>
                  <a:lnTo>
                    <a:pt x="247" y="329"/>
                  </a:lnTo>
                  <a:lnTo>
                    <a:pt x="247" y="345"/>
                  </a:lnTo>
                  <a:lnTo>
                    <a:pt x="260" y="329"/>
                  </a:lnTo>
                  <a:lnTo>
                    <a:pt x="274" y="329"/>
                  </a:lnTo>
                  <a:lnTo>
                    <a:pt x="278" y="327"/>
                  </a:lnTo>
                  <a:lnTo>
                    <a:pt x="283" y="302"/>
                  </a:lnTo>
                  <a:lnTo>
                    <a:pt x="278" y="287"/>
                  </a:lnTo>
                  <a:lnTo>
                    <a:pt x="278" y="273"/>
                  </a:lnTo>
                  <a:lnTo>
                    <a:pt x="278" y="258"/>
                  </a:lnTo>
                  <a:lnTo>
                    <a:pt x="291" y="244"/>
                  </a:lnTo>
                  <a:lnTo>
                    <a:pt x="305" y="229"/>
                  </a:lnTo>
                  <a:lnTo>
                    <a:pt x="316" y="229"/>
                  </a:lnTo>
                  <a:lnTo>
                    <a:pt x="316" y="215"/>
                  </a:lnTo>
                  <a:lnTo>
                    <a:pt x="316" y="199"/>
                  </a:lnTo>
                  <a:lnTo>
                    <a:pt x="332" y="199"/>
                  </a:lnTo>
                  <a:lnTo>
                    <a:pt x="332" y="186"/>
                  </a:lnTo>
                  <a:lnTo>
                    <a:pt x="332" y="170"/>
                  </a:lnTo>
                  <a:lnTo>
                    <a:pt x="316" y="170"/>
                  </a:lnTo>
                  <a:lnTo>
                    <a:pt x="332" y="143"/>
                  </a:lnTo>
                  <a:lnTo>
                    <a:pt x="332" y="128"/>
                  </a:lnTo>
                  <a:lnTo>
                    <a:pt x="332" y="114"/>
                  </a:lnTo>
                  <a:lnTo>
                    <a:pt x="332" y="101"/>
                  </a:lnTo>
                  <a:lnTo>
                    <a:pt x="332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3" name="Freeform 1139">
              <a:extLst>
                <a:ext uri="{FF2B5EF4-FFF2-40B4-BE49-F238E27FC236}">
                  <a16:creationId xmlns:a16="http://schemas.microsoft.com/office/drawing/2014/main" id="{A6554BA2-C6EF-50B6-D81F-657592F2EE2B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4243746" y="3398897"/>
              <a:ext cx="424378" cy="355362"/>
            </a:xfrm>
            <a:custGeom>
              <a:avLst/>
              <a:gdLst>
                <a:gd name="T0" fmla="*/ 407026 w 390"/>
                <a:gd name="T1" fmla="*/ 59927 h 359"/>
                <a:gd name="T2" fmla="*/ 390557 w 390"/>
                <a:gd name="T3" fmla="*/ 0 h 359"/>
                <a:gd name="T4" fmla="*/ 358795 w 390"/>
                <a:gd name="T5" fmla="*/ 13912 h 359"/>
                <a:gd name="T6" fmla="*/ 324680 w 390"/>
                <a:gd name="T7" fmla="*/ 13912 h 359"/>
                <a:gd name="T8" fmla="*/ 305858 w 390"/>
                <a:gd name="T9" fmla="*/ 13912 h 359"/>
                <a:gd name="T10" fmla="*/ 271743 w 390"/>
                <a:gd name="T11" fmla="*/ 13912 h 359"/>
                <a:gd name="T12" fmla="*/ 219982 w 390"/>
                <a:gd name="T13" fmla="*/ 47086 h 359"/>
                <a:gd name="T14" fmla="*/ 219982 w 390"/>
                <a:gd name="T15" fmla="*/ 77049 h 359"/>
                <a:gd name="T16" fmla="*/ 219982 w 390"/>
                <a:gd name="T17" fmla="*/ 108083 h 359"/>
                <a:gd name="T18" fmla="*/ 184691 w 390"/>
                <a:gd name="T19" fmla="*/ 168010 h 359"/>
                <a:gd name="T20" fmla="*/ 152929 w 390"/>
                <a:gd name="T21" fmla="*/ 168010 h 359"/>
                <a:gd name="T22" fmla="*/ 169398 w 390"/>
                <a:gd name="T23" fmla="*/ 121994 h 359"/>
                <a:gd name="T24" fmla="*/ 169398 w 390"/>
                <a:gd name="T25" fmla="*/ 108083 h 359"/>
                <a:gd name="T26" fmla="*/ 184691 w 390"/>
                <a:gd name="T27" fmla="*/ 77049 h 359"/>
                <a:gd name="T28" fmla="*/ 135283 w 390"/>
                <a:gd name="T29" fmla="*/ 59927 h 359"/>
                <a:gd name="T30" fmla="*/ 135283 w 390"/>
                <a:gd name="T31" fmla="*/ 59927 h 359"/>
                <a:gd name="T32" fmla="*/ 118814 w 390"/>
                <a:gd name="T33" fmla="*/ 121994 h 359"/>
                <a:gd name="T34" fmla="*/ 101168 w 390"/>
                <a:gd name="T35" fmla="*/ 153028 h 359"/>
                <a:gd name="T36" fmla="*/ 84699 w 390"/>
                <a:gd name="T37" fmla="*/ 168010 h 359"/>
                <a:gd name="T38" fmla="*/ 34115 w 390"/>
                <a:gd name="T39" fmla="*/ 184062 h 359"/>
                <a:gd name="T40" fmla="*/ 50584 w 390"/>
                <a:gd name="T41" fmla="*/ 216165 h 359"/>
                <a:gd name="T42" fmla="*/ 18822 w 390"/>
                <a:gd name="T43" fmla="*/ 245059 h 359"/>
                <a:gd name="T44" fmla="*/ 0 w 390"/>
                <a:gd name="T45" fmla="*/ 216165 h 359"/>
                <a:gd name="T46" fmla="*/ 0 w 390"/>
                <a:gd name="T47" fmla="*/ 245059 h 359"/>
                <a:gd name="T48" fmla="*/ 18822 w 390"/>
                <a:gd name="T49" fmla="*/ 276092 h 359"/>
                <a:gd name="T50" fmla="*/ 84699 w 390"/>
                <a:gd name="T51" fmla="*/ 307126 h 359"/>
                <a:gd name="T52" fmla="*/ 101168 w 390"/>
                <a:gd name="T53" fmla="*/ 321038 h 359"/>
                <a:gd name="T54" fmla="*/ 135283 w 390"/>
                <a:gd name="T55" fmla="*/ 307126 h 359"/>
                <a:gd name="T56" fmla="*/ 169398 w 390"/>
                <a:gd name="T57" fmla="*/ 338160 h 359"/>
                <a:gd name="T58" fmla="*/ 203513 w 390"/>
                <a:gd name="T59" fmla="*/ 384175 h 359"/>
                <a:gd name="T60" fmla="*/ 237628 w 390"/>
                <a:gd name="T61" fmla="*/ 352071 h 359"/>
                <a:gd name="T62" fmla="*/ 237628 w 390"/>
                <a:gd name="T63" fmla="*/ 307126 h 359"/>
                <a:gd name="T64" fmla="*/ 271743 w 390"/>
                <a:gd name="T65" fmla="*/ 276092 h 359"/>
                <a:gd name="T66" fmla="*/ 339973 w 390"/>
                <a:gd name="T67" fmla="*/ 276092 h 359"/>
                <a:gd name="T68" fmla="*/ 374088 w 390"/>
                <a:gd name="T69" fmla="*/ 276092 h 359"/>
                <a:gd name="T70" fmla="*/ 407026 w 390"/>
                <a:gd name="T71" fmla="*/ 276092 h 359"/>
                <a:gd name="T72" fmla="*/ 422319 w 390"/>
                <a:gd name="T73" fmla="*/ 216165 h 359"/>
                <a:gd name="T74" fmla="*/ 422319 w 390"/>
                <a:gd name="T75" fmla="*/ 184062 h 359"/>
                <a:gd name="T76" fmla="*/ 422319 w 390"/>
                <a:gd name="T77" fmla="*/ 139116 h 359"/>
                <a:gd name="T78" fmla="*/ 441141 w 390"/>
                <a:gd name="T79" fmla="*/ 121994 h 359"/>
                <a:gd name="T80" fmla="*/ 441141 w 390"/>
                <a:gd name="T81" fmla="*/ 90961 h 359"/>
                <a:gd name="T82" fmla="*/ 458787 w 390"/>
                <a:gd name="T83" fmla="*/ 59927 h 359"/>
                <a:gd name="T84" fmla="*/ 422319 w 390"/>
                <a:gd name="T85" fmla="*/ 59927 h 35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59">
                  <a:moveTo>
                    <a:pt x="359" y="56"/>
                  </a:moveTo>
                  <a:lnTo>
                    <a:pt x="346" y="56"/>
                  </a:lnTo>
                  <a:lnTo>
                    <a:pt x="346" y="0"/>
                  </a:lnTo>
                  <a:lnTo>
                    <a:pt x="332" y="0"/>
                  </a:lnTo>
                  <a:lnTo>
                    <a:pt x="318" y="0"/>
                  </a:lnTo>
                  <a:lnTo>
                    <a:pt x="305" y="13"/>
                  </a:lnTo>
                  <a:lnTo>
                    <a:pt x="276" y="29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0" y="13"/>
                  </a:lnTo>
                  <a:lnTo>
                    <a:pt x="245" y="13"/>
                  </a:lnTo>
                  <a:lnTo>
                    <a:pt x="231" y="13"/>
                  </a:lnTo>
                  <a:lnTo>
                    <a:pt x="202" y="29"/>
                  </a:lnTo>
                  <a:lnTo>
                    <a:pt x="187" y="44"/>
                  </a:lnTo>
                  <a:lnTo>
                    <a:pt x="187" y="56"/>
                  </a:lnTo>
                  <a:lnTo>
                    <a:pt x="187" y="72"/>
                  </a:lnTo>
                  <a:lnTo>
                    <a:pt x="187" y="85"/>
                  </a:lnTo>
                  <a:lnTo>
                    <a:pt x="187" y="101"/>
                  </a:lnTo>
                  <a:lnTo>
                    <a:pt x="187" y="130"/>
                  </a:lnTo>
                  <a:lnTo>
                    <a:pt x="157" y="157"/>
                  </a:lnTo>
                  <a:lnTo>
                    <a:pt x="144" y="157"/>
                  </a:lnTo>
                  <a:lnTo>
                    <a:pt x="130" y="157"/>
                  </a:lnTo>
                  <a:lnTo>
                    <a:pt x="130" y="130"/>
                  </a:lnTo>
                  <a:lnTo>
                    <a:pt x="144" y="114"/>
                  </a:lnTo>
                  <a:lnTo>
                    <a:pt x="130" y="114"/>
                  </a:lnTo>
                  <a:lnTo>
                    <a:pt x="144" y="101"/>
                  </a:lnTo>
                  <a:lnTo>
                    <a:pt x="157" y="85"/>
                  </a:lnTo>
                  <a:lnTo>
                    <a:pt x="157" y="72"/>
                  </a:lnTo>
                  <a:lnTo>
                    <a:pt x="144" y="56"/>
                  </a:lnTo>
                  <a:lnTo>
                    <a:pt x="115" y="56"/>
                  </a:lnTo>
                  <a:lnTo>
                    <a:pt x="115" y="44"/>
                  </a:lnTo>
                  <a:lnTo>
                    <a:pt x="115" y="56"/>
                  </a:lnTo>
                  <a:lnTo>
                    <a:pt x="101" y="85"/>
                  </a:lnTo>
                  <a:lnTo>
                    <a:pt x="101" y="114"/>
                  </a:lnTo>
                  <a:lnTo>
                    <a:pt x="86" y="130"/>
                  </a:lnTo>
                  <a:lnTo>
                    <a:pt x="86" y="143"/>
                  </a:lnTo>
                  <a:lnTo>
                    <a:pt x="72" y="143"/>
                  </a:lnTo>
                  <a:lnTo>
                    <a:pt x="72" y="157"/>
                  </a:lnTo>
                  <a:lnTo>
                    <a:pt x="57" y="172"/>
                  </a:lnTo>
                  <a:lnTo>
                    <a:pt x="29" y="172"/>
                  </a:lnTo>
                  <a:lnTo>
                    <a:pt x="29" y="202"/>
                  </a:lnTo>
                  <a:lnTo>
                    <a:pt x="43" y="202"/>
                  </a:lnTo>
                  <a:lnTo>
                    <a:pt x="43" y="215"/>
                  </a:lnTo>
                  <a:lnTo>
                    <a:pt x="16" y="229"/>
                  </a:lnTo>
                  <a:lnTo>
                    <a:pt x="16" y="202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0" y="258"/>
                  </a:lnTo>
                  <a:lnTo>
                    <a:pt x="16" y="258"/>
                  </a:lnTo>
                  <a:lnTo>
                    <a:pt x="29" y="273"/>
                  </a:lnTo>
                  <a:lnTo>
                    <a:pt x="72" y="287"/>
                  </a:lnTo>
                  <a:lnTo>
                    <a:pt x="72" y="300"/>
                  </a:lnTo>
                  <a:lnTo>
                    <a:pt x="86" y="300"/>
                  </a:lnTo>
                  <a:lnTo>
                    <a:pt x="101" y="287"/>
                  </a:lnTo>
                  <a:lnTo>
                    <a:pt x="115" y="287"/>
                  </a:lnTo>
                  <a:lnTo>
                    <a:pt x="130" y="300"/>
                  </a:lnTo>
                  <a:lnTo>
                    <a:pt x="144" y="316"/>
                  </a:lnTo>
                  <a:lnTo>
                    <a:pt x="173" y="345"/>
                  </a:lnTo>
                  <a:lnTo>
                    <a:pt x="173" y="359"/>
                  </a:lnTo>
                  <a:lnTo>
                    <a:pt x="202" y="345"/>
                  </a:lnTo>
                  <a:lnTo>
                    <a:pt x="202" y="329"/>
                  </a:lnTo>
                  <a:lnTo>
                    <a:pt x="202" y="300"/>
                  </a:lnTo>
                  <a:lnTo>
                    <a:pt x="202" y="287"/>
                  </a:lnTo>
                  <a:lnTo>
                    <a:pt x="202" y="273"/>
                  </a:lnTo>
                  <a:lnTo>
                    <a:pt x="231" y="258"/>
                  </a:lnTo>
                  <a:lnTo>
                    <a:pt x="276" y="242"/>
                  </a:lnTo>
                  <a:lnTo>
                    <a:pt x="289" y="258"/>
                  </a:lnTo>
                  <a:lnTo>
                    <a:pt x="305" y="258"/>
                  </a:lnTo>
                  <a:lnTo>
                    <a:pt x="318" y="258"/>
                  </a:lnTo>
                  <a:lnTo>
                    <a:pt x="332" y="258"/>
                  </a:lnTo>
                  <a:lnTo>
                    <a:pt x="346" y="258"/>
                  </a:lnTo>
                  <a:lnTo>
                    <a:pt x="359" y="215"/>
                  </a:lnTo>
                  <a:lnTo>
                    <a:pt x="359" y="202"/>
                  </a:lnTo>
                  <a:lnTo>
                    <a:pt x="346" y="186"/>
                  </a:lnTo>
                  <a:lnTo>
                    <a:pt x="359" y="172"/>
                  </a:lnTo>
                  <a:lnTo>
                    <a:pt x="359" y="157"/>
                  </a:lnTo>
                  <a:lnTo>
                    <a:pt x="359" y="130"/>
                  </a:lnTo>
                  <a:lnTo>
                    <a:pt x="359" y="114"/>
                  </a:lnTo>
                  <a:lnTo>
                    <a:pt x="375" y="114"/>
                  </a:lnTo>
                  <a:lnTo>
                    <a:pt x="375" y="101"/>
                  </a:lnTo>
                  <a:lnTo>
                    <a:pt x="375" y="85"/>
                  </a:lnTo>
                  <a:lnTo>
                    <a:pt x="375" y="72"/>
                  </a:lnTo>
                  <a:lnTo>
                    <a:pt x="390" y="56"/>
                  </a:lnTo>
                  <a:lnTo>
                    <a:pt x="375" y="44"/>
                  </a:lnTo>
                  <a:lnTo>
                    <a:pt x="359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4" name="Freeform 1140">
              <a:extLst>
                <a:ext uri="{FF2B5EF4-FFF2-40B4-BE49-F238E27FC236}">
                  <a16:creationId xmlns:a16="http://schemas.microsoft.com/office/drawing/2014/main" id="{5B0E91FF-598A-E68A-EFFC-DA1FD51E536F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678408" y="4651473"/>
              <a:ext cx="7343" cy="89575"/>
            </a:xfrm>
            <a:custGeom>
              <a:avLst/>
              <a:gdLst>
                <a:gd name="T0" fmla="*/ 2646 w 6"/>
                <a:gd name="T1" fmla="*/ 96838 h 72"/>
                <a:gd name="T2" fmla="*/ 0 w 6"/>
                <a:gd name="T3" fmla="*/ 72629 h 72"/>
                <a:gd name="T4" fmla="*/ 7938 w 6"/>
                <a:gd name="T5" fmla="*/ 53799 h 72"/>
                <a:gd name="T6" fmla="*/ 6615 w 6"/>
                <a:gd name="T7" fmla="*/ 25554 h 72"/>
                <a:gd name="T8" fmla="*/ 3969 w 6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72">
                  <a:moveTo>
                    <a:pt x="2" y="72"/>
                  </a:moveTo>
                  <a:lnTo>
                    <a:pt x="0" y="54"/>
                  </a:lnTo>
                  <a:lnTo>
                    <a:pt x="6" y="40"/>
                  </a:lnTo>
                  <a:lnTo>
                    <a:pt x="5" y="19"/>
                  </a:lnTo>
                  <a:lnTo>
                    <a:pt x="3" y="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5" name="Freeform 1146">
              <a:extLst>
                <a:ext uri="{FF2B5EF4-FFF2-40B4-BE49-F238E27FC236}">
                  <a16:creationId xmlns:a16="http://schemas.microsoft.com/office/drawing/2014/main" id="{4F501367-6B61-61E7-FCD4-C8F9E12EA3CE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1668106" y="1696978"/>
              <a:ext cx="819388" cy="462558"/>
            </a:xfrm>
            <a:custGeom>
              <a:avLst/>
              <a:gdLst>
                <a:gd name="T0" fmla="*/ 309162 w 404"/>
                <a:gd name="T1" fmla="*/ 449332 h 276"/>
                <a:gd name="T2" fmla="*/ 383711 w 404"/>
                <a:gd name="T3" fmla="*/ 467450 h 276"/>
                <a:gd name="T4" fmla="*/ 377133 w 404"/>
                <a:gd name="T5" fmla="*/ 485568 h 276"/>
                <a:gd name="T6" fmla="*/ 467031 w 404"/>
                <a:gd name="T7" fmla="*/ 498251 h 276"/>
                <a:gd name="T8" fmla="*/ 561315 w 404"/>
                <a:gd name="T9" fmla="*/ 483757 h 276"/>
                <a:gd name="T10" fmla="*/ 567893 w 404"/>
                <a:gd name="T11" fmla="*/ 478321 h 276"/>
                <a:gd name="T12" fmla="*/ 589819 w 404"/>
                <a:gd name="T13" fmla="*/ 427590 h 276"/>
                <a:gd name="T14" fmla="*/ 659983 w 404"/>
                <a:gd name="T15" fmla="*/ 402225 h 276"/>
                <a:gd name="T16" fmla="*/ 760845 w 404"/>
                <a:gd name="T17" fmla="*/ 318881 h 276"/>
                <a:gd name="T18" fmla="*/ 774001 w 404"/>
                <a:gd name="T19" fmla="*/ 313445 h 276"/>
                <a:gd name="T20" fmla="*/ 809083 w 404"/>
                <a:gd name="T21" fmla="*/ 313445 h 276"/>
                <a:gd name="T22" fmla="*/ 835394 w 404"/>
                <a:gd name="T23" fmla="*/ 244596 h 276"/>
                <a:gd name="T24" fmla="*/ 866091 w 404"/>
                <a:gd name="T25" fmla="*/ 213795 h 276"/>
                <a:gd name="T26" fmla="*/ 855128 w 404"/>
                <a:gd name="T27" fmla="*/ 197489 h 276"/>
                <a:gd name="T28" fmla="*/ 841972 w 404"/>
                <a:gd name="T29" fmla="*/ 184806 h 276"/>
                <a:gd name="T30" fmla="*/ 855128 w 404"/>
                <a:gd name="T31" fmla="*/ 155817 h 276"/>
                <a:gd name="T32" fmla="*/ 848550 w 404"/>
                <a:gd name="T33" fmla="*/ 101462 h 276"/>
                <a:gd name="T34" fmla="*/ 774001 w 404"/>
                <a:gd name="T35" fmla="*/ 79720 h 276"/>
                <a:gd name="T36" fmla="*/ 743304 w 404"/>
                <a:gd name="T37" fmla="*/ 43484 h 276"/>
                <a:gd name="T38" fmla="*/ 710414 w 404"/>
                <a:gd name="T39" fmla="*/ 21742 h 276"/>
                <a:gd name="T40" fmla="*/ 686295 w 404"/>
                <a:gd name="T41" fmla="*/ 38048 h 276"/>
                <a:gd name="T42" fmla="*/ 646828 w 404"/>
                <a:gd name="T43" fmla="*/ 16306 h 276"/>
                <a:gd name="T44" fmla="*/ 616131 w 404"/>
                <a:gd name="T45" fmla="*/ 0 h 276"/>
                <a:gd name="T46" fmla="*/ 589819 w 404"/>
                <a:gd name="T47" fmla="*/ 10871 h 276"/>
                <a:gd name="T48" fmla="*/ 596397 w 404"/>
                <a:gd name="T49" fmla="*/ 48919 h 276"/>
                <a:gd name="T50" fmla="*/ 545966 w 404"/>
                <a:gd name="T51" fmla="*/ 70661 h 276"/>
                <a:gd name="T52" fmla="*/ 473609 w 404"/>
                <a:gd name="T53" fmla="*/ 79720 h 276"/>
                <a:gd name="T54" fmla="*/ 502114 w 404"/>
                <a:gd name="T55" fmla="*/ 143134 h 276"/>
                <a:gd name="T56" fmla="*/ 423179 w 404"/>
                <a:gd name="T57" fmla="*/ 85156 h 276"/>
                <a:gd name="T58" fmla="*/ 396867 w 404"/>
                <a:gd name="T59" fmla="*/ 161252 h 276"/>
                <a:gd name="T60" fmla="*/ 309162 w 404"/>
                <a:gd name="T61" fmla="*/ 125016 h 276"/>
                <a:gd name="T62" fmla="*/ 309162 w 404"/>
                <a:gd name="T63" fmla="*/ 197489 h 276"/>
                <a:gd name="T64" fmla="*/ 276272 w 404"/>
                <a:gd name="T65" fmla="*/ 202924 h 276"/>
                <a:gd name="T66" fmla="*/ 241190 w 404"/>
                <a:gd name="T67" fmla="*/ 230101 h 276"/>
                <a:gd name="T68" fmla="*/ 201723 w 404"/>
                <a:gd name="T69" fmla="*/ 184806 h 276"/>
                <a:gd name="T70" fmla="*/ 238997 w 404"/>
                <a:gd name="T71" fmla="*/ 163064 h 276"/>
                <a:gd name="T72" fmla="*/ 190759 w 404"/>
                <a:gd name="T73" fmla="*/ 132263 h 276"/>
                <a:gd name="T74" fmla="*/ 109632 w 404"/>
                <a:gd name="T75" fmla="*/ 85156 h 276"/>
                <a:gd name="T76" fmla="*/ 138136 w 404"/>
                <a:gd name="T77" fmla="*/ 132263 h 276"/>
                <a:gd name="T78" fmla="*/ 153485 w 404"/>
                <a:gd name="T79" fmla="*/ 161252 h 276"/>
                <a:gd name="T80" fmla="*/ 122788 w 404"/>
                <a:gd name="T81" fmla="*/ 168499 h 276"/>
                <a:gd name="T82" fmla="*/ 50431 w 404"/>
                <a:gd name="T83" fmla="*/ 173935 h 276"/>
                <a:gd name="T84" fmla="*/ 28504 w 404"/>
                <a:gd name="T85" fmla="*/ 192053 h 276"/>
                <a:gd name="T86" fmla="*/ 76742 w 404"/>
                <a:gd name="T87" fmla="*/ 230101 h 276"/>
                <a:gd name="T88" fmla="*/ 39467 w 404"/>
                <a:gd name="T89" fmla="*/ 230101 h 276"/>
                <a:gd name="T90" fmla="*/ 50431 w 404"/>
                <a:gd name="T91" fmla="*/ 260902 h 276"/>
                <a:gd name="T92" fmla="*/ 116210 w 404"/>
                <a:gd name="T93" fmla="*/ 230101 h 276"/>
                <a:gd name="T94" fmla="*/ 160062 w 404"/>
                <a:gd name="T95" fmla="*/ 240972 h 276"/>
                <a:gd name="T96" fmla="*/ 160062 w 404"/>
                <a:gd name="T97" fmla="*/ 286268 h 276"/>
                <a:gd name="T98" fmla="*/ 217071 w 404"/>
                <a:gd name="T99" fmla="*/ 297139 h 276"/>
                <a:gd name="T100" fmla="*/ 63586 w 404"/>
                <a:gd name="T101" fmla="*/ 360553 h 276"/>
                <a:gd name="T102" fmla="*/ 171026 w 404"/>
                <a:gd name="T103" fmla="*/ 333375 h 276"/>
                <a:gd name="T104" fmla="*/ 232419 w 404"/>
                <a:gd name="T105" fmla="*/ 371424 h 276"/>
                <a:gd name="T106" fmla="*/ 247768 w 404"/>
                <a:gd name="T107" fmla="*/ 394977 h 276"/>
                <a:gd name="T108" fmla="*/ 173218 w 404"/>
                <a:gd name="T109" fmla="*/ 449332 h 276"/>
                <a:gd name="T110" fmla="*/ 254346 w 404"/>
                <a:gd name="T111" fmla="*/ 472886 h 2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04" h="276">
                  <a:moveTo>
                    <a:pt x="116" y="261"/>
                  </a:moveTo>
                  <a:lnTo>
                    <a:pt x="126" y="264"/>
                  </a:lnTo>
                  <a:lnTo>
                    <a:pt x="141" y="248"/>
                  </a:lnTo>
                  <a:lnTo>
                    <a:pt x="141" y="251"/>
                  </a:lnTo>
                  <a:lnTo>
                    <a:pt x="158" y="251"/>
                  </a:lnTo>
                  <a:lnTo>
                    <a:pt x="175" y="258"/>
                  </a:lnTo>
                  <a:lnTo>
                    <a:pt x="169" y="264"/>
                  </a:lnTo>
                  <a:lnTo>
                    <a:pt x="158" y="261"/>
                  </a:lnTo>
                  <a:lnTo>
                    <a:pt x="172" y="268"/>
                  </a:lnTo>
                  <a:lnTo>
                    <a:pt x="187" y="275"/>
                  </a:lnTo>
                  <a:lnTo>
                    <a:pt x="199" y="271"/>
                  </a:lnTo>
                  <a:lnTo>
                    <a:pt x="213" y="275"/>
                  </a:lnTo>
                  <a:lnTo>
                    <a:pt x="223" y="275"/>
                  </a:lnTo>
                  <a:lnTo>
                    <a:pt x="236" y="271"/>
                  </a:lnTo>
                  <a:lnTo>
                    <a:pt x="256" y="267"/>
                  </a:lnTo>
                  <a:lnTo>
                    <a:pt x="253" y="258"/>
                  </a:lnTo>
                  <a:lnTo>
                    <a:pt x="259" y="261"/>
                  </a:lnTo>
                  <a:lnTo>
                    <a:pt x="259" y="264"/>
                  </a:lnTo>
                  <a:lnTo>
                    <a:pt x="272" y="245"/>
                  </a:lnTo>
                  <a:lnTo>
                    <a:pt x="266" y="233"/>
                  </a:lnTo>
                  <a:lnTo>
                    <a:pt x="269" y="236"/>
                  </a:lnTo>
                  <a:lnTo>
                    <a:pt x="272" y="227"/>
                  </a:lnTo>
                  <a:lnTo>
                    <a:pt x="281" y="233"/>
                  </a:lnTo>
                  <a:lnTo>
                    <a:pt x="301" y="222"/>
                  </a:lnTo>
                  <a:lnTo>
                    <a:pt x="304" y="222"/>
                  </a:lnTo>
                  <a:lnTo>
                    <a:pt x="316" y="215"/>
                  </a:lnTo>
                  <a:lnTo>
                    <a:pt x="347" y="176"/>
                  </a:lnTo>
                  <a:lnTo>
                    <a:pt x="344" y="170"/>
                  </a:lnTo>
                  <a:lnTo>
                    <a:pt x="350" y="167"/>
                  </a:lnTo>
                  <a:lnTo>
                    <a:pt x="353" y="173"/>
                  </a:lnTo>
                  <a:lnTo>
                    <a:pt x="363" y="170"/>
                  </a:lnTo>
                  <a:lnTo>
                    <a:pt x="359" y="176"/>
                  </a:lnTo>
                  <a:lnTo>
                    <a:pt x="369" y="173"/>
                  </a:lnTo>
                  <a:lnTo>
                    <a:pt x="369" y="167"/>
                  </a:lnTo>
                  <a:lnTo>
                    <a:pt x="378" y="158"/>
                  </a:lnTo>
                  <a:lnTo>
                    <a:pt x="381" y="135"/>
                  </a:lnTo>
                  <a:lnTo>
                    <a:pt x="384" y="133"/>
                  </a:lnTo>
                  <a:lnTo>
                    <a:pt x="381" y="130"/>
                  </a:lnTo>
                  <a:lnTo>
                    <a:pt x="395" y="118"/>
                  </a:lnTo>
                  <a:lnTo>
                    <a:pt x="399" y="115"/>
                  </a:lnTo>
                  <a:lnTo>
                    <a:pt x="392" y="112"/>
                  </a:lnTo>
                  <a:lnTo>
                    <a:pt x="390" y="109"/>
                  </a:lnTo>
                  <a:lnTo>
                    <a:pt x="395" y="109"/>
                  </a:lnTo>
                  <a:lnTo>
                    <a:pt x="392" y="102"/>
                  </a:lnTo>
                  <a:lnTo>
                    <a:pt x="384" y="102"/>
                  </a:lnTo>
                  <a:lnTo>
                    <a:pt x="403" y="93"/>
                  </a:lnTo>
                  <a:lnTo>
                    <a:pt x="392" y="86"/>
                  </a:lnTo>
                  <a:lnTo>
                    <a:pt x="390" y="86"/>
                  </a:lnTo>
                  <a:lnTo>
                    <a:pt x="395" y="82"/>
                  </a:lnTo>
                  <a:lnTo>
                    <a:pt x="384" y="73"/>
                  </a:lnTo>
                  <a:lnTo>
                    <a:pt x="387" y="56"/>
                  </a:lnTo>
                  <a:lnTo>
                    <a:pt x="384" y="59"/>
                  </a:lnTo>
                  <a:lnTo>
                    <a:pt x="363" y="56"/>
                  </a:lnTo>
                  <a:lnTo>
                    <a:pt x="353" y="44"/>
                  </a:lnTo>
                  <a:lnTo>
                    <a:pt x="339" y="47"/>
                  </a:lnTo>
                  <a:lnTo>
                    <a:pt x="341" y="30"/>
                  </a:lnTo>
                  <a:lnTo>
                    <a:pt x="339" y="24"/>
                  </a:lnTo>
                  <a:lnTo>
                    <a:pt x="327" y="27"/>
                  </a:lnTo>
                  <a:lnTo>
                    <a:pt x="327" y="18"/>
                  </a:lnTo>
                  <a:lnTo>
                    <a:pt x="324" y="12"/>
                  </a:lnTo>
                  <a:lnTo>
                    <a:pt x="336" y="0"/>
                  </a:lnTo>
                  <a:lnTo>
                    <a:pt x="316" y="12"/>
                  </a:lnTo>
                  <a:lnTo>
                    <a:pt x="313" y="21"/>
                  </a:lnTo>
                  <a:lnTo>
                    <a:pt x="295" y="15"/>
                  </a:lnTo>
                  <a:lnTo>
                    <a:pt x="298" y="9"/>
                  </a:lnTo>
                  <a:lnTo>
                    <a:pt x="295" y="9"/>
                  </a:lnTo>
                  <a:lnTo>
                    <a:pt x="287" y="6"/>
                  </a:lnTo>
                  <a:lnTo>
                    <a:pt x="284" y="0"/>
                  </a:lnTo>
                  <a:lnTo>
                    <a:pt x="281" y="0"/>
                  </a:lnTo>
                  <a:lnTo>
                    <a:pt x="275" y="3"/>
                  </a:lnTo>
                  <a:lnTo>
                    <a:pt x="275" y="6"/>
                  </a:lnTo>
                  <a:lnTo>
                    <a:pt x="269" y="6"/>
                  </a:lnTo>
                  <a:lnTo>
                    <a:pt x="269" y="12"/>
                  </a:lnTo>
                  <a:lnTo>
                    <a:pt x="272" y="18"/>
                  </a:lnTo>
                  <a:lnTo>
                    <a:pt x="272" y="27"/>
                  </a:lnTo>
                  <a:lnTo>
                    <a:pt x="263" y="39"/>
                  </a:lnTo>
                  <a:lnTo>
                    <a:pt x="253" y="33"/>
                  </a:lnTo>
                  <a:lnTo>
                    <a:pt x="249" y="39"/>
                  </a:lnTo>
                  <a:lnTo>
                    <a:pt x="246" y="47"/>
                  </a:lnTo>
                  <a:lnTo>
                    <a:pt x="243" y="50"/>
                  </a:lnTo>
                  <a:lnTo>
                    <a:pt x="216" y="44"/>
                  </a:lnTo>
                  <a:lnTo>
                    <a:pt x="207" y="47"/>
                  </a:lnTo>
                  <a:lnTo>
                    <a:pt x="223" y="66"/>
                  </a:lnTo>
                  <a:lnTo>
                    <a:pt x="229" y="79"/>
                  </a:lnTo>
                  <a:lnTo>
                    <a:pt x="223" y="82"/>
                  </a:lnTo>
                  <a:lnTo>
                    <a:pt x="213" y="66"/>
                  </a:lnTo>
                  <a:lnTo>
                    <a:pt x="193" y="47"/>
                  </a:lnTo>
                  <a:lnTo>
                    <a:pt x="184" y="64"/>
                  </a:lnTo>
                  <a:lnTo>
                    <a:pt x="178" y="64"/>
                  </a:lnTo>
                  <a:lnTo>
                    <a:pt x="181" y="89"/>
                  </a:lnTo>
                  <a:lnTo>
                    <a:pt x="175" y="89"/>
                  </a:lnTo>
                  <a:lnTo>
                    <a:pt x="147" y="66"/>
                  </a:lnTo>
                  <a:lnTo>
                    <a:pt x="141" y="69"/>
                  </a:lnTo>
                  <a:lnTo>
                    <a:pt x="138" y="76"/>
                  </a:lnTo>
                  <a:lnTo>
                    <a:pt x="147" y="102"/>
                  </a:lnTo>
                  <a:lnTo>
                    <a:pt x="141" y="109"/>
                  </a:lnTo>
                  <a:lnTo>
                    <a:pt x="144" y="115"/>
                  </a:lnTo>
                  <a:lnTo>
                    <a:pt x="129" y="106"/>
                  </a:lnTo>
                  <a:lnTo>
                    <a:pt x="126" y="112"/>
                  </a:lnTo>
                  <a:lnTo>
                    <a:pt x="123" y="142"/>
                  </a:lnTo>
                  <a:lnTo>
                    <a:pt x="119" y="127"/>
                  </a:lnTo>
                  <a:lnTo>
                    <a:pt x="110" y="127"/>
                  </a:lnTo>
                  <a:lnTo>
                    <a:pt x="113" y="115"/>
                  </a:lnTo>
                  <a:lnTo>
                    <a:pt x="109" y="115"/>
                  </a:lnTo>
                  <a:lnTo>
                    <a:pt x="92" y="102"/>
                  </a:lnTo>
                  <a:lnTo>
                    <a:pt x="99" y="106"/>
                  </a:lnTo>
                  <a:lnTo>
                    <a:pt x="109" y="102"/>
                  </a:lnTo>
                  <a:lnTo>
                    <a:pt x="109" y="90"/>
                  </a:lnTo>
                  <a:lnTo>
                    <a:pt x="99" y="79"/>
                  </a:lnTo>
                  <a:lnTo>
                    <a:pt x="90" y="79"/>
                  </a:lnTo>
                  <a:lnTo>
                    <a:pt x="87" y="73"/>
                  </a:lnTo>
                  <a:lnTo>
                    <a:pt x="67" y="64"/>
                  </a:lnTo>
                  <a:lnTo>
                    <a:pt x="64" y="50"/>
                  </a:lnTo>
                  <a:lnTo>
                    <a:pt x="50" y="47"/>
                  </a:lnTo>
                  <a:lnTo>
                    <a:pt x="38" y="64"/>
                  </a:lnTo>
                  <a:lnTo>
                    <a:pt x="53" y="64"/>
                  </a:lnTo>
                  <a:lnTo>
                    <a:pt x="63" y="73"/>
                  </a:lnTo>
                  <a:lnTo>
                    <a:pt x="47" y="73"/>
                  </a:lnTo>
                  <a:lnTo>
                    <a:pt x="59" y="79"/>
                  </a:lnTo>
                  <a:lnTo>
                    <a:pt x="70" y="89"/>
                  </a:lnTo>
                  <a:lnTo>
                    <a:pt x="64" y="96"/>
                  </a:lnTo>
                  <a:lnTo>
                    <a:pt x="59" y="90"/>
                  </a:lnTo>
                  <a:lnTo>
                    <a:pt x="56" y="93"/>
                  </a:lnTo>
                  <a:lnTo>
                    <a:pt x="50" y="89"/>
                  </a:lnTo>
                  <a:lnTo>
                    <a:pt x="26" y="86"/>
                  </a:lnTo>
                  <a:lnTo>
                    <a:pt x="23" y="96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13" y="106"/>
                  </a:lnTo>
                  <a:lnTo>
                    <a:pt x="19" y="112"/>
                  </a:lnTo>
                  <a:lnTo>
                    <a:pt x="41" y="112"/>
                  </a:lnTo>
                  <a:lnTo>
                    <a:pt x="35" y="127"/>
                  </a:lnTo>
                  <a:lnTo>
                    <a:pt x="18" y="115"/>
                  </a:lnTo>
                  <a:lnTo>
                    <a:pt x="9" y="115"/>
                  </a:lnTo>
                  <a:lnTo>
                    <a:pt x="18" y="127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23" y="144"/>
                  </a:lnTo>
                  <a:lnTo>
                    <a:pt x="29" y="138"/>
                  </a:lnTo>
                  <a:lnTo>
                    <a:pt x="41" y="135"/>
                  </a:lnTo>
                  <a:lnTo>
                    <a:pt x="53" y="127"/>
                  </a:lnTo>
                  <a:lnTo>
                    <a:pt x="63" y="130"/>
                  </a:lnTo>
                  <a:lnTo>
                    <a:pt x="78" y="118"/>
                  </a:lnTo>
                  <a:lnTo>
                    <a:pt x="73" y="133"/>
                  </a:lnTo>
                  <a:lnTo>
                    <a:pt x="87" y="127"/>
                  </a:lnTo>
                  <a:lnTo>
                    <a:pt x="99" y="130"/>
                  </a:lnTo>
                  <a:lnTo>
                    <a:pt x="73" y="158"/>
                  </a:lnTo>
                  <a:lnTo>
                    <a:pt x="90" y="158"/>
                  </a:lnTo>
                  <a:lnTo>
                    <a:pt x="103" y="152"/>
                  </a:lnTo>
                  <a:lnTo>
                    <a:pt x="99" y="164"/>
                  </a:lnTo>
                  <a:lnTo>
                    <a:pt x="41" y="184"/>
                  </a:lnTo>
                  <a:lnTo>
                    <a:pt x="19" y="190"/>
                  </a:lnTo>
                  <a:lnTo>
                    <a:pt x="29" y="199"/>
                  </a:lnTo>
                  <a:lnTo>
                    <a:pt x="63" y="184"/>
                  </a:lnTo>
                  <a:lnTo>
                    <a:pt x="67" y="190"/>
                  </a:lnTo>
                  <a:lnTo>
                    <a:pt x="78" y="184"/>
                  </a:lnTo>
                  <a:lnTo>
                    <a:pt x="92" y="205"/>
                  </a:lnTo>
                  <a:lnTo>
                    <a:pt x="103" y="208"/>
                  </a:lnTo>
                  <a:lnTo>
                    <a:pt x="106" y="205"/>
                  </a:lnTo>
                  <a:lnTo>
                    <a:pt x="106" y="212"/>
                  </a:lnTo>
                  <a:lnTo>
                    <a:pt x="109" y="218"/>
                  </a:lnTo>
                  <a:lnTo>
                    <a:pt x="113" y="218"/>
                  </a:lnTo>
                  <a:lnTo>
                    <a:pt x="106" y="245"/>
                  </a:lnTo>
                  <a:lnTo>
                    <a:pt x="92" y="258"/>
                  </a:lnTo>
                  <a:lnTo>
                    <a:pt x="79" y="248"/>
                  </a:lnTo>
                  <a:lnTo>
                    <a:pt x="83" y="271"/>
                  </a:lnTo>
                  <a:lnTo>
                    <a:pt x="116" y="261"/>
                  </a:lnTo>
                </a:path>
              </a:pathLst>
            </a:custGeom>
            <a:grpFill/>
            <a:ln w="3175">
              <a:solidFill>
                <a:schemeClr val="bg1"/>
              </a:solidFill>
            </a:ln>
            <a:effectLst/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1D3EE0-D1D4-9783-7DEF-A06518D8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ПРЕДПОЧИТАНИ НАЧИНИ ЗА ИНФОРМИРАНЕ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B62A01-6D5D-9CFB-A3D5-513B8D5C45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21</a:t>
            </a:fld>
            <a:endParaRPr lang="bg-BG" dirty="0"/>
          </a:p>
        </p:txBody>
      </p:sp>
      <p:graphicFrame>
        <p:nvGraphicFramePr>
          <p:cNvPr id="92" name="Chart Placeholder 91">
            <a:extLst>
              <a:ext uri="{FF2B5EF4-FFF2-40B4-BE49-F238E27FC236}">
                <a16:creationId xmlns:a16="http://schemas.microsoft.com/office/drawing/2014/main" id="{15BBE24A-9152-9319-D334-E6CA81EEE533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344793089"/>
              </p:ext>
            </p:extLst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2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4BBA82-A527-99E5-82F5-0CCDDF9AC1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Ако има специална кампания за информиране на гражданите за въвеждането на еврото как бихте предпочели да се информирате?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AF3118-5683-4E7E-DE6B-FC23B6733BB8}"/>
              </a:ext>
            </a:extLst>
          </p:cNvPr>
          <p:cNvSpPr txBox="1"/>
          <p:nvPr/>
        </p:nvSpPr>
        <p:spPr>
          <a:xfrm>
            <a:off x="3922898" y="671542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1056806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F90F8-CC11-1F8B-EFF9-B34AA32DA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20D12-C705-336A-5ECD-EDD097475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ПРЕДПОЧИТАНИ НАЧИНИ ЗА ИНФОРМИРАНЕ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020052-B291-E7D9-6800-2995D11CE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22</a:t>
            </a:fld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EC0EDD-C425-DC65-97FD-0AC84E2763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 dirty="0"/>
              <a:t>Ако има специална кампания за информиране на гражданите за въвеждането на еврото как бихте предпочели да се информирате?</a:t>
            </a:r>
          </a:p>
        </p:txBody>
      </p:sp>
      <p:graphicFrame>
        <p:nvGraphicFramePr>
          <p:cNvPr id="13" name="Chart Placeholder 12">
            <a:extLst>
              <a:ext uri="{FF2B5EF4-FFF2-40B4-BE49-F238E27FC236}">
                <a16:creationId xmlns:a16="http://schemas.microsoft.com/office/drawing/2014/main" id="{6173813C-3CCA-7CFA-444F-491A9139F9FC}"/>
              </a:ext>
            </a:extLst>
          </p:cNvPr>
          <p:cNvGraphicFramePr>
            <a:graphicFrameLocks noGrp="1"/>
          </p:cNvGraphicFramePr>
          <p:nvPr>
            <p:ph type="chart" sz="quarter" idx="14"/>
          </p:nvPr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CDC3DD-05D7-379A-F0B5-2547F2E5AD0F}"/>
              </a:ext>
            </a:extLst>
          </p:cNvPr>
          <p:cNvSpPr txBox="1"/>
          <p:nvPr/>
        </p:nvSpPr>
        <p:spPr>
          <a:xfrm>
            <a:off x="3978515" y="730855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БИЗНЕС</a:t>
            </a:r>
          </a:p>
        </p:txBody>
      </p:sp>
    </p:spTree>
    <p:extLst>
      <p:ext uri="{BB962C8B-B14F-4D97-AF65-F5344CB8AC3E}">
        <p14:creationId xmlns:p14="http://schemas.microsoft.com/office/powerpoint/2010/main" val="1096697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8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8A439-FA92-917C-3C9E-298500F6A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>
            <a:extLst>
              <a:ext uri="{FF2B5EF4-FFF2-40B4-BE49-F238E27FC236}">
                <a16:creationId xmlns:a16="http://schemas.microsoft.com/office/drawing/2014/main" id="{003BAEA9-116F-FF54-BE9F-83109CD8F6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52832" y="4633496"/>
            <a:ext cx="7467600" cy="1228725"/>
          </a:xfrm>
        </p:spPr>
        <p:txBody>
          <a:bodyPr/>
          <a:lstStyle/>
          <a:p>
            <a:endParaRPr lang="bg-BG" i="1" dirty="0"/>
          </a:p>
          <a:p>
            <a:endParaRPr lang="bg-BG" i="1" dirty="0"/>
          </a:p>
        </p:txBody>
      </p:sp>
      <p:sp>
        <p:nvSpPr>
          <p:cNvPr id="6" name="Заглавие 2">
            <a:extLst>
              <a:ext uri="{FF2B5EF4-FFF2-40B4-BE49-F238E27FC236}">
                <a16:creationId xmlns:a16="http://schemas.microsoft.com/office/drawing/2014/main" id="{217C1371-A14A-16E2-49F0-32DE1C753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160" y="2345356"/>
            <a:ext cx="8658225" cy="2167288"/>
          </a:xfrm>
        </p:spPr>
        <p:txBody>
          <a:bodyPr/>
          <a:lstStyle/>
          <a:p>
            <a:r>
              <a:rPr lang="ru-RU" sz="4000" dirty="0"/>
              <a:t>ДИНАМИКА НА ПОДКРЕПАТА ЗА ПРИСЪЕДИНЯВАНЕ КЪМ ЕВРОЗОНАТА; ОЧАКВАНИ ПОЗИТИВНИ И НЕГАТИВНИ ЕФЕКТИ</a:t>
            </a:r>
            <a:br>
              <a:rPr lang="bg-BG" sz="4000" dirty="0"/>
            </a:br>
            <a:endParaRPr lang="bg-BG" sz="4000" dirty="0"/>
          </a:p>
        </p:txBody>
      </p:sp>
    </p:spTree>
    <p:extLst>
      <p:ext uri="{BB962C8B-B14F-4D97-AF65-F5344CB8AC3E}">
        <p14:creationId xmlns:p14="http://schemas.microsoft.com/office/powerpoint/2010/main" val="380838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836DE-7381-D4A8-C969-6F0EDDE29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>
            <a:extLst>
              <a:ext uri="{FF2B5EF4-FFF2-40B4-BE49-F238E27FC236}">
                <a16:creationId xmlns:a16="http://schemas.microsoft.com/office/drawing/2014/main" id="{CEAB8EEB-9582-E84F-AE3D-50E0EE44D31B}"/>
              </a:ext>
            </a:extLst>
          </p:cNvPr>
          <p:cNvGrpSpPr/>
          <p:nvPr/>
        </p:nvGrpSpPr>
        <p:grpSpPr>
          <a:xfrm>
            <a:off x="2846781" y="1031955"/>
            <a:ext cx="6300000" cy="4968000"/>
            <a:chOff x="1668106" y="795357"/>
            <a:chExt cx="6632931" cy="526728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7" name="Freeform 1105">
              <a:extLst>
                <a:ext uri="{FF2B5EF4-FFF2-40B4-BE49-F238E27FC236}">
                  <a16:creationId xmlns:a16="http://schemas.microsoft.com/office/drawing/2014/main" id="{82BF55F8-DA28-6187-1366-7925BC9ACFA2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008807" y="5234443"/>
              <a:ext cx="861972" cy="828199"/>
            </a:xfrm>
            <a:custGeom>
              <a:avLst/>
              <a:gdLst>
                <a:gd name="T0" fmla="*/ 526449 w 793"/>
                <a:gd name="T1" fmla="*/ 88154 h 843"/>
                <a:gd name="T2" fmla="*/ 609882 w 793"/>
                <a:gd name="T3" fmla="*/ 55229 h 843"/>
                <a:gd name="T4" fmla="*/ 678038 w 793"/>
                <a:gd name="T5" fmla="*/ 71161 h 843"/>
                <a:gd name="T6" fmla="*/ 779098 w 793"/>
                <a:gd name="T7" fmla="*/ 71161 h 843"/>
                <a:gd name="T8" fmla="*/ 849604 w 793"/>
                <a:gd name="T9" fmla="*/ 26552 h 843"/>
                <a:gd name="T10" fmla="*/ 931862 w 793"/>
                <a:gd name="T11" fmla="*/ 26552 h 843"/>
                <a:gd name="T12" fmla="*/ 900134 w 793"/>
                <a:gd name="T13" fmla="*/ 92403 h 843"/>
                <a:gd name="T14" fmla="*/ 863706 w 793"/>
                <a:gd name="T15" fmla="*/ 180557 h 843"/>
                <a:gd name="T16" fmla="*/ 713292 w 793"/>
                <a:gd name="T17" fmla="*/ 147632 h 843"/>
                <a:gd name="T18" fmla="*/ 643960 w 793"/>
                <a:gd name="T19" fmla="*/ 164625 h 843"/>
                <a:gd name="T20" fmla="*/ 592255 w 793"/>
                <a:gd name="T21" fmla="*/ 195426 h 843"/>
                <a:gd name="T22" fmla="*/ 558177 w 793"/>
                <a:gd name="T23" fmla="*/ 240035 h 843"/>
                <a:gd name="T24" fmla="*/ 592255 w 793"/>
                <a:gd name="T25" fmla="*/ 300574 h 843"/>
                <a:gd name="T26" fmla="*/ 541726 w 793"/>
                <a:gd name="T27" fmla="*/ 287829 h 843"/>
                <a:gd name="T28" fmla="*/ 507647 w 793"/>
                <a:gd name="T29" fmla="*/ 300574 h 843"/>
                <a:gd name="T30" fmla="*/ 491196 w 793"/>
                <a:gd name="T31" fmla="*/ 316506 h 843"/>
                <a:gd name="T32" fmla="*/ 439491 w 793"/>
                <a:gd name="T33" fmla="*/ 287829 h 843"/>
                <a:gd name="T34" fmla="*/ 357233 w 793"/>
                <a:gd name="T35" fmla="*/ 226227 h 843"/>
                <a:gd name="T36" fmla="*/ 357233 w 793"/>
                <a:gd name="T37" fmla="*/ 316506 h 843"/>
                <a:gd name="T38" fmla="*/ 491196 w 793"/>
                <a:gd name="T39" fmla="*/ 423778 h 843"/>
                <a:gd name="T40" fmla="*/ 439491 w 793"/>
                <a:gd name="T41" fmla="*/ 407846 h 843"/>
                <a:gd name="T42" fmla="*/ 405413 w 793"/>
                <a:gd name="T43" fmla="*/ 454579 h 843"/>
                <a:gd name="T44" fmla="*/ 423039 w 793"/>
                <a:gd name="T45" fmla="*/ 516180 h 843"/>
                <a:gd name="T46" fmla="*/ 558177 w 793"/>
                <a:gd name="T47" fmla="*/ 590527 h 843"/>
                <a:gd name="T48" fmla="*/ 575804 w 793"/>
                <a:gd name="T49" fmla="*/ 682930 h 843"/>
                <a:gd name="T50" fmla="*/ 457118 w 793"/>
                <a:gd name="T51" fmla="*/ 682930 h 843"/>
                <a:gd name="T52" fmla="*/ 526449 w 793"/>
                <a:gd name="T53" fmla="*/ 728600 h 843"/>
                <a:gd name="T54" fmla="*/ 423039 w 793"/>
                <a:gd name="T55" fmla="*/ 728600 h 843"/>
                <a:gd name="T56" fmla="*/ 423039 w 793"/>
                <a:gd name="T57" fmla="*/ 788078 h 843"/>
                <a:gd name="T58" fmla="*/ 491196 w 793"/>
                <a:gd name="T59" fmla="*/ 866673 h 843"/>
                <a:gd name="T60" fmla="*/ 388961 w 793"/>
                <a:gd name="T61" fmla="*/ 849680 h 843"/>
                <a:gd name="T62" fmla="*/ 373685 w 793"/>
                <a:gd name="T63" fmla="*/ 895350 h 843"/>
                <a:gd name="T64" fmla="*/ 304353 w 793"/>
                <a:gd name="T65" fmla="*/ 835872 h 843"/>
                <a:gd name="T66" fmla="*/ 270275 w 793"/>
                <a:gd name="T67" fmla="*/ 818879 h 843"/>
                <a:gd name="T68" fmla="*/ 218570 w 793"/>
                <a:gd name="T69" fmla="*/ 818879 h 843"/>
                <a:gd name="T70" fmla="*/ 218570 w 793"/>
                <a:gd name="T71" fmla="*/ 728600 h 843"/>
                <a:gd name="T72" fmla="*/ 151589 w 793"/>
                <a:gd name="T73" fmla="*/ 652129 h 843"/>
                <a:gd name="T74" fmla="*/ 218570 w 793"/>
                <a:gd name="T75" fmla="*/ 621328 h 843"/>
                <a:gd name="T76" fmla="*/ 304353 w 793"/>
                <a:gd name="T77" fmla="*/ 607521 h 843"/>
                <a:gd name="T78" fmla="*/ 373685 w 793"/>
                <a:gd name="T79" fmla="*/ 638322 h 843"/>
                <a:gd name="T80" fmla="*/ 405413 w 793"/>
                <a:gd name="T81" fmla="*/ 607521 h 843"/>
                <a:gd name="T82" fmla="*/ 323155 w 793"/>
                <a:gd name="T83" fmla="*/ 576720 h 843"/>
                <a:gd name="T84" fmla="*/ 202119 w 793"/>
                <a:gd name="T85" fmla="*/ 576720 h 843"/>
                <a:gd name="T86" fmla="*/ 117511 w 793"/>
                <a:gd name="T87" fmla="*/ 561851 h 843"/>
                <a:gd name="T88" fmla="*/ 99884 w 793"/>
                <a:gd name="T89" fmla="*/ 500249 h 843"/>
                <a:gd name="T90" fmla="*/ 136313 w 793"/>
                <a:gd name="T91" fmla="*/ 469448 h 843"/>
                <a:gd name="T92" fmla="*/ 68156 w 793"/>
                <a:gd name="T93" fmla="*/ 440771 h 843"/>
                <a:gd name="T94" fmla="*/ 17627 w 793"/>
                <a:gd name="T95" fmla="*/ 378107 h 843"/>
                <a:gd name="T96" fmla="*/ 83433 w 793"/>
                <a:gd name="T97" fmla="*/ 316506 h 843"/>
                <a:gd name="T98" fmla="*/ 136313 w 793"/>
                <a:gd name="T99" fmla="*/ 240035 h 843"/>
                <a:gd name="T100" fmla="*/ 117511 w 793"/>
                <a:gd name="T101" fmla="*/ 164625 h 843"/>
                <a:gd name="T102" fmla="*/ 202119 w 793"/>
                <a:gd name="T103" fmla="*/ 164625 h 843"/>
                <a:gd name="T104" fmla="*/ 323155 w 793"/>
                <a:gd name="T105" fmla="*/ 133825 h 843"/>
                <a:gd name="T106" fmla="*/ 423039 w 793"/>
                <a:gd name="T107" fmla="*/ 88154 h 8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3" h="843">
                  <a:moveTo>
                    <a:pt x="331" y="83"/>
                  </a:moveTo>
                  <a:lnTo>
                    <a:pt x="360" y="83"/>
                  </a:lnTo>
                  <a:lnTo>
                    <a:pt x="389" y="83"/>
                  </a:lnTo>
                  <a:lnTo>
                    <a:pt x="418" y="83"/>
                  </a:lnTo>
                  <a:lnTo>
                    <a:pt x="448" y="83"/>
                  </a:lnTo>
                  <a:lnTo>
                    <a:pt x="461" y="96"/>
                  </a:lnTo>
                  <a:lnTo>
                    <a:pt x="481" y="83"/>
                  </a:lnTo>
                  <a:lnTo>
                    <a:pt x="477" y="67"/>
                  </a:lnTo>
                  <a:lnTo>
                    <a:pt x="486" y="62"/>
                  </a:lnTo>
                  <a:lnTo>
                    <a:pt x="519" y="52"/>
                  </a:lnTo>
                  <a:lnTo>
                    <a:pt x="533" y="62"/>
                  </a:lnTo>
                  <a:lnTo>
                    <a:pt x="545" y="52"/>
                  </a:lnTo>
                  <a:lnTo>
                    <a:pt x="548" y="52"/>
                  </a:lnTo>
                  <a:lnTo>
                    <a:pt x="562" y="67"/>
                  </a:lnTo>
                  <a:lnTo>
                    <a:pt x="577" y="67"/>
                  </a:lnTo>
                  <a:lnTo>
                    <a:pt x="577" y="83"/>
                  </a:lnTo>
                  <a:lnTo>
                    <a:pt x="607" y="67"/>
                  </a:lnTo>
                  <a:lnTo>
                    <a:pt x="620" y="67"/>
                  </a:lnTo>
                  <a:lnTo>
                    <a:pt x="634" y="67"/>
                  </a:lnTo>
                  <a:lnTo>
                    <a:pt x="663" y="67"/>
                  </a:lnTo>
                  <a:lnTo>
                    <a:pt x="678" y="54"/>
                  </a:lnTo>
                  <a:lnTo>
                    <a:pt x="705" y="54"/>
                  </a:lnTo>
                  <a:lnTo>
                    <a:pt x="735" y="54"/>
                  </a:lnTo>
                  <a:lnTo>
                    <a:pt x="735" y="42"/>
                  </a:lnTo>
                  <a:lnTo>
                    <a:pt x="723" y="25"/>
                  </a:lnTo>
                  <a:lnTo>
                    <a:pt x="723" y="9"/>
                  </a:lnTo>
                  <a:lnTo>
                    <a:pt x="750" y="0"/>
                  </a:lnTo>
                  <a:lnTo>
                    <a:pt x="771" y="9"/>
                  </a:lnTo>
                  <a:lnTo>
                    <a:pt x="779" y="25"/>
                  </a:lnTo>
                  <a:lnTo>
                    <a:pt x="793" y="25"/>
                  </a:lnTo>
                  <a:lnTo>
                    <a:pt x="793" y="40"/>
                  </a:lnTo>
                  <a:lnTo>
                    <a:pt x="793" y="54"/>
                  </a:lnTo>
                  <a:lnTo>
                    <a:pt x="779" y="67"/>
                  </a:lnTo>
                  <a:lnTo>
                    <a:pt x="787" y="83"/>
                  </a:lnTo>
                  <a:lnTo>
                    <a:pt x="766" y="87"/>
                  </a:lnTo>
                  <a:lnTo>
                    <a:pt x="771" y="96"/>
                  </a:lnTo>
                  <a:lnTo>
                    <a:pt x="764" y="126"/>
                  </a:lnTo>
                  <a:lnTo>
                    <a:pt x="750" y="139"/>
                  </a:lnTo>
                  <a:lnTo>
                    <a:pt x="750" y="155"/>
                  </a:lnTo>
                  <a:lnTo>
                    <a:pt x="735" y="170"/>
                  </a:lnTo>
                  <a:lnTo>
                    <a:pt x="721" y="170"/>
                  </a:lnTo>
                  <a:lnTo>
                    <a:pt x="705" y="155"/>
                  </a:lnTo>
                  <a:lnTo>
                    <a:pt x="663" y="155"/>
                  </a:lnTo>
                  <a:lnTo>
                    <a:pt x="634" y="139"/>
                  </a:lnTo>
                  <a:lnTo>
                    <a:pt x="607" y="139"/>
                  </a:lnTo>
                  <a:lnTo>
                    <a:pt x="591" y="139"/>
                  </a:lnTo>
                  <a:lnTo>
                    <a:pt x="607" y="155"/>
                  </a:lnTo>
                  <a:lnTo>
                    <a:pt x="591" y="170"/>
                  </a:lnTo>
                  <a:lnTo>
                    <a:pt x="562" y="170"/>
                  </a:lnTo>
                  <a:lnTo>
                    <a:pt x="548" y="155"/>
                  </a:lnTo>
                  <a:lnTo>
                    <a:pt x="533" y="139"/>
                  </a:lnTo>
                  <a:lnTo>
                    <a:pt x="519" y="155"/>
                  </a:lnTo>
                  <a:lnTo>
                    <a:pt x="519" y="170"/>
                  </a:lnTo>
                  <a:lnTo>
                    <a:pt x="519" y="184"/>
                  </a:lnTo>
                  <a:lnTo>
                    <a:pt x="504" y="184"/>
                  </a:lnTo>
                  <a:lnTo>
                    <a:pt x="461" y="184"/>
                  </a:lnTo>
                  <a:lnTo>
                    <a:pt x="448" y="184"/>
                  </a:lnTo>
                  <a:lnTo>
                    <a:pt x="448" y="197"/>
                  </a:lnTo>
                  <a:lnTo>
                    <a:pt x="461" y="213"/>
                  </a:lnTo>
                  <a:lnTo>
                    <a:pt x="475" y="226"/>
                  </a:lnTo>
                  <a:lnTo>
                    <a:pt x="504" y="242"/>
                  </a:lnTo>
                  <a:lnTo>
                    <a:pt x="533" y="256"/>
                  </a:lnTo>
                  <a:lnTo>
                    <a:pt x="548" y="256"/>
                  </a:lnTo>
                  <a:lnTo>
                    <a:pt x="533" y="271"/>
                  </a:lnTo>
                  <a:lnTo>
                    <a:pt x="504" y="283"/>
                  </a:lnTo>
                  <a:lnTo>
                    <a:pt x="475" y="283"/>
                  </a:lnTo>
                  <a:lnTo>
                    <a:pt x="475" y="256"/>
                  </a:lnTo>
                  <a:lnTo>
                    <a:pt x="461" y="256"/>
                  </a:lnTo>
                  <a:lnTo>
                    <a:pt x="448" y="256"/>
                  </a:lnTo>
                  <a:lnTo>
                    <a:pt x="461" y="271"/>
                  </a:lnTo>
                  <a:lnTo>
                    <a:pt x="475" y="298"/>
                  </a:lnTo>
                  <a:lnTo>
                    <a:pt x="490" y="298"/>
                  </a:lnTo>
                  <a:lnTo>
                    <a:pt x="490" y="312"/>
                  </a:lnTo>
                  <a:lnTo>
                    <a:pt x="448" y="298"/>
                  </a:lnTo>
                  <a:lnTo>
                    <a:pt x="432" y="283"/>
                  </a:lnTo>
                  <a:lnTo>
                    <a:pt x="418" y="271"/>
                  </a:lnTo>
                  <a:lnTo>
                    <a:pt x="403" y="256"/>
                  </a:lnTo>
                  <a:lnTo>
                    <a:pt x="403" y="271"/>
                  </a:lnTo>
                  <a:lnTo>
                    <a:pt x="403" y="283"/>
                  </a:lnTo>
                  <a:lnTo>
                    <a:pt x="418" y="298"/>
                  </a:lnTo>
                  <a:lnTo>
                    <a:pt x="448" y="312"/>
                  </a:lnTo>
                  <a:lnTo>
                    <a:pt x="448" y="327"/>
                  </a:lnTo>
                  <a:lnTo>
                    <a:pt x="418" y="312"/>
                  </a:lnTo>
                  <a:lnTo>
                    <a:pt x="389" y="298"/>
                  </a:lnTo>
                  <a:lnTo>
                    <a:pt x="374" y="271"/>
                  </a:lnTo>
                  <a:lnTo>
                    <a:pt x="360" y="242"/>
                  </a:lnTo>
                  <a:lnTo>
                    <a:pt x="345" y="226"/>
                  </a:lnTo>
                  <a:lnTo>
                    <a:pt x="345" y="197"/>
                  </a:lnTo>
                  <a:lnTo>
                    <a:pt x="331" y="197"/>
                  </a:lnTo>
                  <a:lnTo>
                    <a:pt x="304" y="213"/>
                  </a:lnTo>
                  <a:lnTo>
                    <a:pt x="289" y="226"/>
                  </a:lnTo>
                  <a:lnTo>
                    <a:pt x="304" y="242"/>
                  </a:lnTo>
                  <a:lnTo>
                    <a:pt x="304" y="256"/>
                  </a:lnTo>
                  <a:lnTo>
                    <a:pt x="304" y="271"/>
                  </a:lnTo>
                  <a:lnTo>
                    <a:pt x="304" y="298"/>
                  </a:lnTo>
                  <a:lnTo>
                    <a:pt x="318" y="312"/>
                  </a:lnTo>
                  <a:lnTo>
                    <a:pt x="345" y="327"/>
                  </a:lnTo>
                  <a:lnTo>
                    <a:pt x="360" y="356"/>
                  </a:lnTo>
                  <a:lnTo>
                    <a:pt x="403" y="399"/>
                  </a:lnTo>
                  <a:lnTo>
                    <a:pt x="418" y="399"/>
                  </a:lnTo>
                  <a:lnTo>
                    <a:pt x="403" y="428"/>
                  </a:lnTo>
                  <a:lnTo>
                    <a:pt x="389" y="428"/>
                  </a:lnTo>
                  <a:lnTo>
                    <a:pt x="389" y="415"/>
                  </a:lnTo>
                  <a:lnTo>
                    <a:pt x="389" y="399"/>
                  </a:lnTo>
                  <a:lnTo>
                    <a:pt x="374" y="384"/>
                  </a:lnTo>
                  <a:lnTo>
                    <a:pt x="345" y="384"/>
                  </a:lnTo>
                  <a:lnTo>
                    <a:pt x="331" y="384"/>
                  </a:lnTo>
                  <a:lnTo>
                    <a:pt x="318" y="399"/>
                  </a:lnTo>
                  <a:lnTo>
                    <a:pt x="331" y="428"/>
                  </a:lnTo>
                  <a:lnTo>
                    <a:pt x="345" y="428"/>
                  </a:lnTo>
                  <a:lnTo>
                    <a:pt x="345" y="442"/>
                  </a:lnTo>
                  <a:lnTo>
                    <a:pt x="331" y="457"/>
                  </a:lnTo>
                  <a:lnTo>
                    <a:pt x="318" y="471"/>
                  </a:lnTo>
                  <a:lnTo>
                    <a:pt x="331" y="486"/>
                  </a:lnTo>
                  <a:lnTo>
                    <a:pt x="360" y="486"/>
                  </a:lnTo>
                  <a:lnTo>
                    <a:pt x="389" y="500"/>
                  </a:lnTo>
                  <a:lnTo>
                    <a:pt x="418" y="513"/>
                  </a:lnTo>
                  <a:lnTo>
                    <a:pt x="432" y="513"/>
                  </a:lnTo>
                  <a:lnTo>
                    <a:pt x="448" y="543"/>
                  </a:lnTo>
                  <a:lnTo>
                    <a:pt x="475" y="556"/>
                  </a:lnTo>
                  <a:lnTo>
                    <a:pt x="490" y="556"/>
                  </a:lnTo>
                  <a:lnTo>
                    <a:pt x="490" y="585"/>
                  </a:lnTo>
                  <a:lnTo>
                    <a:pt x="490" y="614"/>
                  </a:lnTo>
                  <a:lnTo>
                    <a:pt x="490" y="628"/>
                  </a:lnTo>
                  <a:lnTo>
                    <a:pt x="490" y="643"/>
                  </a:lnTo>
                  <a:lnTo>
                    <a:pt x="461" y="628"/>
                  </a:lnTo>
                  <a:lnTo>
                    <a:pt x="448" y="601"/>
                  </a:lnTo>
                  <a:lnTo>
                    <a:pt x="432" y="601"/>
                  </a:lnTo>
                  <a:lnTo>
                    <a:pt x="403" y="628"/>
                  </a:lnTo>
                  <a:lnTo>
                    <a:pt x="389" y="643"/>
                  </a:lnTo>
                  <a:lnTo>
                    <a:pt x="389" y="657"/>
                  </a:lnTo>
                  <a:lnTo>
                    <a:pt x="403" y="672"/>
                  </a:lnTo>
                  <a:lnTo>
                    <a:pt x="418" y="672"/>
                  </a:lnTo>
                  <a:lnTo>
                    <a:pt x="448" y="657"/>
                  </a:lnTo>
                  <a:lnTo>
                    <a:pt x="448" y="686"/>
                  </a:lnTo>
                  <a:lnTo>
                    <a:pt x="418" y="702"/>
                  </a:lnTo>
                  <a:lnTo>
                    <a:pt x="389" y="715"/>
                  </a:lnTo>
                  <a:lnTo>
                    <a:pt x="374" y="715"/>
                  </a:lnTo>
                  <a:lnTo>
                    <a:pt x="360" y="702"/>
                  </a:lnTo>
                  <a:lnTo>
                    <a:pt x="360" y="686"/>
                  </a:lnTo>
                  <a:lnTo>
                    <a:pt x="345" y="672"/>
                  </a:lnTo>
                  <a:lnTo>
                    <a:pt x="331" y="672"/>
                  </a:lnTo>
                  <a:lnTo>
                    <a:pt x="331" y="702"/>
                  </a:lnTo>
                  <a:lnTo>
                    <a:pt x="345" y="715"/>
                  </a:lnTo>
                  <a:lnTo>
                    <a:pt x="360" y="742"/>
                  </a:lnTo>
                  <a:lnTo>
                    <a:pt x="374" y="742"/>
                  </a:lnTo>
                  <a:lnTo>
                    <a:pt x="374" y="771"/>
                  </a:lnTo>
                  <a:lnTo>
                    <a:pt x="389" y="787"/>
                  </a:lnTo>
                  <a:lnTo>
                    <a:pt x="389" y="800"/>
                  </a:lnTo>
                  <a:lnTo>
                    <a:pt x="418" y="816"/>
                  </a:lnTo>
                  <a:lnTo>
                    <a:pt x="418" y="830"/>
                  </a:lnTo>
                  <a:lnTo>
                    <a:pt x="360" y="830"/>
                  </a:lnTo>
                  <a:lnTo>
                    <a:pt x="345" y="830"/>
                  </a:lnTo>
                  <a:lnTo>
                    <a:pt x="345" y="800"/>
                  </a:lnTo>
                  <a:lnTo>
                    <a:pt x="331" y="800"/>
                  </a:lnTo>
                  <a:lnTo>
                    <a:pt x="331" y="771"/>
                  </a:lnTo>
                  <a:lnTo>
                    <a:pt x="318" y="787"/>
                  </a:lnTo>
                  <a:lnTo>
                    <a:pt x="318" y="800"/>
                  </a:lnTo>
                  <a:lnTo>
                    <a:pt x="318" y="816"/>
                  </a:lnTo>
                  <a:lnTo>
                    <a:pt x="318" y="843"/>
                  </a:lnTo>
                  <a:lnTo>
                    <a:pt x="304" y="843"/>
                  </a:lnTo>
                  <a:lnTo>
                    <a:pt x="289" y="816"/>
                  </a:lnTo>
                  <a:lnTo>
                    <a:pt x="275" y="816"/>
                  </a:lnTo>
                  <a:lnTo>
                    <a:pt x="259" y="800"/>
                  </a:lnTo>
                  <a:lnTo>
                    <a:pt x="259" y="787"/>
                  </a:lnTo>
                  <a:lnTo>
                    <a:pt x="259" y="771"/>
                  </a:lnTo>
                  <a:lnTo>
                    <a:pt x="259" y="758"/>
                  </a:lnTo>
                  <a:lnTo>
                    <a:pt x="246" y="742"/>
                  </a:lnTo>
                  <a:lnTo>
                    <a:pt x="230" y="758"/>
                  </a:lnTo>
                  <a:lnTo>
                    <a:pt x="230" y="771"/>
                  </a:lnTo>
                  <a:lnTo>
                    <a:pt x="246" y="787"/>
                  </a:lnTo>
                  <a:lnTo>
                    <a:pt x="230" y="800"/>
                  </a:lnTo>
                  <a:lnTo>
                    <a:pt x="215" y="800"/>
                  </a:lnTo>
                  <a:lnTo>
                    <a:pt x="201" y="800"/>
                  </a:lnTo>
                  <a:lnTo>
                    <a:pt x="186" y="771"/>
                  </a:lnTo>
                  <a:lnTo>
                    <a:pt x="186" y="758"/>
                  </a:lnTo>
                  <a:lnTo>
                    <a:pt x="186" y="742"/>
                  </a:lnTo>
                  <a:lnTo>
                    <a:pt x="172" y="731"/>
                  </a:lnTo>
                  <a:lnTo>
                    <a:pt x="186" y="715"/>
                  </a:lnTo>
                  <a:lnTo>
                    <a:pt x="186" y="686"/>
                  </a:lnTo>
                  <a:lnTo>
                    <a:pt x="186" y="672"/>
                  </a:lnTo>
                  <a:lnTo>
                    <a:pt x="172" y="657"/>
                  </a:lnTo>
                  <a:lnTo>
                    <a:pt x="159" y="643"/>
                  </a:lnTo>
                  <a:lnTo>
                    <a:pt x="143" y="643"/>
                  </a:lnTo>
                  <a:lnTo>
                    <a:pt x="129" y="614"/>
                  </a:lnTo>
                  <a:lnTo>
                    <a:pt x="129" y="601"/>
                  </a:lnTo>
                  <a:lnTo>
                    <a:pt x="143" y="585"/>
                  </a:lnTo>
                  <a:lnTo>
                    <a:pt x="159" y="585"/>
                  </a:lnTo>
                  <a:lnTo>
                    <a:pt x="172" y="585"/>
                  </a:lnTo>
                  <a:lnTo>
                    <a:pt x="186" y="585"/>
                  </a:lnTo>
                  <a:lnTo>
                    <a:pt x="201" y="585"/>
                  </a:lnTo>
                  <a:lnTo>
                    <a:pt x="215" y="572"/>
                  </a:lnTo>
                  <a:lnTo>
                    <a:pt x="230" y="572"/>
                  </a:lnTo>
                  <a:lnTo>
                    <a:pt x="246" y="572"/>
                  </a:lnTo>
                  <a:lnTo>
                    <a:pt x="259" y="572"/>
                  </a:lnTo>
                  <a:lnTo>
                    <a:pt x="275" y="572"/>
                  </a:lnTo>
                  <a:lnTo>
                    <a:pt x="275" y="585"/>
                  </a:lnTo>
                  <a:lnTo>
                    <a:pt x="304" y="572"/>
                  </a:lnTo>
                  <a:lnTo>
                    <a:pt x="318" y="585"/>
                  </a:lnTo>
                  <a:lnTo>
                    <a:pt x="318" y="601"/>
                  </a:lnTo>
                  <a:lnTo>
                    <a:pt x="331" y="614"/>
                  </a:lnTo>
                  <a:lnTo>
                    <a:pt x="345" y="601"/>
                  </a:lnTo>
                  <a:lnTo>
                    <a:pt x="360" y="601"/>
                  </a:lnTo>
                  <a:lnTo>
                    <a:pt x="374" y="585"/>
                  </a:lnTo>
                  <a:lnTo>
                    <a:pt x="345" y="572"/>
                  </a:lnTo>
                  <a:lnTo>
                    <a:pt x="331" y="556"/>
                  </a:lnTo>
                  <a:lnTo>
                    <a:pt x="318" y="543"/>
                  </a:lnTo>
                  <a:lnTo>
                    <a:pt x="289" y="543"/>
                  </a:lnTo>
                  <a:lnTo>
                    <a:pt x="289" y="556"/>
                  </a:lnTo>
                  <a:lnTo>
                    <a:pt x="275" y="543"/>
                  </a:lnTo>
                  <a:lnTo>
                    <a:pt x="259" y="529"/>
                  </a:lnTo>
                  <a:lnTo>
                    <a:pt x="230" y="529"/>
                  </a:lnTo>
                  <a:lnTo>
                    <a:pt x="215" y="529"/>
                  </a:lnTo>
                  <a:lnTo>
                    <a:pt x="201" y="529"/>
                  </a:lnTo>
                  <a:lnTo>
                    <a:pt x="172" y="543"/>
                  </a:lnTo>
                  <a:lnTo>
                    <a:pt x="172" y="529"/>
                  </a:lnTo>
                  <a:lnTo>
                    <a:pt x="159" y="529"/>
                  </a:lnTo>
                  <a:lnTo>
                    <a:pt x="143" y="529"/>
                  </a:lnTo>
                  <a:lnTo>
                    <a:pt x="129" y="543"/>
                  </a:lnTo>
                  <a:lnTo>
                    <a:pt x="100" y="529"/>
                  </a:lnTo>
                  <a:lnTo>
                    <a:pt x="85" y="529"/>
                  </a:lnTo>
                  <a:lnTo>
                    <a:pt x="85" y="513"/>
                  </a:lnTo>
                  <a:lnTo>
                    <a:pt x="85" y="500"/>
                  </a:lnTo>
                  <a:lnTo>
                    <a:pt x="71" y="486"/>
                  </a:lnTo>
                  <a:lnTo>
                    <a:pt x="85" y="471"/>
                  </a:lnTo>
                  <a:lnTo>
                    <a:pt x="100" y="471"/>
                  </a:lnTo>
                  <a:lnTo>
                    <a:pt x="129" y="471"/>
                  </a:lnTo>
                  <a:lnTo>
                    <a:pt x="129" y="457"/>
                  </a:lnTo>
                  <a:lnTo>
                    <a:pt x="129" y="442"/>
                  </a:lnTo>
                  <a:lnTo>
                    <a:pt x="116" y="442"/>
                  </a:lnTo>
                  <a:lnTo>
                    <a:pt x="100" y="442"/>
                  </a:lnTo>
                  <a:lnTo>
                    <a:pt x="85" y="442"/>
                  </a:lnTo>
                  <a:lnTo>
                    <a:pt x="71" y="457"/>
                  </a:lnTo>
                  <a:lnTo>
                    <a:pt x="58" y="442"/>
                  </a:lnTo>
                  <a:lnTo>
                    <a:pt x="58" y="415"/>
                  </a:lnTo>
                  <a:lnTo>
                    <a:pt x="58" y="399"/>
                  </a:lnTo>
                  <a:lnTo>
                    <a:pt x="29" y="399"/>
                  </a:lnTo>
                  <a:lnTo>
                    <a:pt x="15" y="384"/>
                  </a:lnTo>
                  <a:lnTo>
                    <a:pt x="0" y="356"/>
                  </a:lnTo>
                  <a:lnTo>
                    <a:pt x="15" y="356"/>
                  </a:lnTo>
                  <a:lnTo>
                    <a:pt x="15" y="341"/>
                  </a:lnTo>
                  <a:lnTo>
                    <a:pt x="15" y="327"/>
                  </a:lnTo>
                  <a:lnTo>
                    <a:pt x="29" y="312"/>
                  </a:lnTo>
                  <a:lnTo>
                    <a:pt x="44" y="312"/>
                  </a:lnTo>
                  <a:lnTo>
                    <a:pt x="71" y="298"/>
                  </a:lnTo>
                  <a:lnTo>
                    <a:pt x="58" y="283"/>
                  </a:lnTo>
                  <a:lnTo>
                    <a:pt x="71" y="283"/>
                  </a:lnTo>
                  <a:lnTo>
                    <a:pt x="85" y="271"/>
                  </a:lnTo>
                  <a:lnTo>
                    <a:pt x="100" y="242"/>
                  </a:lnTo>
                  <a:lnTo>
                    <a:pt x="116" y="226"/>
                  </a:lnTo>
                  <a:lnTo>
                    <a:pt x="116" y="213"/>
                  </a:lnTo>
                  <a:lnTo>
                    <a:pt x="116" y="197"/>
                  </a:lnTo>
                  <a:lnTo>
                    <a:pt x="100" y="184"/>
                  </a:lnTo>
                  <a:lnTo>
                    <a:pt x="85" y="170"/>
                  </a:lnTo>
                  <a:lnTo>
                    <a:pt x="100" y="155"/>
                  </a:lnTo>
                  <a:lnTo>
                    <a:pt x="116" y="155"/>
                  </a:lnTo>
                  <a:lnTo>
                    <a:pt x="116" y="139"/>
                  </a:lnTo>
                  <a:lnTo>
                    <a:pt x="129" y="155"/>
                  </a:lnTo>
                  <a:lnTo>
                    <a:pt x="159" y="155"/>
                  </a:lnTo>
                  <a:lnTo>
                    <a:pt x="172" y="155"/>
                  </a:lnTo>
                  <a:lnTo>
                    <a:pt x="201" y="139"/>
                  </a:lnTo>
                  <a:lnTo>
                    <a:pt x="230" y="139"/>
                  </a:lnTo>
                  <a:lnTo>
                    <a:pt x="246" y="126"/>
                  </a:lnTo>
                  <a:lnTo>
                    <a:pt x="259" y="112"/>
                  </a:lnTo>
                  <a:lnTo>
                    <a:pt x="275" y="126"/>
                  </a:lnTo>
                  <a:lnTo>
                    <a:pt x="289" y="126"/>
                  </a:lnTo>
                  <a:lnTo>
                    <a:pt x="304" y="126"/>
                  </a:lnTo>
                  <a:lnTo>
                    <a:pt x="318" y="112"/>
                  </a:lnTo>
                  <a:lnTo>
                    <a:pt x="331" y="96"/>
                  </a:lnTo>
                  <a:lnTo>
                    <a:pt x="360" y="83"/>
                  </a:lnTo>
                  <a:lnTo>
                    <a:pt x="331" y="8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" name="Freeform 1059">
              <a:extLst>
                <a:ext uri="{FF2B5EF4-FFF2-40B4-BE49-F238E27FC236}">
                  <a16:creationId xmlns:a16="http://schemas.microsoft.com/office/drawing/2014/main" id="{05A526F9-54C3-E733-714D-E539472119C3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4910415" y="5766019"/>
              <a:ext cx="440531" cy="254039"/>
            </a:xfrm>
            <a:custGeom>
              <a:avLst/>
              <a:gdLst>
                <a:gd name="T0" fmla="*/ 476250 w 403"/>
                <a:gd name="T1" fmla="*/ 13838 h 258"/>
                <a:gd name="T2" fmla="*/ 476250 w 403"/>
                <a:gd name="T3" fmla="*/ 30870 h 258"/>
                <a:gd name="T4" fmla="*/ 476250 w 403"/>
                <a:gd name="T5" fmla="*/ 44708 h 258"/>
                <a:gd name="T6" fmla="*/ 460887 w 403"/>
                <a:gd name="T7" fmla="*/ 75578 h 258"/>
                <a:gd name="T8" fmla="*/ 444342 w 403"/>
                <a:gd name="T9" fmla="*/ 75578 h 258"/>
                <a:gd name="T10" fmla="*/ 426616 w 403"/>
                <a:gd name="T11" fmla="*/ 90481 h 258"/>
                <a:gd name="T12" fmla="*/ 426616 w 403"/>
                <a:gd name="T13" fmla="*/ 106448 h 258"/>
                <a:gd name="T14" fmla="*/ 426616 w 403"/>
                <a:gd name="T15" fmla="*/ 121351 h 258"/>
                <a:gd name="T16" fmla="*/ 426616 w 403"/>
                <a:gd name="T17" fmla="*/ 136254 h 258"/>
                <a:gd name="T18" fmla="*/ 410071 w 403"/>
                <a:gd name="T19" fmla="*/ 152221 h 258"/>
                <a:gd name="T20" fmla="*/ 410071 w 403"/>
                <a:gd name="T21" fmla="*/ 167124 h 258"/>
                <a:gd name="T22" fmla="*/ 410071 w 403"/>
                <a:gd name="T23" fmla="*/ 183091 h 258"/>
                <a:gd name="T24" fmla="*/ 426616 w 403"/>
                <a:gd name="T25" fmla="*/ 183091 h 258"/>
                <a:gd name="T26" fmla="*/ 410071 w 403"/>
                <a:gd name="T27" fmla="*/ 197994 h 258"/>
                <a:gd name="T28" fmla="*/ 426616 w 403"/>
                <a:gd name="T29" fmla="*/ 197994 h 258"/>
                <a:gd name="T30" fmla="*/ 426616 w 403"/>
                <a:gd name="T31" fmla="*/ 228864 h 258"/>
                <a:gd name="T32" fmla="*/ 392345 w 403"/>
                <a:gd name="T33" fmla="*/ 242702 h 258"/>
                <a:gd name="T34" fmla="*/ 392345 w 403"/>
                <a:gd name="T35" fmla="*/ 274637 h 258"/>
                <a:gd name="T36" fmla="*/ 356892 w 403"/>
                <a:gd name="T37" fmla="*/ 259734 h 258"/>
                <a:gd name="T38" fmla="*/ 341529 w 403"/>
                <a:gd name="T39" fmla="*/ 274637 h 258"/>
                <a:gd name="T40" fmla="*/ 307258 w 403"/>
                <a:gd name="T41" fmla="*/ 259734 h 258"/>
                <a:gd name="T42" fmla="*/ 288350 w 403"/>
                <a:gd name="T43" fmla="*/ 228864 h 258"/>
                <a:gd name="T44" fmla="*/ 288350 w 403"/>
                <a:gd name="T45" fmla="*/ 211832 h 258"/>
                <a:gd name="T46" fmla="*/ 254079 w 403"/>
                <a:gd name="T47" fmla="*/ 197994 h 258"/>
                <a:gd name="T48" fmla="*/ 222171 w 403"/>
                <a:gd name="T49" fmla="*/ 197994 h 258"/>
                <a:gd name="T50" fmla="*/ 205627 w 403"/>
                <a:gd name="T51" fmla="*/ 183091 h 258"/>
                <a:gd name="T52" fmla="*/ 171355 w 403"/>
                <a:gd name="T53" fmla="*/ 183091 h 258"/>
                <a:gd name="T54" fmla="*/ 153629 w 403"/>
                <a:gd name="T55" fmla="*/ 152221 h 258"/>
                <a:gd name="T56" fmla="*/ 137084 w 403"/>
                <a:gd name="T57" fmla="*/ 136254 h 258"/>
                <a:gd name="T58" fmla="*/ 87450 w 403"/>
                <a:gd name="T59" fmla="*/ 121351 h 258"/>
                <a:gd name="T60" fmla="*/ 68542 w 403"/>
                <a:gd name="T61" fmla="*/ 106448 h 258"/>
                <a:gd name="T62" fmla="*/ 53179 w 403"/>
                <a:gd name="T63" fmla="*/ 106448 h 258"/>
                <a:gd name="T64" fmla="*/ 16545 w 403"/>
                <a:gd name="T65" fmla="*/ 90481 h 258"/>
                <a:gd name="T66" fmla="*/ 0 w 403"/>
                <a:gd name="T67" fmla="*/ 75578 h 258"/>
                <a:gd name="T68" fmla="*/ 0 w 403"/>
                <a:gd name="T69" fmla="*/ 61740 h 258"/>
                <a:gd name="T70" fmla="*/ 16545 w 403"/>
                <a:gd name="T71" fmla="*/ 44708 h 258"/>
                <a:gd name="T72" fmla="*/ 16545 w 403"/>
                <a:gd name="T73" fmla="*/ 13838 h 258"/>
                <a:gd name="T74" fmla="*/ 34271 w 403"/>
                <a:gd name="T75" fmla="*/ 13838 h 258"/>
                <a:gd name="T76" fmla="*/ 53179 w 403"/>
                <a:gd name="T77" fmla="*/ 0 h 258"/>
                <a:gd name="T78" fmla="*/ 68542 w 403"/>
                <a:gd name="T79" fmla="*/ 13838 h 258"/>
                <a:gd name="T80" fmla="*/ 68542 w 403"/>
                <a:gd name="T81" fmla="*/ 30870 h 258"/>
                <a:gd name="T82" fmla="*/ 102813 w 403"/>
                <a:gd name="T83" fmla="*/ 13838 h 258"/>
                <a:gd name="T84" fmla="*/ 137084 w 403"/>
                <a:gd name="T85" fmla="*/ 13838 h 258"/>
                <a:gd name="T86" fmla="*/ 153629 w 403"/>
                <a:gd name="T87" fmla="*/ 30870 h 258"/>
                <a:gd name="T88" fmla="*/ 187900 w 403"/>
                <a:gd name="T89" fmla="*/ 44708 h 258"/>
                <a:gd name="T90" fmla="*/ 222171 w 403"/>
                <a:gd name="T91" fmla="*/ 61740 h 258"/>
                <a:gd name="T92" fmla="*/ 254079 w 403"/>
                <a:gd name="T93" fmla="*/ 61740 h 258"/>
                <a:gd name="T94" fmla="*/ 288350 w 403"/>
                <a:gd name="T95" fmla="*/ 44708 h 258"/>
                <a:gd name="T96" fmla="*/ 307258 w 403"/>
                <a:gd name="T97" fmla="*/ 44708 h 258"/>
                <a:gd name="T98" fmla="*/ 322621 w 403"/>
                <a:gd name="T99" fmla="*/ 44708 h 258"/>
                <a:gd name="T100" fmla="*/ 341529 w 403"/>
                <a:gd name="T101" fmla="*/ 44708 h 258"/>
                <a:gd name="T102" fmla="*/ 356892 w 403"/>
                <a:gd name="T103" fmla="*/ 30870 h 258"/>
                <a:gd name="T104" fmla="*/ 375800 w 403"/>
                <a:gd name="T105" fmla="*/ 30870 h 258"/>
                <a:gd name="T106" fmla="*/ 392345 w 403"/>
                <a:gd name="T107" fmla="*/ 44708 h 258"/>
                <a:gd name="T108" fmla="*/ 410071 w 403"/>
                <a:gd name="T109" fmla="*/ 30870 h 258"/>
                <a:gd name="T110" fmla="*/ 444342 w 403"/>
                <a:gd name="T111" fmla="*/ 30870 h 258"/>
                <a:gd name="T112" fmla="*/ 476250 w 403"/>
                <a:gd name="T113" fmla="*/ 13838 h 258"/>
                <a:gd name="T114" fmla="*/ 476250 w 403"/>
                <a:gd name="T115" fmla="*/ 13838 h 258"/>
                <a:gd name="T116" fmla="*/ 476250 w 403"/>
                <a:gd name="T117" fmla="*/ 13838 h 25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03" h="258">
                  <a:moveTo>
                    <a:pt x="403" y="13"/>
                  </a:moveTo>
                  <a:lnTo>
                    <a:pt x="403" y="29"/>
                  </a:lnTo>
                  <a:lnTo>
                    <a:pt x="403" y="42"/>
                  </a:lnTo>
                  <a:lnTo>
                    <a:pt x="390" y="71"/>
                  </a:lnTo>
                  <a:lnTo>
                    <a:pt x="376" y="71"/>
                  </a:lnTo>
                  <a:lnTo>
                    <a:pt x="361" y="85"/>
                  </a:lnTo>
                  <a:lnTo>
                    <a:pt x="361" y="100"/>
                  </a:lnTo>
                  <a:lnTo>
                    <a:pt x="361" y="114"/>
                  </a:lnTo>
                  <a:lnTo>
                    <a:pt x="361" y="128"/>
                  </a:lnTo>
                  <a:lnTo>
                    <a:pt x="347" y="143"/>
                  </a:lnTo>
                  <a:lnTo>
                    <a:pt x="347" y="157"/>
                  </a:lnTo>
                  <a:lnTo>
                    <a:pt x="347" y="172"/>
                  </a:lnTo>
                  <a:lnTo>
                    <a:pt x="361" y="172"/>
                  </a:lnTo>
                  <a:lnTo>
                    <a:pt x="347" y="186"/>
                  </a:lnTo>
                  <a:lnTo>
                    <a:pt x="361" y="186"/>
                  </a:lnTo>
                  <a:lnTo>
                    <a:pt x="361" y="215"/>
                  </a:lnTo>
                  <a:lnTo>
                    <a:pt x="332" y="228"/>
                  </a:lnTo>
                  <a:lnTo>
                    <a:pt x="332" y="258"/>
                  </a:lnTo>
                  <a:lnTo>
                    <a:pt x="302" y="244"/>
                  </a:lnTo>
                  <a:lnTo>
                    <a:pt x="289" y="258"/>
                  </a:lnTo>
                  <a:lnTo>
                    <a:pt x="260" y="244"/>
                  </a:lnTo>
                  <a:lnTo>
                    <a:pt x="244" y="215"/>
                  </a:lnTo>
                  <a:lnTo>
                    <a:pt x="244" y="199"/>
                  </a:lnTo>
                  <a:lnTo>
                    <a:pt x="215" y="186"/>
                  </a:lnTo>
                  <a:lnTo>
                    <a:pt x="188" y="186"/>
                  </a:lnTo>
                  <a:lnTo>
                    <a:pt x="174" y="172"/>
                  </a:lnTo>
                  <a:lnTo>
                    <a:pt x="145" y="172"/>
                  </a:lnTo>
                  <a:lnTo>
                    <a:pt x="130" y="143"/>
                  </a:lnTo>
                  <a:lnTo>
                    <a:pt x="116" y="128"/>
                  </a:lnTo>
                  <a:lnTo>
                    <a:pt x="74" y="114"/>
                  </a:lnTo>
                  <a:lnTo>
                    <a:pt x="58" y="100"/>
                  </a:lnTo>
                  <a:lnTo>
                    <a:pt x="45" y="100"/>
                  </a:lnTo>
                  <a:lnTo>
                    <a:pt x="14" y="85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14" y="42"/>
                  </a:lnTo>
                  <a:lnTo>
                    <a:pt x="14" y="13"/>
                  </a:lnTo>
                  <a:lnTo>
                    <a:pt x="29" y="13"/>
                  </a:lnTo>
                  <a:lnTo>
                    <a:pt x="45" y="0"/>
                  </a:lnTo>
                  <a:lnTo>
                    <a:pt x="58" y="13"/>
                  </a:lnTo>
                  <a:lnTo>
                    <a:pt x="58" y="29"/>
                  </a:lnTo>
                  <a:lnTo>
                    <a:pt x="87" y="13"/>
                  </a:lnTo>
                  <a:lnTo>
                    <a:pt x="116" y="13"/>
                  </a:lnTo>
                  <a:lnTo>
                    <a:pt x="130" y="29"/>
                  </a:lnTo>
                  <a:lnTo>
                    <a:pt x="159" y="42"/>
                  </a:lnTo>
                  <a:lnTo>
                    <a:pt x="188" y="58"/>
                  </a:lnTo>
                  <a:lnTo>
                    <a:pt x="215" y="58"/>
                  </a:lnTo>
                  <a:lnTo>
                    <a:pt x="244" y="42"/>
                  </a:lnTo>
                  <a:lnTo>
                    <a:pt x="260" y="42"/>
                  </a:lnTo>
                  <a:lnTo>
                    <a:pt x="273" y="42"/>
                  </a:lnTo>
                  <a:lnTo>
                    <a:pt x="289" y="42"/>
                  </a:lnTo>
                  <a:lnTo>
                    <a:pt x="302" y="29"/>
                  </a:lnTo>
                  <a:lnTo>
                    <a:pt x="318" y="29"/>
                  </a:lnTo>
                  <a:lnTo>
                    <a:pt x="332" y="42"/>
                  </a:lnTo>
                  <a:lnTo>
                    <a:pt x="347" y="29"/>
                  </a:lnTo>
                  <a:lnTo>
                    <a:pt x="376" y="29"/>
                  </a:lnTo>
                  <a:lnTo>
                    <a:pt x="403" y="1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9" name="Freeform 1029">
              <a:extLst>
                <a:ext uri="{FF2B5EF4-FFF2-40B4-BE49-F238E27FC236}">
                  <a16:creationId xmlns:a16="http://schemas.microsoft.com/office/drawing/2014/main" id="{9E86ACCE-D057-19DE-084D-60F7D3471BCF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4651970" y="795357"/>
              <a:ext cx="2001480" cy="1935401"/>
            </a:xfrm>
            <a:custGeom>
              <a:avLst/>
              <a:gdLst>
                <a:gd name="T0" fmla="*/ 629672 w 1835"/>
                <a:gd name="T1" fmla="*/ 1925237 h 1966"/>
                <a:gd name="T2" fmla="*/ 748768 w 1835"/>
                <a:gd name="T3" fmla="*/ 1789012 h 1966"/>
                <a:gd name="T4" fmla="*/ 785322 w 1835"/>
                <a:gd name="T5" fmla="*/ 1588932 h 1966"/>
                <a:gd name="T6" fmla="*/ 766455 w 1835"/>
                <a:gd name="T7" fmla="*/ 1435680 h 1966"/>
                <a:gd name="T8" fmla="*/ 785322 w 1835"/>
                <a:gd name="T9" fmla="*/ 1237728 h 1966"/>
                <a:gd name="T10" fmla="*/ 938613 w 1835"/>
                <a:gd name="T11" fmla="*/ 1193030 h 1966"/>
                <a:gd name="T12" fmla="*/ 970450 w 1835"/>
                <a:gd name="T13" fmla="*/ 1039777 h 1966"/>
                <a:gd name="T14" fmla="*/ 1056529 w 1835"/>
                <a:gd name="T15" fmla="*/ 839697 h 1966"/>
                <a:gd name="T16" fmla="*/ 1192133 w 1835"/>
                <a:gd name="T17" fmla="*/ 686444 h 1966"/>
                <a:gd name="T18" fmla="*/ 1277032 w 1835"/>
                <a:gd name="T19" fmla="*/ 534256 h 1966"/>
                <a:gd name="T20" fmla="*/ 1394948 w 1835"/>
                <a:gd name="T21" fmla="*/ 488493 h 1966"/>
                <a:gd name="T22" fmla="*/ 1496356 w 1835"/>
                <a:gd name="T23" fmla="*/ 336305 h 1966"/>
                <a:gd name="T24" fmla="*/ 1633139 w 1835"/>
                <a:gd name="T25" fmla="*/ 426766 h 1966"/>
                <a:gd name="T26" fmla="*/ 1805297 w 1835"/>
                <a:gd name="T27" fmla="*/ 381003 h 1966"/>
                <a:gd name="T28" fmla="*/ 1889017 w 1835"/>
                <a:gd name="T29" fmla="*/ 213915 h 1966"/>
                <a:gd name="T30" fmla="*/ 2042308 w 1835"/>
                <a:gd name="T31" fmla="*/ 259678 h 1966"/>
                <a:gd name="T32" fmla="*/ 2042308 w 1835"/>
                <a:gd name="T33" fmla="*/ 365039 h 1966"/>
                <a:gd name="T34" fmla="*/ 2109521 w 1835"/>
                <a:gd name="T35" fmla="*/ 197951 h 1966"/>
                <a:gd name="T36" fmla="*/ 2124850 w 1835"/>
                <a:gd name="T37" fmla="*/ 90462 h 1966"/>
                <a:gd name="T38" fmla="*/ 1971559 w 1835"/>
                <a:gd name="T39" fmla="*/ 90462 h 1966"/>
                <a:gd name="T40" fmla="*/ 1905526 w 1835"/>
                <a:gd name="T41" fmla="*/ 30863 h 1966"/>
                <a:gd name="T42" fmla="*/ 1837134 w 1835"/>
                <a:gd name="T43" fmla="*/ 59598 h 1966"/>
                <a:gd name="T44" fmla="*/ 1768743 w 1835"/>
                <a:gd name="T45" fmla="*/ 152188 h 1966"/>
                <a:gd name="T46" fmla="*/ 1818268 w 1835"/>
                <a:gd name="T47" fmla="*/ 0 h 1966"/>
                <a:gd name="T48" fmla="*/ 1683843 w 1835"/>
                <a:gd name="T49" fmla="*/ 74498 h 1966"/>
                <a:gd name="T50" fmla="*/ 1617810 w 1835"/>
                <a:gd name="T51" fmla="*/ 167088 h 1966"/>
                <a:gd name="T52" fmla="*/ 1514044 w 1835"/>
                <a:gd name="T53" fmla="*/ 197951 h 1966"/>
                <a:gd name="T54" fmla="*/ 1445652 w 1835"/>
                <a:gd name="T55" fmla="*/ 259678 h 1966"/>
                <a:gd name="T56" fmla="*/ 1377261 w 1835"/>
                <a:gd name="T57" fmla="*/ 305441 h 1966"/>
                <a:gd name="T58" fmla="*/ 1292361 w 1835"/>
                <a:gd name="T59" fmla="*/ 381003 h 1966"/>
                <a:gd name="T60" fmla="*/ 1207462 w 1835"/>
                <a:gd name="T61" fmla="*/ 488493 h 1966"/>
                <a:gd name="T62" fmla="*/ 1173266 w 1835"/>
                <a:gd name="T63" fmla="*/ 519356 h 1966"/>
                <a:gd name="T64" fmla="*/ 1139070 w 1835"/>
                <a:gd name="T65" fmla="*/ 565119 h 1966"/>
                <a:gd name="T66" fmla="*/ 1123741 w 1835"/>
                <a:gd name="T67" fmla="*/ 595983 h 1966"/>
                <a:gd name="T68" fmla="*/ 1070679 w 1835"/>
                <a:gd name="T69" fmla="*/ 670481 h 1966"/>
                <a:gd name="T70" fmla="*/ 951584 w 1835"/>
                <a:gd name="T71" fmla="*/ 732207 h 1966"/>
                <a:gd name="T72" fmla="*/ 951584 w 1835"/>
                <a:gd name="T73" fmla="*/ 824797 h 1966"/>
                <a:gd name="T74" fmla="*/ 848997 w 1835"/>
                <a:gd name="T75" fmla="*/ 901424 h 1966"/>
                <a:gd name="T76" fmla="*/ 832488 w 1835"/>
                <a:gd name="T77" fmla="*/ 961022 h 1966"/>
                <a:gd name="T78" fmla="*/ 782963 w 1835"/>
                <a:gd name="T79" fmla="*/ 1068512 h 1966"/>
                <a:gd name="T80" fmla="*/ 679197 w 1835"/>
                <a:gd name="T81" fmla="*/ 1099375 h 1966"/>
                <a:gd name="T82" fmla="*/ 578968 w 1835"/>
                <a:gd name="T83" fmla="*/ 1193030 h 1966"/>
                <a:gd name="T84" fmla="*/ 459873 w 1835"/>
                <a:gd name="T85" fmla="*/ 1252628 h 1966"/>
                <a:gd name="T86" fmla="*/ 391482 w 1835"/>
                <a:gd name="T87" fmla="*/ 1298391 h 1966"/>
                <a:gd name="T88" fmla="*/ 288895 w 1835"/>
                <a:gd name="T89" fmla="*/ 1329254 h 1966"/>
                <a:gd name="T90" fmla="*/ 203995 w 1835"/>
                <a:gd name="T91" fmla="*/ 1373953 h 1966"/>
                <a:gd name="T92" fmla="*/ 135604 w 1835"/>
                <a:gd name="T93" fmla="*/ 1419716 h 1966"/>
                <a:gd name="T94" fmla="*/ 101408 w 1835"/>
                <a:gd name="T95" fmla="*/ 1498471 h 1966"/>
                <a:gd name="T96" fmla="*/ 67212 w 1835"/>
                <a:gd name="T97" fmla="*/ 1541041 h 1966"/>
                <a:gd name="T98" fmla="*/ 50704 w 1835"/>
                <a:gd name="T99" fmla="*/ 1650659 h 1966"/>
                <a:gd name="T100" fmla="*/ 153291 w 1835"/>
                <a:gd name="T101" fmla="*/ 1696422 h 1966"/>
                <a:gd name="T102" fmla="*/ 50704 w 1835"/>
                <a:gd name="T103" fmla="*/ 1789012 h 1966"/>
                <a:gd name="T104" fmla="*/ 84900 w 1835"/>
                <a:gd name="T105" fmla="*/ 1848611 h 1966"/>
                <a:gd name="T106" fmla="*/ 34196 w 1835"/>
                <a:gd name="T107" fmla="*/ 1971000 h 1966"/>
                <a:gd name="T108" fmla="*/ 185128 w 1835"/>
                <a:gd name="T109" fmla="*/ 2092325 h 1966"/>
                <a:gd name="T110" fmla="*/ 391482 w 1835"/>
                <a:gd name="T111" fmla="*/ 2001863 h 1966"/>
                <a:gd name="T112" fmla="*/ 525906 w 1835"/>
                <a:gd name="T113" fmla="*/ 1925237 h 1966"/>
                <a:gd name="T114" fmla="*/ 578968 w 1835"/>
                <a:gd name="T115" fmla="*/ 1863510 h 19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835" h="1966">
                  <a:moveTo>
                    <a:pt x="507" y="1838"/>
                  </a:moveTo>
                  <a:lnTo>
                    <a:pt x="520" y="1838"/>
                  </a:lnTo>
                  <a:lnTo>
                    <a:pt x="520" y="1852"/>
                  </a:lnTo>
                  <a:lnTo>
                    <a:pt x="534" y="1867"/>
                  </a:lnTo>
                  <a:lnTo>
                    <a:pt x="549" y="1852"/>
                  </a:lnTo>
                  <a:lnTo>
                    <a:pt x="549" y="1838"/>
                  </a:lnTo>
                  <a:lnTo>
                    <a:pt x="549" y="1823"/>
                  </a:lnTo>
                  <a:lnTo>
                    <a:pt x="534" y="1809"/>
                  </a:lnTo>
                  <a:lnTo>
                    <a:pt x="563" y="1780"/>
                  </a:lnTo>
                  <a:lnTo>
                    <a:pt x="563" y="1766"/>
                  </a:lnTo>
                  <a:lnTo>
                    <a:pt x="578" y="1751"/>
                  </a:lnTo>
                  <a:lnTo>
                    <a:pt x="578" y="1737"/>
                  </a:lnTo>
                  <a:lnTo>
                    <a:pt x="592" y="1722"/>
                  </a:lnTo>
                  <a:lnTo>
                    <a:pt x="607" y="1722"/>
                  </a:lnTo>
                  <a:lnTo>
                    <a:pt x="621" y="1722"/>
                  </a:lnTo>
                  <a:lnTo>
                    <a:pt x="635" y="1681"/>
                  </a:lnTo>
                  <a:lnTo>
                    <a:pt x="635" y="1636"/>
                  </a:lnTo>
                  <a:lnTo>
                    <a:pt x="635" y="1623"/>
                  </a:lnTo>
                  <a:lnTo>
                    <a:pt x="635" y="1607"/>
                  </a:lnTo>
                  <a:lnTo>
                    <a:pt x="621" y="1580"/>
                  </a:lnTo>
                  <a:lnTo>
                    <a:pt x="621" y="1565"/>
                  </a:lnTo>
                  <a:lnTo>
                    <a:pt x="666" y="1536"/>
                  </a:lnTo>
                  <a:lnTo>
                    <a:pt x="666" y="1522"/>
                  </a:lnTo>
                  <a:lnTo>
                    <a:pt x="666" y="1493"/>
                  </a:lnTo>
                  <a:lnTo>
                    <a:pt x="666" y="1477"/>
                  </a:lnTo>
                  <a:lnTo>
                    <a:pt x="650" y="1464"/>
                  </a:lnTo>
                  <a:lnTo>
                    <a:pt x="635" y="1448"/>
                  </a:lnTo>
                  <a:lnTo>
                    <a:pt x="635" y="1435"/>
                  </a:lnTo>
                  <a:lnTo>
                    <a:pt x="635" y="1421"/>
                  </a:lnTo>
                  <a:lnTo>
                    <a:pt x="650" y="1392"/>
                  </a:lnTo>
                  <a:lnTo>
                    <a:pt x="650" y="1379"/>
                  </a:lnTo>
                  <a:lnTo>
                    <a:pt x="650" y="1349"/>
                  </a:lnTo>
                  <a:lnTo>
                    <a:pt x="635" y="1334"/>
                  </a:lnTo>
                  <a:lnTo>
                    <a:pt x="635" y="1320"/>
                  </a:lnTo>
                  <a:lnTo>
                    <a:pt x="635" y="1291"/>
                  </a:lnTo>
                  <a:lnTo>
                    <a:pt x="650" y="1278"/>
                  </a:lnTo>
                  <a:lnTo>
                    <a:pt x="650" y="1249"/>
                  </a:lnTo>
                  <a:lnTo>
                    <a:pt x="650" y="1220"/>
                  </a:lnTo>
                  <a:lnTo>
                    <a:pt x="650" y="1190"/>
                  </a:lnTo>
                  <a:lnTo>
                    <a:pt x="666" y="1163"/>
                  </a:lnTo>
                  <a:lnTo>
                    <a:pt x="679" y="1148"/>
                  </a:lnTo>
                  <a:lnTo>
                    <a:pt x="708" y="1134"/>
                  </a:lnTo>
                  <a:lnTo>
                    <a:pt x="708" y="1148"/>
                  </a:lnTo>
                  <a:lnTo>
                    <a:pt x="722" y="1148"/>
                  </a:lnTo>
                  <a:lnTo>
                    <a:pt x="737" y="1134"/>
                  </a:lnTo>
                  <a:lnTo>
                    <a:pt x="751" y="1121"/>
                  </a:lnTo>
                  <a:lnTo>
                    <a:pt x="766" y="1121"/>
                  </a:lnTo>
                  <a:lnTo>
                    <a:pt x="796" y="1121"/>
                  </a:lnTo>
                  <a:lnTo>
                    <a:pt x="809" y="1105"/>
                  </a:lnTo>
                  <a:lnTo>
                    <a:pt x="796" y="1076"/>
                  </a:lnTo>
                  <a:lnTo>
                    <a:pt x="796" y="1062"/>
                  </a:lnTo>
                  <a:lnTo>
                    <a:pt x="796" y="1047"/>
                  </a:lnTo>
                  <a:lnTo>
                    <a:pt x="780" y="1020"/>
                  </a:lnTo>
                  <a:lnTo>
                    <a:pt x="796" y="1004"/>
                  </a:lnTo>
                  <a:lnTo>
                    <a:pt x="823" y="991"/>
                  </a:lnTo>
                  <a:lnTo>
                    <a:pt x="823" y="977"/>
                  </a:lnTo>
                  <a:lnTo>
                    <a:pt x="838" y="932"/>
                  </a:lnTo>
                  <a:lnTo>
                    <a:pt x="838" y="919"/>
                  </a:lnTo>
                  <a:lnTo>
                    <a:pt x="838" y="903"/>
                  </a:lnTo>
                  <a:lnTo>
                    <a:pt x="838" y="874"/>
                  </a:lnTo>
                  <a:lnTo>
                    <a:pt x="852" y="861"/>
                  </a:lnTo>
                  <a:lnTo>
                    <a:pt x="865" y="832"/>
                  </a:lnTo>
                  <a:lnTo>
                    <a:pt x="865" y="803"/>
                  </a:lnTo>
                  <a:lnTo>
                    <a:pt x="896" y="789"/>
                  </a:lnTo>
                  <a:lnTo>
                    <a:pt x="924" y="775"/>
                  </a:lnTo>
                  <a:lnTo>
                    <a:pt x="937" y="762"/>
                  </a:lnTo>
                  <a:lnTo>
                    <a:pt x="937" y="748"/>
                  </a:lnTo>
                  <a:lnTo>
                    <a:pt x="937" y="717"/>
                  </a:lnTo>
                  <a:lnTo>
                    <a:pt x="966" y="704"/>
                  </a:lnTo>
                  <a:lnTo>
                    <a:pt x="995" y="675"/>
                  </a:lnTo>
                  <a:lnTo>
                    <a:pt x="995" y="659"/>
                  </a:lnTo>
                  <a:lnTo>
                    <a:pt x="1011" y="645"/>
                  </a:lnTo>
                  <a:lnTo>
                    <a:pt x="995" y="616"/>
                  </a:lnTo>
                  <a:lnTo>
                    <a:pt x="982" y="603"/>
                  </a:lnTo>
                  <a:lnTo>
                    <a:pt x="995" y="587"/>
                  </a:lnTo>
                  <a:lnTo>
                    <a:pt x="1011" y="574"/>
                  </a:lnTo>
                  <a:lnTo>
                    <a:pt x="1053" y="545"/>
                  </a:lnTo>
                  <a:lnTo>
                    <a:pt x="1053" y="531"/>
                  </a:lnTo>
                  <a:lnTo>
                    <a:pt x="1069" y="502"/>
                  </a:lnTo>
                  <a:lnTo>
                    <a:pt x="1083" y="502"/>
                  </a:lnTo>
                  <a:lnTo>
                    <a:pt x="1112" y="516"/>
                  </a:lnTo>
                  <a:lnTo>
                    <a:pt x="1125" y="516"/>
                  </a:lnTo>
                  <a:lnTo>
                    <a:pt x="1125" y="502"/>
                  </a:lnTo>
                  <a:lnTo>
                    <a:pt x="1125" y="473"/>
                  </a:lnTo>
                  <a:lnTo>
                    <a:pt x="1154" y="459"/>
                  </a:lnTo>
                  <a:lnTo>
                    <a:pt x="1168" y="473"/>
                  </a:lnTo>
                  <a:lnTo>
                    <a:pt x="1183" y="473"/>
                  </a:lnTo>
                  <a:lnTo>
                    <a:pt x="1183" y="459"/>
                  </a:lnTo>
                  <a:lnTo>
                    <a:pt x="1197" y="415"/>
                  </a:lnTo>
                  <a:lnTo>
                    <a:pt x="1226" y="430"/>
                  </a:lnTo>
                  <a:lnTo>
                    <a:pt x="1226" y="415"/>
                  </a:lnTo>
                  <a:lnTo>
                    <a:pt x="1226" y="388"/>
                  </a:lnTo>
                  <a:lnTo>
                    <a:pt x="1226" y="372"/>
                  </a:lnTo>
                  <a:lnTo>
                    <a:pt x="1255" y="372"/>
                  </a:lnTo>
                  <a:lnTo>
                    <a:pt x="1255" y="343"/>
                  </a:lnTo>
                  <a:lnTo>
                    <a:pt x="1269" y="316"/>
                  </a:lnTo>
                  <a:lnTo>
                    <a:pt x="1284" y="316"/>
                  </a:lnTo>
                  <a:lnTo>
                    <a:pt x="1298" y="329"/>
                  </a:lnTo>
                  <a:lnTo>
                    <a:pt x="1329" y="343"/>
                  </a:lnTo>
                  <a:lnTo>
                    <a:pt x="1329" y="358"/>
                  </a:lnTo>
                  <a:lnTo>
                    <a:pt x="1342" y="388"/>
                  </a:lnTo>
                  <a:lnTo>
                    <a:pt x="1358" y="388"/>
                  </a:lnTo>
                  <a:lnTo>
                    <a:pt x="1372" y="388"/>
                  </a:lnTo>
                  <a:lnTo>
                    <a:pt x="1385" y="401"/>
                  </a:lnTo>
                  <a:lnTo>
                    <a:pt x="1430" y="401"/>
                  </a:lnTo>
                  <a:lnTo>
                    <a:pt x="1443" y="388"/>
                  </a:lnTo>
                  <a:lnTo>
                    <a:pt x="1457" y="388"/>
                  </a:lnTo>
                  <a:lnTo>
                    <a:pt x="1472" y="415"/>
                  </a:lnTo>
                  <a:lnTo>
                    <a:pt x="1501" y="401"/>
                  </a:lnTo>
                  <a:lnTo>
                    <a:pt x="1515" y="401"/>
                  </a:lnTo>
                  <a:lnTo>
                    <a:pt x="1515" y="388"/>
                  </a:lnTo>
                  <a:lnTo>
                    <a:pt x="1531" y="358"/>
                  </a:lnTo>
                  <a:lnTo>
                    <a:pt x="1544" y="343"/>
                  </a:lnTo>
                  <a:lnTo>
                    <a:pt x="1544" y="329"/>
                  </a:lnTo>
                  <a:lnTo>
                    <a:pt x="1544" y="316"/>
                  </a:lnTo>
                  <a:lnTo>
                    <a:pt x="1544" y="302"/>
                  </a:lnTo>
                  <a:lnTo>
                    <a:pt x="1558" y="273"/>
                  </a:lnTo>
                  <a:lnTo>
                    <a:pt x="1558" y="215"/>
                  </a:lnTo>
                  <a:lnTo>
                    <a:pt x="1573" y="201"/>
                  </a:lnTo>
                  <a:lnTo>
                    <a:pt x="1602" y="201"/>
                  </a:lnTo>
                  <a:lnTo>
                    <a:pt x="1631" y="186"/>
                  </a:lnTo>
                  <a:lnTo>
                    <a:pt x="1645" y="172"/>
                  </a:lnTo>
                  <a:lnTo>
                    <a:pt x="1661" y="172"/>
                  </a:lnTo>
                  <a:lnTo>
                    <a:pt x="1645" y="201"/>
                  </a:lnTo>
                  <a:lnTo>
                    <a:pt x="1690" y="215"/>
                  </a:lnTo>
                  <a:lnTo>
                    <a:pt x="1703" y="215"/>
                  </a:lnTo>
                  <a:lnTo>
                    <a:pt x="1717" y="229"/>
                  </a:lnTo>
                  <a:lnTo>
                    <a:pt x="1732" y="244"/>
                  </a:lnTo>
                  <a:lnTo>
                    <a:pt x="1732" y="258"/>
                  </a:lnTo>
                  <a:lnTo>
                    <a:pt x="1717" y="273"/>
                  </a:lnTo>
                  <a:lnTo>
                    <a:pt x="1717" y="302"/>
                  </a:lnTo>
                  <a:lnTo>
                    <a:pt x="1717" y="316"/>
                  </a:lnTo>
                  <a:lnTo>
                    <a:pt x="1717" y="329"/>
                  </a:lnTo>
                  <a:lnTo>
                    <a:pt x="1717" y="343"/>
                  </a:lnTo>
                  <a:lnTo>
                    <a:pt x="1732" y="343"/>
                  </a:lnTo>
                  <a:lnTo>
                    <a:pt x="1738" y="293"/>
                  </a:lnTo>
                  <a:lnTo>
                    <a:pt x="1757" y="260"/>
                  </a:lnTo>
                  <a:lnTo>
                    <a:pt x="1789" y="240"/>
                  </a:lnTo>
                  <a:lnTo>
                    <a:pt x="1821" y="234"/>
                  </a:lnTo>
                  <a:lnTo>
                    <a:pt x="1835" y="184"/>
                  </a:lnTo>
                  <a:lnTo>
                    <a:pt x="1831" y="186"/>
                  </a:lnTo>
                  <a:lnTo>
                    <a:pt x="1802" y="186"/>
                  </a:lnTo>
                  <a:lnTo>
                    <a:pt x="1789" y="186"/>
                  </a:lnTo>
                  <a:lnTo>
                    <a:pt x="1802" y="172"/>
                  </a:lnTo>
                  <a:lnTo>
                    <a:pt x="1802" y="143"/>
                  </a:lnTo>
                  <a:lnTo>
                    <a:pt x="1789" y="128"/>
                  </a:lnTo>
                  <a:lnTo>
                    <a:pt x="1802" y="128"/>
                  </a:lnTo>
                  <a:lnTo>
                    <a:pt x="1818" y="114"/>
                  </a:lnTo>
                  <a:lnTo>
                    <a:pt x="1818" y="99"/>
                  </a:lnTo>
                  <a:lnTo>
                    <a:pt x="1818" y="85"/>
                  </a:lnTo>
                  <a:lnTo>
                    <a:pt x="1802" y="85"/>
                  </a:lnTo>
                  <a:lnTo>
                    <a:pt x="1802" y="70"/>
                  </a:lnTo>
                  <a:lnTo>
                    <a:pt x="1773" y="70"/>
                  </a:lnTo>
                  <a:lnTo>
                    <a:pt x="1746" y="85"/>
                  </a:lnTo>
                  <a:lnTo>
                    <a:pt x="1746" y="56"/>
                  </a:lnTo>
                  <a:lnTo>
                    <a:pt x="1717" y="56"/>
                  </a:lnTo>
                  <a:lnTo>
                    <a:pt x="1701" y="42"/>
                  </a:lnTo>
                  <a:lnTo>
                    <a:pt x="1672" y="70"/>
                  </a:lnTo>
                  <a:lnTo>
                    <a:pt x="1672" y="85"/>
                  </a:lnTo>
                  <a:lnTo>
                    <a:pt x="1661" y="99"/>
                  </a:lnTo>
                  <a:lnTo>
                    <a:pt x="1645" y="70"/>
                  </a:lnTo>
                  <a:lnTo>
                    <a:pt x="1645" y="56"/>
                  </a:lnTo>
                  <a:lnTo>
                    <a:pt x="1661" y="42"/>
                  </a:lnTo>
                  <a:lnTo>
                    <a:pt x="1661" y="29"/>
                  </a:lnTo>
                  <a:lnTo>
                    <a:pt x="1661" y="0"/>
                  </a:lnTo>
                  <a:lnTo>
                    <a:pt x="1645" y="0"/>
                  </a:lnTo>
                  <a:lnTo>
                    <a:pt x="1616" y="29"/>
                  </a:lnTo>
                  <a:lnTo>
                    <a:pt x="1616" y="42"/>
                  </a:lnTo>
                  <a:lnTo>
                    <a:pt x="1587" y="56"/>
                  </a:lnTo>
                  <a:lnTo>
                    <a:pt x="1587" y="99"/>
                  </a:lnTo>
                  <a:lnTo>
                    <a:pt x="1587" y="114"/>
                  </a:lnTo>
                  <a:lnTo>
                    <a:pt x="1571" y="99"/>
                  </a:lnTo>
                  <a:lnTo>
                    <a:pt x="1571" y="85"/>
                  </a:lnTo>
                  <a:lnTo>
                    <a:pt x="1558" y="70"/>
                  </a:lnTo>
                  <a:lnTo>
                    <a:pt x="1558" y="56"/>
                  </a:lnTo>
                  <a:lnTo>
                    <a:pt x="1558" y="42"/>
                  </a:lnTo>
                  <a:lnTo>
                    <a:pt x="1558" y="29"/>
                  </a:lnTo>
                  <a:lnTo>
                    <a:pt x="1542" y="29"/>
                  </a:lnTo>
                  <a:lnTo>
                    <a:pt x="1542" y="42"/>
                  </a:lnTo>
                  <a:lnTo>
                    <a:pt x="1542" y="56"/>
                  </a:lnTo>
                  <a:lnTo>
                    <a:pt x="1529" y="85"/>
                  </a:lnTo>
                  <a:lnTo>
                    <a:pt x="1513" y="114"/>
                  </a:lnTo>
                  <a:lnTo>
                    <a:pt x="1500" y="143"/>
                  </a:lnTo>
                  <a:lnTo>
                    <a:pt x="1500" y="128"/>
                  </a:lnTo>
                  <a:lnTo>
                    <a:pt x="1500" y="114"/>
                  </a:lnTo>
                  <a:lnTo>
                    <a:pt x="1500" y="85"/>
                  </a:lnTo>
                  <a:lnTo>
                    <a:pt x="1529" y="70"/>
                  </a:lnTo>
                  <a:lnTo>
                    <a:pt x="1529" y="56"/>
                  </a:lnTo>
                  <a:lnTo>
                    <a:pt x="1542" y="29"/>
                  </a:lnTo>
                  <a:lnTo>
                    <a:pt x="1558" y="15"/>
                  </a:lnTo>
                  <a:lnTo>
                    <a:pt x="1542" y="0"/>
                  </a:lnTo>
                  <a:lnTo>
                    <a:pt x="1500" y="29"/>
                  </a:lnTo>
                  <a:lnTo>
                    <a:pt x="1484" y="15"/>
                  </a:lnTo>
                  <a:lnTo>
                    <a:pt x="1472" y="29"/>
                  </a:lnTo>
                  <a:lnTo>
                    <a:pt x="1472" y="42"/>
                  </a:lnTo>
                  <a:lnTo>
                    <a:pt x="1500" y="56"/>
                  </a:lnTo>
                  <a:lnTo>
                    <a:pt x="1457" y="70"/>
                  </a:lnTo>
                  <a:lnTo>
                    <a:pt x="1441" y="56"/>
                  </a:lnTo>
                  <a:lnTo>
                    <a:pt x="1428" y="70"/>
                  </a:lnTo>
                  <a:lnTo>
                    <a:pt x="1428" y="99"/>
                  </a:lnTo>
                  <a:lnTo>
                    <a:pt x="1414" y="99"/>
                  </a:lnTo>
                  <a:lnTo>
                    <a:pt x="1428" y="114"/>
                  </a:lnTo>
                  <a:lnTo>
                    <a:pt x="1399" y="143"/>
                  </a:lnTo>
                  <a:lnTo>
                    <a:pt x="1385" y="114"/>
                  </a:lnTo>
                  <a:lnTo>
                    <a:pt x="1372" y="128"/>
                  </a:lnTo>
                  <a:lnTo>
                    <a:pt x="1372" y="143"/>
                  </a:lnTo>
                  <a:lnTo>
                    <a:pt x="1372" y="157"/>
                  </a:lnTo>
                  <a:lnTo>
                    <a:pt x="1356" y="172"/>
                  </a:lnTo>
                  <a:lnTo>
                    <a:pt x="1342" y="157"/>
                  </a:lnTo>
                  <a:lnTo>
                    <a:pt x="1327" y="157"/>
                  </a:lnTo>
                  <a:lnTo>
                    <a:pt x="1327" y="172"/>
                  </a:lnTo>
                  <a:lnTo>
                    <a:pt x="1313" y="157"/>
                  </a:lnTo>
                  <a:lnTo>
                    <a:pt x="1298" y="157"/>
                  </a:lnTo>
                  <a:lnTo>
                    <a:pt x="1284" y="172"/>
                  </a:lnTo>
                  <a:lnTo>
                    <a:pt x="1284" y="186"/>
                  </a:lnTo>
                  <a:lnTo>
                    <a:pt x="1269" y="186"/>
                  </a:lnTo>
                  <a:lnTo>
                    <a:pt x="1255" y="201"/>
                  </a:lnTo>
                  <a:lnTo>
                    <a:pt x="1255" y="229"/>
                  </a:lnTo>
                  <a:lnTo>
                    <a:pt x="1269" y="244"/>
                  </a:lnTo>
                  <a:lnTo>
                    <a:pt x="1269" y="273"/>
                  </a:lnTo>
                  <a:lnTo>
                    <a:pt x="1255" y="258"/>
                  </a:lnTo>
                  <a:lnTo>
                    <a:pt x="1240" y="244"/>
                  </a:lnTo>
                  <a:lnTo>
                    <a:pt x="1226" y="244"/>
                  </a:lnTo>
                  <a:lnTo>
                    <a:pt x="1211" y="273"/>
                  </a:lnTo>
                  <a:lnTo>
                    <a:pt x="1197" y="244"/>
                  </a:lnTo>
                  <a:lnTo>
                    <a:pt x="1183" y="258"/>
                  </a:lnTo>
                  <a:lnTo>
                    <a:pt x="1183" y="287"/>
                  </a:lnTo>
                  <a:lnTo>
                    <a:pt x="1197" y="316"/>
                  </a:lnTo>
                  <a:lnTo>
                    <a:pt x="1197" y="329"/>
                  </a:lnTo>
                  <a:lnTo>
                    <a:pt x="1183" y="316"/>
                  </a:lnTo>
                  <a:lnTo>
                    <a:pt x="1168" y="287"/>
                  </a:lnTo>
                  <a:lnTo>
                    <a:pt x="1168" y="316"/>
                  </a:lnTo>
                  <a:lnTo>
                    <a:pt x="1154" y="343"/>
                  </a:lnTo>
                  <a:lnTo>
                    <a:pt x="1139" y="329"/>
                  </a:lnTo>
                  <a:lnTo>
                    <a:pt x="1139" y="302"/>
                  </a:lnTo>
                  <a:lnTo>
                    <a:pt x="1125" y="316"/>
                  </a:lnTo>
                  <a:lnTo>
                    <a:pt x="1125" y="358"/>
                  </a:lnTo>
                  <a:lnTo>
                    <a:pt x="1110" y="358"/>
                  </a:lnTo>
                  <a:lnTo>
                    <a:pt x="1096" y="358"/>
                  </a:lnTo>
                  <a:lnTo>
                    <a:pt x="1083" y="372"/>
                  </a:lnTo>
                  <a:lnTo>
                    <a:pt x="1096" y="388"/>
                  </a:lnTo>
                  <a:lnTo>
                    <a:pt x="1083" y="401"/>
                  </a:lnTo>
                  <a:lnTo>
                    <a:pt x="1067" y="415"/>
                  </a:lnTo>
                  <a:lnTo>
                    <a:pt x="1067" y="430"/>
                  </a:lnTo>
                  <a:lnTo>
                    <a:pt x="1083" y="444"/>
                  </a:lnTo>
                  <a:lnTo>
                    <a:pt x="1067" y="459"/>
                  </a:lnTo>
                  <a:lnTo>
                    <a:pt x="1024" y="459"/>
                  </a:lnTo>
                  <a:lnTo>
                    <a:pt x="1024" y="444"/>
                  </a:lnTo>
                  <a:lnTo>
                    <a:pt x="1009" y="459"/>
                  </a:lnTo>
                  <a:lnTo>
                    <a:pt x="1009" y="473"/>
                  </a:lnTo>
                  <a:lnTo>
                    <a:pt x="1009" y="502"/>
                  </a:lnTo>
                  <a:lnTo>
                    <a:pt x="1009" y="516"/>
                  </a:lnTo>
                  <a:lnTo>
                    <a:pt x="995" y="545"/>
                  </a:lnTo>
                  <a:lnTo>
                    <a:pt x="995" y="516"/>
                  </a:lnTo>
                  <a:lnTo>
                    <a:pt x="995" y="488"/>
                  </a:lnTo>
                  <a:lnTo>
                    <a:pt x="995" y="473"/>
                  </a:lnTo>
                  <a:lnTo>
                    <a:pt x="982" y="488"/>
                  </a:lnTo>
                  <a:lnTo>
                    <a:pt x="966" y="488"/>
                  </a:lnTo>
                  <a:lnTo>
                    <a:pt x="953" y="488"/>
                  </a:lnTo>
                  <a:lnTo>
                    <a:pt x="937" y="502"/>
                  </a:lnTo>
                  <a:lnTo>
                    <a:pt x="953" y="502"/>
                  </a:lnTo>
                  <a:lnTo>
                    <a:pt x="966" y="516"/>
                  </a:lnTo>
                  <a:lnTo>
                    <a:pt x="966" y="531"/>
                  </a:lnTo>
                  <a:lnTo>
                    <a:pt x="953" y="516"/>
                  </a:lnTo>
                  <a:lnTo>
                    <a:pt x="937" y="531"/>
                  </a:lnTo>
                  <a:lnTo>
                    <a:pt x="922" y="516"/>
                  </a:lnTo>
                  <a:lnTo>
                    <a:pt x="908" y="516"/>
                  </a:lnTo>
                  <a:lnTo>
                    <a:pt x="908" y="545"/>
                  </a:lnTo>
                  <a:lnTo>
                    <a:pt x="894" y="560"/>
                  </a:lnTo>
                  <a:lnTo>
                    <a:pt x="937" y="545"/>
                  </a:lnTo>
                  <a:lnTo>
                    <a:pt x="953" y="560"/>
                  </a:lnTo>
                  <a:lnTo>
                    <a:pt x="953" y="574"/>
                  </a:lnTo>
                  <a:lnTo>
                    <a:pt x="922" y="574"/>
                  </a:lnTo>
                  <a:lnTo>
                    <a:pt x="908" y="574"/>
                  </a:lnTo>
                  <a:lnTo>
                    <a:pt x="894" y="587"/>
                  </a:lnTo>
                  <a:lnTo>
                    <a:pt x="894" y="603"/>
                  </a:lnTo>
                  <a:lnTo>
                    <a:pt x="922" y="603"/>
                  </a:lnTo>
                  <a:lnTo>
                    <a:pt x="922" y="630"/>
                  </a:lnTo>
                  <a:lnTo>
                    <a:pt x="908" y="630"/>
                  </a:lnTo>
                  <a:lnTo>
                    <a:pt x="894" y="630"/>
                  </a:lnTo>
                  <a:lnTo>
                    <a:pt x="879" y="645"/>
                  </a:lnTo>
                  <a:lnTo>
                    <a:pt x="865" y="659"/>
                  </a:lnTo>
                  <a:lnTo>
                    <a:pt x="836" y="645"/>
                  </a:lnTo>
                  <a:lnTo>
                    <a:pt x="823" y="659"/>
                  </a:lnTo>
                  <a:lnTo>
                    <a:pt x="823" y="675"/>
                  </a:lnTo>
                  <a:lnTo>
                    <a:pt x="823" y="688"/>
                  </a:lnTo>
                  <a:lnTo>
                    <a:pt x="807" y="688"/>
                  </a:lnTo>
                  <a:lnTo>
                    <a:pt x="794" y="704"/>
                  </a:lnTo>
                  <a:lnTo>
                    <a:pt x="807" y="717"/>
                  </a:lnTo>
                  <a:lnTo>
                    <a:pt x="794" y="733"/>
                  </a:lnTo>
                  <a:lnTo>
                    <a:pt x="765" y="733"/>
                  </a:lnTo>
                  <a:lnTo>
                    <a:pt x="778" y="748"/>
                  </a:lnTo>
                  <a:lnTo>
                    <a:pt x="794" y="762"/>
                  </a:lnTo>
                  <a:lnTo>
                    <a:pt x="807" y="748"/>
                  </a:lnTo>
                  <a:lnTo>
                    <a:pt x="807" y="775"/>
                  </a:lnTo>
                  <a:lnTo>
                    <a:pt x="778" y="775"/>
                  </a:lnTo>
                  <a:lnTo>
                    <a:pt x="765" y="775"/>
                  </a:lnTo>
                  <a:lnTo>
                    <a:pt x="765" y="789"/>
                  </a:lnTo>
                  <a:lnTo>
                    <a:pt x="778" y="803"/>
                  </a:lnTo>
                  <a:lnTo>
                    <a:pt x="765" y="818"/>
                  </a:lnTo>
                  <a:lnTo>
                    <a:pt x="749" y="818"/>
                  </a:lnTo>
                  <a:lnTo>
                    <a:pt x="735" y="832"/>
                  </a:lnTo>
                  <a:lnTo>
                    <a:pt x="720" y="847"/>
                  </a:lnTo>
                  <a:lnTo>
                    <a:pt x="735" y="861"/>
                  </a:lnTo>
                  <a:lnTo>
                    <a:pt x="735" y="874"/>
                  </a:lnTo>
                  <a:lnTo>
                    <a:pt x="720" y="890"/>
                  </a:lnTo>
                  <a:lnTo>
                    <a:pt x="706" y="874"/>
                  </a:lnTo>
                  <a:lnTo>
                    <a:pt x="706" y="861"/>
                  </a:lnTo>
                  <a:lnTo>
                    <a:pt x="693" y="890"/>
                  </a:lnTo>
                  <a:lnTo>
                    <a:pt x="693" y="903"/>
                  </a:lnTo>
                  <a:lnTo>
                    <a:pt x="706" y="903"/>
                  </a:lnTo>
                  <a:lnTo>
                    <a:pt x="706" y="932"/>
                  </a:lnTo>
                  <a:lnTo>
                    <a:pt x="693" y="948"/>
                  </a:lnTo>
                  <a:lnTo>
                    <a:pt x="677" y="948"/>
                  </a:lnTo>
                  <a:lnTo>
                    <a:pt x="677" y="977"/>
                  </a:lnTo>
                  <a:lnTo>
                    <a:pt x="664" y="991"/>
                  </a:lnTo>
                  <a:lnTo>
                    <a:pt x="648" y="991"/>
                  </a:lnTo>
                  <a:lnTo>
                    <a:pt x="648" y="1004"/>
                  </a:lnTo>
                  <a:lnTo>
                    <a:pt x="664" y="1004"/>
                  </a:lnTo>
                  <a:lnTo>
                    <a:pt x="664" y="1020"/>
                  </a:lnTo>
                  <a:lnTo>
                    <a:pt x="664" y="1033"/>
                  </a:lnTo>
                  <a:lnTo>
                    <a:pt x="648" y="1047"/>
                  </a:lnTo>
                  <a:lnTo>
                    <a:pt x="619" y="1033"/>
                  </a:lnTo>
                  <a:lnTo>
                    <a:pt x="619" y="1020"/>
                  </a:lnTo>
                  <a:lnTo>
                    <a:pt x="605" y="1004"/>
                  </a:lnTo>
                  <a:lnTo>
                    <a:pt x="590" y="1020"/>
                  </a:lnTo>
                  <a:lnTo>
                    <a:pt x="576" y="1033"/>
                  </a:lnTo>
                  <a:lnTo>
                    <a:pt x="563" y="1033"/>
                  </a:lnTo>
                  <a:lnTo>
                    <a:pt x="547" y="1033"/>
                  </a:lnTo>
                  <a:lnTo>
                    <a:pt x="547" y="1062"/>
                  </a:lnTo>
                  <a:lnTo>
                    <a:pt x="532" y="1076"/>
                  </a:lnTo>
                  <a:lnTo>
                    <a:pt x="520" y="1105"/>
                  </a:lnTo>
                  <a:lnTo>
                    <a:pt x="505" y="1105"/>
                  </a:lnTo>
                  <a:lnTo>
                    <a:pt x="491" y="1105"/>
                  </a:lnTo>
                  <a:lnTo>
                    <a:pt x="491" y="1121"/>
                  </a:lnTo>
                  <a:lnTo>
                    <a:pt x="491" y="1148"/>
                  </a:lnTo>
                  <a:lnTo>
                    <a:pt x="476" y="1134"/>
                  </a:lnTo>
                  <a:lnTo>
                    <a:pt x="462" y="1148"/>
                  </a:lnTo>
                  <a:lnTo>
                    <a:pt x="446" y="1163"/>
                  </a:lnTo>
                  <a:lnTo>
                    <a:pt x="433" y="1148"/>
                  </a:lnTo>
                  <a:lnTo>
                    <a:pt x="419" y="1163"/>
                  </a:lnTo>
                  <a:lnTo>
                    <a:pt x="404" y="1177"/>
                  </a:lnTo>
                  <a:lnTo>
                    <a:pt x="390" y="1177"/>
                  </a:lnTo>
                  <a:lnTo>
                    <a:pt x="390" y="1206"/>
                  </a:lnTo>
                  <a:lnTo>
                    <a:pt x="375" y="1190"/>
                  </a:lnTo>
                  <a:lnTo>
                    <a:pt x="361" y="1190"/>
                  </a:lnTo>
                  <a:lnTo>
                    <a:pt x="375" y="1206"/>
                  </a:lnTo>
                  <a:lnTo>
                    <a:pt x="375" y="1220"/>
                  </a:lnTo>
                  <a:lnTo>
                    <a:pt x="361" y="1220"/>
                  </a:lnTo>
                  <a:lnTo>
                    <a:pt x="346" y="1206"/>
                  </a:lnTo>
                  <a:lnTo>
                    <a:pt x="332" y="1220"/>
                  </a:lnTo>
                  <a:lnTo>
                    <a:pt x="317" y="1220"/>
                  </a:lnTo>
                  <a:lnTo>
                    <a:pt x="303" y="1220"/>
                  </a:lnTo>
                  <a:lnTo>
                    <a:pt x="287" y="1220"/>
                  </a:lnTo>
                  <a:lnTo>
                    <a:pt x="287" y="1233"/>
                  </a:lnTo>
                  <a:lnTo>
                    <a:pt x="303" y="1262"/>
                  </a:lnTo>
                  <a:lnTo>
                    <a:pt x="287" y="1262"/>
                  </a:lnTo>
                  <a:lnTo>
                    <a:pt x="274" y="1262"/>
                  </a:lnTo>
                  <a:lnTo>
                    <a:pt x="245" y="1249"/>
                  </a:lnTo>
                  <a:lnTo>
                    <a:pt x="231" y="1249"/>
                  </a:lnTo>
                  <a:lnTo>
                    <a:pt x="218" y="1262"/>
                  </a:lnTo>
                  <a:lnTo>
                    <a:pt x="231" y="1278"/>
                  </a:lnTo>
                  <a:lnTo>
                    <a:pt x="231" y="1291"/>
                  </a:lnTo>
                  <a:lnTo>
                    <a:pt x="218" y="1291"/>
                  </a:lnTo>
                  <a:lnTo>
                    <a:pt x="187" y="1291"/>
                  </a:lnTo>
                  <a:lnTo>
                    <a:pt x="173" y="1320"/>
                  </a:lnTo>
                  <a:lnTo>
                    <a:pt x="173" y="1291"/>
                  </a:lnTo>
                  <a:lnTo>
                    <a:pt x="157" y="1291"/>
                  </a:lnTo>
                  <a:lnTo>
                    <a:pt x="144" y="1307"/>
                  </a:lnTo>
                  <a:lnTo>
                    <a:pt x="130" y="1291"/>
                  </a:lnTo>
                  <a:lnTo>
                    <a:pt x="115" y="1291"/>
                  </a:lnTo>
                  <a:lnTo>
                    <a:pt x="101" y="1291"/>
                  </a:lnTo>
                  <a:lnTo>
                    <a:pt x="101" y="1307"/>
                  </a:lnTo>
                  <a:lnTo>
                    <a:pt x="101" y="1320"/>
                  </a:lnTo>
                  <a:lnTo>
                    <a:pt x="115" y="1334"/>
                  </a:lnTo>
                  <a:lnTo>
                    <a:pt x="130" y="1334"/>
                  </a:lnTo>
                  <a:lnTo>
                    <a:pt x="130" y="1349"/>
                  </a:lnTo>
                  <a:lnTo>
                    <a:pt x="115" y="1349"/>
                  </a:lnTo>
                  <a:lnTo>
                    <a:pt x="101" y="1363"/>
                  </a:lnTo>
                  <a:lnTo>
                    <a:pt x="72" y="1363"/>
                  </a:lnTo>
                  <a:lnTo>
                    <a:pt x="72" y="1379"/>
                  </a:lnTo>
                  <a:lnTo>
                    <a:pt x="86" y="1392"/>
                  </a:lnTo>
                  <a:lnTo>
                    <a:pt x="86" y="1408"/>
                  </a:lnTo>
                  <a:lnTo>
                    <a:pt x="57" y="1392"/>
                  </a:lnTo>
                  <a:lnTo>
                    <a:pt x="57" y="1408"/>
                  </a:lnTo>
                  <a:lnTo>
                    <a:pt x="57" y="1421"/>
                  </a:lnTo>
                  <a:lnTo>
                    <a:pt x="72" y="1448"/>
                  </a:lnTo>
                  <a:lnTo>
                    <a:pt x="101" y="1448"/>
                  </a:lnTo>
                  <a:lnTo>
                    <a:pt x="101" y="1464"/>
                  </a:lnTo>
                  <a:lnTo>
                    <a:pt x="86" y="1464"/>
                  </a:lnTo>
                  <a:lnTo>
                    <a:pt x="57" y="1448"/>
                  </a:lnTo>
                  <a:lnTo>
                    <a:pt x="57" y="1464"/>
                  </a:lnTo>
                  <a:lnTo>
                    <a:pt x="57" y="1477"/>
                  </a:lnTo>
                  <a:lnTo>
                    <a:pt x="72" y="1507"/>
                  </a:lnTo>
                  <a:lnTo>
                    <a:pt x="86" y="1522"/>
                  </a:lnTo>
                  <a:lnTo>
                    <a:pt x="72" y="1536"/>
                  </a:lnTo>
                  <a:lnTo>
                    <a:pt x="57" y="1522"/>
                  </a:lnTo>
                  <a:lnTo>
                    <a:pt x="43" y="1536"/>
                  </a:lnTo>
                  <a:lnTo>
                    <a:pt x="43" y="1551"/>
                  </a:lnTo>
                  <a:lnTo>
                    <a:pt x="72" y="1565"/>
                  </a:lnTo>
                  <a:lnTo>
                    <a:pt x="57" y="1565"/>
                  </a:lnTo>
                  <a:lnTo>
                    <a:pt x="43" y="1565"/>
                  </a:lnTo>
                  <a:lnTo>
                    <a:pt x="43" y="1580"/>
                  </a:lnTo>
                  <a:lnTo>
                    <a:pt x="57" y="1594"/>
                  </a:lnTo>
                  <a:lnTo>
                    <a:pt x="72" y="1607"/>
                  </a:lnTo>
                  <a:lnTo>
                    <a:pt x="101" y="1607"/>
                  </a:lnTo>
                  <a:lnTo>
                    <a:pt x="130" y="1594"/>
                  </a:lnTo>
                  <a:lnTo>
                    <a:pt x="101" y="1623"/>
                  </a:lnTo>
                  <a:lnTo>
                    <a:pt x="86" y="1636"/>
                  </a:lnTo>
                  <a:lnTo>
                    <a:pt x="72" y="1652"/>
                  </a:lnTo>
                  <a:lnTo>
                    <a:pt x="101" y="1681"/>
                  </a:lnTo>
                  <a:lnTo>
                    <a:pt x="86" y="1681"/>
                  </a:lnTo>
                  <a:lnTo>
                    <a:pt x="72" y="1681"/>
                  </a:lnTo>
                  <a:lnTo>
                    <a:pt x="57" y="1693"/>
                  </a:lnTo>
                  <a:lnTo>
                    <a:pt x="43" y="1681"/>
                  </a:lnTo>
                  <a:lnTo>
                    <a:pt x="29" y="1681"/>
                  </a:lnTo>
                  <a:lnTo>
                    <a:pt x="14" y="1708"/>
                  </a:lnTo>
                  <a:lnTo>
                    <a:pt x="14" y="1722"/>
                  </a:lnTo>
                  <a:lnTo>
                    <a:pt x="0" y="1751"/>
                  </a:lnTo>
                  <a:lnTo>
                    <a:pt x="14" y="1766"/>
                  </a:lnTo>
                  <a:lnTo>
                    <a:pt x="43" y="1722"/>
                  </a:lnTo>
                  <a:lnTo>
                    <a:pt x="72" y="1722"/>
                  </a:lnTo>
                  <a:lnTo>
                    <a:pt x="72" y="1737"/>
                  </a:lnTo>
                  <a:lnTo>
                    <a:pt x="72" y="1766"/>
                  </a:lnTo>
                  <a:lnTo>
                    <a:pt x="57" y="1766"/>
                  </a:lnTo>
                  <a:lnTo>
                    <a:pt x="57" y="1795"/>
                  </a:lnTo>
                  <a:lnTo>
                    <a:pt x="43" y="1809"/>
                  </a:lnTo>
                  <a:lnTo>
                    <a:pt x="43" y="1795"/>
                  </a:lnTo>
                  <a:lnTo>
                    <a:pt x="29" y="1809"/>
                  </a:lnTo>
                  <a:lnTo>
                    <a:pt x="29" y="1823"/>
                  </a:lnTo>
                  <a:lnTo>
                    <a:pt x="29" y="1852"/>
                  </a:lnTo>
                  <a:lnTo>
                    <a:pt x="29" y="1867"/>
                  </a:lnTo>
                  <a:lnTo>
                    <a:pt x="57" y="1894"/>
                  </a:lnTo>
                  <a:lnTo>
                    <a:pt x="101" y="1910"/>
                  </a:lnTo>
                  <a:lnTo>
                    <a:pt x="72" y="1937"/>
                  </a:lnTo>
                  <a:lnTo>
                    <a:pt x="101" y="1953"/>
                  </a:lnTo>
                  <a:lnTo>
                    <a:pt x="115" y="1937"/>
                  </a:lnTo>
                  <a:lnTo>
                    <a:pt x="115" y="1966"/>
                  </a:lnTo>
                  <a:lnTo>
                    <a:pt x="157" y="1966"/>
                  </a:lnTo>
                  <a:lnTo>
                    <a:pt x="187" y="1966"/>
                  </a:lnTo>
                  <a:lnTo>
                    <a:pt x="218" y="1953"/>
                  </a:lnTo>
                  <a:lnTo>
                    <a:pt x="218" y="1966"/>
                  </a:lnTo>
                  <a:lnTo>
                    <a:pt x="245" y="1953"/>
                  </a:lnTo>
                  <a:lnTo>
                    <a:pt x="260" y="1937"/>
                  </a:lnTo>
                  <a:lnTo>
                    <a:pt x="274" y="1910"/>
                  </a:lnTo>
                  <a:lnTo>
                    <a:pt x="287" y="1894"/>
                  </a:lnTo>
                  <a:lnTo>
                    <a:pt x="332" y="1881"/>
                  </a:lnTo>
                  <a:lnTo>
                    <a:pt x="332" y="1867"/>
                  </a:lnTo>
                  <a:lnTo>
                    <a:pt x="346" y="1852"/>
                  </a:lnTo>
                  <a:lnTo>
                    <a:pt x="375" y="1852"/>
                  </a:lnTo>
                  <a:lnTo>
                    <a:pt x="375" y="1867"/>
                  </a:lnTo>
                  <a:lnTo>
                    <a:pt x="390" y="1881"/>
                  </a:lnTo>
                  <a:lnTo>
                    <a:pt x="419" y="1867"/>
                  </a:lnTo>
                  <a:lnTo>
                    <a:pt x="419" y="1838"/>
                  </a:lnTo>
                  <a:lnTo>
                    <a:pt x="446" y="1809"/>
                  </a:lnTo>
                  <a:lnTo>
                    <a:pt x="446" y="1780"/>
                  </a:lnTo>
                  <a:lnTo>
                    <a:pt x="433" y="1766"/>
                  </a:lnTo>
                  <a:lnTo>
                    <a:pt x="462" y="1737"/>
                  </a:lnTo>
                  <a:lnTo>
                    <a:pt x="476" y="1722"/>
                  </a:lnTo>
                  <a:lnTo>
                    <a:pt x="491" y="1708"/>
                  </a:lnTo>
                  <a:lnTo>
                    <a:pt x="505" y="1708"/>
                  </a:lnTo>
                  <a:lnTo>
                    <a:pt x="505" y="1737"/>
                  </a:lnTo>
                  <a:lnTo>
                    <a:pt x="491" y="1751"/>
                  </a:lnTo>
                  <a:lnTo>
                    <a:pt x="476" y="1751"/>
                  </a:lnTo>
                  <a:lnTo>
                    <a:pt x="476" y="1780"/>
                  </a:lnTo>
                  <a:lnTo>
                    <a:pt x="491" y="1780"/>
                  </a:lnTo>
                  <a:lnTo>
                    <a:pt x="532" y="1809"/>
                  </a:lnTo>
                  <a:lnTo>
                    <a:pt x="507" y="183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10" name="Group 1032">
              <a:extLst>
                <a:ext uri="{FF2B5EF4-FFF2-40B4-BE49-F238E27FC236}">
                  <a16:creationId xmlns:a16="http://schemas.microsoft.com/office/drawing/2014/main" id="{11913549-A1DA-92AC-E4E2-58EF6FA5A4BE}"/>
                </a:ext>
              </a:extLst>
            </p:cNvPr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5343605" y="3224153"/>
              <a:ext cx="1114545" cy="944206"/>
              <a:chOff x="3047" y="1990"/>
              <a:chExt cx="894" cy="757"/>
            </a:xfrm>
            <a:grpFill/>
          </p:grpSpPr>
          <p:sp>
            <p:nvSpPr>
              <p:cNvPr id="88" name="Freeform 1033">
                <a:extLst>
                  <a:ext uri="{FF2B5EF4-FFF2-40B4-BE49-F238E27FC236}">
                    <a16:creationId xmlns:a16="http://schemas.microsoft.com/office/drawing/2014/main" id="{C3AC864A-E45B-5463-E0FF-54EDDE7F2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7" y="1990"/>
                <a:ext cx="894" cy="757"/>
              </a:xfrm>
              <a:custGeom>
                <a:avLst/>
                <a:gdLst>
                  <a:gd name="T0" fmla="*/ 63 w 1022"/>
                  <a:gd name="T1" fmla="*/ 207 h 958"/>
                  <a:gd name="T2" fmla="*/ 77 w 1022"/>
                  <a:gd name="T3" fmla="*/ 150 h 958"/>
                  <a:gd name="T4" fmla="*/ 153 w 1022"/>
                  <a:gd name="T5" fmla="*/ 138 h 958"/>
                  <a:gd name="T6" fmla="*/ 191 w 1022"/>
                  <a:gd name="T7" fmla="*/ 117 h 958"/>
                  <a:gd name="T8" fmla="*/ 241 w 1022"/>
                  <a:gd name="T9" fmla="*/ 94 h 958"/>
                  <a:gd name="T10" fmla="*/ 278 w 1022"/>
                  <a:gd name="T11" fmla="*/ 71 h 958"/>
                  <a:gd name="T12" fmla="*/ 341 w 1022"/>
                  <a:gd name="T13" fmla="*/ 60 h 958"/>
                  <a:gd name="T14" fmla="*/ 390 w 1022"/>
                  <a:gd name="T15" fmla="*/ 94 h 958"/>
                  <a:gd name="T16" fmla="*/ 444 w 1022"/>
                  <a:gd name="T17" fmla="*/ 117 h 958"/>
                  <a:gd name="T18" fmla="*/ 492 w 1022"/>
                  <a:gd name="T19" fmla="*/ 127 h 958"/>
                  <a:gd name="T20" fmla="*/ 506 w 1022"/>
                  <a:gd name="T21" fmla="*/ 94 h 958"/>
                  <a:gd name="T22" fmla="*/ 520 w 1022"/>
                  <a:gd name="T23" fmla="*/ 48 h 958"/>
                  <a:gd name="T24" fmla="*/ 556 w 1022"/>
                  <a:gd name="T25" fmla="*/ 37 h 958"/>
                  <a:gd name="T26" fmla="*/ 608 w 1022"/>
                  <a:gd name="T27" fmla="*/ 16 h 958"/>
                  <a:gd name="T28" fmla="*/ 626 w 1022"/>
                  <a:gd name="T29" fmla="*/ 0 h 958"/>
                  <a:gd name="T30" fmla="*/ 657 w 1022"/>
                  <a:gd name="T31" fmla="*/ 23 h 958"/>
                  <a:gd name="T32" fmla="*/ 742 w 1022"/>
                  <a:gd name="T33" fmla="*/ 8 h 958"/>
                  <a:gd name="T34" fmla="*/ 753 w 1022"/>
                  <a:gd name="T35" fmla="*/ 73 h 958"/>
                  <a:gd name="T36" fmla="*/ 776 w 1022"/>
                  <a:gd name="T37" fmla="*/ 100 h 958"/>
                  <a:gd name="T38" fmla="*/ 827 w 1022"/>
                  <a:gd name="T39" fmla="*/ 166 h 958"/>
                  <a:gd name="T40" fmla="*/ 863 w 1022"/>
                  <a:gd name="T41" fmla="*/ 241 h 958"/>
                  <a:gd name="T42" fmla="*/ 816 w 1022"/>
                  <a:gd name="T43" fmla="*/ 348 h 958"/>
                  <a:gd name="T44" fmla="*/ 840 w 1022"/>
                  <a:gd name="T45" fmla="*/ 409 h 958"/>
                  <a:gd name="T46" fmla="*/ 835 w 1022"/>
                  <a:gd name="T47" fmla="*/ 465 h 958"/>
                  <a:gd name="T48" fmla="*/ 876 w 1022"/>
                  <a:gd name="T49" fmla="*/ 523 h 958"/>
                  <a:gd name="T50" fmla="*/ 886 w 1022"/>
                  <a:gd name="T51" fmla="*/ 582 h 958"/>
                  <a:gd name="T52" fmla="*/ 813 w 1022"/>
                  <a:gd name="T53" fmla="*/ 621 h 958"/>
                  <a:gd name="T54" fmla="*/ 772 w 1022"/>
                  <a:gd name="T55" fmla="*/ 672 h 958"/>
                  <a:gd name="T56" fmla="*/ 762 w 1022"/>
                  <a:gd name="T57" fmla="*/ 729 h 958"/>
                  <a:gd name="T58" fmla="*/ 733 w 1022"/>
                  <a:gd name="T59" fmla="*/ 740 h 958"/>
                  <a:gd name="T60" fmla="*/ 682 w 1022"/>
                  <a:gd name="T61" fmla="*/ 717 h 958"/>
                  <a:gd name="T62" fmla="*/ 633 w 1022"/>
                  <a:gd name="T63" fmla="*/ 695 h 958"/>
                  <a:gd name="T64" fmla="*/ 583 w 1022"/>
                  <a:gd name="T65" fmla="*/ 684 h 958"/>
                  <a:gd name="T66" fmla="*/ 520 w 1022"/>
                  <a:gd name="T67" fmla="*/ 695 h 958"/>
                  <a:gd name="T68" fmla="*/ 492 w 1022"/>
                  <a:gd name="T69" fmla="*/ 684 h 958"/>
                  <a:gd name="T70" fmla="*/ 444 w 1022"/>
                  <a:gd name="T71" fmla="*/ 695 h 958"/>
                  <a:gd name="T72" fmla="*/ 381 w 1022"/>
                  <a:gd name="T73" fmla="*/ 661 h 958"/>
                  <a:gd name="T74" fmla="*/ 292 w 1022"/>
                  <a:gd name="T75" fmla="*/ 604 h 958"/>
                  <a:gd name="T76" fmla="*/ 227 w 1022"/>
                  <a:gd name="T77" fmla="*/ 604 h 958"/>
                  <a:gd name="T78" fmla="*/ 216 w 1022"/>
                  <a:gd name="T79" fmla="*/ 638 h 958"/>
                  <a:gd name="T80" fmla="*/ 177 w 1022"/>
                  <a:gd name="T81" fmla="*/ 593 h 958"/>
                  <a:gd name="T82" fmla="*/ 128 w 1022"/>
                  <a:gd name="T83" fmla="*/ 559 h 958"/>
                  <a:gd name="T84" fmla="*/ 88 w 1022"/>
                  <a:gd name="T85" fmla="*/ 537 h 958"/>
                  <a:gd name="T86" fmla="*/ 58 w 1022"/>
                  <a:gd name="T87" fmla="*/ 504 h 958"/>
                  <a:gd name="T88" fmla="*/ 63 w 1022"/>
                  <a:gd name="T89" fmla="*/ 457 h 958"/>
                  <a:gd name="T90" fmla="*/ 52 w 1022"/>
                  <a:gd name="T91" fmla="*/ 401 h 958"/>
                  <a:gd name="T92" fmla="*/ 39 w 1022"/>
                  <a:gd name="T93" fmla="*/ 344 h 958"/>
                  <a:gd name="T94" fmla="*/ 25 w 1022"/>
                  <a:gd name="T95" fmla="*/ 310 h 958"/>
                  <a:gd name="T96" fmla="*/ 25 w 1022"/>
                  <a:gd name="T97" fmla="*/ 251 h 958"/>
                  <a:gd name="T98" fmla="*/ 25 w 1022"/>
                  <a:gd name="T99" fmla="*/ 207 h 95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022" h="958">
                    <a:moveTo>
                      <a:pt x="31" y="241"/>
                    </a:moveTo>
                    <a:lnTo>
                      <a:pt x="47" y="260"/>
                    </a:lnTo>
                    <a:lnTo>
                      <a:pt x="70" y="260"/>
                    </a:lnTo>
                    <a:lnTo>
                      <a:pt x="72" y="262"/>
                    </a:lnTo>
                    <a:lnTo>
                      <a:pt x="72" y="247"/>
                    </a:lnTo>
                    <a:lnTo>
                      <a:pt x="59" y="233"/>
                    </a:lnTo>
                    <a:lnTo>
                      <a:pt x="72" y="220"/>
                    </a:lnTo>
                    <a:lnTo>
                      <a:pt x="88" y="190"/>
                    </a:lnTo>
                    <a:lnTo>
                      <a:pt x="117" y="175"/>
                    </a:lnTo>
                    <a:lnTo>
                      <a:pt x="130" y="175"/>
                    </a:lnTo>
                    <a:lnTo>
                      <a:pt x="159" y="175"/>
                    </a:lnTo>
                    <a:lnTo>
                      <a:pt x="175" y="175"/>
                    </a:lnTo>
                    <a:lnTo>
                      <a:pt x="175" y="161"/>
                    </a:lnTo>
                    <a:lnTo>
                      <a:pt x="188" y="161"/>
                    </a:lnTo>
                    <a:lnTo>
                      <a:pt x="202" y="148"/>
                    </a:lnTo>
                    <a:lnTo>
                      <a:pt x="218" y="148"/>
                    </a:lnTo>
                    <a:lnTo>
                      <a:pt x="231" y="134"/>
                    </a:lnTo>
                    <a:lnTo>
                      <a:pt x="247" y="119"/>
                    </a:lnTo>
                    <a:lnTo>
                      <a:pt x="260" y="103"/>
                    </a:lnTo>
                    <a:lnTo>
                      <a:pt x="276" y="119"/>
                    </a:lnTo>
                    <a:lnTo>
                      <a:pt x="289" y="103"/>
                    </a:lnTo>
                    <a:lnTo>
                      <a:pt x="305" y="103"/>
                    </a:lnTo>
                    <a:lnTo>
                      <a:pt x="305" y="90"/>
                    </a:lnTo>
                    <a:lnTo>
                      <a:pt x="318" y="90"/>
                    </a:lnTo>
                    <a:lnTo>
                      <a:pt x="334" y="76"/>
                    </a:lnTo>
                    <a:lnTo>
                      <a:pt x="361" y="90"/>
                    </a:lnTo>
                    <a:lnTo>
                      <a:pt x="377" y="90"/>
                    </a:lnTo>
                    <a:lnTo>
                      <a:pt x="390" y="76"/>
                    </a:lnTo>
                    <a:lnTo>
                      <a:pt x="435" y="76"/>
                    </a:lnTo>
                    <a:lnTo>
                      <a:pt x="435" y="90"/>
                    </a:lnTo>
                    <a:lnTo>
                      <a:pt x="446" y="103"/>
                    </a:lnTo>
                    <a:lnTo>
                      <a:pt x="446" y="119"/>
                    </a:lnTo>
                    <a:lnTo>
                      <a:pt x="446" y="134"/>
                    </a:lnTo>
                    <a:lnTo>
                      <a:pt x="446" y="148"/>
                    </a:lnTo>
                    <a:lnTo>
                      <a:pt x="462" y="161"/>
                    </a:lnTo>
                    <a:lnTo>
                      <a:pt x="507" y="148"/>
                    </a:lnTo>
                    <a:lnTo>
                      <a:pt x="520" y="148"/>
                    </a:lnTo>
                    <a:lnTo>
                      <a:pt x="520" y="161"/>
                    </a:lnTo>
                    <a:lnTo>
                      <a:pt x="536" y="161"/>
                    </a:lnTo>
                    <a:lnTo>
                      <a:pt x="563" y="161"/>
                    </a:lnTo>
                    <a:lnTo>
                      <a:pt x="563" y="148"/>
                    </a:lnTo>
                    <a:lnTo>
                      <a:pt x="563" y="134"/>
                    </a:lnTo>
                    <a:lnTo>
                      <a:pt x="563" y="119"/>
                    </a:lnTo>
                    <a:lnTo>
                      <a:pt x="578" y="119"/>
                    </a:lnTo>
                    <a:lnTo>
                      <a:pt x="594" y="103"/>
                    </a:lnTo>
                    <a:lnTo>
                      <a:pt x="594" y="90"/>
                    </a:lnTo>
                    <a:lnTo>
                      <a:pt x="567" y="82"/>
                    </a:lnTo>
                    <a:lnTo>
                      <a:pt x="594" y="61"/>
                    </a:lnTo>
                    <a:lnTo>
                      <a:pt x="594" y="47"/>
                    </a:lnTo>
                    <a:lnTo>
                      <a:pt x="636" y="20"/>
                    </a:lnTo>
                    <a:lnTo>
                      <a:pt x="636" y="33"/>
                    </a:lnTo>
                    <a:lnTo>
                      <a:pt x="636" y="47"/>
                    </a:lnTo>
                    <a:lnTo>
                      <a:pt x="636" y="61"/>
                    </a:lnTo>
                    <a:lnTo>
                      <a:pt x="666" y="61"/>
                    </a:lnTo>
                    <a:lnTo>
                      <a:pt x="679" y="47"/>
                    </a:lnTo>
                    <a:lnTo>
                      <a:pt x="695" y="20"/>
                    </a:lnTo>
                    <a:lnTo>
                      <a:pt x="679" y="20"/>
                    </a:lnTo>
                    <a:lnTo>
                      <a:pt x="679" y="4"/>
                    </a:lnTo>
                    <a:lnTo>
                      <a:pt x="695" y="4"/>
                    </a:lnTo>
                    <a:lnTo>
                      <a:pt x="716" y="0"/>
                    </a:lnTo>
                    <a:lnTo>
                      <a:pt x="726" y="18"/>
                    </a:lnTo>
                    <a:lnTo>
                      <a:pt x="730" y="29"/>
                    </a:lnTo>
                    <a:lnTo>
                      <a:pt x="735" y="29"/>
                    </a:lnTo>
                    <a:lnTo>
                      <a:pt x="751" y="29"/>
                    </a:lnTo>
                    <a:lnTo>
                      <a:pt x="780" y="29"/>
                    </a:lnTo>
                    <a:lnTo>
                      <a:pt x="797" y="8"/>
                    </a:lnTo>
                    <a:lnTo>
                      <a:pt x="821" y="2"/>
                    </a:lnTo>
                    <a:lnTo>
                      <a:pt x="848" y="10"/>
                    </a:lnTo>
                    <a:lnTo>
                      <a:pt x="856" y="35"/>
                    </a:lnTo>
                    <a:lnTo>
                      <a:pt x="861" y="45"/>
                    </a:lnTo>
                    <a:lnTo>
                      <a:pt x="865" y="72"/>
                    </a:lnTo>
                    <a:lnTo>
                      <a:pt x="861" y="92"/>
                    </a:lnTo>
                    <a:lnTo>
                      <a:pt x="856" y="93"/>
                    </a:lnTo>
                    <a:lnTo>
                      <a:pt x="871" y="93"/>
                    </a:lnTo>
                    <a:lnTo>
                      <a:pt x="861" y="111"/>
                    </a:lnTo>
                    <a:lnTo>
                      <a:pt x="887" y="126"/>
                    </a:lnTo>
                    <a:lnTo>
                      <a:pt x="908" y="134"/>
                    </a:lnTo>
                    <a:lnTo>
                      <a:pt x="939" y="157"/>
                    </a:lnTo>
                    <a:lnTo>
                      <a:pt x="939" y="189"/>
                    </a:lnTo>
                    <a:lnTo>
                      <a:pt x="945" y="210"/>
                    </a:lnTo>
                    <a:lnTo>
                      <a:pt x="955" y="220"/>
                    </a:lnTo>
                    <a:lnTo>
                      <a:pt x="955" y="262"/>
                    </a:lnTo>
                    <a:lnTo>
                      <a:pt x="962" y="272"/>
                    </a:lnTo>
                    <a:lnTo>
                      <a:pt x="987" y="305"/>
                    </a:lnTo>
                    <a:lnTo>
                      <a:pt x="995" y="334"/>
                    </a:lnTo>
                    <a:lnTo>
                      <a:pt x="995" y="381"/>
                    </a:lnTo>
                    <a:lnTo>
                      <a:pt x="986" y="406"/>
                    </a:lnTo>
                    <a:lnTo>
                      <a:pt x="933" y="441"/>
                    </a:lnTo>
                    <a:lnTo>
                      <a:pt x="945" y="460"/>
                    </a:lnTo>
                    <a:lnTo>
                      <a:pt x="970" y="466"/>
                    </a:lnTo>
                    <a:lnTo>
                      <a:pt x="960" y="508"/>
                    </a:lnTo>
                    <a:lnTo>
                      <a:pt x="960" y="518"/>
                    </a:lnTo>
                    <a:lnTo>
                      <a:pt x="964" y="524"/>
                    </a:lnTo>
                    <a:lnTo>
                      <a:pt x="955" y="565"/>
                    </a:lnTo>
                    <a:lnTo>
                      <a:pt x="962" y="576"/>
                    </a:lnTo>
                    <a:lnTo>
                      <a:pt x="955" y="588"/>
                    </a:lnTo>
                    <a:lnTo>
                      <a:pt x="974" y="604"/>
                    </a:lnTo>
                    <a:lnTo>
                      <a:pt x="986" y="623"/>
                    </a:lnTo>
                    <a:lnTo>
                      <a:pt x="1013" y="658"/>
                    </a:lnTo>
                    <a:lnTo>
                      <a:pt x="1001" y="662"/>
                    </a:lnTo>
                    <a:lnTo>
                      <a:pt x="1001" y="681"/>
                    </a:lnTo>
                    <a:lnTo>
                      <a:pt x="1013" y="687"/>
                    </a:lnTo>
                    <a:lnTo>
                      <a:pt x="1022" y="706"/>
                    </a:lnTo>
                    <a:lnTo>
                      <a:pt x="1013" y="737"/>
                    </a:lnTo>
                    <a:lnTo>
                      <a:pt x="995" y="749"/>
                    </a:lnTo>
                    <a:lnTo>
                      <a:pt x="966" y="745"/>
                    </a:lnTo>
                    <a:lnTo>
                      <a:pt x="937" y="770"/>
                    </a:lnTo>
                    <a:lnTo>
                      <a:pt x="929" y="786"/>
                    </a:lnTo>
                    <a:lnTo>
                      <a:pt x="916" y="811"/>
                    </a:lnTo>
                    <a:lnTo>
                      <a:pt x="900" y="815"/>
                    </a:lnTo>
                    <a:lnTo>
                      <a:pt x="889" y="832"/>
                    </a:lnTo>
                    <a:lnTo>
                      <a:pt x="883" y="850"/>
                    </a:lnTo>
                    <a:lnTo>
                      <a:pt x="877" y="881"/>
                    </a:lnTo>
                    <a:lnTo>
                      <a:pt x="877" y="894"/>
                    </a:lnTo>
                    <a:lnTo>
                      <a:pt x="877" y="910"/>
                    </a:lnTo>
                    <a:lnTo>
                      <a:pt x="871" y="922"/>
                    </a:lnTo>
                    <a:lnTo>
                      <a:pt x="871" y="937"/>
                    </a:lnTo>
                    <a:lnTo>
                      <a:pt x="856" y="958"/>
                    </a:lnTo>
                    <a:lnTo>
                      <a:pt x="852" y="937"/>
                    </a:lnTo>
                    <a:lnTo>
                      <a:pt x="838" y="937"/>
                    </a:lnTo>
                    <a:lnTo>
                      <a:pt x="823" y="937"/>
                    </a:lnTo>
                    <a:lnTo>
                      <a:pt x="809" y="937"/>
                    </a:lnTo>
                    <a:lnTo>
                      <a:pt x="794" y="924"/>
                    </a:lnTo>
                    <a:lnTo>
                      <a:pt x="780" y="908"/>
                    </a:lnTo>
                    <a:lnTo>
                      <a:pt x="764" y="894"/>
                    </a:lnTo>
                    <a:lnTo>
                      <a:pt x="751" y="894"/>
                    </a:lnTo>
                    <a:lnTo>
                      <a:pt x="735" y="865"/>
                    </a:lnTo>
                    <a:lnTo>
                      <a:pt x="724" y="879"/>
                    </a:lnTo>
                    <a:lnTo>
                      <a:pt x="708" y="894"/>
                    </a:lnTo>
                    <a:lnTo>
                      <a:pt x="666" y="908"/>
                    </a:lnTo>
                    <a:lnTo>
                      <a:pt x="666" y="894"/>
                    </a:lnTo>
                    <a:lnTo>
                      <a:pt x="666" y="865"/>
                    </a:lnTo>
                    <a:lnTo>
                      <a:pt x="650" y="879"/>
                    </a:lnTo>
                    <a:lnTo>
                      <a:pt x="636" y="879"/>
                    </a:lnTo>
                    <a:lnTo>
                      <a:pt x="621" y="865"/>
                    </a:lnTo>
                    <a:lnTo>
                      <a:pt x="594" y="879"/>
                    </a:lnTo>
                    <a:lnTo>
                      <a:pt x="594" y="894"/>
                    </a:lnTo>
                    <a:lnTo>
                      <a:pt x="578" y="908"/>
                    </a:lnTo>
                    <a:lnTo>
                      <a:pt x="578" y="879"/>
                    </a:lnTo>
                    <a:lnTo>
                      <a:pt x="563" y="865"/>
                    </a:lnTo>
                    <a:lnTo>
                      <a:pt x="549" y="879"/>
                    </a:lnTo>
                    <a:lnTo>
                      <a:pt x="536" y="879"/>
                    </a:lnTo>
                    <a:lnTo>
                      <a:pt x="520" y="894"/>
                    </a:lnTo>
                    <a:lnTo>
                      <a:pt x="507" y="879"/>
                    </a:lnTo>
                    <a:lnTo>
                      <a:pt x="477" y="879"/>
                    </a:lnTo>
                    <a:lnTo>
                      <a:pt x="462" y="865"/>
                    </a:lnTo>
                    <a:lnTo>
                      <a:pt x="446" y="852"/>
                    </a:lnTo>
                    <a:lnTo>
                      <a:pt x="435" y="836"/>
                    </a:lnTo>
                    <a:lnTo>
                      <a:pt x="406" y="836"/>
                    </a:lnTo>
                    <a:lnTo>
                      <a:pt x="377" y="823"/>
                    </a:lnTo>
                    <a:lnTo>
                      <a:pt x="361" y="807"/>
                    </a:lnTo>
                    <a:lnTo>
                      <a:pt x="334" y="764"/>
                    </a:lnTo>
                    <a:lnTo>
                      <a:pt x="318" y="778"/>
                    </a:lnTo>
                    <a:lnTo>
                      <a:pt x="305" y="764"/>
                    </a:lnTo>
                    <a:lnTo>
                      <a:pt x="276" y="764"/>
                    </a:lnTo>
                    <a:lnTo>
                      <a:pt x="260" y="764"/>
                    </a:lnTo>
                    <a:lnTo>
                      <a:pt x="276" y="778"/>
                    </a:lnTo>
                    <a:lnTo>
                      <a:pt x="260" y="778"/>
                    </a:lnTo>
                    <a:lnTo>
                      <a:pt x="247" y="794"/>
                    </a:lnTo>
                    <a:lnTo>
                      <a:pt x="247" y="807"/>
                    </a:lnTo>
                    <a:lnTo>
                      <a:pt x="231" y="778"/>
                    </a:lnTo>
                    <a:lnTo>
                      <a:pt x="218" y="764"/>
                    </a:lnTo>
                    <a:lnTo>
                      <a:pt x="188" y="764"/>
                    </a:lnTo>
                    <a:lnTo>
                      <a:pt x="202" y="751"/>
                    </a:lnTo>
                    <a:lnTo>
                      <a:pt x="218" y="735"/>
                    </a:lnTo>
                    <a:lnTo>
                      <a:pt x="202" y="722"/>
                    </a:lnTo>
                    <a:lnTo>
                      <a:pt x="175" y="722"/>
                    </a:lnTo>
                    <a:lnTo>
                      <a:pt x="146" y="708"/>
                    </a:lnTo>
                    <a:lnTo>
                      <a:pt x="130" y="708"/>
                    </a:lnTo>
                    <a:lnTo>
                      <a:pt x="117" y="693"/>
                    </a:lnTo>
                    <a:lnTo>
                      <a:pt x="101" y="693"/>
                    </a:lnTo>
                    <a:lnTo>
                      <a:pt x="101" y="679"/>
                    </a:lnTo>
                    <a:lnTo>
                      <a:pt x="101" y="664"/>
                    </a:lnTo>
                    <a:lnTo>
                      <a:pt x="101" y="636"/>
                    </a:lnTo>
                    <a:lnTo>
                      <a:pt x="88" y="636"/>
                    </a:lnTo>
                    <a:lnTo>
                      <a:pt x="66" y="638"/>
                    </a:lnTo>
                    <a:lnTo>
                      <a:pt x="59" y="650"/>
                    </a:lnTo>
                    <a:lnTo>
                      <a:pt x="59" y="636"/>
                    </a:lnTo>
                    <a:lnTo>
                      <a:pt x="59" y="592"/>
                    </a:lnTo>
                    <a:lnTo>
                      <a:pt x="72" y="578"/>
                    </a:lnTo>
                    <a:lnTo>
                      <a:pt x="59" y="578"/>
                    </a:lnTo>
                    <a:lnTo>
                      <a:pt x="59" y="563"/>
                    </a:lnTo>
                    <a:lnTo>
                      <a:pt x="59" y="549"/>
                    </a:lnTo>
                    <a:lnTo>
                      <a:pt x="59" y="507"/>
                    </a:lnTo>
                    <a:lnTo>
                      <a:pt x="59" y="493"/>
                    </a:lnTo>
                    <a:lnTo>
                      <a:pt x="45" y="464"/>
                    </a:lnTo>
                    <a:lnTo>
                      <a:pt x="45" y="448"/>
                    </a:lnTo>
                    <a:lnTo>
                      <a:pt x="45" y="435"/>
                    </a:lnTo>
                    <a:lnTo>
                      <a:pt x="59" y="419"/>
                    </a:lnTo>
                    <a:lnTo>
                      <a:pt x="45" y="419"/>
                    </a:lnTo>
                    <a:lnTo>
                      <a:pt x="29" y="406"/>
                    </a:lnTo>
                    <a:lnTo>
                      <a:pt x="29" y="392"/>
                    </a:lnTo>
                    <a:lnTo>
                      <a:pt x="16" y="379"/>
                    </a:lnTo>
                    <a:lnTo>
                      <a:pt x="0" y="348"/>
                    </a:lnTo>
                    <a:lnTo>
                      <a:pt x="16" y="334"/>
                    </a:lnTo>
                    <a:lnTo>
                      <a:pt x="29" y="318"/>
                    </a:lnTo>
                    <a:lnTo>
                      <a:pt x="29" y="305"/>
                    </a:lnTo>
                    <a:lnTo>
                      <a:pt x="29" y="291"/>
                    </a:lnTo>
                    <a:lnTo>
                      <a:pt x="29" y="278"/>
                    </a:lnTo>
                    <a:lnTo>
                      <a:pt x="29" y="262"/>
                    </a:lnTo>
                    <a:lnTo>
                      <a:pt x="31" y="241"/>
                    </a:lnTo>
                  </a:path>
                </a:pathLst>
              </a:custGeom>
              <a:grpFill/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9" name="Freeform 1034">
                <a:extLst>
                  <a:ext uri="{FF2B5EF4-FFF2-40B4-BE49-F238E27FC236}">
                    <a16:creationId xmlns:a16="http://schemas.microsoft.com/office/drawing/2014/main" id="{87CB058D-FFF5-0866-6F9D-08F1E5002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036"/>
                <a:ext cx="162" cy="31"/>
              </a:xfrm>
              <a:custGeom>
                <a:avLst/>
                <a:gdLst>
                  <a:gd name="T0" fmla="*/ 0 w 162"/>
                  <a:gd name="T1" fmla="*/ 0 h 31"/>
                  <a:gd name="T2" fmla="*/ 13 w 162"/>
                  <a:gd name="T3" fmla="*/ 10 h 31"/>
                  <a:gd name="T4" fmla="*/ 42 w 162"/>
                  <a:gd name="T5" fmla="*/ 27 h 31"/>
                  <a:gd name="T6" fmla="*/ 87 w 162"/>
                  <a:gd name="T7" fmla="*/ 31 h 31"/>
                  <a:gd name="T8" fmla="*/ 162 w 162"/>
                  <a:gd name="T9" fmla="*/ 2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2" h="31">
                    <a:moveTo>
                      <a:pt x="0" y="0"/>
                    </a:moveTo>
                    <a:lnTo>
                      <a:pt x="13" y="10"/>
                    </a:lnTo>
                    <a:lnTo>
                      <a:pt x="42" y="27"/>
                    </a:lnTo>
                    <a:lnTo>
                      <a:pt x="87" y="31"/>
                    </a:lnTo>
                    <a:lnTo>
                      <a:pt x="162" y="24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11" name="Freeform 1035">
              <a:extLst>
                <a:ext uri="{FF2B5EF4-FFF2-40B4-BE49-F238E27FC236}">
                  <a16:creationId xmlns:a16="http://schemas.microsoft.com/office/drawing/2014/main" id="{0FE13B61-EA03-A49B-7579-AA6CD2CBDEF9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65929" y="2701388"/>
              <a:ext cx="140970" cy="83701"/>
            </a:xfrm>
            <a:custGeom>
              <a:avLst/>
              <a:gdLst>
                <a:gd name="T0" fmla="*/ 50409 w 130"/>
                <a:gd name="T1" fmla="*/ 90488 h 85"/>
                <a:gd name="T2" fmla="*/ 67994 w 130"/>
                <a:gd name="T3" fmla="*/ 74520 h 85"/>
                <a:gd name="T4" fmla="*/ 67994 w 130"/>
                <a:gd name="T5" fmla="*/ 59616 h 85"/>
                <a:gd name="T6" fmla="*/ 101991 w 130"/>
                <a:gd name="T7" fmla="*/ 59616 h 85"/>
                <a:gd name="T8" fmla="*/ 116058 w 130"/>
                <a:gd name="T9" fmla="*/ 59616 h 85"/>
                <a:gd name="T10" fmla="*/ 116058 w 130"/>
                <a:gd name="T11" fmla="*/ 47905 h 85"/>
                <a:gd name="T12" fmla="*/ 133643 w 130"/>
                <a:gd name="T13" fmla="*/ 30872 h 85"/>
                <a:gd name="T14" fmla="*/ 152400 w 130"/>
                <a:gd name="T15" fmla="*/ 12775 h 85"/>
                <a:gd name="T16" fmla="*/ 116058 w 130"/>
                <a:gd name="T17" fmla="*/ 0 h 85"/>
                <a:gd name="T18" fmla="*/ 67994 w 130"/>
                <a:gd name="T19" fmla="*/ 30872 h 85"/>
                <a:gd name="T20" fmla="*/ 50409 w 130"/>
                <a:gd name="T21" fmla="*/ 0 h 85"/>
                <a:gd name="T22" fmla="*/ 33997 w 130"/>
                <a:gd name="T23" fmla="*/ 12775 h 85"/>
                <a:gd name="T24" fmla="*/ 33997 w 130"/>
                <a:gd name="T25" fmla="*/ 30872 h 85"/>
                <a:gd name="T26" fmla="*/ 33997 w 130"/>
                <a:gd name="T27" fmla="*/ 47905 h 85"/>
                <a:gd name="T28" fmla="*/ 0 w 130"/>
                <a:gd name="T29" fmla="*/ 59616 h 85"/>
                <a:gd name="T30" fmla="*/ 16412 w 130"/>
                <a:gd name="T31" fmla="*/ 59616 h 85"/>
                <a:gd name="T32" fmla="*/ 33997 w 130"/>
                <a:gd name="T33" fmla="*/ 59616 h 85"/>
                <a:gd name="T34" fmla="*/ 50409 w 130"/>
                <a:gd name="T35" fmla="*/ 74520 h 85"/>
                <a:gd name="T36" fmla="*/ 50409 w 130"/>
                <a:gd name="T37" fmla="*/ 90488 h 85"/>
                <a:gd name="T38" fmla="*/ 50409 w 130"/>
                <a:gd name="T39" fmla="*/ 90488 h 8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0" h="85">
                  <a:moveTo>
                    <a:pt x="43" y="85"/>
                  </a:moveTo>
                  <a:lnTo>
                    <a:pt x="58" y="70"/>
                  </a:lnTo>
                  <a:lnTo>
                    <a:pt x="58" y="56"/>
                  </a:lnTo>
                  <a:lnTo>
                    <a:pt x="87" y="56"/>
                  </a:lnTo>
                  <a:lnTo>
                    <a:pt x="99" y="56"/>
                  </a:lnTo>
                  <a:lnTo>
                    <a:pt x="99" y="45"/>
                  </a:lnTo>
                  <a:lnTo>
                    <a:pt x="114" y="29"/>
                  </a:lnTo>
                  <a:lnTo>
                    <a:pt x="130" y="12"/>
                  </a:lnTo>
                  <a:lnTo>
                    <a:pt x="99" y="0"/>
                  </a:lnTo>
                  <a:lnTo>
                    <a:pt x="58" y="29"/>
                  </a:lnTo>
                  <a:lnTo>
                    <a:pt x="43" y="0"/>
                  </a:lnTo>
                  <a:lnTo>
                    <a:pt x="29" y="12"/>
                  </a:lnTo>
                  <a:lnTo>
                    <a:pt x="29" y="29"/>
                  </a:lnTo>
                  <a:lnTo>
                    <a:pt x="29" y="45"/>
                  </a:lnTo>
                  <a:lnTo>
                    <a:pt x="0" y="56"/>
                  </a:lnTo>
                  <a:lnTo>
                    <a:pt x="14" y="56"/>
                  </a:lnTo>
                  <a:lnTo>
                    <a:pt x="29" y="56"/>
                  </a:lnTo>
                  <a:lnTo>
                    <a:pt x="43" y="70"/>
                  </a:lnTo>
                  <a:lnTo>
                    <a:pt x="43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2" name="Freeform 1037">
              <a:extLst>
                <a:ext uri="{FF2B5EF4-FFF2-40B4-BE49-F238E27FC236}">
                  <a16:creationId xmlns:a16="http://schemas.microsoft.com/office/drawing/2014/main" id="{0E9A93AD-F75A-6726-9493-93B99966BB49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6215857" y="2627967"/>
              <a:ext cx="57270" cy="57270"/>
            </a:xfrm>
            <a:custGeom>
              <a:avLst/>
              <a:gdLst>
                <a:gd name="T0" fmla="*/ 32062 w 56"/>
                <a:gd name="T1" fmla="*/ 61913 h 57"/>
                <a:gd name="T2" fmla="*/ 32062 w 56"/>
                <a:gd name="T3" fmla="*/ 31500 h 57"/>
                <a:gd name="T4" fmla="*/ 16584 w 56"/>
                <a:gd name="T5" fmla="*/ 31500 h 57"/>
                <a:gd name="T6" fmla="*/ 0 w 56"/>
                <a:gd name="T7" fmla="*/ 31500 h 57"/>
                <a:gd name="T8" fmla="*/ 0 w 56"/>
                <a:gd name="T9" fmla="*/ 17379 h 57"/>
                <a:gd name="T10" fmla="*/ 16584 w 56"/>
                <a:gd name="T11" fmla="*/ 17379 h 57"/>
                <a:gd name="T12" fmla="*/ 32062 w 56"/>
                <a:gd name="T13" fmla="*/ 0 h 57"/>
                <a:gd name="T14" fmla="*/ 61913 w 56"/>
                <a:gd name="T15" fmla="*/ 17379 h 57"/>
                <a:gd name="T16" fmla="*/ 61913 w 56"/>
                <a:gd name="T17" fmla="*/ 31500 h 57"/>
                <a:gd name="T18" fmla="*/ 48646 w 56"/>
                <a:gd name="T19" fmla="*/ 46706 h 57"/>
                <a:gd name="T20" fmla="*/ 32062 w 56"/>
                <a:gd name="T21" fmla="*/ 61913 h 57"/>
                <a:gd name="T22" fmla="*/ 32062 w 56"/>
                <a:gd name="T23" fmla="*/ 61913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7">
                  <a:moveTo>
                    <a:pt x="29" y="57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15" y="16"/>
                  </a:lnTo>
                  <a:lnTo>
                    <a:pt x="29" y="0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44" y="43"/>
                  </a:lnTo>
                  <a:lnTo>
                    <a:pt x="29" y="5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3" name="Freeform 1039">
              <a:extLst>
                <a:ext uri="{FF2B5EF4-FFF2-40B4-BE49-F238E27FC236}">
                  <a16:creationId xmlns:a16="http://schemas.microsoft.com/office/drawing/2014/main" id="{8D2A6E82-4A26-729E-FCAA-D38B0169189C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w 458"/>
                <a:gd name="T89" fmla="*/ 41275 h 48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4" name="Freeform 1040">
              <a:extLst>
                <a:ext uri="{FF2B5EF4-FFF2-40B4-BE49-F238E27FC236}">
                  <a16:creationId xmlns:a16="http://schemas.microsoft.com/office/drawing/2014/main" id="{1DA897D4-C679-5AF8-186C-9A02970BA282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5" name="Freeform 1041">
              <a:extLst>
                <a:ext uri="{FF2B5EF4-FFF2-40B4-BE49-F238E27FC236}">
                  <a16:creationId xmlns:a16="http://schemas.microsoft.com/office/drawing/2014/main" id="{F91BA085-0506-18F6-C69B-090FD4F0A9C5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1120601 w 1486"/>
                <a:gd name="T121" fmla="*/ 306052 h 124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  <a:lnTo>
                    <a:pt x="951" y="2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6" name="Freeform 1042">
              <a:extLst>
                <a:ext uri="{FF2B5EF4-FFF2-40B4-BE49-F238E27FC236}">
                  <a16:creationId xmlns:a16="http://schemas.microsoft.com/office/drawing/2014/main" id="{1268F7D8-68A8-C8C2-ABFD-E51DECB89746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7" name="Freeform 1043">
              <a:extLst>
                <a:ext uri="{FF2B5EF4-FFF2-40B4-BE49-F238E27FC236}">
                  <a16:creationId xmlns:a16="http://schemas.microsoft.com/office/drawing/2014/main" id="{96CF645C-FCD6-C6C8-52A9-02170083C8ED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255607 w 562"/>
                <a:gd name="T97" fmla="*/ 822780 h 7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8" name="Freeform 1044">
              <a:extLst>
                <a:ext uri="{FF2B5EF4-FFF2-40B4-BE49-F238E27FC236}">
                  <a16:creationId xmlns:a16="http://schemas.microsoft.com/office/drawing/2014/main" id="{E479B6C9-36B3-E352-C216-6FD689E304D7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9" name="Freeform 1045">
              <a:extLst>
                <a:ext uri="{FF2B5EF4-FFF2-40B4-BE49-F238E27FC236}">
                  <a16:creationId xmlns:a16="http://schemas.microsoft.com/office/drawing/2014/main" id="{EDB2CB46-DE21-8393-5BBD-A43CD29F4042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85285 w 130"/>
                <a:gd name="T47" fmla="*/ 92075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0" name="Freeform 1046">
              <a:extLst>
                <a:ext uri="{FF2B5EF4-FFF2-40B4-BE49-F238E27FC236}">
                  <a16:creationId xmlns:a16="http://schemas.microsoft.com/office/drawing/2014/main" id="{B8E76676-8841-0D2C-180B-8F80D9FA6684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1" name="Freeform 1047">
              <a:extLst>
                <a:ext uri="{FF2B5EF4-FFF2-40B4-BE49-F238E27FC236}">
                  <a16:creationId xmlns:a16="http://schemas.microsoft.com/office/drawing/2014/main" id="{3966552B-60A3-B931-50E4-BB8FC72450AE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55426 w 58"/>
                <a:gd name="T27" fmla="*/ 49213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2" name="Freeform 1048">
              <a:extLst>
                <a:ext uri="{FF2B5EF4-FFF2-40B4-BE49-F238E27FC236}">
                  <a16:creationId xmlns:a16="http://schemas.microsoft.com/office/drawing/2014/main" id="{EBE3781C-B740-0802-54F0-80D26EBACACA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3" name="Freeform 1049">
              <a:extLst>
                <a:ext uri="{FF2B5EF4-FFF2-40B4-BE49-F238E27FC236}">
                  <a16:creationId xmlns:a16="http://schemas.microsoft.com/office/drawing/2014/main" id="{FC6E3441-BE71-4563-0B3F-38FFD196098D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34925 w 58"/>
                <a:gd name="T25" fmla="*/ 31049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4" name="Freeform 1050">
              <a:extLst>
                <a:ext uri="{FF2B5EF4-FFF2-40B4-BE49-F238E27FC236}">
                  <a16:creationId xmlns:a16="http://schemas.microsoft.com/office/drawing/2014/main" id="{EE53B8E8-F85D-3102-EF9B-3471DA165611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5" name="Freeform 1051">
              <a:extLst>
                <a:ext uri="{FF2B5EF4-FFF2-40B4-BE49-F238E27FC236}">
                  <a16:creationId xmlns:a16="http://schemas.microsoft.com/office/drawing/2014/main" id="{7DE4C3BC-27B6-8309-8908-51CB2E945D6A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757686" y="2777748"/>
              <a:ext cx="580032" cy="496332"/>
            </a:xfrm>
            <a:custGeom>
              <a:avLst/>
              <a:gdLst>
                <a:gd name="T0" fmla="*/ 610591 w 533"/>
                <a:gd name="T1" fmla="*/ 259770 h 504"/>
                <a:gd name="T2" fmla="*/ 592944 w 533"/>
                <a:gd name="T3" fmla="*/ 290645 h 504"/>
                <a:gd name="T4" fmla="*/ 576474 w 533"/>
                <a:gd name="T5" fmla="*/ 352394 h 504"/>
                <a:gd name="T6" fmla="*/ 561179 w 533"/>
                <a:gd name="T7" fmla="*/ 398173 h 504"/>
                <a:gd name="T8" fmla="*/ 561179 w 533"/>
                <a:gd name="T9" fmla="*/ 443952 h 504"/>
                <a:gd name="T10" fmla="*/ 527061 w 533"/>
                <a:gd name="T11" fmla="*/ 474826 h 504"/>
                <a:gd name="T12" fmla="*/ 492944 w 533"/>
                <a:gd name="T13" fmla="*/ 505701 h 504"/>
                <a:gd name="T14" fmla="*/ 408237 w 533"/>
                <a:gd name="T15" fmla="*/ 505701 h 504"/>
                <a:gd name="T16" fmla="*/ 321178 w 533"/>
                <a:gd name="T17" fmla="*/ 505701 h 504"/>
                <a:gd name="T18" fmla="*/ 287060 w 533"/>
                <a:gd name="T19" fmla="*/ 505701 h 504"/>
                <a:gd name="T20" fmla="*/ 252942 w 533"/>
                <a:gd name="T21" fmla="*/ 536575 h 504"/>
                <a:gd name="T22" fmla="*/ 187060 w 533"/>
                <a:gd name="T23" fmla="*/ 536575 h 504"/>
                <a:gd name="T24" fmla="*/ 118824 w 533"/>
                <a:gd name="T25" fmla="*/ 519541 h 504"/>
                <a:gd name="T26" fmla="*/ 83530 w 533"/>
                <a:gd name="T27" fmla="*/ 505701 h 504"/>
                <a:gd name="T28" fmla="*/ 83530 w 533"/>
                <a:gd name="T29" fmla="*/ 505701 h 504"/>
                <a:gd name="T30" fmla="*/ 51765 w 533"/>
                <a:gd name="T31" fmla="*/ 490796 h 504"/>
                <a:gd name="T32" fmla="*/ 51765 w 533"/>
                <a:gd name="T33" fmla="*/ 459921 h 504"/>
                <a:gd name="T34" fmla="*/ 68236 w 533"/>
                <a:gd name="T35" fmla="*/ 459921 h 504"/>
                <a:gd name="T36" fmla="*/ 15294 w 533"/>
                <a:gd name="T37" fmla="*/ 459921 h 504"/>
                <a:gd name="T38" fmla="*/ 34118 w 533"/>
                <a:gd name="T39" fmla="*/ 412013 h 504"/>
                <a:gd name="T40" fmla="*/ 83530 w 533"/>
                <a:gd name="T41" fmla="*/ 412013 h 504"/>
                <a:gd name="T42" fmla="*/ 15294 w 533"/>
                <a:gd name="T43" fmla="*/ 398173 h 504"/>
                <a:gd name="T44" fmla="*/ 51765 w 533"/>
                <a:gd name="T45" fmla="*/ 367298 h 504"/>
                <a:gd name="T46" fmla="*/ 134118 w 533"/>
                <a:gd name="T47" fmla="*/ 352394 h 504"/>
                <a:gd name="T48" fmla="*/ 204707 w 533"/>
                <a:gd name="T49" fmla="*/ 367298 h 504"/>
                <a:gd name="T50" fmla="*/ 187060 w 533"/>
                <a:gd name="T51" fmla="*/ 352394 h 504"/>
                <a:gd name="T52" fmla="*/ 118824 w 533"/>
                <a:gd name="T53" fmla="*/ 352394 h 504"/>
                <a:gd name="T54" fmla="*/ 168236 w 533"/>
                <a:gd name="T55" fmla="*/ 307679 h 504"/>
                <a:gd name="T56" fmla="*/ 252942 w 533"/>
                <a:gd name="T57" fmla="*/ 275740 h 504"/>
                <a:gd name="T58" fmla="*/ 204707 w 533"/>
                <a:gd name="T59" fmla="*/ 259770 h 504"/>
                <a:gd name="T60" fmla="*/ 168236 w 533"/>
                <a:gd name="T61" fmla="*/ 244866 h 504"/>
                <a:gd name="T62" fmla="*/ 168236 w 533"/>
                <a:gd name="T63" fmla="*/ 185246 h 504"/>
                <a:gd name="T64" fmla="*/ 221178 w 533"/>
                <a:gd name="T65" fmla="*/ 152243 h 504"/>
                <a:gd name="T66" fmla="*/ 221178 w 533"/>
                <a:gd name="T67" fmla="*/ 138402 h 504"/>
                <a:gd name="T68" fmla="*/ 221178 w 533"/>
                <a:gd name="T69" fmla="*/ 108593 h 504"/>
                <a:gd name="T70" fmla="*/ 287060 w 533"/>
                <a:gd name="T71" fmla="*/ 92623 h 504"/>
                <a:gd name="T72" fmla="*/ 340002 w 533"/>
                <a:gd name="T73" fmla="*/ 138402 h 504"/>
                <a:gd name="T74" fmla="*/ 389414 w 533"/>
                <a:gd name="T75" fmla="*/ 123497 h 504"/>
                <a:gd name="T76" fmla="*/ 440002 w 533"/>
                <a:gd name="T77" fmla="*/ 92623 h 504"/>
                <a:gd name="T78" fmla="*/ 374120 w 533"/>
                <a:gd name="T79" fmla="*/ 61749 h 504"/>
                <a:gd name="T80" fmla="*/ 458826 w 533"/>
                <a:gd name="T81" fmla="*/ 30874 h 504"/>
                <a:gd name="T82" fmla="*/ 492944 w 533"/>
                <a:gd name="T83" fmla="*/ 15969 h 504"/>
                <a:gd name="T84" fmla="*/ 561179 w 533"/>
                <a:gd name="T85" fmla="*/ 15969 h 504"/>
                <a:gd name="T86" fmla="*/ 592944 w 533"/>
                <a:gd name="T87" fmla="*/ 0 h 504"/>
                <a:gd name="T88" fmla="*/ 610591 w 533"/>
                <a:gd name="T89" fmla="*/ 46844 h 504"/>
                <a:gd name="T90" fmla="*/ 592944 w 533"/>
                <a:gd name="T91" fmla="*/ 61749 h 504"/>
                <a:gd name="T92" fmla="*/ 527061 w 533"/>
                <a:gd name="T93" fmla="*/ 75589 h 504"/>
                <a:gd name="T94" fmla="*/ 492944 w 533"/>
                <a:gd name="T95" fmla="*/ 123497 h 504"/>
                <a:gd name="T96" fmla="*/ 458826 w 533"/>
                <a:gd name="T97" fmla="*/ 123497 h 504"/>
                <a:gd name="T98" fmla="*/ 474120 w 533"/>
                <a:gd name="T99" fmla="*/ 169277 h 504"/>
                <a:gd name="T100" fmla="*/ 527061 w 533"/>
                <a:gd name="T101" fmla="*/ 185246 h 504"/>
                <a:gd name="T102" fmla="*/ 592944 w 533"/>
                <a:gd name="T103" fmla="*/ 200151 h 504"/>
                <a:gd name="T104" fmla="*/ 627062 w 533"/>
                <a:gd name="T105" fmla="*/ 259770 h 5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3" h="504">
                  <a:moveTo>
                    <a:pt x="533" y="244"/>
                  </a:moveTo>
                  <a:lnTo>
                    <a:pt x="519" y="259"/>
                  </a:lnTo>
                  <a:lnTo>
                    <a:pt x="519" y="244"/>
                  </a:lnTo>
                  <a:lnTo>
                    <a:pt x="504" y="244"/>
                  </a:lnTo>
                  <a:lnTo>
                    <a:pt x="519" y="259"/>
                  </a:lnTo>
                  <a:lnTo>
                    <a:pt x="504" y="273"/>
                  </a:lnTo>
                  <a:lnTo>
                    <a:pt x="504" y="289"/>
                  </a:lnTo>
                  <a:lnTo>
                    <a:pt x="504" y="316"/>
                  </a:lnTo>
                  <a:lnTo>
                    <a:pt x="490" y="331"/>
                  </a:lnTo>
                  <a:lnTo>
                    <a:pt x="490" y="345"/>
                  </a:lnTo>
                  <a:lnTo>
                    <a:pt x="490" y="360"/>
                  </a:lnTo>
                  <a:lnTo>
                    <a:pt x="477" y="374"/>
                  </a:lnTo>
                  <a:lnTo>
                    <a:pt x="477" y="387"/>
                  </a:lnTo>
                  <a:lnTo>
                    <a:pt x="477" y="403"/>
                  </a:lnTo>
                  <a:lnTo>
                    <a:pt x="477" y="417"/>
                  </a:lnTo>
                  <a:lnTo>
                    <a:pt x="461" y="417"/>
                  </a:lnTo>
                  <a:lnTo>
                    <a:pt x="461" y="432"/>
                  </a:lnTo>
                  <a:lnTo>
                    <a:pt x="448" y="446"/>
                  </a:lnTo>
                  <a:lnTo>
                    <a:pt x="432" y="446"/>
                  </a:lnTo>
                  <a:lnTo>
                    <a:pt x="432" y="461"/>
                  </a:lnTo>
                  <a:lnTo>
                    <a:pt x="419" y="475"/>
                  </a:lnTo>
                  <a:lnTo>
                    <a:pt x="390" y="488"/>
                  </a:lnTo>
                  <a:lnTo>
                    <a:pt x="374" y="475"/>
                  </a:lnTo>
                  <a:lnTo>
                    <a:pt x="347" y="475"/>
                  </a:lnTo>
                  <a:lnTo>
                    <a:pt x="318" y="475"/>
                  </a:lnTo>
                  <a:lnTo>
                    <a:pt x="289" y="475"/>
                  </a:lnTo>
                  <a:lnTo>
                    <a:pt x="273" y="475"/>
                  </a:lnTo>
                  <a:lnTo>
                    <a:pt x="260" y="488"/>
                  </a:lnTo>
                  <a:lnTo>
                    <a:pt x="244" y="488"/>
                  </a:lnTo>
                  <a:lnTo>
                    <a:pt x="244" y="475"/>
                  </a:lnTo>
                  <a:lnTo>
                    <a:pt x="231" y="488"/>
                  </a:lnTo>
                  <a:lnTo>
                    <a:pt x="215" y="488"/>
                  </a:lnTo>
                  <a:lnTo>
                    <a:pt x="215" y="504"/>
                  </a:lnTo>
                  <a:lnTo>
                    <a:pt x="188" y="504"/>
                  </a:lnTo>
                  <a:lnTo>
                    <a:pt x="174" y="488"/>
                  </a:lnTo>
                  <a:lnTo>
                    <a:pt x="159" y="504"/>
                  </a:lnTo>
                  <a:lnTo>
                    <a:pt x="130" y="504"/>
                  </a:lnTo>
                  <a:lnTo>
                    <a:pt x="114" y="488"/>
                  </a:lnTo>
                  <a:lnTo>
                    <a:pt x="101" y="488"/>
                  </a:lnTo>
                  <a:lnTo>
                    <a:pt x="71" y="504"/>
                  </a:lnTo>
                  <a:lnTo>
                    <a:pt x="71" y="488"/>
                  </a:lnTo>
                  <a:lnTo>
                    <a:pt x="71" y="475"/>
                  </a:lnTo>
                  <a:lnTo>
                    <a:pt x="29" y="488"/>
                  </a:lnTo>
                  <a:lnTo>
                    <a:pt x="44" y="488"/>
                  </a:lnTo>
                  <a:lnTo>
                    <a:pt x="71" y="475"/>
                  </a:lnTo>
                  <a:lnTo>
                    <a:pt x="29" y="475"/>
                  </a:lnTo>
                  <a:lnTo>
                    <a:pt x="58" y="461"/>
                  </a:lnTo>
                  <a:lnTo>
                    <a:pt x="44" y="461"/>
                  </a:lnTo>
                  <a:lnTo>
                    <a:pt x="29" y="461"/>
                  </a:lnTo>
                  <a:lnTo>
                    <a:pt x="29" y="446"/>
                  </a:lnTo>
                  <a:lnTo>
                    <a:pt x="44" y="432"/>
                  </a:lnTo>
                  <a:lnTo>
                    <a:pt x="58" y="432"/>
                  </a:lnTo>
                  <a:lnTo>
                    <a:pt x="71" y="432"/>
                  </a:lnTo>
                  <a:lnTo>
                    <a:pt x="58" y="432"/>
                  </a:lnTo>
                  <a:lnTo>
                    <a:pt x="44" y="432"/>
                  </a:lnTo>
                  <a:lnTo>
                    <a:pt x="29" y="417"/>
                  </a:lnTo>
                  <a:lnTo>
                    <a:pt x="13" y="432"/>
                  </a:lnTo>
                  <a:lnTo>
                    <a:pt x="0" y="417"/>
                  </a:lnTo>
                  <a:lnTo>
                    <a:pt x="13" y="403"/>
                  </a:lnTo>
                  <a:lnTo>
                    <a:pt x="29" y="387"/>
                  </a:lnTo>
                  <a:lnTo>
                    <a:pt x="44" y="387"/>
                  </a:lnTo>
                  <a:lnTo>
                    <a:pt x="58" y="387"/>
                  </a:lnTo>
                  <a:lnTo>
                    <a:pt x="71" y="387"/>
                  </a:lnTo>
                  <a:lnTo>
                    <a:pt x="58" y="374"/>
                  </a:lnTo>
                  <a:lnTo>
                    <a:pt x="29" y="374"/>
                  </a:lnTo>
                  <a:lnTo>
                    <a:pt x="13" y="374"/>
                  </a:lnTo>
                  <a:lnTo>
                    <a:pt x="13" y="360"/>
                  </a:lnTo>
                  <a:lnTo>
                    <a:pt x="29" y="345"/>
                  </a:lnTo>
                  <a:lnTo>
                    <a:pt x="44" y="345"/>
                  </a:lnTo>
                  <a:lnTo>
                    <a:pt x="85" y="345"/>
                  </a:lnTo>
                  <a:lnTo>
                    <a:pt x="85" y="331"/>
                  </a:lnTo>
                  <a:lnTo>
                    <a:pt x="114" y="331"/>
                  </a:lnTo>
                  <a:lnTo>
                    <a:pt x="130" y="331"/>
                  </a:lnTo>
                  <a:lnTo>
                    <a:pt x="143" y="345"/>
                  </a:lnTo>
                  <a:lnTo>
                    <a:pt x="174" y="345"/>
                  </a:lnTo>
                  <a:lnTo>
                    <a:pt x="188" y="345"/>
                  </a:lnTo>
                  <a:lnTo>
                    <a:pt x="174" y="331"/>
                  </a:lnTo>
                  <a:lnTo>
                    <a:pt x="159" y="331"/>
                  </a:lnTo>
                  <a:lnTo>
                    <a:pt x="143" y="331"/>
                  </a:lnTo>
                  <a:lnTo>
                    <a:pt x="130" y="316"/>
                  </a:lnTo>
                  <a:lnTo>
                    <a:pt x="101" y="331"/>
                  </a:lnTo>
                  <a:lnTo>
                    <a:pt x="85" y="316"/>
                  </a:lnTo>
                  <a:lnTo>
                    <a:pt x="114" y="316"/>
                  </a:lnTo>
                  <a:lnTo>
                    <a:pt x="143" y="289"/>
                  </a:lnTo>
                  <a:lnTo>
                    <a:pt x="188" y="273"/>
                  </a:lnTo>
                  <a:lnTo>
                    <a:pt x="201" y="273"/>
                  </a:lnTo>
                  <a:lnTo>
                    <a:pt x="215" y="259"/>
                  </a:lnTo>
                  <a:lnTo>
                    <a:pt x="215" y="244"/>
                  </a:lnTo>
                  <a:lnTo>
                    <a:pt x="201" y="244"/>
                  </a:lnTo>
                  <a:lnTo>
                    <a:pt x="174" y="244"/>
                  </a:lnTo>
                  <a:lnTo>
                    <a:pt x="159" y="259"/>
                  </a:lnTo>
                  <a:lnTo>
                    <a:pt x="159" y="230"/>
                  </a:lnTo>
                  <a:lnTo>
                    <a:pt x="143" y="230"/>
                  </a:lnTo>
                  <a:lnTo>
                    <a:pt x="143" y="217"/>
                  </a:lnTo>
                  <a:lnTo>
                    <a:pt x="130" y="188"/>
                  </a:lnTo>
                  <a:lnTo>
                    <a:pt x="143" y="174"/>
                  </a:lnTo>
                  <a:lnTo>
                    <a:pt x="159" y="174"/>
                  </a:lnTo>
                  <a:lnTo>
                    <a:pt x="174" y="159"/>
                  </a:lnTo>
                  <a:lnTo>
                    <a:pt x="188" y="143"/>
                  </a:lnTo>
                  <a:lnTo>
                    <a:pt x="201" y="143"/>
                  </a:lnTo>
                  <a:lnTo>
                    <a:pt x="188" y="143"/>
                  </a:lnTo>
                  <a:lnTo>
                    <a:pt x="188" y="130"/>
                  </a:lnTo>
                  <a:lnTo>
                    <a:pt x="188" y="116"/>
                  </a:lnTo>
                  <a:lnTo>
                    <a:pt x="174" y="102"/>
                  </a:lnTo>
                  <a:lnTo>
                    <a:pt x="188" y="102"/>
                  </a:lnTo>
                  <a:lnTo>
                    <a:pt x="201" y="71"/>
                  </a:lnTo>
                  <a:lnTo>
                    <a:pt x="231" y="71"/>
                  </a:lnTo>
                  <a:lnTo>
                    <a:pt x="244" y="87"/>
                  </a:lnTo>
                  <a:lnTo>
                    <a:pt x="260" y="102"/>
                  </a:lnTo>
                  <a:lnTo>
                    <a:pt x="260" y="116"/>
                  </a:lnTo>
                  <a:lnTo>
                    <a:pt x="289" y="130"/>
                  </a:lnTo>
                  <a:lnTo>
                    <a:pt x="302" y="143"/>
                  </a:lnTo>
                  <a:lnTo>
                    <a:pt x="331" y="130"/>
                  </a:lnTo>
                  <a:lnTo>
                    <a:pt x="331" y="116"/>
                  </a:lnTo>
                  <a:lnTo>
                    <a:pt x="331" y="102"/>
                  </a:lnTo>
                  <a:lnTo>
                    <a:pt x="360" y="102"/>
                  </a:lnTo>
                  <a:lnTo>
                    <a:pt x="374" y="87"/>
                  </a:lnTo>
                  <a:lnTo>
                    <a:pt x="360" y="87"/>
                  </a:lnTo>
                  <a:lnTo>
                    <a:pt x="331" y="71"/>
                  </a:lnTo>
                  <a:lnTo>
                    <a:pt x="318" y="58"/>
                  </a:lnTo>
                  <a:lnTo>
                    <a:pt x="360" y="44"/>
                  </a:lnTo>
                  <a:lnTo>
                    <a:pt x="374" y="29"/>
                  </a:lnTo>
                  <a:lnTo>
                    <a:pt x="390" y="29"/>
                  </a:lnTo>
                  <a:lnTo>
                    <a:pt x="374" y="29"/>
                  </a:lnTo>
                  <a:lnTo>
                    <a:pt x="390" y="15"/>
                  </a:lnTo>
                  <a:lnTo>
                    <a:pt x="419" y="15"/>
                  </a:lnTo>
                  <a:lnTo>
                    <a:pt x="432" y="0"/>
                  </a:lnTo>
                  <a:lnTo>
                    <a:pt x="461" y="15"/>
                  </a:lnTo>
                  <a:lnTo>
                    <a:pt x="477" y="15"/>
                  </a:lnTo>
                  <a:lnTo>
                    <a:pt x="490" y="15"/>
                  </a:lnTo>
                  <a:lnTo>
                    <a:pt x="504" y="15"/>
                  </a:lnTo>
                  <a:lnTo>
                    <a:pt x="504" y="0"/>
                  </a:lnTo>
                  <a:lnTo>
                    <a:pt x="519" y="15"/>
                  </a:lnTo>
                  <a:lnTo>
                    <a:pt x="533" y="29"/>
                  </a:lnTo>
                  <a:lnTo>
                    <a:pt x="519" y="44"/>
                  </a:lnTo>
                  <a:lnTo>
                    <a:pt x="504" y="44"/>
                  </a:lnTo>
                  <a:lnTo>
                    <a:pt x="490" y="44"/>
                  </a:lnTo>
                  <a:lnTo>
                    <a:pt x="504" y="58"/>
                  </a:lnTo>
                  <a:lnTo>
                    <a:pt x="490" y="58"/>
                  </a:lnTo>
                  <a:lnTo>
                    <a:pt x="461" y="58"/>
                  </a:lnTo>
                  <a:lnTo>
                    <a:pt x="448" y="71"/>
                  </a:lnTo>
                  <a:lnTo>
                    <a:pt x="432" y="87"/>
                  </a:lnTo>
                  <a:lnTo>
                    <a:pt x="432" y="102"/>
                  </a:lnTo>
                  <a:lnTo>
                    <a:pt x="419" y="116"/>
                  </a:lnTo>
                  <a:lnTo>
                    <a:pt x="403" y="102"/>
                  </a:lnTo>
                  <a:lnTo>
                    <a:pt x="390" y="102"/>
                  </a:lnTo>
                  <a:lnTo>
                    <a:pt x="390" y="116"/>
                  </a:lnTo>
                  <a:lnTo>
                    <a:pt x="374" y="130"/>
                  </a:lnTo>
                  <a:lnTo>
                    <a:pt x="390" y="143"/>
                  </a:lnTo>
                  <a:lnTo>
                    <a:pt x="403" y="159"/>
                  </a:lnTo>
                  <a:lnTo>
                    <a:pt x="419" y="174"/>
                  </a:lnTo>
                  <a:lnTo>
                    <a:pt x="432" y="188"/>
                  </a:lnTo>
                  <a:lnTo>
                    <a:pt x="448" y="174"/>
                  </a:lnTo>
                  <a:lnTo>
                    <a:pt x="461" y="174"/>
                  </a:lnTo>
                  <a:lnTo>
                    <a:pt x="477" y="174"/>
                  </a:lnTo>
                  <a:lnTo>
                    <a:pt x="504" y="188"/>
                  </a:lnTo>
                  <a:lnTo>
                    <a:pt x="504" y="201"/>
                  </a:lnTo>
                  <a:lnTo>
                    <a:pt x="519" y="217"/>
                  </a:lnTo>
                  <a:lnTo>
                    <a:pt x="533" y="2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6" name="Freeform 1053">
              <a:extLst>
                <a:ext uri="{FF2B5EF4-FFF2-40B4-BE49-F238E27FC236}">
                  <a16:creationId xmlns:a16="http://schemas.microsoft.com/office/drawing/2014/main" id="{293C05F2-4BB7-DF18-7F39-7933F9BDA15A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3162976" y="2823270"/>
              <a:ext cx="267256" cy="196771"/>
            </a:xfrm>
            <a:custGeom>
              <a:avLst/>
              <a:gdLst>
                <a:gd name="T0" fmla="*/ 153935 w 244"/>
                <a:gd name="T1" fmla="*/ 14743 h 202"/>
                <a:gd name="T2" fmla="*/ 136174 w 244"/>
                <a:gd name="T3" fmla="*/ 14743 h 202"/>
                <a:gd name="T4" fmla="*/ 100650 w 244"/>
                <a:gd name="T5" fmla="*/ 14743 h 202"/>
                <a:gd name="T6" fmla="*/ 85257 w 244"/>
                <a:gd name="T7" fmla="*/ 30540 h 202"/>
                <a:gd name="T8" fmla="*/ 68679 w 244"/>
                <a:gd name="T9" fmla="*/ 45283 h 202"/>
                <a:gd name="T10" fmla="*/ 68679 w 244"/>
                <a:gd name="T11" fmla="*/ 61079 h 202"/>
                <a:gd name="T12" fmla="*/ 50917 w 244"/>
                <a:gd name="T13" fmla="*/ 75823 h 202"/>
                <a:gd name="T14" fmla="*/ 31971 w 244"/>
                <a:gd name="T15" fmla="*/ 61079 h 202"/>
                <a:gd name="T16" fmla="*/ 16578 w 244"/>
                <a:gd name="T17" fmla="*/ 61079 h 202"/>
                <a:gd name="T18" fmla="*/ 16578 w 244"/>
                <a:gd name="T19" fmla="*/ 75823 h 202"/>
                <a:gd name="T20" fmla="*/ 0 w 244"/>
                <a:gd name="T21" fmla="*/ 91619 h 202"/>
                <a:gd name="T22" fmla="*/ 16578 w 244"/>
                <a:gd name="T23" fmla="*/ 106363 h 202"/>
                <a:gd name="T24" fmla="*/ 31971 w 244"/>
                <a:gd name="T25" fmla="*/ 121106 h 202"/>
                <a:gd name="T26" fmla="*/ 50917 w 244"/>
                <a:gd name="T27" fmla="*/ 136902 h 202"/>
                <a:gd name="T28" fmla="*/ 68679 w 244"/>
                <a:gd name="T29" fmla="*/ 151646 h 202"/>
                <a:gd name="T30" fmla="*/ 85257 w 244"/>
                <a:gd name="T31" fmla="*/ 136902 h 202"/>
                <a:gd name="T32" fmla="*/ 100650 w 244"/>
                <a:gd name="T33" fmla="*/ 136902 h 202"/>
                <a:gd name="T34" fmla="*/ 119596 w 244"/>
                <a:gd name="T35" fmla="*/ 136902 h 202"/>
                <a:gd name="T36" fmla="*/ 153935 w 244"/>
                <a:gd name="T37" fmla="*/ 151646 h 202"/>
                <a:gd name="T38" fmla="*/ 153935 w 244"/>
                <a:gd name="T39" fmla="*/ 167442 h 202"/>
                <a:gd name="T40" fmla="*/ 170513 w 244"/>
                <a:gd name="T41" fmla="*/ 182185 h 202"/>
                <a:gd name="T42" fmla="*/ 188275 w 244"/>
                <a:gd name="T43" fmla="*/ 212725 h 202"/>
                <a:gd name="T44" fmla="*/ 204853 w 244"/>
                <a:gd name="T45" fmla="*/ 197982 h 202"/>
                <a:gd name="T46" fmla="*/ 220246 w 244"/>
                <a:gd name="T47" fmla="*/ 182185 h 202"/>
                <a:gd name="T48" fmla="*/ 239192 w 244"/>
                <a:gd name="T49" fmla="*/ 182185 h 202"/>
                <a:gd name="T50" fmla="*/ 254586 w 244"/>
                <a:gd name="T51" fmla="*/ 182185 h 202"/>
                <a:gd name="T52" fmla="*/ 254586 w 244"/>
                <a:gd name="T53" fmla="*/ 151646 h 202"/>
                <a:gd name="T54" fmla="*/ 273531 w 244"/>
                <a:gd name="T55" fmla="*/ 136902 h 202"/>
                <a:gd name="T56" fmla="*/ 273531 w 244"/>
                <a:gd name="T57" fmla="*/ 151646 h 202"/>
                <a:gd name="T58" fmla="*/ 273531 w 244"/>
                <a:gd name="T59" fmla="*/ 167442 h 202"/>
                <a:gd name="T60" fmla="*/ 288925 w 244"/>
                <a:gd name="T61" fmla="*/ 167442 h 202"/>
                <a:gd name="T62" fmla="*/ 288925 w 244"/>
                <a:gd name="T63" fmla="*/ 151646 h 202"/>
                <a:gd name="T64" fmla="*/ 288925 w 244"/>
                <a:gd name="T65" fmla="*/ 136902 h 202"/>
                <a:gd name="T66" fmla="*/ 273531 w 244"/>
                <a:gd name="T67" fmla="*/ 121106 h 202"/>
                <a:gd name="T68" fmla="*/ 254586 w 244"/>
                <a:gd name="T69" fmla="*/ 136902 h 202"/>
                <a:gd name="T70" fmla="*/ 239192 w 244"/>
                <a:gd name="T71" fmla="*/ 121106 h 202"/>
                <a:gd name="T72" fmla="*/ 254586 w 244"/>
                <a:gd name="T73" fmla="*/ 106363 h 202"/>
                <a:gd name="T74" fmla="*/ 273531 w 244"/>
                <a:gd name="T75" fmla="*/ 106363 h 202"/>
                <a:gd name="T76" fmla="*/ 273531 w 244"/>
                <a:gd name="T77" fmla="*/ 91619 h 202"/>
                <a:gd name="T78" fmla="*/ 273531 w 244"/>
                <a:gd name="T79" fmla="*/ 75823 h 202"/>
                <a:gd name="T80" fmla="*/ 254586 w 244"/>
                <a:gd name="T81" fmla="*/ 45283 h 202"/>
                <a:gd name="T82" fmla="*/ 254586 w 244"/>
                <a:gd name="T83" fmla="*/ 30540 h 202"/>
                <a:gd name="T84" fmla="*/ 254586 w 244"/>
                <a:gd name="T85" fmla="*/ 14743 h 202"/>
                <a:gd name="T86" fmla="*/ 239192 w 244"/>
                <a:gd name="T87" fmla="*/ 14743 h 202"/>
                <a:gd name="T88" fmla="*/ 220246 w 244"/>
                <a:gd name="T89" fmla="*/ 14743 h 202"/>
                <a:gd name="T90" fmla="*/ 204853 w 244"/>
                <a:gd name="T91" fmla="*/ 14743 h 202"/>
                <a:gd name="T92" fmla="*/ 204853 w 244"/>
                <a:gd name="T93" fmla="*/ 0 h 202"/>
                <a:gd name="T94" fmla="*/ 188275 w 244"/>
                <a:gd name="T95" fmla="*/ 0 h 202"/>
                <a:gd name="T96" fmla="*/ 170513 w 244"/>
                <a:gd name="T97" fmla="*/ 14743 h 202"/>
                <a:gd name="T98" fmla="*/ 153935 w 244"/>
                <a:gd name="T99" fmla="*/ 14743 h 202"/>
                <a:gd name="T100" fmla="*/ 153935 w 244"/>
                <a:gd name="T101" fmla="*/ 14743 h 2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44" h="202">
                  <a:moveTo>
                    <a:pt x="130" y="14"/>
                  </a:moveTo>
                  <a:lnTo>
                    <a:pt x="115" y="14"/>
                  </a:lnTo>
                  <a:lnTo>
                    <a:pt x="85" y="14"/>
                  </a:lnTo>
                  <a:lnTo>
                    <a:pt x="72" y="29"/>
                  </a:lnTo>
                  <a:lnTo>
                    <a:pt x="58" y="43"/>
                  </a:lnTo>
                  <a:lnTo>
                    <a:pt x="58" y="58"/>
                  </a:lnTo>
                  <a:lnTo>
                    <a:pt x="43" y="72"/>
                  </a:lnTo>
                  <a:lnTo>
                    <a:pt x="27" y="58"/>
                  </a:lnTo>
                  <a:lnTo>
                    <a:pt x="14" y="58"/>
                  </a:lnTo>
                  <a:lnTo>
                    <a:pt x="14" y="72"/>
                  </a:lnTo>
                  <a:lnTo>
                    <a:pt x="0" y="87"/>
                  </a:lnTo>
                  <a:lnTo>
                    <a:pt x="14" y="101"/>
                  </a:lnTo>
                  <a:lnTo>
                    <a:pt x="27" y="115"/>
                  </a:lnTo>
                  <a:lnTo>
                    <a:pt x="43" y="130"/>
                  </a:lnTo>
                  <a:lnTo>
                    <a:pt x="58" y="144"/>
                  </a:lnTo>
                  <a:lnTo>
                    <a:pt x="72" y="130"/>
                  </a:lnTo>
                  <a:lnTo>
                    <a:pt x="85" y="130"/>
                  </a:lnTo>
                  <a:lnTo>
                    <a:pt x="101" y="130"/>
                  </a:lnTo>
                  <a:lnTo>
                    <a:pt x="130" y="144"/>
                  </a:lnTo>
                  <a:lnTo>
                    <a:pt x="130" y="159"/>
                  </a:lnTo>
                  <a:lnTo>
                    <a:pt x="144" y="173"/>
                  </a:lnTo>
                  <a:lnTo>
                    <a:pt x="159" y="202"/>
                  </a:lnTo>
                  <a:lnTo>
                    <a:pt x="173" y="188"/>
                  </a:lnTo>
                  <a:lnTo>
                    <a:pt x="186" y="173"/>
                  </a:lnTo>
                  <a:lnTo>
                    <a:pt x="202" y="173"/>
                  </a:lnTo>
                  <a:lnTo>
                    <a:pt x="215" y="173"/>
                  </a:lnTo>
                  <a:lnTo>
                    <a:pt x="215" y="144"/>
                  </a:lnTo>
                  <a:lnTo>
                    <a:pt x="231" y="130"/>
                  </a:lnTo>
                  <a:lnTo>
                    <a:pt x="231" y="144"/>
                  </a:lnTo>
                  <a:lnTo>
                    <a:pt x="231" y="159"/>
                  </a:lnTo>
                  <a:lnTo>
                    <a:pt x="244" y="159"/>
                  </a:lnTo>
                  <a:lnTo>
                    <a:pt x="244" y="144"/>
                  </a:lnTo>
                  <a:lnTo>
                    <a:pt x="244" y="130"/>
                  </a:lnTo>
                  <a:lnTo>
                    <a:pt x="231" y="115"/>
                  </a:lnTo>
                  <a:lnTo>
                    <a:pt x="215" y="130"/>
                  </a:lnTo>
                  <a:lnTo>
                    <a:pt x="202" y="115"/>
                  </a:lnTo>
                  <a:lnTo>
                    <a:pt x="215" y="101"/>
                  </a:lnTo>
                  <a:lnTo>
                    <a:pt x="231" y="101"/>
                  </a:lnTo>
                  <a:lnTo>
                    <a:pt x="231" y="87"/>
                  </a:lnTo>
                  <a:lnTo>
                    <a:pt x="231" y="72"/>
                  </a:lnTo>
                  <a:lnTo>
                    <a:pt x="215" y="43"/>
                  </a:lnTo>
                  <a:lnTo>
                    <a:pt x="215" y="29"/>
                  </a:lnTo>
                  <a:lnTo>
                    <a:pt x="215" y="14"/>
                  </a:lnTo>
                  <a:lnTo>
                    <a:pt x="202" y="14"/>
                  </a:lnTo>
                  <a:lnTo>
                    <a:pt x="186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59" y="0"/>
                  </a:lnTo>
                  <a:lnTo>
                    <a:pt x="144" y="14"/>
                  </a:lnTo>
                  <a:lnTo>
                    <a:pt x="130" y="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7" name="Freeform 1055">
              <a:extLst>
                <a:ext uri="{FF2B5EF4-FFF2-40B4-BE49-F238E27FC236}">
                  <a16:creationId xmlns:a16="http://schemas.microsoft.com/office/drawing/2014/main" id="{62D69D90-B7FA-8EC0-9055-CA2352CD8EF1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4493379" y="5050888"/>
              <a:ext cx="121880" cy="205581"/>
            </a:xfrm>
            <a:custGeom>
              <a:avLst/>
              <a:gdLst>
                <a:gd name="T0" fmla="*/ 44320 w 110"/>
                <a:gd name="T1" fmla="*/ 207291 h 208"/>
                <a:gd name="T2" fmla="*/ 34737 w 110"/>
                <a:gd name="T3" fmla="*/ 203017 h 208"/>
                <a:gd name="T4" fmla="*/ 22759 w 110"/>
                <a:gd name="T5" fmla="*/ 191263 h 208"/>
                <a:gd name="T6" fmla="*/ 22759 w 110"/>
                <a:gd name="T7" fmla="*/ 174167 h 208"/>
                <a:gd name="T8" fmla="*/ 11978 w 110"/>
                <a:gd name="T9" fmla="*/ 160276 h 208"/>
                <a:gd name="T10" fmla="*/ 0 w 110"/>
                <a:gd name="T11" fmla="*/ 145317 h 208"/>
                <a:gd name="T12" fmla="*/ 11978 w 110"/>
                <a:gd name="T13" fmla="*/ 134632 h 208"/>
                <a:gd name="T14" fmla="*/ 11978 w 110"/>
                <a:gd name="T15" fmla="*/ 129290 h 208"/>
                <a:gd name="T16" fmla="*/ 11978 w 110"/>
                <a:gd name="T17" fmla="*/ 114331 h 208"/>
                <a:gd name="T18" fmla="*/ 4791 w 110"/>
                <a:gd name="T19" fmla="*/ 101508 h 208"/>
                <a:gd name="T20" fmla="*/ 0 w 110"/>
                <a:gd name="T21" fmla="*/ 83344 h 208"/>
                <a:gd name="T22" fmla="*/ 4791 w 110"/>
                <a:gd name="T23" fmla="*/ 66248 h 208"/>
                <a:gd name="T24" fmla="*/ 0 w 110"/>
                <a:gd name="T25" fmla="*/ 54494 h 208"/>
                <a:gd name="T26" fmla="*/ 11978 w 110"/>
                <a:gd name="T27" fmla="*/ 43809 h 208"/>
                <a:gd name="T28" fmla="*/ 27550 w 110"/>
                <a:gd name="T29" fmla="*/ 27781 h 208"/>
                <a:gd name="T30" fmla="*/ 46716 w 110"/>
                <a:gd name="T31" fmla="*/ 19233 h 208"/>
                <a:gd name="T32" fmla="*/ 53903 w 110"/>
                <a:gd name="T33" fmla="*/ 10685 h 208"/>
                <a:gd name="T34" fmla="*/ 62287 w 110"/>
                <a:gd name="T35" fmla="*/ 6411 h 208"/>
                <a:gd name="T36" fmla="*/ 81453 w 110"/>
                <a:gd name="T37" fmla="*/ 6411 h 208"/>
                <a:gd name="T38" fmla="*/ 97025 w 110"/>
                <a:gd name="T39" fmla="*/ 0 h 208"/>
                <a:gd name="T40" fmla="*/ 113794 w 110"/>
                <a:gd name="T41" fmla="*/ 4274 h 208"/>
                <a:gd name="T42" fmla="*/ 118586 w 110"/>
                <a:gd name="T43" fmla="*/ 0 h 208"/>
                <a:gd name="T44" fmla="*/ 125773 w 110"/>
                <a:gd name="T45" fmla="*/ 6411 h 208"/>
                <a:gd name="T46" fmla="*/ 131762 w 110"/>
                <a:gd name="T47" fmla="*/ 23507 h 208"/>
                <a:gd name="T48" fmla="*/ 131762 w 110"/>
                <a:gd name="T49" fmla="*/ 37398 h 208"/>
                <a:gd name="T50" fmla="*/ 131762 w 110"/>
                <a:gd name="T51" fmla="*/ 54494 h 208"/>
                <a:gd name="T52" fmla="*/ 131762 w 110"/>
                <a:gd name="T53" fmla="*/ 85481 h 208"/>
                <a:gd name="T54" fmla="*/ 116190 w 110"/>
                <a:gd name="T55" fmla="*/ 99371 h 208"/>
                <a:gd name="T56" fmla="*/ 97025 w 110"/>
                <a:gd name="T57" fmla="*/ 114331 h 208"/>
                <a:gd name="T58" fmla="*/ 97025 w 110"/>
                <a:gd name="T59" fmla="*/ 129290 h 208"/>
                <a:gd name="T60" fmla="*/ 97025 w 110"/>
                <a:gd name="T61" fmla="*/ 145317 h 208"/>
                <a:gd name="T62" fmla="*/ 81453 w 110"/>
                <a:gd name="T63" fmla="*/ 176304 h 208"/>
                <a:gd name="T64" fmla="*/ 81453 w 110"/>
                <a:gd name="T65" fmla="*/ 191263 h 208"/>
                <a:gd name="T66" fmla="*/ 62287 w 110"/>
                <a:gd name="T67" fmla="*/ 207291 h 208"/>
                <a:gd name="T68" fmla="*/ 62287 w 110"/>
                <a:gd name="T69" fmla="*/ 222250 h 208"/>
                <a:gd name="T70" fmla="*/ 46716 w 110"/>
                <a:gd name="T71" fmla="*/ 207291 h 208"/>
                <a:gd name="T72" fmla="*/ 46716 w 110"/>
                <a:gd name="T73" fmla="*/ 207291 h 208"/>
                <a:gd name="T74" fmla="*/ 44320 w 110"/>
                <a:gd name="T75" fmla="*/ 207291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0" h="208">
                  <a:moveTo>
                    <a:pt x="37" y="194"/>
                  </a:moveTo>
                  <a:lnTo>
                    <a:pt x="29" y="190"/>
                  </a:lnTo>
                  <a:lnTo>
                    <a:pt x="19" y="179"/>
                  </a:lnTo>
                  <a:lnTo>
                    <a:pt x="19" y="163"/>
                  </a:lnTo>
                  <a:lnTo>
                    <a:pt x="10" y="150"/>
                  </a:lnTo>
                  <a:lnTo>
                    <a:pt x="0" y="136"/>
                  </a:lnTo>
                  <a:lnTo>
                    <a:pt x="10" y="126"/>
                  </a:lnTo>
                  <a:lnTo>
                    <a:pt x="10" y="121"/>
                  </a:lnTo>
                  <a:lnTo>
                    <a:pt x="10" y="107"/>
                  </a:lnTo>
                  <a:lnTo>
                    <a:pt x="4" y="95"/>
                  </a:lnTo>
                  <a:lnTo>
                    <a:pt x="0" y="78"/>
                  </a:lnTo>
                  <a:lnTo>
                    <a:pt x="4" y="62"/>
                  </a:lnTo>
                  <a:lnTo>
                    <a:pt x="0" y="51"/>
                  </a:lnTo>
                  <a:lnTo>
                    <a:pt x="10" y="41"/>
                  </a:lnTo>
                  <a:lnTo>
                    <a:pt x="23" y="26"/>
                  </a:lnTo>
                  <a:lnTo>
                    <a:pt x="39" y="18"/>
                  </a:lnTo>
                  <a:lnTo>
                    <a:pt x="45" y="10"/>
                  </a:lnTo>
                  <a:lnTo>
                    <a:pt x="52" y="6"/>
                  </a:lnTo>
                  <a:lnTo>
                    <a:pt x="68" y="6"/>
                  </a:lnTo>
                  <a:lnTo>
                    <a:pt x="81" y="0"/>
                  </a:lnTo>
                  <a:lnTo>
                    <a:pt x="95" y="4"/>
                  </a:lnTo>
                  <a:lnTo>
                    <a:pt x="99" y="0"/>
                  </a:lnTo>
                  <a:lnTo>
                    <a:pt x="105" y="6"/>
                  </a:lnTo>
                  <a:lnTo>
                    <a:pt x="110" y="22"/>
                  </a:lnTo>
                  <a:lnTo>
                    <a:pt x="110" y="35"/>
                  </a:lnTo>
                  <a:lnTo>
                    <a:pt x="110" y="51"/>
                  </a:lnTo>
                  <a:lnTo>
                    <a:pt x="110" y="80"/>
                  </a:lnTo>
                  <a:lnTo>
                    <a:pt x="97" y="93"/>
                  </a:lnTo>
                  <a:lnTo>
                    <a:pt x="81" y="107"/>
                  </a:lnTo>
                  <a:lnTo>
                    <a:pt x="81" y="121"/>
                  </a:lnTo>
                  <a:lnTo>
                    <a:pt x="81" y="136"/>
                  </a:lnTo>
                  <a:lnTo>
                    <a:pt x="68" y="165"/>
                  </a:lnTo>
                  <a:lnTo>
                    <a:pt x="68" y="179"/>
                  </a:lnTo>
                  <a:lnTo>
                    <a:pt x="52" y="194"/>
                  </a:lnTo>
                  <a:lnTo>
                    <a:pt x="52" y="208"/>
                  </a:lnTo>
                  <a:lnTo>
                    <a:pt x="39" y="194"/>
                  </a:lnTo>
                  <a:lnTo>
                    <a:pt x="37" y="19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8" name="Freeform 1057">
              <a:extLst>
                <a:ext uri="{FF2B5EF4-FFF2-40B4-BE49-F238E27FC236}">
                  <a16:creationId xmlns:a16="http://schemas.microsoft.com/office/drawing/2014/main" id="{C6F15013-AFBD-4FCA-52CA-BC200D20E0EE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4377373" y="5271154"/>
              <a:ext cx="221735" cy="336273"/>
            </a:xfrm>
            <a:custGeom>
              <a:avLst/>
              <a:gdLst>
                <a:gd name="T0" fmla="*/ 34077 w 204"/>
                <a:gd name="T1" fmla="*/ 60237 h 344"/>
                <a:gd name="T2" fmla="*/ 84605 w 204"/>
                <a:gd name="T3" fmla="*/ 45442 h 344"/>
                <a:gd name="T4" fmla="*/ 118681 w 204"/>
                <a:gd name="T5" fmla="*/ 28534 h 344"/>
                <a:gd name="T6" fmla="*/ 152758 w 204"/>
                <a:gd name="T7" fmla="*/ 28534 h 344"/>
                <a:gd name="T8" fmla="*/ 171559 w 204"/>
                <a:gd name="T9" fmla="*/ 14795 h 344"/>
                <a:gd name="T10" fmla="*/ 186835 w 204"/>
                <a:gd name="T11" fmla="*/ 14795 h 344"/>
                <a:gd name="T12" fmla="*/ 220912 w 204"/>
                <a:gd name="T13" fmla="*/ 45442 h 344"/>
                <a:gd name="T14" fmla="*/ 220912 w 204"/>
                <a:gd name="T15" fmla="*/ 60237 h 344"/>
                <a:gd name="T16" fmla="*/ 239713 w 204"/>
                <a:gd name="T17" fmla="*/ 73976 h 344"/>
                <a:gd name="T18" fmla="*/ 220912 w 204"/>
                <a:gd name="T19" fmla="*/ 121532 h 344"/>
                <a:gd name="T20" fmla="*/ 239713 w 204"/>
                <a:gd name="T21" fmla="*/ 135270 h 344"/>
                <a:gd name="T22" fmla="*/ 205636 w 204"/>
                <a:gd name="T23" fmla="*/ 150065 h 344"/>
                <a:gd name="T24" fmla="*/ 205636 w 204"/>
                <a:gd name="T25" fmla="*/ 180712 h 344"/>
                <a:gd name="T26" fmla="*/ 205636 w 204"/>
                <a:gd name="T27" fmla="*/ 211359 h 344"/>
                <a:gd name="T28" fmla="*/ 186835 w 204"/>
                <a:gd name="T29" fmla="*/ 256802 h 344"/>
                <a:gd name="T30" fmla="*/ 186835 w 204"/>
                <a:gd name="T31" fmla="*/ 318096 h 344"/>
                <a:gd name="T32" fmla="*/ 171559 w 204"/>
                <a:gd name="T33" fmla="*/ 348743 h 344"/>
                <a:gd name="T34" fmla="*/ 137482 w 204"/>
                <a:gd name="T35" fmla="*/ 333948 h 344"/>
                <a:gd name="T36" fmla="*/ 84605 w 204"/>
                <a:gd name="T37" fmla="*/ 333948 h 344"/>
                <a:gd name="T38" fmla="*/ 84605 w 204"/>
                <a:gd name="T39" fmla="*/ 363538 h 344"/>
                <a:gd name="T40" fmla="*/ 50528 w 204"/>
                <a:gd name="T41" fmla="*/ 363538 h 344"/>
                <a:gd name="T42" fmla="*/ 18801 w 204"/>
                <a:gd name="T43" fmla="*/ 333948 h 344"/>
                <a:gd name="T44" fmla="*/ 0 w 204"/>
                <a:gd name="T45" fmla="*/ 303301 h 344"/>
                <a:gd name="T46" fmla="*/ 0 w 204"/>
                <a:gd name="T47" fmla="*/ 256802 h 344"/>
                <a:gd name="T48" fmla="*/ 34077 w 204"/>
                <a:gd name="T49" fmla="*/ 242006 h 344"/>
                <a:gd name="T50" fmla="*/ 34077 w 204"/>
                <a:gd name="T51" fmla="*/ 211359 h 344"/>
                <a:gd name="T52" fmla="*/ 68154 w 204"/>
                <a:gd name="T53" fmla="*/ 180712 h 344"/>
                <a:gd name="T54" fmla="*/ 18801 w 204"/>
                <a:gd name="T55" fmla="*/ 180712 h 344"/>
                <a:gd name="T56" fmla="*/ 18801 w 204"/>
                <a:gd name="T57" fmla="*/ 135270 h 344"/>
                <a:gd name="T58" fmla="*/ 0 w 204"/>
                <a:gd name="T59" fmla="*/ 90885 h 344"/>
                <a:gd name="T60" fmla="*/ 18801 w 204"/>
                <a:gd name="T61" fmla="*/ 60237 h 344"/>
                <a:gd name="T62" fmla="*/ 18801 w 204"/>
                <a:gd name="T63" fmla="*/ 45442 h 3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4" h="344">
                  <a:moveTo>
                    <a:pt x="16" y="43"/>
                  </a:moveTo>
                  <a:lnTo>
                    <a:pt x="29" y="57"/>
                  </a:lnTo>
                  <a:lnTo>
                    <a:pt x="43" y="43"/>
                  </a:lnTo>
                  <a:lnTo>
                    <a:pt x="72" y="43"/>
                  </a:lnTo>
                  <a:lnTo>
                    <a:pt x="88" y="43"/>
                  </a:lnTo>
                  <a:lnTo>
                    <a:pt x="101" y="27"/>
                  </a:lnTo>
                  <a:lnTo>
                    <a:pt x="117" y="27"/>
                  </a:lnTo>
                  <a:lnTo>
                    <a:pt x="130" y="27"/>
                  </a:lnTo>
                  <a:lnTo>
                    <a:pt x="130" y="14"/>
                  </a:lnTo>
                  <a:lnTo>
                    <a:pt x="146" y="14"/>
                  </a:lnTo>
                  <a:lnTo>
                    <a:pt x="159" y="0"/>
                  </a:lnTo>
                  <a:lnTo>
                    <a:pt x="159" y="14"/>
                  </a:lnTo>
                  <a:lnTo>
                    <a:pt x="175" y="27"/>
                  </a:lnTo>
                  <a:lnTo>
                    <a:pt x="188" y="43"/>
                  </a:lnTo>
                  <a:lnTo>
                    <a:pt x="175" y="43"/>
                  </a:lnTo>
                  <a:lnTo>
                    <a:pt x="188" y="57"/>
                  </a:lnTo>
                  <a:lnTo>
                    <a:pt x="188" y="70"/>
                  </a:lnTo>
                  <a:lnTo>
                    <a:pt x="204" y="70"/>
                  </a:lnTo>
                  <a:lnTo>
                    <a:pt x="204" y="86"/>
                  </a:lnTo>
                  <a:lnTo>
                    <a:pt x="188" y="115"/>
                  </a:lnTo>
                  <a:lnTo>
                    <a:pt x="204" y="115"/>
                  </a:lnTo>
                  <a:lnTo>
                    <a:pt x="204" y="128"/>
                  </a:lnTo>
                  <a:lnTo>
                    <a:pt x="188" y="142"/>
                  </a:lnTo>
                  <a:lnTo>
                    <a:pt x="175" y="142"/>
                  </a:lnTo>
                  <a:lnTo>
                    <a:pt x="175" y="157"/>
                  </a:lnTo>
                  <a:lnTo>
                    <a:pt x="175" y="171"/>
                  </a:lnTo>
                  <a:lnTo>
                    <a:pt x="175" y="186"/>
                  </a:lnTo>
                  <a:lnTo>
                    <a:pt x="175" y="200"/>
                  </a:lnTo>
                  <a:lnTo>
                    <a:pt x="175" y="214"/>
                  </a:lnTo>
                  <a:lnTo>
                    <a:pt x="159" y="243"/>
                  </a:lnTo>
                  <a:lnTo>
                    <a:pt x="159" y="272"/>
                  </a:lnTo>
                  <a:lnTo>
                    <a:pt x="159" y="301"/>
                  </a:lnTo>
                  <a:lnTo>
                    <a:pt x="159" y="316"/>
                  </a:lnTo>
                  <a:lnTo>
                    <a:pt x="146" y="330"/>
                  </a:lnTo>
                  <a:lnTo>
                    <a:pt x="130" y="316"/>
                  </a:lnTo>
                  <a:lnTo>
                    <a:pt x="117" y="316"/>
                  </a:lnTo>
                  <a:lnTo>
                    <a:pt x="88" y="301"/>
                  </a:lnTo>
                  <a:lnTo>
                    <a:pt x="72" y="316"/>
                  </a:lnTo>
                  <a:lnTo>
                    <a:pt x="72" y="330"/>
                  </a:lnTo>
                  <a:lnTo>
                    <a:pt x="72" y="344"/>
                  </a:lnTo>
                  <a:lnTo>
                    <a:pt x="58" y="344"/>
                  </a:lnTo>
                  <a:lnTo>
                    <a:pt x="43" y="344"/>
                  </a:lnTo>
                  <a:lnTo>
                    <a:pt x="16" y="330"/>
                  </a:lnTo>
                  <a:lnTo>
                    <a:pt x="16" y="316"/>
                  </a:lnTo>
                  <a:lnTo>
                    <a:pt x="16" y="301"/>
                  </a:lnTo>
                  <a:lnTo>
                    <a:pt x="0" y="287"/>
                  </a:lnTo>
                  <a:lnTo>
                    <a:pt x="16" y="258"/>
                  </a:lnTo>
                  <a:lnTo>
                    <a:pt x="0" y="243"/>
                  </a:lnTo>
                  <a:lnTo>
                    <a:pt x="16" y="243"/>
                  </a:lnTo>
                  <a:lnTo>
                    <a:pt x="29" y="229"/>
                  </a:lnTo>
                  <a:lnTo>
                    <a:pt x="29" y="214"/>
                  </a:lnTo>
                  <a:lnTo>
                    <a:pt x="29" y="200"/>
                  </a:lnTo>
                  <a:lnTo>
                    <a:pt x="43" y="186"/>
                  </a:lnTo>
                  <a:lnTo>
                    <a:pt x="58" y="171"/>
                  </a:lnTo>
                  <a:lnTo>
                    <a:pt x="29" y="171"/>
                  </a:lnTo>
                  <a:lnTo>
                    <a:pt x="16" y="171"/>
                  </a:lnTo>
                  <a:lnTo>
                    <a:pt x="16" y="142"/>
                  </a:lnTo>
                  <a:lnTo>
                    <a:pt x="16" y="128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16" y="57"/>
                  </a:lnTo>
                  <a:lnTo>
                    <a:pt x="16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9" name="Freeform 1061">
              <a:extLst>
                <a:ext uri="{FF2B5EF4-FFF2-40B4-BE49-F238E27FC236}">
                  <a16:creationId xmlns:a16="http://schemas.microsoft.com/office/drawing/2014/main" id="{1D98C86A-BFCA-EDB4-5831-B9A6F048FF20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0" name="Freeform 1062">
              <a:extLst>
                <a:ext uri="{FF2B5EF4-FFF2-40B4-BE49-F238E27FC236}">
                  <a16:creationId xmlns:a16="http://schemas.microsoft.com/office/drawing/2014/main" id="{185C823A-7E82-2A17-7B9B-5FCA56340E2F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1" name="Freeform 1063">
              <a:extLst>
                <a:ext uri="{FF2B5EF4-FFF2-40B4-BE49-F238E27FC236}">
                  <a16:creationId xmlns:a16="http://schemas.microsoft.com/office/drawing/2014/main" id="{B72DB0A6-20B1-D0B9-8E12-0EBE62AD3FBF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w 43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2" name="Freeform 1064">
              <a:extLst>
                <a:ext uri="{FF2B5EF4-FFF2-40B4-BE49-F238E27FC236}">
                  <a16:creationId xmlns:a16="http://schemas.microsoft.com/office/drawing/2014/main" id="{B8781192-6448-B3C7-B5E1-74A219BD5E83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3" name="Freeform 1065">
              <a:extLst>
                <a:ext uri="{FF2B5EF4-FFF2-40B4-BE49-F238E27FC236}">
                  <a16:creationId xmlns:a16="http://schemas.microsoft.com/office/drawing/2014/main" id="{DF0CC782-7596-1627-B3DC-A8CCFADC9EFA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4" name="Freeform 1066">
              <a:extLst>
                <a:ext uri="{FF2B5EF4-FFF2-40B4-BE49-F238E27FC236}">
                  <a16:creationId xmlns:a16="http://schemas.microsoft.com/office/drawing/2014/main" id="{33D5D64C-CB64-9521-4B53-63130A70B485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5" name="Freeform 1067">
              <a:extLst>
                <a:ext uri="{FF2B5EF4-FFF2-40B4-BE49-F238E27FC236}">
                  <a16:creationId xmlns:a16="http://schemas.microsoft.com/office/drawing/2014/main" id="{29284B57-8C78-9B92-F5C7-07AC8EDDC0FB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149758" y="2873196"/>
              <a:ext cx="911900" cy="791487"/>
            </a:xfrm>
            <a:custGeom>
              <a:avLst/>
              <a:gdLst>
                <a:gd name="T0" fmla="*/ 83826 w 835"/>
                <a:gd name="T1" fmla="*/ 734337 h 804"/>
                <a:gd name="T2" fmla="*/ 185361 w 835"/>
                <a:gd name="T3" fmla="*/ 672610 h 804"/>
                <a:gd name="T4" fmla="*/ 219600 w 835"/>
                <a:gd name="T5" fmla="*/ 657710 h 804"/>
                <a:gd name="T6" fmla="*/ 269187 w 835"/>
                <a:gd name="T7" fmla="*/ 672610 h 804"/>
                <a:gd name="T8" fmla="*/ 338845 w 835"/>
                <a:gd name="T9" fmla="*/ 686445 h 804"/>
                <a:gd name="T10" fmla="*/ 404961 w 835"/>
                <a:gd name="T11" fmla="*/ 657710 h 804"/>
                <a:gd name="T12" fmla="*/ 473438 w 835"/>
                <a:gd name="T13" fmla="*/ 624718 h 804"/>
                <a:gd name="T14" fmla="*/ 439200 w 835"/>
                <a:gd name="T15" fmla="*/ 613012 h 804"/>
                <a:gd name="T16" fmla="*/ 422671 w 835"/>
                <a:gd name="T17" fmla="*/ 550220 h 804"/>
                <a:gd name="T18" fmla="*/ 459271 w 835"/>
                <a:gd name="T19" fmla="*/ 505522 h 804"/>
                <a:gd name="T20" fmla="*/ 491148 w 835"/>
                <a:gd name="T21" fmla="*/ 443795 h 804"/>
                <a:gd name="T22" fmla="*/ 491148 w 835"/>
                <a:gd name="T23" fmla="*/ 383132 h 804"/>
                <a:gd name="T24" fmla="*/ 541916 w 835"/>
                <a:gd name="T25" fmla="*/ 367168 h 804"/>
                <a:gd name="T26" fmla="*/ 507677 w 835"/>
                <a:gd name="T27" fmla="*/ 336305 h 804"/>
                <a:gd name="T28" fmla="*/ 541916 w 835"/>
                <a:gd name="T29" fmla="*/ 290542 h 804"/>
                <a:gd name="T30" fmla="*/ 592683 w 835"/>
                <a:gd name="T31" fmla="*/ 259679 h 804"/>
                <a:gd name="T32" fmla="*/ 526567 w 835"/>
                <a:gd name="T33" fmla="*/ 242650 h 804"/>
                <a:gd name="T34" fmla="*/ 526567 w 835"/>
                <a:gd name="T35" fmla="*/ 183052 h 804"/>
                <a:gd name="T36" fmla="*/ 560806 w 835"/>
                <a:gd name="T37" fmla="*/ 108554 h 804"/>
                <a:gd name="T38" fmla="*/ 610393 w 835"/>
                <a:gd name="T39" fmla="*/ 92590 h 804"/>
                <a:gd name="T40" fmla="*/ 661161 w 835"/>
                <a:gd name="T41" fmla="*/ 75562 h 804"/>
                <a:gd name="T42" fmla="*/ 695399 w 835"/>
                <a:gd name="T43" fmla="*/ 44699 h 804"/>
                <a:gd name="T44" fmla="*/ 729638 w 835"/>
                <a:gd name="T45" fmla="*/ 30863 h 804"/>
                <a:gd name="T46" fmla="*/ 795754 w 835"/>
                <a:gd name="T47" fmla="*/ 44699 h 804"/>
                <a:gd name="T48" fmla="*/ 795754 w 835"/>
                <a:gd name="T49" fmla="*/ 123454 h 804"/>
                <a:gd name="T50" fmla="*/ 780406 w 835"/>
                <a:gd name="T51" fmla="*/ 197952 h 804"/>
                <a:gd name="T52" fmla="*/ 832354 w 835"/>
                <a:gd name="T53" fmla="*/ 228815 h 804"/>
                <a:gd name="T54" fmla="*/ 848883 w 835"/>
                <a:gd name="T55" fmla="*/ 290542 h 804"/>
                <a:gd name="T56" fmla="*/ 814645 w 835"/>
                <a:gd name="T57" fmla="*/ 367168 h 804"/>
                <a:gd name="T58" fmla="*/ 848883 w 835"/>
                <a:gd name="T59" fmla="*/ 398032 h 804"/>
                <a:gd name="T60" fmla="*/ 867774 w 835"/>
                <a:gd name="T61" fmla="*/ 457630 h 804"/>
                <a:gd name="T62" fmla="*/ 814645 w 835"/>
                <a:gd name="T63" fmla="*/ 505522 h 804"/>
                <a:gd name="T64" fmla="*/ 848883 w 835"/>
                <a:gd name="T65" fmla="*/ 534257 h 804"/>
                <a:gd name="T66" fmla="*/ 933890 w 835"/>
                <a:gd name="T67" fmla="*/ 534257 h 804"/>
                <a:gd name="T68" fmla="*/ 985838 w 835"/>
                <a:gd name="T69" fmla="*/ 613012 h 804"/>
                <a:gd name="T70" fmla="*/ 933890 w 835"/>
                <a:gd name="T71" fmla="*/ 686445 h 804"/>
                <a:gd name="T72" fmla="*/ 883122 w 835"/>
                <a:gd name="T73" fmla="*/ 703473 h 804"/>
                <a:gd name="T74" fmla="*/ 848883 w 835"/>
                <a:gd name="T75" fmla="*/ 717309 h 804"/>
                <a:gd name="T76" fmla="*/ 795754 w 835"/>
                <a:gd name="T77" fmla="*/ 734337 h 804"/>
                <a:gd name="T78" fmla="*/ 814645 w 835"/>
                <a:gd name="T79" fmla="*/ 780100 h 804"/>
                <a:gd name="T80" fmla="*/ 883122 w 835"/>
                <a:gd name="T81" fmla="*/ 780100 h 804"/>
                <a:gd name="T82" fmla="*/ 848883 w 835"/>
                <a:gd name="T83" fmla="*/ 824799 h 804"/>
                <a:gd name="T84" fmla="*/ 780406 w 835"/>
                <a:gd name="T85" fmla="*/ 839698 h 804"/>
                <a:gd name="T86" fmla="*/ 695399 w 835"/>
                <a:gd name="T87" fmla="*/ 824799 h 804"/>
                <a:gd name="T88" fmla="*/ 610393 w 835"/>
                <a:gd name="T89" fmla="*/ 824799 h 804"/>
                <a:gd name="T90" fmla="*/ 560806 w 835"/>
                <a:gd name="T91" fmla="*/ 793935 h 804"/>
                <a:gd name="T92" fmla="*/ 491148 w 835"/>
                <a:gd name="T93" fmla="*/ 808835 h 804"/>
                <a:gd name="T94" fmla="*/ 404961 w 835"/>
                <a:gd name="T95" fmla="*/ 808835 h 804"/>
                <a:gd name="T96" fmla="*/ 354193 w 835"/>
                <a:gd name="T97" fmla="*/ 763072 h 804"/>
                <a:gd name="T98" fmla="*/ 285716 w 835"/>
                <a:gd name="T99" fmla="*/ 749236 h 804"/>
                <a:gd name="T100" fmla="*/ 251477 w 835"/>
                <a:gd name="T101" fmla="*/ 808835 h 804"/>
                <a:gd name="T102" fmla="*/ 168832 w 835"/>
                <a:gd name="T103" fmla="*/ 780100 h 804"/>
                <a:gd name="T104" fmla="*/ 83826 w 835"/>
                <a:gd name="T105" fmla="*/ 780100 h 804"/>
                <a:gd name="T106" fmla="*/ 31877 w 835"/>
                <a:gd name="T107" fmla="*/ 793935 h 804"/>
                <a:gd name="T108" fmla="*/ 31877 w 835"/>
                <a:gd name="T109" fmla="*/ 763072 h 8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35" h="804">
                  <a:moveTo>
                    <a:pt x="27" y="717"/>
                  </a:moveTo>
                  <a:lnTo>
                    <a:pt x="56" y="704"/>
                  </a:lnTo>
                  <a:lnTo>
                    <a:pt x="71" y="704"/>
                  </a:lnTo>
                  <a:lnTo>
                    <a:pt x="71" y="690"/>
                  </a:lnTo>
                  <a:lnTo>
                    <a:pt x="114" y="674"/>
                  </a:lnTo>
                  <a:lnTo>
                    <a:pt x="143" y="674"/>
                  </a:lnTo>
                  <a:lnTo>
                    <a:pt x="157" y="645"/>
                  </a:lnTo>
                  <a:lnTo>
                    <a:pt x="157" y="632"/>
                  </a:lnTo>
                  <a:lnTo>
                    <a:pt x="172" y="632"/>
                  </a:lnTo>
                  <a:lnTo>
                    <a:pt x="186" y="645"/>
                  </a:lnTo>
                  <a:lnTo>
                    <a:pt x="201" y="632"/>
                  </a:lnTo>
                  <a:lnTo>
                    <a:pt x="186" y="618"/>
                  </a:lnTo>
                  <a:lnTo>
                    <a:pt x="201" y="618"/>
                  </a:lnTo>
                  <a:lnTo>
                    <a:pt x="213" y="618"/>
                  </a:lnTo>
                  <a:lnTo>
                    <a:pt x="228" y="618"/>
                  </a:lnTo>
                  <a:lnTo>
                    <a:pt x="228" y="632"/>
                  </a:lnTo>
                  <a:lnTo>
                    <a:pt x="242" y="632"/>
                  </a:lnTo>
                  <a:lnTo>
                    <a:pt x="257" y="645"/>
                  </a:lnTo>
                  <a:lnTo>
                    <a:pt x="271" y="645"/>
                  </a:lnTo>
                  <a:lnTo>
                    <a:pt x="287" y="645"/>
                  </a:lnTo>
                  <a:lnTo>
                    <a:pt x="316" y="645"/>
                  </a:lnTo>
                  <a:lnTo>
                    <a:pt x="329" y="645"/>
                  </a:lnTo>
                  <a:lnTo>
                    <a:pt x="329" y="632"/>
                  </a:lnTo>
                  <a:lnTo>
                    <a:pt x="343" y="618"/>
                  </a:lnTo>
                  <a:lnTo>
                    <a:pt x="358" y="618"/>
                  </a:lnTo>
                  <a:lnTo>
                    <a:pt x="372" y="618"/>
                  </a:lnTo>
                  <a:lnTo>
                    <a:pt x="389" y="603"/>
                  </a:lnTo>
                  <a:lnTo>
                    <a:pt x="401" y="587"/>
                  </a:lnTo>
                  <a:lnTo>
                    <a:pt x="389" y="587"/>
                  </a:lnTo>
                  <a:lnTo>
                    <a:pt x="358" y="587"/>
                  </a:lnTo>
                  <a:lnTo>
                    <a:pt x="358" y="576"/>
                  </a:lnTo>
                  <a:lnTo>
                    <a:pt x="372" y="576"/>
                  </a:lnTo>
                  <a:lnTo>
                    <a:pt x="372" y="546"/>
                  </a:lnTo>
                  <a:lnTo>
                    <a:pt x="358" y="546"/>
                  </a:lnTo>
                  <a:lnTo>
                    <a:pt x="358" y="531"/>
                  </a:lnTo>
                  <a:lnTo>
                    <a:pt x="358" y="517"/>
                  </a:lnTo>
                  <a:lnTo>
                    <a:pt x="372" y="502"/>
                  </a:lnTo>
                  <a:lnTo>
                    <a:pt x="389" y="475"/>
                  </a:lnTo>
                  <a:lnTo>
                    <a:pt x="372" y="475"/>
                  </a:lnTo>
                  <a:lnTo>
                    <a:pt x="389" y="475"/>
                  </a:lnTo>
                  <a:lnTo>
                    <a:pt x="401" y="459"/>
                  </a:lnTo>
                  <a:lnTo>
                    <a:pt x="401" y="446"/>
                  </a:lnTo>
                  <a:lnTo>
                    <a:pt x="401" y="430"/>
                  </a:lnTo>
                  <a:lnTo>
                    <a:pt x="416" y="417"/>
                  </a:lnTo>
                  <a:lnTo>
                    <a:pt x="430" y="401"/>
                  </a:lnTo>
                  <a:lnTo>
                    <a:pt x="430" y="387"/>
                  </a:lnTo>
                  <a:lnTo>
                    <a:pt x="416" y="374"/>
                  </a:lnTo>
                  <a:lnTo>
                    <a:pt x="416" y="360"/>
                  </a:lnTo>
                  <a:lnTo>
                    <a:pt x="430" y="345"/>
                  </a:lnTo>
                  <a:lnTo>
                    <a:pt x="430" y="360"/>
                  </a:lnTo>
                  <a:lnTo>
                    <a:pt x="446" y="360"/>
                  </a:lnTo>
                  <a:lnTo>
                    <a:pt x="459" y="345"/>
                  </a:lnTo>
                  <a:lnTo>
                    <a:pt x="446" y="345"/>
                  </a:lnTo>
                  <a:lnTo>
                    <a:pt x="446" y="331"/>
                  </a:lnTo>
                  <a:lnTo>
                    <a:pt x="446" y="316"/>
                  </a:lnTo>
                  <a:lnTo>
                    <a:pt x="430" y="316"/>
                  </a:lnTo>
                  <a:lnTo>
                    <a:pt x="430" y="302"/>
                  </a:lnTo>
                  <a:lnTo>
                    <a:pt x="446" y="287"/>
                  </a:lnTo>
                  <a:lnTo>
                    <a:pt x="459" y="287"/>
                  </a:lnTo>
                  <a:lnTo>
                    <a:pt x="459" y="273"/>
                  </a:lnTo>
                  <a:lnTo>
                    <a:pt x="459" y="258"/>
                  </a:lnTo>
                  <a:lnTo>
                    <a:pt x="475" y="258"/>
                  </a:lnTo>
                  <a:lnTo>
                    <a:pt x="475" y="244"/>
                  </a:lnTo>
                  <a:lnTo>
                    <a:pt x="502" y="244"/>
                  </a:lnTo>
                  <a:lnTo>
                    <a:pt x="502" y="228"/>
                  </a:lnTo>
                  <a:lnTo>
                    <a:pt x="475" y="215"/>
                  </a:lnTo>
                  <a:lnTo>
                    <a:pt x="459" y="215"/>
                  </a:lnTo>
                  <a:lnTo>
                    <a:pt x="446" y="228"/>
                  </a:lnTo>
                  <a:lnTo>
                    <a:pt x="475" y="201"/>
                  </a:lnTo>
                  <a:lnTo>
                    <a:pt x="459" y="201"/>
                  </a:lnTo>
                  <a:lnTo>
                    <a:pt x="446" y="186"/>
                  </a:lnTo>
                  <a:lnTo>
                    <a:pt x="446" y="172"/>
                  </a:lnTo>
                  <a:lnTo>
                    <a:pt x="446" y="143"/>
                  </a:lnTo>
                  <a:lnTo>
                    <a:pt x="446" y="130"/>
                  </a:lnTo>
                  <a:lnTo>
                    <a:pt x="459" y="116"/>
                  </a:lnTo>
                  <a:lnTo>
                    <a:pt x="475" y="102"/>
                  </a:lnTo>
                  <a:lnTo>
                    <a:pt x="488" y="116"/>
                  </a:lnTo>
                  <a:lnTo>
                    <a:pt x="488" y="102"/>
                  </a:lnTo>
                  <a:lnTo>
                    <a:pt x="502" y="102"/>
                  </a:lnTo>
                  <a:lnTo>
                    <a:pt x="517" y="87"/>
                  </a:lnTo>
                  <a:lnTo>
                    <a:pt x="517" y="102"/>
                  </a:lnTo>
                  <a:lnTo>
                    <a:pt x="531" y="102"/>
                  </a:lnTo>
                  <a:lnTo>
                    <a:pt x="546" y="87"/>
                  </a:lnTo>
                  <a:lnTo>
                    <a:pt x="560" y="71"/>
                  </a:lnTo>
                  <a:lnTo>
                    <a:pt x="575" y="71"/>
                  </a:lnTo>
                  <a:lnTo>
                    <a:pt x="575" y="58"/>
                  </a:lnTo>
                  <a:lnTo>
                    <a:pt x="589" y="58"/>
                  </a:lnTo>
                  <a:lnTo>
                    <a:pt x="589" y="42"/>
                  </a:lnTo>
                  <a:lnTo>
                    <a:pt x="603" y="42"/>
                  </a:lnTo>
                  <a:lnTo>
                    <a:pt x="618" y="58"/>
                  </a:lnTo>
                  <a:lnTo>
                    <a:pt x="632" y="42"/>
                  </a:lnTo>
                  <a:lnTo>
                    <a:pt x="618" y="29"/>
                  </a:lnTo>
                  <a:lnTo>
                    <a:pt x="632" y="29"/>
                  </a:lnTo>
                  <a:lnTo>
                    <a:pt x="647" y="0"/>
                  </a:lnTo>
                  <a:lnTo>
                    <a:pt x="661" y="29"/>
                  </a:lnTo>
                  <a:lnTo>
                    <a:pt x="674" y="42"/>
                  </a:lnTo>
                  <a:lnTo>
                    <a:pt x="661" y="71"/>
                  </a:lnTo>
                  <a:lnTo>
                    <a:pt x="661" y="87"/>
                  </a:lnTo>
                  <a:lnTo>
                    <a:pt x="661" y="102"/>
                  </a:lnTo>
                  <a:lnTo>
                    <a:pt x="674" y="116"/>
                  </a:lnTo>
                  <a:lnTo>
                    <a:pt x="674" y="130"/>
                  </a:lnTo>
                  <a:lnTo>
                    <a:pt x="661" y="143"/>
                  </a:lnTo>
                  <a:lnTo>
                    <a:pt x="661" y="157"/>
                  </a:lnTo>
                  <a:lnTo>
                    <a:pt x="661" y="186"/>
                  </a:lnTo>
                  <a:lnTo>
                    <a:pt x="661" y="201"/>
                  </a:lnTo>
                  <a:lnTo>
                    <a:pt x="674" y="201"/>
                  </a:lnTo>
                  <a:lnTo>
                    <a:pt x="690" y="215"/>
                  </a:lnTo>
                  <a:lnTo>
                    <a:pt x="705" y="215"/>
                  </a:lnTo>
                  <a:lnTo>
                    <a:pt x="705" y="228"/>
                  </a:lnTo>
                  <a:lnTo>
                    <a:pt x="719" y="244"/>
                  </a:lnTo>
                  <a:lnTo>
                    <a:pt x="719" y="258"/>
                  </a:lnTo>
                  <a:lnTo>
                    <a:pt x="719" y="273"/>
                  </a:lnTo>
                  <a:lnTo>
                    <a:pt x="719" y="287"/>
                  </a:lnTo>
                  <a:lnTo>
                    <a:pt x="719" y="360"/>
                  </a:lnTo>
                  <a:lnTo>
                    <a:pt x="705" y="345"/>
                  </a:lnTo>
                  <a:lnTo>
                    <a:pt x="690" y="345"/>
                  </a:lnTo>
                  <a:lnTo>
                    <a:pt x="674" y="345"/>
                  </a:lnTo>
                  <a:lnTo>
                    <a:pt x="674" y="360"/>
                  </a:lnTo>
                  <a:lnTo>
                    <a:pt x="690" y="360"/>
                  </a:lnTo>
                  <a:lnTo>
                    <a:pt x="719" y="374"/>
                  </a:lnTo>
                  <a:lnTo>
                    <a:pt x="719" y="387"/>
                  </a:lnTo>
                  <a:lnTo>
                    <a:pt x="735" y="401"/>
                  </a:lnTo>
                  <a:lnTo>
                    <a:pt x="735" y="417"/>
                  </a:lnTo>
                  <a:lnTo>
                    <a:pt x="735" y="430"/>
                  </a:lnTo>
                  <a:lnTo>
                    <a:pt x="735" y="446"/>
                  </a:lnTo>
                  <a:lnTo>
                    <a:pt x="719" y="459"/>
                  </a:lnTo>
                  <a:lnTo>
                    <a:pt x="705" y="475"/>
                  </a:lnTo>
                  <a:lnTo>
                    <a:pt x="690" y="475"/>
                  </a:lnTo>
                  <a:lnTo>
                    <a:pt x="690" y="488"/>
                  </a:lnTo>
                  <a:lnTo>
                    <a:pt x="690" y="502"/>
                  </a:lnTo>
                  <a:lnTo>
                    <a:pt x="705" y="517"/>
                  </a:lnTo>
                  <a:lnTo>
                    <a:pt x="719" y="502"/>
                  </a:lnTo>
                  <a:lnTo>
                    <a:pt x="735" y="502"/>
                  </a:lnTo>
                  <a:lnTo>
                    <a:pt x="748" y="488"/>
                  </a:lnTo>
                  <a:lnTo>
                    <a:pt x="764" y="502"/>
                  </a:lnTo>
                  <a:lnTo>
                    <a:pt x="791" y="502"/>
                  </a:lnTo>
                  <a:lnTo>
                    <a:pt x="820" y="517"/>
                  </a:lnTo>
                  <a:lnTo>
                    <a:pt x="835" y="531"/>
                  </a:lnTo>
                  <a:lnTo>
                    <a:pt x="835" y="560"/>
                  </a:lnTo>
                  <a:lnTo>
                    <a:pt x="835" y="576"/>
                  </a:lnTo>
                  <a:lnTo>
                    <a:pt x="820" y="603"/>
                  </a:lnTo>
                  <a:lnTo>
                    <a:pt x="820" y="618"/>
                  </a:lnTo>
                  <a:lnTo>
                    <a:pt x="806" y="632"/>
                  </a:lnTo>
                  <a:lnTo>
                    <a:pt x="791" y="645"/>
                  </a:lnTo>
                  <a:lnTo>
                    <a:pt x="777" y="645"/>
                  </a:lnTo>
                  <a:lnTo>
                    <a:pt x="764" y="645"/>
                  </a:lnTo>
                  <a:lnTo>
                    <a:pt x="764" y="661"/>
                  </a:lnTo>
                  <a:lnTo>
                    <a:pt x="748" y="661"/>
                  </a:lnTo>
                  <a:lnTo>
                    <a:pt x="735" y="661"/>
                  </a:lnTo>
                  <a:lnTo>
                    <a:pt x="719" y="661"/>
                  </a:lnTo>
                  <a:lnTo>
                    <a:pt x="705" y="674"/>
                  </a:lnTo>
                  <a:lnTo>
                    <a:pt x="719" y="674"/>
                  </a:lnTo>
                  <a:lnTo>
                    <a:pt x="719" y="690"/>
                  </a:lnTo>
                  <a:lnTo>
                    <a:pt x="705" y="704"/>
                  </a:lnTo>
                  <a:lnTo>
                    <a:pt x="690" y="690"/>
                  </a:lnTo>
                  <a:lnTo>
                    <a:pt x="674" y="690"/>
                  </a:lnTo>
                  <a:lnTo>
                    <a:pt x="661" y="690"/>
                  </a:lnTo>
                  <a:lnTo>
                    <a:pt x="661" y="704"/>
                  </a:lnTo>
                  <a:lnTo>
                    <a:pt x="674" y="717"/>
                  </a:lnTo>
                  <a:lnTo>
                    <a:pt x="690" y="733"/>
                  </a:lnTo>
                  <a:lnTo>
                    <a:pt x="705" y="733"/>
                  </a:lnTo>
                  <a:lnTo>
                    <a:pt x="719" y="746"/>
                  </a:lnTo>
                  <a:lnTo>
                    <a:pt x="735" y="733"/>
                  </a:lnTo>
                  <a:lnTo>
                    <a:pt x="748" y="733"/>
                  </a:lnTo>
                  <a:lnTo>
                    <a:pt x="764" y="746"/>
                  </a:lnTo>
                  <a:lnTo>
                    <a:pt x="748" y="760"/>
                  </a:lnTo>
                  <a:lnTo>
                    <a:pt x="735" y="775"/>
                  </a:lnTo>
                  <a:lnTo>
                    <a:pt x="719" y="775"/>
                  </a:lnTo>
                  <a:lnTo>
                    <a:pt x="705" y="789"/>
                  </a:lnTo>
                  <a:lnTo>
                    <a:pt x="690" y="804"/>
                  </a:lnTo>
                  <a:lnTo>
                    <a:pt x="674" y="789"/>
                  </a:lnTo>
                  <a:lnTo>
                    <a:pt x="661" y="789"/>
                  </a:lnTo>
                  <a:lnTo>
                    <a:pt x="632" y="804"/>
                  </a:lnTo>
                  <a:lnTo>
                    <a:pt x="618" y="789"/>
                  </a:lnTo>
                  <a:lnTo>
                    <a:pt x="603" y="789"/>
                  </a:lnTo>
                  <a:lnTo>
                    <a:pt x="589" y="775"/>
                  </a:lnTo>
                  <a:lnTo>
                    <a:pt x="575" y="775"/>
                  </a:lnTo>
                  <a:lnTo>
                    <a:pt x="560" y="775"/>
                  </a:lnTo>
                  <a:lnTo>
                    <a:pt x="546" y="775"/>
                  </a:lnTo>
                  <a:lnTo>
                    <a:pt x="517" y="775"/>
                  </a:lnTo>
                  <a:lnTo>
                    <a:pt x="517" y="760"/>
                  </a:lnTo>
                  <a:lnTo>
                    <a:pt x="502" y="760"/>
                  </a:lnTo>
                  <a:lnTo>
                    <a:pt x="488" y="760"/>
                  </a:lnTo>
                  <a:lnTo>
                    <a:pt x="475" y="746"/>
                  </a:lnTo>
                  <a:lnTo>
                    <a:pt x="459" y="733"/>
                  </a:lnTo>
                  <a:lnTo>
                    <a:pt x="446" y="746"/>
                  </a:lnTo>
                  <a:lnTo>
                    <a:pt x="446" y="760"/>
                  </a:lnTo>
                  <a:lnTo>
                    <a:pt x="416" y="760"/>
                  </a:lnTo>
                  <a:lnTo>
                    <a:pt x="401" y="746"/>
                  </a:lnTo>
                  <a:lnTo>
                    <a:pt x="372" y="746"/>
                  </a:lnTo>
                  <a:lnTo>
                    <a:pt x="358" y="760"/>
                  </a:lnTo>
                  <a:lnTo>
                    <a:pt x="343" y="760"/>
                  </a:lnTo>
                  <a:lnTo>
                    <a:pt x="343" y="746"/>
                  </a:lnTo>
                  <a:lnTo>
                    <a:pt x="329" y="733"/>
                  </a:lnTo>
                  <a:lnTo>
                    <a:pt x="316" y="717"/>
                  </a:lnTo>
                  <a:lnTo>
                    <a:pt x="300" y="717"/>
                  </a:lnTo>
                  <a:lnTo>
                    <a:pt x="287" y="717"/>
                  </a:lnTo>
                  <a:lnTo>
                    <a:pt x="271" y="717"/>
                  </a:lnTo>
                  <a:lnTo>
                    <a:pt x="257" y="717"/>
                  </a:lnTo>
                  <a:lnTo>
                    <a:pt x="242" y="704"/>
                  </a:lnTo>
                  <a:lnTo>
                    <a:pt x="228" y="717"/>
                  </a:lnTo>
                  <a:lnTo>
                    <a:pt x="228" y="733"/>
                  </a:lnTo>
                  <a:lnTo>
                    <a:pt x="228" y="746"/>
                  </a:lnTo>
                  <a:lnTo>
                    <a:pt x="213" y="760"/>
                  </a:lnTo>
                  <a:lnTo>
                    <a:pt x="186" y="760"/>
                  </a:lnTo>
                  <a:lnTo>
                    <a:pt x="172" y="746"/>
                  </a:lnTo>
                  <a:lnTo>
                    <a:pt x="172" y="733"/>
                  </a:lnTo>
                  <a:lnTo>
                    <a:pt x="143" y="733"/>
                  </a:lnTo>
                  <a:lnTo>
                    <a:pt x="114" y="717"/>
                  </a:lnTo>
                  <a:lnTo>
                    <a:pt x="85" y="733"/>
                  </a:lnTo>
                  <a:lnTo>
                    <a:pt x="71" y="746"/>
                  </a:lnTo>
                  <a:lnTo>
                    <a:pt x="71" y="733"/>
                  </a:lnTo>
                  <a:lnTo>
                    <a:pt x="56" y="733"/>
                  </a:lnTo>
                  <a:lnTo>
                    <a:pt x="56" y="746"/>
                  </a:lnTo>
                  <a:lnTo>
                    <a:pt x="40" y="746"/>
                  </a:lnTo>
                  <a:lnTo>
                    <a:pt x="27" y="746"/>
                  </a:lnTo>
                  <a:lnTo>
                    <a:pt x="27" y="717"/>
                  </a:lnTo>
                  <a:lnTo>
                    <a:pt x="13" y="717"/>
                  </a:lnTo>
                  <a:lnTo>
                    <a:pt x="0" y="717"/>
                  </a:lnTo>
                  <a:lnTo>
                    <a:pt x="27" y="71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6" name="Freeform 1069">
              <a:extLst>
                <a:ext uri="{FF2B5EF4-FFF2-40B4-BE49-F238E27FC236}">
                  <a16:creationId xmlns:a16="http://schemas.microsoft.com/office/drawing/2014/main" id="{ED670609-80A1-9B29-D6E6-4709C969B55D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7" name="Freeform 1070">
              <a:extLst>
                <a:ext uri="{FF2B5EF4-FFF2-40B4-BE49-F238E27FC236}">
                  <a16:creationId xmlns:a16="http://schemas.microsoft.com/office/drawing/2014/main" id="{5D01AE7F-67A7-8D80-38A0-B04C98A95518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8" name="Freeform 1071">
              <a:extLst>
                <a:ext uri="{FF2B5EF4-FFF2-40B4-BE49-F238E27FC236}">
                  <a16:creationId xmlns:a16="http://schemas.microsoft.com/office/drawing/2014/main" id="{FA6272E3-8431-A5F1-C278-AE292B1E7EF1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509527" y="2397422"/>
              <a:ext cx="455216" cy="580032"/>
            </a:xfrm>
            <a:custGeom>
              <a:avLst/>
              <a:gdLst>
                <a:gd name="T0" fmla="*/ 203192 w 419"/>
                <a:gd name="T1" fmla="*/ 611093 h 589"/>
                <a:gd name="T2" fmla="*/ 152688 w 419"/>
                <a:gd name="T3" fmla="*/ 596188 h 589"/>
                <a:gd name="T4" fmla="*/ 135070 w 419"/>
                <a:gd name="T5" fmla="*/ 596188 h 589"/>
                <a:gd name="T6" fmla="*/ 84566 w 419"/>
                <a:gd name="T7" fmla="*/ 580219 h 589"/>
                <a:gd name="T8" fmla="*/ 68122 w 419"/>
                <a:gd name="T9" fmla="*/ 627062 h 589"/>
                <a:gd name="T10" fmla="*/ 34061 w 419"/>
                <a:gd name="T11" fmla="*/ 580219 h 589"/>
                <a:gd name="T12" fmla="*/ 16443 w 419"/>
                <a:gd name="T13" fmla="*/ 611093 h 589"/>
                <a:gd name="T14" fmla="*/ 0 w 419"/>
                <a:gd name="T15" fmla="*/ 565314 h 589"/>
                <a:gd name="T16" fmla="*/ 16443 w 419"/>
                <a:gd name="T17" fmla="*/ 534440 h 589"/>
                <a:gd name="T18" fmla="*/ 50504 w 419"/>
                <a:gd name="T19" fmla="*/ 503566 h 589"/>
                <a:gd name="T20" fmla="*/ 102183 w 419"/>
                <a:gd name="T21" fmla="*/ 472692 h 589"/>
                <a:gd name="T22" fmla="*/ 135070 w 419"/>
                <a:gd name="T23" fmla="*/ 443947 h 589"/>
                <a:gd name="T24" fmla="*/ 102183 w 419"/>
                <a:gd name="T25" fmla="*/ 413073 h 589"/>
                <a:gd name="T26" fmla="*/ 68122 w 419"/>
                <a:gd name="T27" fmla="*/ 398168 h 589"/>
                <a:gd name="T28" fmla="*/ 102183 w 419"/>
                <a:gd name="T29" fmla="*/ 365165 h 589"/>
                <a:gd name="T30" fmla="*/ 50504 w 419"/>
                <a:gd name="T31" fmla="*/ 381134 h 589"/>
                <a:gd name="T32" fmla="*/ 34061 w 419"/>
                <a:gd name="T33" fmla="*/ 365165 h 589"/>
                <a:gd name="T34" fmla="*/ 84566 w 419"/>
                <a:gd name="T35" fmla="*/ 321516 h 589"/>
                <a:gd name="T36" fmla="*/ 84566 w 419"/>
                <a:gd name="T37" fmla="*/ 305546 h 589"/>
                <a:gd name="T38" fmla="*/ 135070 w 419"/>
                <a:gd name="T39" fmla="*/ 259768 h 589"/>
                <a:gd name="T40" fmla="*/ 84566 w 419"/>
                <a:gd name="T41" fmla="*/ 274672 h 589"/>
                <a:gd name="T42" fmla="*/ 34061 w 419"/>
                <a:gd name="T43" fmla="*/ 274672 h 589"/>
                <a:gd name="T44" fmla="*/ 68122 w 419"/>
                <a:gd name="T45" fmla="*/ 228894 h 589"/>
                <a:gd name="T46" fmla="*/ 102183 w 419"/>
                <a:gd name="T47" fmla="*/ 198020 h 589"/>
                <a:gd name="T48" fmla="*/ 135070 w 419"/>
                <a:gd name="T49" fmla="*/ 167146 h 589"/>
                <a:gd name="T50" fmla="*/ 118627 w 419"/>
                <a:gd name="T51" fmla="*/ 152241 h 589"/>
                <a:gd name="T52" fmla="*/ 118627 w 419"/>
                <a:gd name="T53" fmla="*/ 107527 h 589"/>
                <a:gd name="T54" fmla="*/ 169131 w 419"/>
                <a:gd name="T55" fmla="*/ 90493 h 589"/>
                <a:gd name="T56" fmla="*/ 203192 w 419"/>
                <a:gd name="T57" fmla="*/ 121367 h 589"/>
                <a:gd name="T58" fmla="*/ 184400 w 419"/>
                <a:gd name="T59" fmla="*/ 75588 h 589"/>
                <a:gd name="T60" fmla="*/ 203192 w 419"/>
                <a:gd name="T61" fmla="*/ 44714 h 589"/>
                <a:gd name="T62" fmla="*/ 237254 w 419"/>
                <a:gd name="T63" fmla="*/ 44714 h 589"/>
                <a:gd name="T64" fmla="*/ 271315 w 419"/>
                <a:gd name="T65" fmla="*/ 0 h 589"/>
                <a:gd name="T66" fmla="*/ 303027 w 419"/>
                <a:gd name="T67" fmla="*/ 30874 h 589"/>
                <a:gd name="T68" fmla="*/ 355880 w 419"/>
                <a:gd name="T69" fmla="*/ 44714 h 589"/>
                <a:gd name="T70" fmla="*/ 405210 w 419"/>
                <a:gd name="T71" fmla="*/ 44714 h 589"/>
                <a:gd name="T72" fmla="*/ 424003 w 419"/>
                <a:gd name="T73" fmla="*/ 75588 h 589"/>
                <a:gd name="T74" fmla="*/ 373498 w 419"/>
                <a:gd name="T75" fmla="*/ 107527 h 589"/>
                <a:gd name="T76" fmla="*/ 321819 w 419"/>
                <a:gd name="T77" fmla="*/ 121367 h 589"/>
                <a:gd name="T78" fmla="*/ 287758 w 419"/>
                <a:gd name="T79" fmla="*/ 152241 h 589"/>
                <a:gd name="T80" fmla="*/ 271315 w 419"/>
                <a:gd name="T81" fmla="*/ 183115 h 589"/>
                <a:gd name="T82" fmla="*/ 252522 w 419"/>
                <a:gd name="T83" fmla="*/ 211860 h 589"/>
                <a:gd name="T84" fmla="*/ 321819 w 419"/>
                <a:gd name="T85" fmla="*/ 198020 h 589"/>
                <a:gd name="T86" fmla="*/ 405210 w 419"/>
                <a:gd name="T87" fmla="*/ 198020 h 589"/>
                <a:gd name="T88" fmla="*/ 441621 w 419"/>
                <a:gd name="T89" fmla="*/ 228894 h 589"/>
                <a:gd name="T90" fmla="*/ 492125 w 419"/>
                <a:gd name="T91" fmla="*/ 228894 h 589"/>
                <a:gd name="T92" fmla="*/ 476856 w 419"/>
                <a:gd name="T93" fmla="*/ 274672 h 589"/>
                <a:gd name="T94" fmla="*/ 441621 w 419"/>
                <a:gd name="T95" fmla="*/ 290642 h 589"/>
                <a:gd name="T96" fmla="*/ 441621 w 419"/>
                <a:gd name="T97" fmla="*/ 336420 h 589"/>
                <a:gd name="T98" fmla="*/ 389942 w 419"/>
                <a:gd name="T99" fmla="*/ 381134 h 589"/>
                <a:gd name="T100" fmla="*/ 339437 w 419"/>
                <a:gd name="T101" fmla="*/ 381134 h 589"/>
                <a:gd name="T102" fmla="*/ 287758 w 419"/>
                <a:gd name="T103" fmla="*/ 398168 h 589"/>
                <a:gd name="T104" fmla="*/ 339437 w 419"/>
                <a:gd name="T105" fmla="*/ 413073 h 589"/>
                <a:gd name="T106" fmla="*/ 287758 w 419"/>
                <a:gd name="T107" fmla="*/ 443947 h 589"/>
                <a:gd name="T108" fmla="*/ 237254 w 419"/>
                <a:gd name="T109" fmla="*/ 426913 h 589"/>
                <a:gd name="T110" fmla="*/ 237254 w 419"/>
                <a:gd name="T111" fmla="*/ 443947 h 589"/>
                <a:gd name="T112" fmla="*/ 303027 w 419"/>
                <a:gd name="T113" fmla="*/ 457787 h 589"/>
                <a:gd name="T114" fmla="*/ 355880 w 419"/>
                <a:gd name="T115" fmla="*/ 488661 h 589"/>
                <a:gd name="T116" fmla="*/ 339437 w 419"/>
                <a:gd name="T117" fmla="*/ 550409 h 589"/>
                <a:gd name="T118" fmla="*/ 321819 w 419"/>
                <a:gd name="T119" fmla="*/ 565314 h 589"/>
                <a:gd name="T120" fmla="*/ 287758 w 419"/>
                <a:gd name="T121" fmla="*/ 580219 h 589"/>
                <a:gd name="T122" fmla="*/ 252522 w 419"/>
                <a:gd name="T123" fmla="*/ 611093 h 589"/>
                <a:gd name="T124" fmla="*/ 218461 w 419"/>
                <a:gd name="T125" fmla="*/ 611093 h 5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9" h="589">
                  <a:moveTo>
                    <a:pt x="186" y="574"/>
                  </a:moveTo>
                  <a:lnTo>
                    <a:pt x="186" y="560"/>
                  </a:lnTo>
                  <a:lnTo>
                    <a:pt x="173" y="574"/>
                  </a:lnTo>
                  <a:lnTo>
                    <a:pt x="157" y="574"/>
                  </a:lnTo>
                  <a:lnTo>
                    <a:pt x="144" y="560"/>
                  </a:lnTo>
                  <a:lnTo>
                    <a:pt x="130" y="560"/>
                  </a:lnTo>
                  <a:lnTo>
                    <a:pt x="130" y="574"/>
                  </a:lnTo>
                  <a:lnTo>
                    <a:pt x="115" y="574"/>
                  </a:lnTo>
                  <a:lnTo>
                    <a:pt x="115" y="560"/>
                  </a:lnTo>
                  <a:lnTo>
                    <a:pt x="87" y="574"/>
                  </a:lnTo>
                  <a:lnTo>
                    <a:pt x="87" y="560"/>
                  </a:lnTo>
                  <a:lnTo>
                    <a:pt x="72" y="545"/>
                  </a:lnTo>
                  <a:lnTo>
                    <a:pt x="58" y="560"/>
                  </a:lnTo>
                  <a:lnTo>
                    <a:pt x="58" y="574"/>
                  </a:lnTo>
                  <a:lnTo>
                    <a:pt x="58" y="589"/>
                  </a:lnTo>
                  <a:lnTo>
                    <a:pt x="43" y="574"/>
                  </a:lnTo>
                  <a:lnTo>
                    <a:pt x="43" y="560"/>
                  </a:lnTo>
                  <a:lnTo>
                    <a:pt x="29" y="545"/>
                  </a:lnTo>
                  <a:lnTo>
                    <a:pt x="14" y="545"/>
                  </a:lnTo>
                  <a:lnTo>
                    <a:pt x="14" y="560"/>
                  </a:lnTo>
                  <a:lnTo>
                    <a:pt x="14" y="574"/>
                  </a:lnTo>
                  <a:lnTo>
                    <a:pt x="0" y="574"/>
                  </a:lnTo>
                  <a:lnTo>
                    <a:pt x="0" y="560"/>
                  </a:lnTo>
                  <a:lnTo>
                    <a:pt x="0" y="531"/>
                  </a:lnTo>
                  <a:lnTo>
                    <a:pt x="0" y="517"/>
                  </a:lnTo>
                  <a:lnTo>
                    <a:pt x="14" y="517"/>
                  </a:lnTo>
                  <a:lnTo>
                    <a:pt x="14" y="502"/>
                  </a:lnTo>
                  <a:lnTo>
                    <a:pt x="29" y="502"/>
                  </a:lnTo>
                  <a:lnTo>
                    <a:pt x="43" y="488"/>
                  </a:lnTo>
                  <a:lnTo>
                    <a:pt x="43" y="473"/>
                  </a:lnTo>
                  <a:lnTo>
                    <a:pt x="58" y="473"/>
                  </a:lnTo>
                  <a:lnTo>
                    <a:pt x="72" y="459"/>
                  </a:lnTo>
                  <a:lnTo>
                    <a:pt x="87" y="444"/>
                  </a:lnTo>
                  <a:lnTo>
                    <a:pt x="101" y="430"/>
                  </a:lnTo>
                  <a:lnTo>
                    <a:pt x="101" y="417"/>
                  </a:lnTo>
                  <a:lnTo>
                    <a:pt x="115" y="417"/>
                  </a:lnTo>
                  <a:lnTo>
                    <a:pt x="115" y="401"/>
                  </a:lnTo>
                  <a:lnTo>
                    <a:pt x="101" y="401"/>
                  </a:lnTo>
                  <a:lnTo>
                    <a:pt x="87" y="388"/>
                  </a:lnTo>
                  <a:lnTo>
                    <a:pt x="72" y="388"/>
                  </a:lnTo>
                  <a:lnTo>
                    <a:pt x="58" y="388"/>
                  </a:lnTo>
                  <a:lnTo>
                    <a:pt x="58" y="374"/>
                  </a:lnTo>
                  <a:lnTo>
                    <a:pt x="72" y="374"/>
                  </a:lnTo>
                  <a:lnTo>
                    <a:pt x="87" y="358"/>
                  </a:lnTo>
                  <a:lnTo>
                    <a:pt x="87" y="343"/>
                  </a:lnTo>
                  <a:lnTo>
                    <a:pt x="72" y="331"/>
                  </a:lnTo>
                  <a:lnTo>
                    <a:pt x="58" y="331"/>
                  </a:lnTo>
                  <a:lnTo>
                    <a:pt x="43" y="358"/>
                  </a:lnTo>
                  <a:lnTo>
                    <a:pt x="29" y="374"/>
                  </a:lnTo>
                  <a:lnTo>
                    <a:pt x="29" y="358"/>
                  </a:lnTo>
                  <a:lnTo>
                    <a:pt x="29" y="343"/>
                  </a:lnTo>
                  <a:lnTo>
                    <a:pt x="43" y="316"/>
                  </a:lnTo>
                  <a:lnTo>
                    <a:pt x="58" y="302"/>
                  </a:lnTo>
                  <a:lnTo>
                    <a:pt x="72" y="302"/>
                  </a:lnTo>
                  <a:lnTo>
                    <a:pt x="87" y="302"/>
                  </a:lnTo>
                  <a:lnTo>
                    <a:pt x="87" y="287"/>
                  </a:lnTo>
                  <a:lnTo>
                    <a:pt x="72" y="287"/>
                  </a:lnTo>
                  <a:lnTo>
                    <a:pt x="87" y="273"/>
                  </a:lnTo>
                  <a:lnTo>
                    <a:pt x="101" y="258"/>
                  </a:lnTo>
                  <a:lnTo>
                    <a:pt x="115" y="244"/>
                  </a:lnTo>
                  <a:lnTo>
                    <a:pt x="101" y="244"/>
                  </a:lnTo>
                  <a:lnTo>
                    <a:pt x="87" y="258"/>
                  </a:lnTo>
                  <a:lnTo>
                    <a:pt x="72" y="258"/>
                  </a:lnTo>
                  <a:lnTo>
                    <a:pt x="58" y="287"/>
                  </a:lnTo>
                  <a:lnTo>
                    <a:pt x="43" y="273"/>
                  </a:lnTo>
                  <a:lnTo>
                    <a:pt x="29" y="258"/>
                  </a:lnTo>
                  <a:lnTo>
                    <a:pt x="58" y="244"/>
                  </a:lnTo>
                  <a:lnTo>
                    <a:pt x="58" y="229"/>
                  </a:lnTo>
                  <a:lnTo>
                    <a:pt x="58" y="215"/>
                  </a:lnTo>
                  <a:lnTo>
                    <a:pt x="72" y="199"/>
                  </a:lnTo>
                  <a:lnTo>
                    <a:pt x="87" y="199"/>
                  </a:lnTo>
                  <a:lnTo>
                    <a:pt x="87" y="186"/>
                  </a:lnTo>
                  <a:lnTo>
                    <a:pt x="87" y="172"/>
                  </a:lnTo>
                  <a:lnTo>
                    <a:pt x="115" y="172"/>
                  </a:lnTo>
                  <a:lnTo>
                    <a:pt x="115" y="157"/>
                  </a:lnTo>
                  <a:lnTo>
                    <a:pt x="101" y="143"/>
                  </a:lnTo>
                  <a:lnTo>
                    <a:pt x="87" y="143"/>
                  </a:lnTo>
                  <a:lnTo>
                    <a:pt x="101" y="143"/>
                  </a:lnTo>
                  <a:lnTo>
                    <a:pt x="101" y="130"/>
                  </a:lnTo>
                  <a:lnTo>
                    <a:pt x="101" y="114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44" y="85"/>
                  </a:lnTo>
                  <a:lnTo>
                    <a:pt x="144" y="101"/>
                  </a:lnTo>
                  <a:lnTo>
                    <a:pt x="157" y="101"/>
                  </a:lnTo>
                  <a:lnTo>
                    <a:pt x="173" y="114"/>
                  </a:lnTo>
                  <a:lnTo>
                    <a:pt x="173" y="101"/>
                  </a:lnTo>
                  <a:lnTo>
                    <a:pt x="173" y="85"/>
                  </a:lnTo>
                  <a:lnTo>
                    <a:pt x="157" y="71"/>
                  </a:lnTo>
                  <a:lnTo>
                    <a:pt x="173" y="58"/>
                  </a:lnTo>
                  <a:lnTo>
                    <a:pt x="186" y="58"/>
                  </a:lnTo>
                  <a:lnTo>
                    <a:pt x="173" y="42"/>
                  </a:lnTo>
                  <a:lnTo>
                    <a:pt x="202" y="58"/>
                  </a:lnTo>
                  <a:lnTo>
                    <a:pt x="215" y="42"/>
                  </a:lnTo>
                  <a:lnTo>
                    <a:pt x="202" y="42"/>
                  </a:lnTo>
                  <a:lnTo>
                    <a:pt x="215" y="13"/>
                  </a:lnTo>
                  <a:lnTo>
                    <a:pt x="215" y="0"/>
                  </a:lnTo>
                  <a:lnTo>
                    <a:pt x="231" y="0"/>
                  </a:lnTo>
                  <a:lnTo>
                    <a:pt x="258" y="13"/>
                  </a:lnTo>
                  <a:lnTo>
                    <a:pt x="245" y="13"/>
                  </a:lnTo>
                  <a:lnTo>
                    <a:pt x="258" y="29"/>
                  </a:lnTo>
                  <a:lnTo>
                    <a:pt x="274" y="13"/>
                  </a:lnTo>
                  <a:lnTo>
                    <a:pt x="274" y="29"/>
                  </a:lnTo>
                  <a:lnTo>
                    <a:pt x="303" y="42"/>
                  </a:lnTo>
                  <a:lnTo>
                    <a:pt x="332" y="29"/>
                  </a:lnTo>
                  <a:lnTo>
                    <a:pt x="332" y="42"/>
                  </a:lnTo>
                  <a:lnTo>
                    <a:pt x="345" y="42"/>
                  </a:lnTo>
                  <a:lnTo>
                    <a:pt x="361" y="42"/>
                  </a:lnTo>
                  <a:lnTo>
                    <a:pt x="376" y="58"/>
                  </a:lnTo>
                  <a:lnTo>
                    <a:pt x="361" y="71"/>
                  </a:lnTo>
                  <a:lnTo>
                    <a:pt x="361" y="85"/>
                  </a:lnTo>
                  <a:lnTo>
                    <a:pt x="332" y="85"/>
                  </a:lnTo>
                  <a:lnTo>
                    <a:pt x="318" y="101"/>
                  </a:lnTo>
                  <a:lnTo>
                    <a:pt x="303" y="114"/>
                  </a:lnTo>
                  <a:lnTo>
                    <a:pt x="289" y="114"/>
                  </a:lnTo>
                  <a:lnTo>
                    <a:pt x="274" y="114"/>
                  </a:lnTo>
                  <a:lnTo>
                    <a:pt x="258" y="130"/>
                  </a:lnTo>
                  <a:lnTo>
                    <a:pt x="258" y="143"/>
                  </a:lnTo>
                  <a:lnTo>
                    <a:pt x="245" y="143"/>
                  </a:lnTo>
                  <a:lnTo>
                    <a:pt x="215" y="157"/>
                  </a:lnTo>
                  <a:lnTo>
                    <a:pt x="215" y="172"/>
                  </a:lnTo>
                  <a:lnTo>
                    <a:pt x="231" y="172"/>
                  </a:lnTo>
                  <a:lnTo>
                    <a:pt x="215" y="172"/>
                  </a:lnTo>
                  <a:lnTo>
                    <a:pt x="215" y="186"/>
                  </a:lnTo>
                  <a:lnTo>
                    <a:pt x="215" y="199"/>
                  </a:lnTo>
                  <a:lnTo>
                    <a:pt x="231" y="199"/>
                  </a:lnTo>
                  <a:lnTo>
                    <a:pt x="258" y="186"/>
                  </a:lnTo>
                  <a:lnTo>
                    <a:pt x="274" y="186"/>
                  </a:lnTo>
                  <a:lnTo>
                    <a:pt x="303" y="186"/>
                  </a:lnTo>
                  <a:lnTo>
                    <a:pt x="318" y="186"/>
                  </a:lnTo>
                  <a:lnTo>
                    <a:pt x="345" y="186"/>
                  </a:lnTo>
                  <a:lnTo>
                    <a:pt x="361" y="186"/>
                  </a:lnTo>
                  <a:lnTo>
                    <a:pt x="376" y="199"/>
                  </a:lnTo>
                  <a:lnTo>
                    <a:pt x="376" y="215"/>
                  </a:lnTo>
                  <a:lnTo>
                    <a:pt x="390" y="215"/>
                  </a:lnTo>
                  <a:lnTo>
                    <a:pt x="406" y="215"/>
                  </a:lnTo>
                  <a:lnTo>
                    <a:pt x="419" y="215"/>
                  </a:lnTo>
                  <a:lnTo>
                    <a:pt x="419" y="229"/>
                  </a:lnTo>
                  <a:lnTo>
                    <a:pt x="419" y="244"/>
                  </a:lnTo>
                  <a:lnTo>
                    <a:pt x="406" y="258"/>
                  </a:lnTo>
                  <a:lnTo>
                    <a:pt x="390" y="258"/>
                  </a:lnTo>
                  <a:lnTo>
                    <a:pt x="390" y="273"/>
                  </a:lnTo>
                  <a:lnTo>
                    <a:pt x="376" y="273"/>
                  </a:lnTo>
                  <a:lnTo>
                    <a:pt x="361" y="287"/>
                  </a:lnTo>
                  <a:lnTo>
                    <a:pt x="376" y="302"/>
                  </a:lnTo>
                  <a:lnTo>
                    <a:pt x="376" y="316"/>
                  </a:lnTo>
                  <a:lnTo>
                    <a:pt x="361" y="331"/>
                  </a:lnTo>
                  <a:lnTo>
                    <a:pt x="332" y="343"/>
                  </a:lnTo>
                  <a:lnTo>
                    <a:pt x="332" y="358"/>
                  </a:lnTo>
                  <a:lnTo>
                    <a:pt x="318" y="358"/>
                  </a:lnTo>
                  <a:lnTo>
                    <a:pt x="303" y="374"/>
                  </a:lnTo>
                  <a:lnTo>
                    <a:pt x="289" y="358"/>
                  </a:lnTo>
                  <a:lnTo>
                    <a:pt x="274" y="358"/>
                  </a:lnTo>
                  <a:lnTo>
                    <a:pt x="245" y="358"/>
                  </a:lnTo>
                  <a:lnTo>
                    <a:pt x="245" y="374"/>
                  </a:lnTo>
                  <a:lnTo>
                    <a:pt x="258" y="374"/>
                  </a:lnTo>
                  <a:lnTo>
                    <a:pt x="274" y="388"/>
                  </a:lnTo>
                  <a:lnTo>
                    <a:pt x="289" y="388"/>
                  </a:lnTo>
                  <a:lnTo>
                    <a:pt x="274" y="401"/>
                  </a:lnTo>
                  <a:lnTo>
                    <a:pt x="245" y="401"/>
                  </a:lnTo>
                  <a:lnTo>
                    <a:pt x="245" y="417"/>
                  </a:lnTo>
                  <a:lnTo>
                    <a:pt x="231" y="417"/>
                  </a:lnTo>
                  <a:lnTo>
                    <a:pt x="215" y="417"/>
                  </a:lnTo>
                  <a:lnTo>
                    <a:pt x="202" y="401"/>
                  </a:lnTo>
                  <a:lnTo>
                    <a:pt x="186" y="401"/>
                  </a:lnTo>
                  <a:lnTo>
                    <a:pt x="186" y="417"/>
                  </a:lnTo>
                  <a:lnTo>
                    <a:pt x="202" y="417"/>
                  </a:lnTo>
                  <a:lnTo>
                    <a:pt x="215" y="430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74" y="430"/>
                  </a:lnTo>
                  <a:lnTo>
                    <a:pt x="289" y="444"/>
                  </a:lnTo>
                  <a:lnTo>
                    <a:pt x="303" y="459"/>
                  </a:lnTo>
                  <a:lnTo>
                    <a:pt x="318" y="488"/>
                  </a:lnTo>
                  <a:lnTo>
                    <a:pt x="303" y="517"/>
                  </a:lnTo>
                  <a:lnTo>
                    <a:pt x="289" y="517"/>
                  </a:lnTo>
                  <a:lnTo>
                    <a:pt x="303" y="531"/>
                  </a:lnTo>
                  <a:lnTo>
                    <a:pt x="289" y="545"/>
                  </a:lnTo>
                  <a:lnTo>
                    <a:pt x="274" y="531"/>
                  </a:lnTo>
                  <a:lnTo>
                    <a:pt x="258" y="531"/>
                  </a:lnTo>
                  <a:lnTo>
                    <a:pt x="258" y="545"/>
                  </a:lnTo>
                  <a:lnTo>
                    <a:pt x="245" y="545"/>
                  </a:lnTo>
                  <a:lnTo>
                    <a:pt x="245" y="560"/>
                  </a:lnTo>
                  <a:lnTo>
                    <a:pt x="231" y="560"/>
                  </a:lnTo>
                  <a:lnTo>
                    <a:pt x="215" y="574"/>
                  </a:lnTo>
                  <a:lnTo>
                    <a:pt x="202" y="589"/>
                  </a:lnTo>
                  <a:lnTo>
                    <a:pt x="186" y="589"/>
                  </a:lnTo>
                  <a:lnTo>
                    <a:pt x="186" y="5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9" name="Freeform 1073">
              <a:extLst>
                <a:ext uri="{FF2B5EF4-FFF2-40B4-BE49-F238E27FC236}">
                  <a16:creationId xmlns:a16="http://schemas.microsoft.com/office/drawing/2014/main" id="{2488F8F3-85E4-602C-6AE9-C991A937F5E1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4283392" y="4293175"/>
              <a:ext cx="565349" cy="268725"/>
            </a:xfrm>
            <a:custGeom>
              <a:avLst/>
              <a:gdLst>
                <a:gd name="T0" fmla="*/ 84626 w 520"/>
                <a:gd name="T1" fmla="*/ 229633 h 272"/>
                <a:gd name="T2" fmla="*/ 99906 w 520"/>
                <a:gd name="T3" fmla="*/ 213613 h 272"/>
                <a:gd name="T4" fmla="*/ 84626 w 520"/>
                <a:gd name="T5" fmla="*/ 184775 h 272"/>
                <a:gd name="T6" fmla="*/ 118712 w 520"/>
                <a:gd name="T7" fmla="*/ 184775 h 272"/>
                <a:gd name="T8" fmla="*/ 99906 w 520"/>
                <a:gd name="T9" fmla="*/ 136712 h 272"/>
                <a:gd name="T10" fmla="*/ 84626 w 520"/>
                <a:gd name="T11" fmla="*/ 153801 h 272"/>
                <a:gd name="T12" fmla="*/ 50541 w 520"/>
                <a:gd name="T13" fmla="*/ 184775 h 272"/>
                <a:gd name="T14" fmla="*/ 0 w 520"/>
                <a:gd name="T15" fmla="*/ 167686 h 272"/>
                <a:gd name="T16" fmla="*/ 50541 w 520"/>
                <a:gd name="T17" fmla="*/ 107874 h 272"/>
                <a:gd name="T18" fmla="*/ 65820 w 520"/>
                <a:gd name="T19" fmla="*/ 74764 h 272"/>
                <a:gd name="T20" fmla="*/ 133991 w 520"/>
                <a:gd name="T21" fmla="*/ 59812 h 272"/>
                <a:gd name="T22" fmla="*/ 152797 w 520"/>
                <a:gd name="T23" fmla="*/ 14953 h 272"/>
                <a:gd name="T24" fmla="*/ 186882 w 520"/>
                <a:gd name="T25" fmla="*/ 14953 h 272"/>
                <a:gd name="T26" fmla="*/ 220968 w 520"/>
                <a:gd name="T27" fmla="*/ 0 h 272"/>
                <a:gd name="T28" fmla="*/ 237423 w 520"/>
                <a:gd name="T29" fmla="*/ 0 h 272"/>
                <a:gd name="T30" fmla="*/ 252703 w 520"/>
                <a:gd name="T31" fmla="*/ 0 h 272"/>
                <a:gd name="T32" fmla="*/ 305594 w 520"/>
                <a:gd name="T33" fmla="*/ 14953 h 272"/>
                <a:gd name="T34" fmla="*/ 337329 w 520"/>
                <a:gd name="T35" fmla="*/ 14953 h 272"/>
                <a:gd name="T36" fmla="*/ 371414 w 520"/>
                <a:gd name="T37" fmla="*/ 14953 h 272"/>
                <a:gd name="T38" fmla="*/ 424306 w 520"/>
                <a:gd name="T39" fmla="*/ 14953 h 272"/>
                <a:gd name="T40" fmla="*/ 439585 w 520"/>
                <a:gd name="T41" fmla="*/ 30974 h 272"/>
                <a:gd name="T42" fmla="*/ 456040 w 520"/>
                <a:gd name="T43" fmla="*/ 45927 h 272"/>
                <a:gd name="T44" fmla="*/ 490126 w 520"/>
                <a:gd name="T45" fmla="*/ 74764 h 272"/>
                <a:gd name="T46" fmla="*/ 473671 w 520"/>
                <a:gd name="T47" fmla="*/ 107874 h 272"/>
                <a:gd name="T48" fmla="*/ 490126 w 520"/>
                <a:gd name="T49" fmla="*/ 122827 h 272"/>
                <a:gd name="T50" fmla="*/ 526562 w 520"/>
                <a:gd name="T51" fmla="*/ 136712 h 272"/>
                <a:gd name="T52" fmla="*/ 611188 w 520"/>
                <a:gd name="T53" fmla="*/ 153801 h 272"/>
                <a:gd name="T54" fmla="*/ 592382 w 520"/>
                <a:gd name="T55" fmla="*/ 167686 h 272"/>
                <a:gd name="T56" fmla="*/ 592382 w 520"/>
                <a:gd name="T57" fmla="*/ 198660 h 272"/>
                <a:gd name="T58" fmla="*/ 558297 w 520"/>
                <a:gd name="T59" fmla="*/ 184775 h 272"/>
                <a:gd name="T60" fmla="*/ 526562 w 520"/>
                <a:gd name="T61" fmla="*/ 213613 h 272"/>
                <a:gd name="T62" fmla="*/ 526562 w 520"/>
                <a:gd name="T63" fmla="*/ 244586 h 272"/>
                <a:gd name="T64" fmla="*/ 490126 w 520"/>
                <a:gd name="T65" fmla="*/ 229633 h 272"/>
                <a:gd name="T66" fmla="*/ 456040 w 520"/>
                <a:gd name="T67" fmla="*/ 229633 h 272"/>
                <a:gd name="T68" fmla="*/ 439585 w 520"/>
                <a:gd name="T69" fmla="*/ 198660 h 272"/>
                <a:gd name="T70" fmla="*/ 424306 w 520"/>
                <a:gd name="T71" fmla="*/ 213613 h 272"/>
                <a:gd name="T72" fmla="*/ 405500 w 520"/>
                <a:gd name="T73" fmla="*/ 244586 h 272"/>
                <a:gd name="T74" fmla="*/ 371414 w 520"/>
                <a:gd name="T75" fmla="*/ 275560 h 272"/>
                <a:gd name="T76" fmla="*/ 356135 w 520"/>
                <a:gd name="T77" fmla="*/ 275560 h 272"/>
                <a:gd name="T78" fmla="*/ 320874 w 520"/>
                <a:gd name="T79" fmla="*/ 244586 h 272"/>
                <a:gd name="T80" fmla="*/ 320874 w 520"/>
                <a:gd name="T81" fmla="*/ 213613 h 272"/>
                <a:gd name="T82" fmla="*/ 286788 w 520"/>
                <a:gd name="T83" fmla="*/ 198660 h 272"/>
                <a:gd name="T84" fmla="*/ 271509 w 520"/>
                <a:gd name="T85" fmla="*/ 229633 h 272"/>
                <a:gd name="T86" fmla="*/ 237423 w 520"/>
                <a:gd name="T87" fmla="*/ 261675 h 272"/>
                <a:gd name="T88" fmla="*/ 186882 w 520"/>
                <a:gd name="T89" fmla="*/ 244586 h 272"/>
                <a:gd name="T90" fmla="*/ 99906 w 520"/>
                <a:gd name="T91" fmla="*/ 244586 h 272"/>
                <a:gd name="T92" fmla="*/ 99906 w 520"/>
                <a:gd name="T93" fmla="*/ 244586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20" h="272">
                  <a:moveTo>
                    <a:pt x="85" y="229"/>
                  </a:moveTo>
                  <a:lnTo>
                    <a:pt x="72" y="215"/>
                  </a:lnTo>
                  <a:lnTo>
                    <a:pt x="72" y="200"/>
                  </a:lnTo>
                  <a:lnTo>
                    <a:pt x="85" y="200"/>
                  </a:lnTo>
                  <a:lnTo>
                    <a:pt x="72" y="186"/>
                  </a:lnTo>
                  <a:lnTo>
                    <a:pt x="72" y="173"/>
                  </a:lnTo>
                  <a:lnTo>
                    <a:pt x="85" y="173"/>
                  </a:lnTo>
                  <a:lnTo>
                    <a:pt x="101" y="173"/>
                  </a:lnTo>
                  <a:lnTo>
                    <a:pt x="101" y="157"/>
                  </a:lnTo>
                  <a:lnTo>
                    <a:pt x="85" y="128"/>
                  </a:lnTo>
                  <a:lnTo>
                    <a:pt x="72" y="128"/>
                  </a:lnTo>
                  <a:lnTo>
                    <a:pt x="72" y="144"/>
                  </a:lnTo>
                  <a:lnTo>
                    <a:pt x="56" y="144"/>
                  </a:lnTo>
                  <a:lnTo>
                    <a:pt x="43" y="173"/>
                  </a:lnTo>
                  <a:lnTo>
                    <a:pt x="14" y="186"/>
                  </a:lnTo>
                  <a:lnTo>
                    <a:pt x="0" y="157"/>
                  </a:lnTo>
                  <a:lnTo>
                    <a:pt x="14" y="128"/>
                  </a:lnTo>
                  <a:lnTo>
                    <a:pt x="43" y="101"/>
                  </a:lnTo>
                  <a:lnTo>
                    <a:pt x="43" y="85"/>
                  </a:lnTo>
                  <a:lnTo>
                    <a:pt x="56" y="70"/>
                  </a:lnTo>
                  <a:lnTo>
                    <a:pt x="85" y="70"/>
                  </a:lnTo>
                  <a:lnTo>
                    <a:pt x="114" y="56"/>
                  </a:lnTo>
                  <a:lnTo>
                    <a:pt x="130" y="29"/>
                  </a:lnTo>
                  <a:lnTo>
                    <a:pt x="130" y="14"/>
                  </a:lnTo>
                  <a:lnTo>
                    <a:pt x="144" y="0"/>
                  </a:lnTo>
                  <a:lnTo>
                    <a:pt x="159" y="14"/>
                  </a:lnTo>
                  <a:lnTo>
                    <a:pt x="175" y="29"/>
                  </a:lnTo>
                  <a:lnTo>
                    <a:pt x="188" y="0"/>
                  </a:lnTo>
                  <a:lnTo>
                    <a:pt x="202" y="14"/>
                  </a:lnTo>
                  <a:lnTo>
                    <a:pt x="202" y="0"/>
                  </a:lnTo>
                  <a:lnTo>
                    <a:pt x="215" y="14"/>
                  </a:lnTo>
                  <a:lnTo>
                    <a:pt x="215" y="0"/>
                  </a:lnTo>
                  <a:lnTo>
                    <a:pt x="244" y="14"/>
                  </a:lnTo>
                  <a:lnTo>
                    <a:pt x="260" y="14"/>
                  </a:lnTo>
                  <a:lnTo>
                    <a:pt x="273" y="14"/>
                  </a:lnTo>
                  <a:lnTo>
                    <a:pt x="287" y="14"/>
                  </a:lnTo>
                  <a:lnTo>
                    <a:pt x="303" y="14"/>
                  </a:lnTo>
                  <a:lnTo>
                    <a:pt x="316" y="14"/>
                  </a:lnTo>
                  <a:lnTo>
                    <a:pt x="332" y="14"/>
                  </a:lnTo>
                  <a:lnTo>
                    <a:pt x="361" y="14"/>
                  </a:lnTo>
                  <a:lnTo>
                    <a:pt x="361" y="29"/>
                  </a:lnTo>
                  <a:lnTo>
                    <a:pt x="374" y="29"/>
                  </a:lnTo>
                  <a:lnTo>
                    <a:pt x="388" y="29"/>
                  </a:lnTo>
                  <a:lnTo>
                    <a:pt x="388" y="43"/>
                  </a:lnTo>
                  <a:lnTo>
                    <a:pt x="417" y="56"/>
                  </a:lnTo>
                  <a:lnTo>
                    <a:pt x="417" y="70"/>
                  </a:lnTo>
                  <a:lnTo>
                    <a:pt x="403" y="85"/>
                  </a:lnTo>
                  <a:lnTo>
                    <a:pt x="403" y="101"/>
                  </a:lnTo>
                  <a:lnTo>
                    <a:pt x="417" y="101"/>
                  </a:lnTo>
                  <a:lnTo>
                    <a:pt x="417" y="115"/>
                  </a:lnTo>
                  <a:lnTo>
                    <a:pt x="432" y="115"/>
                  </a:lnTo>
                  <a:lnTo>
                    <a:pt x="448" y="128"/>
                  </a:lnTo>
                  <a:lnTo>
                    <a:pt x="462" y="144"/>
                  </a:lnTo>
                  <a:lnTo>
                    <a:pt x="520" y="144"/>
                  </a:lnTo>
                  <a:lnTo>
                    <a:pt x="504" y="144"/>
                  </a:lnTo>
                  <a:lnTo>
                    <a:pt x="504" y="157"/>
                  </a:lnTo>
                  <a:lnTo>
                    <a:pt x="504" y="173"/>
                  </a:lnTo>
                  <a:lnTo>
                    <a:pt x="504" y="186"/>
                  </a:lnTo>
                  <a:lnTo>
                    <a:pt x="491" y="186"/>
                  </a:lnTo>
                  <a:lnTo>
                    <a:pt x="475" y="173"/>
                  </a:lnTo>
                  <a:lnTo>
                    <a:pt x="462" y="186"/>
                  </a:lnTo>
                  <a:lnTo>
                    <a:pt x="448" y="200"/>
                  </a:lnTo>
                  <a:lnTo>
                    <a:pt x="462" y="215"/>
                  </a:lnTo>
                  <a:lnTo>
                    <a:pt x="448" y="229"/>
                  </a:lnTo>
                  <a:lnTo>
                    <a:pt x="432" y="215"/>
                  </a:lnTo>
                  <a:lnTo>
                    <a:pt x="417" y="215"/>
                  </a:lnTo>
                  <a:lnTo>
                    <a:pt x="403" y="215"/>
                  </a:lnTo>
                  <a:lnTo>
                    <a:pt x="388" y="215"/>
                  </a:lnTo>
                  <a:lnTo>
                    <a:pt x="388" y="200"/>
                  </a:lnTo>
                  <a:lnTo>
                    <a:pt x="374" y="186"/>
                  </a:lnTo>
                  <a:lnTo>
                    <a:pt x="361" y="186"/>
                  </a:lnTo>
                  <a:lnTo>
                    <a:pt x="361" y="200"/>
                  </a:lnTo>
                  <a:lnTo>
                    <a:pt x="361" y="229"/>
                  </a:lnTo>
                  <a:lnTo>
                    <a:pt x="345" y="229"/>
                  </a:lnTo>
                  <a:lnTo>
                    <a:pt x="332" y="245"/>
                  </a:lnTo>
                  <a:lnTo>
                    <a:pt x="316" y="258"/>
                  </a:lnTo>
                  <a:lnTo>
                    <a:pt x="316" y="272"/>
                  </a:lnTo>
                  <a:lnTo>
                    <a:pt x="303" y="258"/>
                  </a:lnTo>
                  <a:lnTo>
                    <a:pt x="287" y="245"/>
                  </a:lnTo>
                  <a:lnTo>
                    <a:pt x="273" y="229"/>
                  </a:lnTo>
                  <a:lnTo>
                    <a:pt x="273" y="215"/>
                  </a:lnTo>
                  <a:lnTo>
                    <a:pt x="273" y="200"/>
                  </a:lnTo>
                  <a:lnTo>
                    <a:pt x="260" y="186"/>
                  </a:lnTo>
                  <a:lnTo>
                    <a:pt x="244" y="186"/>
                  </a:lnTo>
                  <a:lnTo>
                    <a:pt x="231" y="200"/>
                  </a:lnTo>
                  <a:lnTo>
                    <a:pt x="231" y="215"/>
                  </a:lnTo>
                  <a:lnTo>
                    <a:pt x="215" y="245"/>
                  </a:lnTo>
                  <a:lnTo>
                    <a:pt x="202" y="245"/>
                  </a:lnTo>
                  <a:lnTo>
                    <a:pt x="175" y="245"/>
                  </a:lnTo>
                  <a:lnTo>
                    <a:pt x="159" y="229"/>
                  </a:lnTo>
                  <a:lnTo>
                    <a:pt x="101" y="245"/>
                  </a:lnTo>
                  <a:lnTo>
                    <a:pt x="85" y="2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0" name="Freeform 1074">
              <a:extLst>
                <a:ext uri="{FF2B5EF4-FFF2-40B4-BE49-F238E27FC236}">
                  <a16:creationId xmlns:a16="http://schemas.microsoft.com/office/drawing/2014/main" id="{B920395E-2D22-3F9A-B3AC-7CB264875F62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4809094" y="2917249"/>
              <a:ext cx="280472" cy="327461"/>
            </a:xfrm>
            <a:custGeom>
              <a:avLst/>
              <a:gdLst>
                <a:gd name="T0" fmla="*/ 65814 w 258"/>
                <a:gd name="T1" fmla="*/ 323089 h 332"/>
                <a:gd name="T2" fmla="*/ 118700 w 258"/>
                <a:gd name="T3" fmla="*/ 339084 h 332"/>
                <a:gd name="T4" fmla="*/ 116349 w 258"/>
                <a:gd name="T5" fmla="*/ 354012 h 332"/>
                <a:gd name="T6" fmla="*/ 150431 w 258"/>
                <a:gd name="T7" fmla="*/ 339084 h 332"/>
                <a:gd name="T8" fmla="*/ 116349 w 258"/>
                <a:gd name="T9" fmla="*/ 308161 h 332"/>
                <a:gd name="T10" fmla="*/ 150431 w 258"/>
                <a:gd name="T11" fmla="*/ 292167 h 332"/>
                <a:gd name="T12" fmla="*/ 133978 w 258"/>
                <a:gd name="T13" fmla="*/ 262310 h 332"/>
                <a:gd name="T14" fmla="*/ 150431 w 258"/>
                <a:gd name="T15" fmla="*/ 246316 h 332"/>
                <a:gd name="T16" fmla="*/ 168060 w 258"/>
                <a:gd name="T17" fmla="*/ 231387 h 332"/>
                <a:gd name="T18" fmla="*/ 203317 w 258"/>
                <a:gd name="T19" fmla="*/ 217525 h 332"/>
                <a:gd name="T20" fmla="*/ 237399 w 258"/>
                <a:gd name="T21" fmla="*/ 184470 h 332"/>
                <a:gd name="T22" fmla="*/ 237399 w 258"/>
                <a:gd name="T23" fmla="*/ 138619 h 332"/>
                <a:gd name="T24" fmla="*/ 271481 w 258"/>
                <a:gd name="T25" fmla="*/ 122625 h 332"/>
                <a:gd name="T26" fmla="*/ 286760 w 258"/>
                <a:gd name="T27" fmla="*/ 138619 h 332"/>
                <a:gd name="T28" fmla="*/ 303213 w 258"/>
                <a:gd name="T29" fmla="*/ 107696 h 332"/>
                <a:gd name="T30" fmla="*/ 286760 w 258"/>
                <a:gd name="T31" fmla="*/ 78906 h 332"/>
                <a:gd name="T32" fmla="*/ 252678 w 258"/>
                <a:gd name="T33" fmla="*/ 78906 h 332"/>
                <a:gd name="T34" fmla="*/ 237399 w 258"/>
                <a:gd name="T35" fmla="*/ 61845 h 332"/>
                <a:gd name="T36" fmla="*/ 252678 w 258"/>
                <a:gd name="T37" fmla="*/ 30923 h 332"/>
                <a:gd name="T38" fmla="*/ 252678 w 258"/>
                <a:gd name="T39" fmla="*/ 17061 h 332"/>
                <a:gd name="T40" fmla="*/ 237399 w 258"/>
                <a:gd name="T41" fmla="*/ 0 h 332"/>
                <a:gd name="T42" fmla="*/ 218595 w 258"/>
                <a:gd name="T43" fmla="*/ 17061 h 332"/>
                <a:gd name="T44" fmla="*/ 168060 w 258"/>
                <a:gd name="T45" fmla="*/ 17061 h 332"/>
                <a:gd name="T46" fmla="*/ 168060 w 258"/>
                <a:gd name="T47" fmla="*/ 47984 h 332"/>
                <a:gd name="T48" fmla="*/ 168060 w 258"/>
                <a:gd name="T49" fmla="*/ 78906 h 332"/>
                <a:gd name="T50" fmla="*/ 150431 w 258"/>
                <a:gd name="T51" fmla="*/ 47984 h 332"/>
                <a:gd name="T52" fmla="*/ 133978 w 258"/>
                <a:gd name="T53" fmla="*/ 47984 h 332"/>
                <a:gd name="T54" fmla="*/ 116349 w 258"/>
                <a:gd name="T55" fmla="*/ 30923 h 332"/>
                <a:gd name="T56" fmla="*/ 102246 w 258"/>
                <a:gd name="T57" fmla="*/ 61845 h 332"/>
                <a:gd name="T58" fmla="*/ 84618 w 258"/>
                <a:gd name="T59" fmla="*/ 78906 h 332"/>
                <a:gd name="T60" fmla="*/ 65814 w 258"/>
                <a:gd name="T61" fmla="*/ 47984 h 332"/>
                <a:gd name="T62" fmla="*/ 50536 w 258"/>
                <a:gd name="T63" fmla="*/ 30923 h 332"/>
                <a:gd name="T64" fmla="*/ 31732 w 258"/>
                <a:gd name="T65" fmla="*/ 47984 h 332"/>
                <a:gd name="T66" fmla="*/ 15278 w 258"/>
                <a:gd name="T67" fmla="*/ 78906 h 332"/>
                <a:gd name="T68" fmla="*/ 15278 w 258"/>
                <a:gd name="T69" fmla="*/ 122625 h 332"/>
                <a:gd name="T70" fmla="*/ 15278 w 258"/>
                <a:gd name="T71" fmla="*/ 155680 h 332"/>
                <a:gd name="T72" fmla="*/ 15278 w 258"/>
                <a:gd name="T73" fmla="*/ 184470 h 332"/>
                <a:gd name="T74" fmla="*/ 15278 w 258"/>
                <a:gd name="T75" fmla="*/ 217525 h 332"/>
                <a:gd name="T76" fmla="*/ 31732 w 258"/>
                <a:gd name="T77" fmla="*/ 231387 h 332"/>
                <a:gd name="T78" fmla="*/ 50536 w 258"/>
                <a:gd name="T79" fmla="*/ 262310 h 332"/>
                <a:gd name="T80" fmla="*/ 50536 w 258"/>
                <a:gd name="T81" fmla="*/ 308161 h 332"/>
                <a:gd name="T82" fmla="*/ 50536 w 258"/>
                <a:gd name="T83" fmla="*/ 339084 h 332"/>
                <a:gd name="T84" fmla="*/ 50536 w 258"/>
                <a:gd name="T85" fmla="*/ 323089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58" h="332">
                  <a:moveTo>
                    <a:pt x="43" y="303"/>
                  </a:moveTo>
                  <a:lnTo>
                    <a:pt x="56" y="303"/>
                  </a:lnTo>
                  <a:lnTo>
                    <a:pt x="72" y="318"/>
                  </a:lnTo>
                  <a:lnTo>
                    <a:pt x="101" y="318"/>
                  </a:lnTo>
                  <a:lnTo>
                    <a:pt x="107" y="324"/>
                  </a:lnTo>
                  <a:lnTo>
                    <a:pt x="99" y="332"/>
                  </a:lnTo>
                  <a:lnTo>
                    <a:pt x="114" y="318"/>
                  </a:lnTo>
                  <a:lnTo>
                    <a:pt x="128" y="318"/>
                  </a:lnTo>
                  <a:lnTo>
                    <a:pt x="114" y="303"/>
                  </a:lnTo>
                  <a:lnTo>
                    <a:pt x="99" y="289"/>
                  </a:lnTo>
                  <a:lnTo>
                    <a:pt x="114" y="274"/>
                  </a:lnTo>
                  <a:lnTo>
                    <a:pt x="128" y="274"/>
                  </a:lnTo>
                  <a:lnTo>
                    <a:pt x="114" y="260"/>
                  </a:lnTo>
                  <a:lnTo>
                    <a:pt x="114" y="246"/>
                  </a:lnTo>
                  <a:lnTo>
                    <a:pt x="128" y="246"/>
                  </a:lnTo>
                  <a:lnTo>
                    <a:pt x="128" y="231"/>
                  </a:lnTo>
                  <a:lnTo>
                    <a:pt x="128" y="217"/>
                  </a:lnTo>
                  <a:lnTo>
                    <a:pt x="143" y="217"/>
                  </a:lnTo>
                  <a:lnTo>
                    <a:pt x="157" y="204"/>
                  </a:lnTo>
                  <a:lnTo>
                    <a:pt x="173" y="204"/>
                  </a:lnTo>
                  <a:lnTo>
                    <a:pt x="173" y="188"/>
                  </a:lnTo>
                  <a:lnTo>
                    <a:pt x="202" y="173"/>
                  </a:lnTo>
                  <a:lnTo>
                    <a:pt x="215" y="146"/>
                  </a:lnTo>
                  <a:lnTo>
                    <a:pt x="202" y="130"/>
                  </a:lnTo>
                  <a:lnTo>
                    <a:pt x="215" y="115"/>
                  </a:lnTo>
                  <a:lnTo>
                    <a:pt x="231" y="115"/>
                  </a:lnTo>
                  <a:lnTo>
                    <a:pt x="231" y="130"/>
                  </a:lnTo>
                  <a:lnTo>
                    <a:pt x="244" y="130"/>
                  </a:lnTo>
                  <a:lnTo>
                    <a:pt x="258" y="115"/>
                  </a:lnTo>
                  <a:lnTo>
                    <a:pt x="258" y="101"/>
                  </a:lnTo>
                  <a:lnTo>
                    <a:pt x="258" y="87"/>
                  </a:lnTo>
                  <a:lnTo>
                    <a:pt x="244" y="74"/>
                  </a:lnTo>
                  <a:lnTo>
                    <a:pt x="231" y="74"/>
                  </a:lnTo>
                  <a:lnTo>
                    <a:pt x="215" y="74"/>
                  </a:lnTo>
                  <a:lnTo>
                    <a:pt x="215" y="58"/>
                  </a:lnTo>
                  <a:lnTo>
                    <a:pt x="202" y="58"/>
                  </a:lnTo>
                  <a:lnTo>
                    <a:pt x="202" y="45"/>
                  </a:lnTo>
                  <a:lnTo>
                    <a:pt x="215" y="29"/>
                  </a:lnTo>
                  <a:lnTo>
                    <a:pt x="231" y="29"/>
                  </a:lnTo>
                  <a:lnTo>
                    <a:pt x="215" y="16"/>
                  </a:lnTo>
                  <a:lnTo>
                    <a:pt x="215" y="0"/>
                  </a:lnTo>
                  <a:lnTo>
                    <a:pt x="202" y="0"/>
                  </a:lnTo>
                  <a:lnTo>
                    <a:pt x="186" y="0"/>
                  </a:lnTo>
                  <a:lnTo>
                    <a:pt x="186" y="16"/>
                  </a:lnTo>
                  <a:lnTo>
                    <a:pt x="157" y="16"/>
                  </a:lnTo>
                  <a:lnTo>
                    <a:pt x="143" y="16"/>
                  </a:lnTo>
                  <a:lnTo>
                    <a:pt x="128" y="29"/>
                  </a:lnTo>
                  <a:lnTo>
                    <a:pt x="143" y="45"/>
                  </a:lnTo>
                  <a:lnTo>
                    <a:pt x="143" y="58"/>
                  </a:lnTo>
                  <a:lnTo>
                    <a:pt x="143" y="74"/>
                  </a:lnTo>
                  <a:lnTo>
                    <a:pt x="143" y="58"/>
                  </a:lnTo>
                  <a:lnTo>
                    <a:pt x="128" y="45"/>
                  </a:lnTo>
                  <a:lnTo>
                    <a:pt x="114" y="58"/>
                  </a:lnTo>
                  <a:lnTo>
                    <a:pt x="114" y="45"/>
                  </a:lnTo>
                  <a:lnTo>
                    <a:pt x="114" y="29"/>
                  </a:lnTo>
                  <a:lnTo>
                    <a:pt x="99" y="29"/>
                  </a:lnTo>
                  <a:lnTo>
                    <a:pt x="87" y="45"/>
                  </a:lnTo>
                  <a:lnTo>
                    <a:pt x="87" y="58"/>
                  </a:lnTo>
                  <a:lnTo>
                    <a:pt x="72" y="58"/>
                  </a:lnTo>
                  <a:lnTo>
                    <a:pt x="72" y="74"/>
                  </a:lnTo>
                  <a:lnTo>
                    <a:pt x="72" y="58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43" y="29"/>
                  </a:lnTo>
                  <a:lnTo>
                    <a:pt x="27" y="29"/>
                  </a:lnTo>
                  <a:lnTo>
                    <a:pt x="27" y="45"/>
                  </a:lnTo>
                  <a:lnTo>
                    <a:pt x="13" y="58"/>
                  </a:lnTo>
                  <a:lnTo>
                    <a:pt x="13" y="74"/>
                  </a:lnTo>
                  <a:lnTo>
                    <a:pt x="13" y="101"/>
                  </a:lnTo>
                  <a:lnTo>
                    <a:pt x="13" y="115"/>
                  </a:lnTo>
                  <a:lnTo>
                    <a:pt x="13" y="130"/>
                  </a:lnTo>
                  <a:lnTo>
                    <a:pt x="13" y="146"/>
                  </a:lnTo>
                  <a:lnTo>
                    <a:pt x="13" y="159"/>
                  </a:lnTo>
                  <a:lnTo>
                    <a:pt x="13" y="173"/>
                  </a:lnTo>
                  <a:lnTo>
                    <a:pt x="0" y="188"/>
                  </a:lnTo>
                  <a:lnTo>
                    <a:pt x="13" y="204"/>
                  </a:lnTo>
                  <a:lnTo>
                    <a:pt x="27" y="204"/>
                  </a:lnTo>
                  <a:lnTo>
                    <a:pt x="27" y="217"/>
                  </a:lnTo>
                  <a:lnTo>
                    <a:pt x="43" y="231"/>
                  </a:lnTo>
                  <a:lnTo>
                    <a:pt x="43" y="246"/>
                  </a:lnTo>
                  <a:lnTo>
                    <a:pt x="43" y="260"/>
                  </a:lnTo>
                  <a:lnTo>
                    <a:pt x="43" y="289"/>
                  </a:lnTo>
                  <a:lnTo>
                    <a:pt x="43" y="303"/>
                  </a:lnTo>
                  <a:lnTo>
                    <a:pt x="43" y="318"/>
                  </a:lnTo>
                  <a:lnTo>
                    <a:pt x="43" y="30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1" name="Freeform 1076">
              <a:extLst>
                <a:ext uri="{FF2B5EF4-FFF2-40B4-BE49-F238E27FC236}">
                  <a16:creationId xmlns:a16="http://schemas.microsoft.com/office/drawing/2014/main" id="{44BB7A69-0FD2-7CF3-5FDD-D45FDB1B9802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4411147" y="3213873"/>
              <a:ext cx="1020564" cy="1202650"/>
            </a:xfrm>
            <a:custGeom>
              <a:avLst/>
              <a:gdLst>
                <a:gd name="T0" fmla="*/ 34075 w 939"/>
                <a:gd name="T1" fmla="*/ 793716 h 1222"/>
                <a:gd name="T2" fmla="*/ 34075 w 939"/>
                <a:gd name="T3" fmla="*/ 870321 h 1222"/>
                <a:gd name="T4" fmla="*/ 152748 w 939"/>
                <a:gd name="T5" fmla="*/ 946926 h 1222"/>
                <a:gd name="T6" fmla="*/ 152748 w 939"/>
                <a:gd name="T7" fmla="*/ 1008636 h 1222"/>
                <a:gd name="T8" fmla="*/ 118674 w 939"/>
                <a:gd name="T9" fmla="*/ 1116097 h 1222"/>
                <a:gd name="T10" fmla="*/ 118674 w 939"/>
                <a:gd name="T11" fmla="*/ 1192702 h 1222"/>
                <a:gd name="T12" fmla="*/ 205623 w 939"/>
                <a:gd name="T13" fmla="*/ 1192702 h 1222"/>
                <a:gd name="T14" fmla="*/ 290222 w 939"/>
                <a:gd name="T15" fmla="*/ 1208661 h 1222"/>
                <a:gd name="T16" fmla="*/ 373646 w 939"/>
                <a:gd name="T17" fmla="*/ 1223557 h 1222"/>
                <a:gd name="T18" fmla="*/ 458245 w 939"/>
                <a:gd name="T19" fmla="*/ 1268243 h 1222"/>
                <a:gd name="T20" fmla="*/ 542844 w 939"/>
                <a:gd name="T21" fmla="*/ 1252284 h 1222"/>
                <a:gd name="T22" fmla="*/ 629793 w 939"/>
                <a:gd name="T23" fmla="*/ 1252284 h 1222"/>
                <a:gd name="T24" fmla="*/ 729666 w 939"/>
                <a:gd name="T25" fmla="*/ 1237388 h 1222"/>
                <a:gd name="T26" fmla="*/ 797816 w 939"/>
                <a:gd name="T27" fmla="*/ 1268243 h 1222"/>
                <a:gd name="T28" fmla="*/ 831890 w 939"/>
                <a:gd name="T29" fmla="*/ 1268243 h 1222"/>
                <a:gd name="T30" fmla="*/ 797816 w 939"/>
                <a:gd name="T31" fmla="*/ 1192702 h 1222"/>
                <a:gd name="T32" fmla="*/ 882415 w 939"/>
                <a:gd name="T33" fmla="*/ 1116097 h 1222"/>
                <a:gd name="T34" fmla="*/ 932939 w 939"/>
                <a:gd name="T35" fmla="*/ 1085242 h 1222"/>
                <a:gd name="T36" fmla="*/ 865965 w 939"/>
                <a:gd name="T37" fmla="*/ 1025660 h 1222"/>
                <a:gd name="T38" fmla="*/ 797816 w 939"/>
                <a:gd name="T39" fmla="*/ 918200 h 1222"/>
                <a:gd name="T40" fmla="*/ 747291 w 939"/>
                <a:gd name="T41" fmla="*/ 824571 h 1222"/>
                <a:gd name="T42" fmla="*/ 782541 w 939"/>
                <a:gd name="T43" fmla="*/ 779884 h 1222"/>
                <a:gd name="T44" fmla="*/ 897689 w 939"/>
                <a:gd name="T45" fmla="*/ 764989 h 1222"/>
                <a:gd name="T46" fmla="*/ 1037513 w 939"/>
                <a:gd name="T47" fmla="*/ 688384 h 1222"/>
                <a:gd name="T48" fmla="*/ 1086862 w 939"/>
                <a:gd name="T49" fmla="*/ 688384 h 1222"/>
                <a:gd name="T50" fmla="*/ 1086862 w 939"/>
                <a:gd name="T51" fmla="*/ 595819 h 1222"/>
                <a:gd name="T52" fmla="*/ 1069237 w 939"/>
                <a:gd name="T53" fmla="*/ 474527 h 1222"/>
                <a:gd name="T54" fmla="*/ 1037513 w 939"/>
                <a:gd name="T55" fmla="*/ 414945 h 1222"/>
                <a:gd name="T56" fmla="*/ 1052788 w 939"/>
                <a:gd name="T57" fmla="*/ 321317 h 1222"/>
                <a:gd name="T58" fmla="*/ 1001088 w 939"/>
                <a:gd name="T59" fmla="*/ 213856 h 1222"/>
                <a:gd name="T60" fmla="*/ 932939 w 939"/>
                <a:gd name="T61" fmla="*/ 154275 h 1222"/>
                <a:gd name="T62" fmla="*/ 865965 w 939"/>
                <a:gd name="T63" fmla="*/ 154275 h 1222"/>
                <a:gd name="T64" fmla="*/ 763741 w 939"/>
                <a:gd name="T65" fmla="*/ 183002 h 1222"/>
                <a:gd name="T66" fmla="*/ 697942 w 939"/>
                <a:gd name="T67" fmla="*/ 154275 h 1222"/>
                <a:gd name="T68" fmla="*/ 679142 w 939"/>
                <a:gd name="T69" fmla="*/ 121292 h 1222"/>
                <a:gd name="T70" fmla="*/ 610993 w 939"/>
                <a:gd name="T71" fmla="*/ 92565 h 1222"/>
                <a:gd name="T72" fmla="*/ 576918 w 939"/>
                <a:gd name="T73" fmla="*/ 46814 h 1222"/>
                <a:gd name="T74" fmla="*/ 477044 w 939"/>
                <a:gd name="T75" fmla="*/ 0 h 1222"/>
                <a:gd name="T76" fmla="*/ 458245 w 939"/>
                <a:gd name="T77" fmla="*/ 92565 h 1222"/>
                <a:gd name="T78" fmla="*/ 458245 w 939"/>
                <a:gd name="T79" fmla="*/ 138315 h 1222"/>
                <a:gd name="T80" fmla="*/ 526394 w 939"/>
                <a:gd name="T81" fmla="*/ 228752 h 1222"/>
                <a:gd name="T82" fmla="*/ 426520 w 939"/>
                <a:gd name="T83" fmla="*/ 197897 h 1222"/>
                <a:gd name="T84" fmla="*/ 390095 w 939"/>
                <a:gd name="T85" fmla="*/ 245775 h 1222"/>
                <a:gd name="T86" fmla="*/ 358371 w 939"/>
                <a:gd name="T87" fmla="*/ 228752 h 1222"/>
                <a:gd name="T88" fmla="*/ 273772 w 939"/>
                <a:gd name="T89" fmla="*/ 183002 h 1222"/>
                <a:gd name="T90" fmla="*/ 258497 w 939"/>
                <a:gd name="T91" fmla="*/ 228752 h 1222"/>
                <a:gd name="T92" fmla="*/ 258497 w 939"/>
                <a:gd name="T93" fmla="*/ 307485 h 1222"/>
                <a:gd name="T94" fmla="*/ 239697 w 939"/>
                <a:gd name="T95" fmla="*/ 381962 h 1222"/>
                <a:gd name="T96" fmla="*/ 205623 w 939"/>
                <a:gd name="T97" fmla="*/ 474527 h 1222"/>
                <a:gd name="T98" fmla="*/ 86949 w 939"/>
                <a:gd name="T99" fmla="*/ 474527 h 1222"/>
                <a:gd name="T100" fmla="*/ 52874 w 939"/>
                <a:gd name="T101" fmla="*/ 564964 h 1222"/>
                <a:gd name="T102" fmla="*/ 0 w 939"/>
                <a:gd name="T103" fmla="*/ 657529 h 1222"/>
                <a:gd name="T104" fmla="*/ 0 w 939"/>
                <a:gd name="T105" fmla="*/ 703279 h 122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39" h="1222">
                  <a:moveTo>
                    <a:pt x="0" y="690"/>
                  </a:moveTo>
                  <a:lnTo>
                    <a:pt x="0" y="704"/>
                  </a:lnTo>
                  <a:lnTo>
                    <a:pt x="16" y="719"/>
                  </a:lnTo>
                  <a:lnTo>
                    <a:pt x="29" y="733"/>
                  </a:lnTo>
                  <a:lnTo>
                    <a:pt x="29" y="746"/>
                  </a:lnTo>
                  <a:lnTo>
                    <a:pt x="29" y="762"/>
                  </a:lnTo>
                  <a:lnTo>
                    <a:pt x="29" y="775"/>
                  </a:lnTo>
                  <a:lnTo>
                    <a:pt x="29" y="789"/>
                  </a:lnTo>
                  <a:lnTo>
                    <a:pt x="16" y="789"/>
                  </a:lnTo>
                  <a:lnTo>
                    <a:pt x="29" y="818"/>
                  </a:lnTo>
                  <a:lnTo>
                    <a:pt x="45" y="847"/>
                  </a:lnTo>
                  <a:lnTo>
                    <a:pt x="59" y="863"/>
                  </a:lnTo>
                  <a:lnTo>
                    <a:pt x="88" y="876"/>
                  </a:lnTo>
                  <a:lnTo>
                    <a:pt x="117" y="876"/>
                  </a:lnTo>
                  <a:lnTo>
                    <a:pt x="130" y="890"/>
                  </a:lnTo>
                  <a:lnTo>
                    <a:pt x="146" y="890"/>
                  </a:lnTo>
                  <a:lnTo>
                    <a:pt x="159" y="890"/>
                  </a:lnTo>
                  <a:lnTo>
                    <a:pt x="175" y="905"/>
                  </a:lnTo>
                  <a:lnTo>
                    <a:pt x="146" y="935"/>
                  </a:lnTo>
                  <a:lnTo>
                    <a:pt x="130" y="948"/>
                  </a:lnTo>
                  <a:lnTo>
                    <a:pt x="117" y="977"/>
                  </a:lnTo>
                  <a:lnTo>
                    <a:pt x="117" y="991"/>
                  </a:lnTo>
                  <a:lnTo>
                    <a:pt x="101" y="1004"/>
                  </a:lnTo>
                  <a:lnTo>
                    <a:pt x="101" y="1020"/>
                  </a:lnTo>
                  <a:lnTo>
                    <a:pt x="101" y="1049"/>
                  </a:lnTo>
                  <a:lnTo>
                    <a:pt x="101" y="1062"/>
                  </a:lnTo>
                  <a:lnTo>
                    <a:pt x="88" y="1076"/>
                  </a:lnTo>
                  <a:lnTo>
                    <a:pt x="88" y="1109"/>
                  </a:lnTo>
                  <a:lnTo>
                    <a:pt x="88" y="1107"/>
                  </a:lnTo>
                  <a:lnTo>
                    <a:pt x="101" y="1121"/>
                  </a:lnTo>
                  <a:lnTo>
                    <a:pt x="101" y="1107"/>
                  </a:lnTo>
                  <a:lnTo>
                    <a:pt x="130" y="1121"/>
                  </a:lnTo>
                  <a:lnTo>
                    <a:pt x="146" y="1121"/>
                  </a:lnTo>
                  <a:lnTo>
                    <a:pt x="159" y="1121"/>
                  </a:lnTo>
                  <a:lnTo>
                    <a:pt x="175" y="1121"/>
                  </a:lnTo>
                  <a:lnTo>
                    <a:pt x="188" y="1121"/>
                  </a:lnTo>
                  <a:lnTo>
                    <a:pt x="204" y="1121"/>
                  </a:lnTo>
                  <a:lnTo>
                    <a:pt x="220" y="1121"/>
                  </a:lnTo>
                  <a:lnTo>
                    <a:pt x="247" y="1121"/>
                  </a:lnTo>
                  <a:lnTo>
                    <a:pt x="247" y="1136"/>
                  </a:lnTo>
                  <a:lnTo>
                    <a:pt x="262" y="1136"/>
                  </a:lnTo>
                  <a:lnTo>
                    <a:pt x="276" y="1136"/>
                  </a:lnTo>
                  <a:lnTo>
                    <a:pt x="276" y="1150"/>
                  </a:lnTo>
                  <a:lnTo>
                    <a:pt x="305" y="1163"/>
                  </a:lnTo>
                  <a:lnTo>
                    <a:pt x="318" y="1150"/>
                  </a:lnTo>
                  <a:lnTo>
                    <a:pt x="332" y="1150"/>
                  </a:lnTo>
                  <a:lnTo>
                    <a:pt x="348" y="1163"/>
                  </a:lnTo>
                  <a:lnTo>
                    <a:pt x="363" y="1177"/>
                  </a:lnTo>
                  <a:lnTo>
                    <a:pt x="377" y="1177"/>
                  </a:lnTo>
                  <a:lnTo>
                    <a:pt x="390" y="1192"/>
                  </a:lnTo>
                  <a:lnTo>
                    <a:pt x="406" y="1177"/>
                  </a:lnTo>
                  <a:lnTo>
                    <a:pt x="419" y="1177"/>
                  </a:lnTo>
                  <a:lnTo>
                    <a:pt x="435" y="1150"/>
                  </a:lnTo>
                  <a:lnTo>
                    <a:pt x="462" y="1163"/>
                  </a:lnTo>
                  <a:lnTo>
                    <a:pt x="462" y="1177"/>
                  </a:lnTo>
                  <a:lnTo>
                    <a:pt x="476" y="1177"/>
                  </a:lnTo>
                  <a:lnTo>
                    <a:pt x="491" y="1177"/>
                  </a:lnTo>
                  <a:lnTo>
                    <a:pt x="507" y="1163"/>
                  </a:lnTo>
                  <a:lnTo>
                    <a:pt x="520" y="1177"/>
                  </a:lnTo>
                  <a:lnTo>
                    <a:pt x="536" y="1177"/>
                  </a:lnTo>
                  <a:lnTo>
                    <a:pt x="549" y="1177"/>
                  </a:lnTo>
                  <a:lnTo>
                    <a:pt x="565" y="1163"/>
                  </a:lnTo>
                  <a:lnTo>
                    <a:pt x="578" y="1163"/>
                  </a:lnTo>
                  <a:lnTo>
                    <a:pt x="607" y="1163"/>
                  </a:lnTo>
                  <a:lnTo>
                    <a:pt x="621" y="1163"/>
                  </a:lnTo>
                  <a:lnTo>
                    <a:pt x="636" y="1177"/>
                  </a:lnTo>
                  <a:lnTo>
                    <a:pt x="636" y="1163"/>
                  </a:lnTo>
                  <a:lnTo>
                    <a:pt x="650" y="1163"/>
                  </a:lnTo>
                  <a:lnTo>
                    <a:pt x="679" y="1177"/>
                  </a:lnTo>
                  <a:lnTo>
                    <a:pt x="679" y="1192"/>
                  </a:lnTo>
                  <a:lnTo>
                    <a:pt x="679" y="1208"/>
                  </a:lnTo>
                  <a:lnTo>
                    <a:pt x="695" y="1222"/>
                  </a:lnTo>
                  <a:lnTo>
                    <a:pt x="695" y="1208"/>
                  </a:lnTo>
                  <a:lnTo>
                    <a:pt x="708" y="1208"/>
                  </a:lnTo>
                  <a:lnTo>
                    <a:pt x="708" y="1192"/>
                  </a:lnTo>
                  <a:lnTo>
                    <a:pt x="708" y="1177"/>
                  </a:lnTo>
                  <a:lnTo>
                    <a:pt x="695" y="1163"/>
                  </a:lnTo>
                  <a:lnTo>
                    <a:pt x="695" y="1150"/>
                  </a:lnTo>
                  <a:lnTo>
                    <a:pt x="695" y="1136"/>
                  </a:lnTo>
                  <a:lnTo>
                    <a:pt x="679" y="1121"/>
                  </a:lnTo>
                  <a:lnTo>
                    <a:pt x="679" y="1107"/>
                  </a:lnTo>
                  <a:lnTo>
                    <a:pt x="679" y="1076"/>
                  </a:lnTo>
                  <a:lnTo>
                    <a:pt x="724" y="1076"/>
                  </a:lnTo>
                  <a:lnTo>
                    <a:pt x="737" y="1062"/>
                  </a:lnTo>
                  <a:lnTo>
                    <a:pt x="751" y="1049"/>
                  </a:lnTo>
                  <a:lnTo>
                    <a:pt x="751" y="1033"/>
                  </a:lnTo>
                  <a:lnTo>
                    <a:pt x="764" y="1033"/>
                  </a:lnTo>
                  <a:lnTo>
                    <a:pt x="780" y="1033"/>
                  </a:lnTo>
                  <a:lnTo>
                    <a:pt x="794" y="1033"/>
                  </a:lnTo>
                  <a:lnTo>
                    <a:pt x="794" y="1020"/>
                  </a:lnTo>
                  <a:lnTo>
                    <a:pt x="794" y="1004"/>
                  </a:lnTo>
                  <a:lnTo>
                    <a:pt x="780" y="991"/>
                  </a:lnTo>
                  <a:lnTo>
                    <a:pt x="764" y="977"/>
                  </a:lnTo>
                  <a:lnTo>
                    <a:pt x="751" y="964"/>
                  </a:lnTo>
                  <a:lnTo>
                    <a:pt x="737" y="964"/>
                  </a:lnTo>
                  <a:lnTo>
                    <a:pt x="724" y="948"/>
                  </a:lnTo>
                  <a:lnTo>
                    <a:pt x="708" y="919"/>
                  </a:lnTo>
                  <a:lnTo>
                    <a:pt x="695" y="890"/>
                  </a:lnTo>
                  <a:lnTo>
                    <a:pt x="679" y="876"/>
                  </a:lnTo>
                  <a:lnTo>
                    <a:pt x="679" y="863"/>
                  </a:lnTo>
                  <a:lnTo>
                    <a:pt x="679" y="834"/>
                  </a:lnTo>
                  <a:lnTo>
                    <a:pt x="666" y="818"/>
                  </a:lnTo>
                  <a:lnTo>
                    <a:pt x="650" y="805"/>
                  </a:lnTo>
                  <a:lnTo>
                    <a:pt x="650" y="775"/>
                  </a:lnTo>
                  <a:lnTo>
                    <a:pt x="636" y="775"/>
                  </a:lnTo>
                  <a:lnTo>
                    <a:pt x="621" y="746"/>
                  </a:lnTo>
                  <a:lnTo>
                    <a:pt x="621" y="719"/>
                  </a:lnTo>
                  <a:lnTo>
                    <a:pt x="636" y="733"/>
                  </a:lnTo>
                  <a:lnTo>
                    <a:pt x="636" y="746"/>
                  </a:lnTo>
                  <a:lnTo>
                    <a:pt x="666" y="733"/>
                  </a:lnTo>
                  <a:lnTo>
                    <a:pt x="679" y="746"/>
                  </a:lnTo>
                  <a:lnTo>
                    <a:pt x="708" y="746"/>
                  </a:lnTo>
                  <a:lnTo>
                    <a:pt x="737" y="733"/>
                  </a:lnTo>
                  <a:lnTo>
                    <a:pt x="751" y="733"/>
                  </a:lnTo>
                  <a:lnTo>
                    <a:pt x="764" y="719"/>
                  </a:lnTo>
                  <a:lnTo>
                    <a:pt x="780" y="719"/>
                  </a:lnTo>
                  <a:lnTo>
                    <a:pt x="825" y="690"/>
                  </a:lnTo>
                  <a:lnTo>
                    <a:pt x="838" y="675"/>
                  </a:lnTo>
                  <a:lnTo>
                    <a:pt x="852" y="661"/>
                  </a:lnTo>
                  <a:lnTo>
                    <a:pt x="883" y="647"/>
                  </a:lnTo>
                  <a:lnTo>
                    <a:pt x="896" y="661"/>
                  </a:lnTo>
                  <a:lnTo>
                    <a:pt x="896" y="675"/>
                  </a:lnTo>
                  <a:lnTo>
                    <a:pt x="910" y="675"/>
                  </a:lnTo>
                  <a:lnTo>
                    <a:pt x="925" y="661"/>
                  </a:lnTo>
                  <a:lnTo>
                    <a:pt x="925" y="647"/>
                  </a:lnTo>
                  <a:lnTo>
                    <a:pt x="925" y="603"/>
                  </a:lnTo>
                  <a:lnTo>
                    <a:pt x="939" y="589"/>
                  </a:lnTo>
                  <a:lnTo>
                    <a:pt x="925" y="589"/>
                  </a:lnTo>
                  <a:lnTo>
                    <a:pt x="925" y="574"/>
                  </a:lnTo>
                  <a:lnTo>
                    <a:pt x="925" y="560"/>
                  </a:lnTo>
                  <a:lnTo>
                    <a:pt x="925" y="518"/>
                  </a:lnTo>
                  <a:lnTo>
                    <a:pt x="925" y="504"/>
                  </a:lnTo>
                  <a:lnTo>
                    <a:pt x="910" y="475"/>
                  </a:lnTo>
                  <a:lnTo>
                    <a:pt x="910" y="459"/>
                  </a:lnTo>
                  <a:lnTo>
                    <a:pt x="910" y="446"/>
                  </a:lnTo>
                  <a:lnTo>
                    <a:pt x="925" y="430"/>
                  </a:lnTo>
                  <a:lnTo>
                    <a:pt x="910" y="430"/>
                  </a:lnTo>
                  <a:lnTo>
                    <a:pt x="896" y="417"/>
                  </a:lnTo>
                  <a:lnTo>
                    <a:pt x="896" y="403"/>
                  </a:lnTo>
                  <a:lnTo>
                    <a:pt x="883" y="390"/>
                  </a:lnTo>
                  <a:lnTo>
                    <a:pt x="867" y="359"/>
                  </a:lnTo>
                  <a:lnTo>
                    <a:pt x="883" y="345"/>
                  </a:lnTo>
                  <a:lnTo>
                    <a:pt x="896" y="329"/>
                  </a:lnTo>
                  <a:lnTo>
                    <a:pt x="896" y="316"/>
                  </a:lnTo>
                  <a:lnTo>
                    <a:pt x="896" y="302"/>
                  </a:lnTo>
                  <a:lnTo>
                    <a:pt x="896" y="289"/>
                  </a:lnTo>
                  <a:lnTo>
                    <a:pt x="896" y="273"/>
                  </a:lnTo>
                  <a:lnTo>
                    <a:pt x="896" y="231"/>
                  </a:lnTo>
                  <a:lnTo>
                    <a:pt x="852" y="231"/>
                  </a:lnTo>
                  <a:lnTo>
                    <a:pt x="852" y="201"/>
                  </a:lnTo>
                  <a:lnTo>
                    <a:pt x="852" y="172"/>
                  </a:lnTo>
                  <a:lnTo>
                    <a:pt x="825" y="172"/>
                  </a:lnTo>
                  <a:lnTo>
                    <a:pt x="809" y="172"/>
                  </a:lnTo>
                  <a:lnTo>
                    <a:pt x="809" y="159"/>
                  </a:lnTo>
                  <a:lnTo>
                    <a:pt x="794" y="145"/>
                  </a:lnTo>
                  <a:lnTo>
                    <a:pt x="794" y="130"/>
                  </a:lnTo>
                  <a:lnTo>
                    <a:pt x="780" y="130"/>
                  </a:lnTo>
                  <a:lnTo>
                    <a:pt x="764" y="145"/>
                  </a:lnTo>
                  <a:lnTo>
                    <a:pt x="751" y="145"/>
                  </a:lnTo>
                  <a:lnTo>
                    <a:pt x="737" y="145"/>
                  </a:lnTo>
                  <a:lnTo>
                    <a:pt x="708" y="159"/>
                  </a:lnTo>
                  <a:lnTo>
                    <a:pt x="679" y="172"/>
                  </a:lnTo>
                  <a:lnTo>
                    <a:pt x="666" y="159"/>
                  </a:lnTo>
                  <a:lnTo>
                    <a:pt x="666" y="172"/>
                  </a:lnTo>
                  <a:lnTo>
                    <a:pt x="650" y="172"/>
                  </a:lnTo>
                  <a:lnTo>
                    <a:pt x="621" y="172"/>
                  </a:lnTo>
                  <a:lnTo>
                    <a:pt x="607" y="172"/>
                  </a:lnTo>
                  <a:lnTo>
                    <a:pt x="578" y="159"/>
                  </a:lnTo>
                  <a:lnTo>
                    <a:pt x="594" y="159"/>
                  </a:lnTo>
                  <a:lnTo>
                    <a:pt x="594" y="145"/>
                  </a:lnTo>
                  <a:lnTo>
                    <a:pt x="607" y="145"/>
                  </a:lnTo>
                  <a:lnTo>
                    <a:pt x="607" y="130"/>
                  </a:lnTo>
                  <a:lnTo>
                    <a:pt x="607" y="114"/>
                  </a:lnTo>
                  <a:lnTo>
                    <a:pt x="594" y="114"/>
                  </a:lnTo>
                  <a:lnTo>
                    <a:pt x="578" y="114"/>
                  </a:lnTo>
                  <a:lnTo>
                    <a:pt x="565" y="130"/>
                  </a:lnTo>
                  <a:lnTo>
                    <a:pt x="549" y="101"/>
                  </a:lnTo>
                  <a:lnTo>
                    <a:pt x="536" y="101"/>
                  </a:lnTo>
                  <a:lnTo>
                    <a:pt x="520" y="101"/>
                  </a:lnTo>
                  <a:lnTo>
                    <a:pt x="520" y="87"/>
                  </a:lnTo>
                  <a:lnTo>
                    <a:pt x="507" y="87"/>
                  </a:lnTo>
                  <a:lnTo>
                    <a:pt x="491" y="87"/>
                  </a:lnTo>
                  <a:lnTo>
                    <a:pt x="491" y="72"/>
                  </a:lnTo>
                  <a:lnTo>
                    <a:pt x="507" y="58"/>
                  </a:lnTo>
                  <a:lnTo>
                    <a:pt x="491" y="44"/>
                  </a:lnTo>
                  <a:lnTo>
                    <a:pt x="476" y="31"/>
                  </a:lnTo>
                  <a:lnTo>
                    <a:pt x="462" y="15"/>
                  </a:lnTo>
                  <a:lnTo>
                    <a:pt x="435" y="15"/>
                  </a:lnTo>
                  <a:lnTo>
                    <a:pt x="419" y="0"/>
                  </a:lnTo>
                  <a:lnTo>
                    <a:pt x="406" y="0"/>
                  </a:lnTo>
                  <a:lnTo>
                    <a:pt x="406" y="31"/>
                  </a:lnTo>
                  <a:lnTo>
                    <a:pt x="406" y="44"/>
                  </a:lnTo>
                  <a:lnTo>
                    <a:pt x="419" y="58"/>
                  </a:lnTo>
                  <a:lnTo>
                    <a:pt x="419" y="72"/>
                  </a:lnTo>
                  <a:lnTo>
                    <a:pt x="390" y="87"/>
                  </a:lnTo>
                  <a:lnTo>
                    <a:pt x="377" y="87"/>
                  </a:lnTo>
                  <a:lnTo>
                    <a:pt x="377" y="101"/>
                  </a:lnTo>
                  <a:lnTo>
                    <a:pt x="390" y="101"/>
                  </a:lnTo>
                  <a:lnTo>
                    <a:pt x="390" y="114"/>
                  </a:lnTo>
                  <a:lnTo>
                    <a:pt x="390" y="130"/>
                  </a:lnTo>
                  <a:lnTo>
                    <a:pt x="419" y="145"/>
                  </a:lnTo>
                  <a:lnTo>
                    <a:pt x="406" y="159"/>
                  </a:lnTo>
                  <a:lnTo>
                    <a:pt x="419" y="172"/>
                  </a:lnTo>
                  <a:lnTo>
                    <a:pt x="448" y="186"/>
                  </a:lnTo>
                  <a:lnTo>
                    <a:pt x="448" y="215"/>
                  </a:lnTo>
                  <a:lnTo>
                    <a:pt x="435" y="186"/>
                  </a:lnTo>
                  <a:lnTo>
                    <a:pt x="419" y="172"/>
                  </a:lnTo>
                  <a:lnTo>
                    <a:pt x="390" y="172"/>
                  </a:lnTo>
                  <a:lnTo>
                    <a:pt x="363" y="172"/>
                  </a:lnTo>
                  <a:lnTo>
                    <a:pt x="363" y="186"/>
                  </a:lnTo>
                  <a:lnTo>
                    <a:pt x="363" y="215"/>
                  </a:lnTo>
                  <a:lnTo>
                    <a:pt x="363" y="231"/>
                  </a:lnTo>
                  <a:lnTo>
                    <a:pt x="348" y="244"/>
                  </a:lnTo>
                  <a:lnTo>
                    <a:pt x="348" y="258"/>
                  </a:lnTo>
                  <a:lnTo>
                    <a:pt x="332" y="231"/>
                  </a:lnTo>
                  <a:lnTo>
                    <a:pt x="332" y="215"/>
                  </a:lnTo>
                  <a:lnTo>
                    <a:pt x="332" y="201"/>
                  </a:lnTo>
                  <a:lnTo>
                    <a:pt x="318" y="201"/>
                  </a:lnTo>
                  <a:lnTo>
                    <a:pt x="318" y="215"/>
                  </a:lnTo>
                  <a:lnTo>
                    <a:pt x="305" y="215"/>
                  </a:lnTo>
                  <a:lnTo>
                    <a:pt x="305" y="201"/>
                  </a:lnTo>
                  <a:lnTo>
                    <a:pt x="318" y="186"/>
                  </a:lnTo>
                  <a:lnTo>
                    <a:pt x="289" y="172"/>
                  </a:lnTo>
                  <a:lnTo>
                    <a:pt x="262" y="172"/>
                  </a:lnTo>
                  <a:lnTo>
                    <a:pt x="233" y="172"/>
                  </a:lnTo>
                  <a:lnTo>
                    <a:pt x="220" y="172"/>
                  </a:lnTo>
                  <a:lnTo>
                    <a:pt x="220" y="186"/>
                  </a:lnTo>
                  <a:lnTo>
                    <a:pt x="204" y="201"/>
                  </a:lnTo>
                  <a:lnTo>
                    <a:pt x="204" y="215"/>
                  </a:lnTo>
                  <a:lnTo>
                    <a:pt x="220" y="215"/>
                  </a:lnTo>
                  <a:lnTo>
                    <a:pt x="220" y="231"/>
                  </a:lnTo>
                  <a:lnTo>
                    <a:pt x="233" y="244"/>
                  </a:lnTo>
                  <a:lnTo>
                    <a:pt x="220" y="258"/>
                  </a:lnTo>
                  <a:lnTo>
                    <a:pt x="220" y="273"/>
                  </a:lnTo>
                  <a:lnTo>
                    <a:pt x="220" y="289"/>
                  </a:lnTo>
                  <a:lnTo>
                    <a:pt x="220" y="302"/>
                  </a:lnTo>
                  <a:lnTo>
                    <a:pt x="204" y="302"/>
                  </a:lnTo>
                  <a:lnTo>
                    <a:pt x="204" y="316"/>
                  </a:lnTo>
                  <a:lnTo>
                    <a:pt x="204" y="345"/>
                  </a:lnTo>
                  <a:lnTo>
                    <a:pt x="204" y="359"/>
                  </a:lnTo>
                  <a:lnTo>
                    <a:pt x="188" y="374"/>
                  </a:lnTo>
                  <a:lnTo>
                    <a:pt x="204" y="390"/>
                  </a:lnTo>
                  <a:lnTo>
                    <a:pt x="204" y="403"/>
                  </a:lnTo>
                  <a:lnTo>
                    <a:pt x="188" y="446"/>
                  </a:lnTo>
                  <a:lnTo>
                    <a:pt x="175" y="446"/>
                  </a:lnTo>
                  <a:lnTo>
                    <a:pt x="159" y="446"/>
                  </a:lnTo>
                  <a:lnTo>
                    <a:pt x="146" y="446"/>
                  </a:lnTo>
                  <a:lnTo>
                    <a:pt x="130" y="446"/>
                  </a:lnTo>
                  <a:lnTo>
                    <a:pt x="117" y="430"/>
                  </a:lnTo>
                  <a:lnTo>
                    <a:pt x="74" y="446"/>
                  </a:lnTo>
                  <a:lnTo>
                    <a:pt x="45" y="459"/>
                  </a:lnTo>
                  <a:lnTo>
                    <a:pt x="45" y="475"/>
                  </a:lnTo>
                  <a:lnTo>
                    <a:pt x="45" y="488"/>
                  </a:lnTo>
                  <a:lnTo>
                    <a:pt x="45" y="518"/>
                  </a:lnTo>
                  <a:lnTo>
                    <a:pt x="45" y="531"/>
                  </a:lnTo>
                  <a:lnTo>
                    <a:pt x="16" y="545"/>
                  </a:lnTo>
                  <a:lnTo>
                    <a:pt x="16" y="560"/>
                  </a:lnTo>
                  <a:lnTo>
                    <a:pt x="16" y="574"/>
                  </a:lnTo>
                  <a:lnTo>
                    <a:pt x="16" y="589"/>
                  </a:lnTo>
                  <a:lnTo>
                    <a:pt x="0" y="618"/>
                  </a:lnTo>
                  <a:lnTo>
                    <a:pt x="16" y="618"/>
                  </a:lnTo>
                  <a:lnTo>
                    <a:pt x="16" y="632"/>
                  </a:lnTo>
                  <a:lnTo>
                    <a:pt x="16" y="647"/>
                  </a:lnTo>
                  <a:lnTo>
                    <a:pt x="0" y="647"/>
                  </a:lnTo>
                  <a:lnTo>
                    <a:pt x="0" y="661"/>
                  </a:lnTo>
                  <a:lnTo>
                    <a:pt x="0" y="675"/>
                  </a:lnTo>
                  <a:lnTo>
                    <a:pt x="0" y="69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2" name="Freeform 1077">
              <a:extLst>
                <a:ext uri="{FF2B5EF4-FFF2-40B4-BE49-F238E27FC236}">
                  <a16:creationId xmlns:a16="http://schemas.microsoft.com/office/drawing/2014/main" id="{12F4EF8F-D4BE-A3DC-92B9-44673D55D262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4370031" y="3880545"/>
              <a:ext cx="77827" cy="113069"/>
            </a:xfrm>
            <a:custGeom>
              <a:avLst/>
              <a:gdLst>
                <a:gd name="T0" fmla="*/ 4740 w 71"/>
                <a:gd name="T1" fmla="*/ 103269 h 116"/>
                <a:gd name="T2" fmla="*/ 8295 w 71"/>
                <a:gd name="T3" fmla="*/ 76925 h 116"/>
                <a:gd name="T4" fmla="*/ 0 w 71"/>
                <a:gd name="T5" fmla="*/ 61118 h 116"/>
                <a:gd name="T6" fmla="*/ 0 w 71"/>
                <a:gd name="T7" fmla="*/ 46366 h 116"/>
                <a:gd name="T8" fmla="*/ 0 w 71"/>
                <a:gd name="T9" fmla="*/ 30559 h 116"/>
                <a:gd name="T10" fmla="*/ 17775 w 71"/>
                <a:gd name="T11" fmla="*/ 15807 h 116"/>
                <a:gd name="T12" fmla="*/ 34366 w 71"/>
                <a:gd name="T13" fmla="*/ 0 h 116"/>
                <a:gd name="T14" fmla="*/ 49771 w 71"/>
                <a:gd name="T15" fmla="*/ 15807 h 116"/>
                <a:gd name="T16" fmla="*/ 49771 w 71"/>
                <a:gd name="T17" fmla="*/ 30559 h 116"/>
                <a:gd name="T18" fmla="*/ 68732 w 71"/>
                <a:gd name="T19" fmla="*/ 46366 h 116"/>
                <a:gd name="T20" fmla="*/ 84137 w 71"/>
                <a:gd name="T21" fmla="*/ 61118 h 116"/>
                <a:gd name="T22" fmla="*/ 84137 w 71"/>
                <a:gd name="T23" fmla="*/ 74817 h 116"/>
                <a:gd name="T24" fmla="*/ 84137 w 71"/>
                <a:gd name="T25" fmla="*/ 91678 h 116"/>
                <a:gd name="T26" fmla="*/ 84137 w 71"/>
                <a:gd name="T27" fmla="*/ 105377 h 116"/>
                <a:gd name="T28" fmla="*/ 84137 w 71"/>
                <a:gd name="T29" fmla="*/ 122237 h 116"/>
                <a:gd name="T30" fmla="*/ 68732 w 71"/>
                <a:gd name="T31" fmla="*/ 122237 h 116"/>
                <a:gd name="T32" fmla="*/ 4740 w 71"/>
                <a:gd name="T33" fmla="*/ 103269 h 116"/>
                <a:gd name="T34" fmla="*/ 4740 w 71"/>
                <a:gd name="T35" fmla="*/ 103269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1" h="116">
                  <a:moveTo>
                    <a:pt x="4" y="98"/>
                  </a:moveTo>
                  <a:lnTo>
                    <a:pt x="7" y="73"/>
                  </a:lnTo>
                  <a:lnTo>
                    <a:pt x="0" y="58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5" y="15"/>
                  </a:lnTo>
                  <a:lnTo>
                    <a:pt x="29" y="0"/>
                  </a:lnTo>
                  <a:lnTo>
                    <a:pt x="42" y="15"/>
                  </a:lnTo>
                  <a:lnTo>
                    <a:pt x="42" y="29"/>
                  </a:lnTo>
                  <a:lnTo>
                    <a:pt x="58" y="44"/>
                  </a:lnTo>
                  <a:lnTo>
                    <a:pt x="71" y="58"/>
                  </a:lnTo>
                  <a:lnTo>
                    <a:pt x="71" y="71"/>
                  </a:lnTo>
                  <a:lnTo>
                    <a:pt x="71" y="87"/>
                  </a:lnTo>
                  <a:lnTo>
                    <a:pt x="71" y="100"/>
                  </a:lnTo>
                  <a:lnTo>
                    <a:pt x="71" y="116"/>
                  </a:lnTo>
                  <a:lnTo>
                    <a:pt x="58" y="116"/>
                  </a:lnTo>
                  <a:lnTo>
                    <a:pt x="4" y="9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3" name="Freeform 1078">
              <a:extLst>
                <a:ext uri="{FF2B5EF4-FFF2-40B4-BE49-F238E27FC236}">
                  <a16:creationId xmlns:a16="http://schemas.microsoft.com/office/drawing/2014/main" id="{A80BA914-D3B8-E9DC-74E5-65406996AB74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4870768" y="2798306"/>
              <a:ext cx="251103" cy="143907"/>
            </a:xfrm>
            <a:custGeom>
              <a:avLst/>
              <a:gdLst>
                <a:gd name="T0" fmla="*/ 16452 w 231"/>
                <a:gd name="T1" fmla="*/ 155575 h 143"/>
                <a:gd name="T2" fmla="*/ 18803 w 231"/>
                <a:gd name="T3" fmla="*/ 141432 h 143"/>
                <a:gd name="T4" fmla="*/ 18803 w 231"/>
                <a:gd name="T5" fmla="*/ 124025 h 143"/>
                <a:gd name="T6" fmla="*/ 34080 w 231"/>
                <a:gd name="T7" fmla="*/ 109882 h 143"/>
                <a:gd name="T8" fmla="*/ 50532 w 231"/>
                <a:gd name="T9" fmla="*/ 109882 h 143"/>
                <a:gd name="T10" fmla="*/ 68160 w 231"/>
                <a:gd name="T11" fmla="*/ 109882 h 143"/>
                <a:gd name="T12" fmla="*/ 84612 w 231"/>
                <a:gd name="T13" fmla="*/ 109882 h 143"/>
                <a:gd name="T14" fmla="*/ 99889 w 231"/>
                <a:gd name="T15" fmla="*/ 109882 h 143"/>
                <a:gd name="T16" fmla="*/ 118692 w 231"/>
                <a:gd name="T17" fmla="*/ 109882 h 143"/>
                <a:gd name="T18" fmla="*/ 135144 w 231"/>
                <a:gd name="T19" fmla="*/ 92475 h 143"/>
                <a:gd name="T20" fmla="*/ 152771 w 231"/>
                <a:gd name="T21" fmla="*/ 92475 h 143"/>
                <a:gd name="T22" fmla="*/ 186851 w 231"/>
                <a:gd name="T23" fmla="*/ 92475 h 143"/>
                <a:gd name="T24" fmla="*/ 203303 w 231"/>
                <a:gd name="T25" fmla="*/ 109882 h 143"/>
                <a:gd name="T26" fmla="*/ 220931 w 231"/>
                <a:gd name="T27" fmla="*/ 124025 h 143"/>
                <a:gd name="T28" fmla="*/ 220931 w 231"/>
                <a:gd name="T29" fmla="*/ 109882 h 143"/>
                <a:gd name="T30" fmla="*/ 237383 w 231"/>
                <a:gd name="T31" fmla="*/ 92475 h 143"/>
                <a:gd name="T32" fmla="*/ 255011 w 231"/>
                <a:gd name="T33" fmla="*/ 78331 h 143"/>
                <a:gd name="T34" fmla="*/ 255011 w 231"/>
                <a:gd name="T35" fmla="*/ 46781 h 143"/>
                <a:gd name="T36" fmla="*/ 237383 w 231"/>
                <a:gd name="T37" fmla="*/ 46781 h 143"/>
                <a:gd name="T38" fmla="*/ 237383 w 231"/>
                <a:gd name="T39" fmla="*/ 31550 h 143"/>
                <a:gd name="T40" fmla="*/ 255011 w 231"/>
                <a:gd name="T41" fmla="*/ 15231 h 143"/>
                <a:gd name="T42" fmla="*/ 271463 w 231"/>
                <a:gd name="T43" fmla="*/ 0 h 143"/>
                <a:gd name="T44" fmla="*/ 255011 w 231"/>
                <a:gd name="T45" fmla="*/ 0 h 143"/>
                <a:gd name="T46" fmla="*/ 237383 w 231"/>
                <a:gd name="T47" fmla="*/ 15231 h 143"/>
                <a:gd name="T48" fmla="*/ 220931 w 231"/>
                <a:gd name="T49" fmla="*/ 15231 h 143"/>
                <a:gd name="T50" fmla="*/ 203303 w 231"/>
                <a:gd name="T51" fmla="*/ 15231 h 143"/>
                <a:gd name="T52" fmla="*/ 186851 w 231"/>
                <a:gd name="T53" fmla="*/ 31550 h 143"/>
                <a:gd name="T54" fmla="*/ 169224 w 231"/>
                <a:gd name="T55" fmla="*/ 31550 h 143"/>
                <a:gd name="T56" fmla="*/ 152771 w 231"/>
                <a:gd name="T57" fmla="*/ 46781 h 143"/>
                <a:gd name="T58" fmla="*/ 135144 w 231"/>
                <a:gd name="T59" fmla="*/ 63100 h 143"/>
                <a:gd name="T60" fmla="*/ 135144 w 231"/>
                <a:gd name="T61" fmla="*/ 78331 h 143"/>
                <a:gd name="T62" fmla="*/ 118692 w 231"/>
                <a:gd name="T63" fmla="*/ 92475 h 143"/>
                <a:gd name="T64" fmla="*/ 99889 w 231"/>
                <a:gd name="T65" fmla="*/ 92475 h 143"/>
                <a:gd name="T66" fmla="*/ 84612 w 231"/>
                <a:gd name="T67" fmla="*/ 92475 h 143"/>
                <a:gd name="T68" fmla="*/ 34080 w 231"/>
                <a:gd name="T69" fmla="*/ 92475 h 143"/>
                <a:gd name="T70" fmla="*/ 18803 w 231"/>
                <a:gd name="T71" fmla="*/ 92475 h 143"/>
                <a:gd name="T72" fmla="*/ 0 w 231"/>
                <a:gd name="T73" fmla="*/ 109882 h 143"/>
                <a:gd name="T74" fmla="*/ 0 w 231"/>
                <a:gd name="T75" fmla="*/ 124025 h 143"/>
                <a:gd name="T76" fmla="*/ 18803 w 231"/>
                <a:gd name="T77" fmla="*/ 155575 h 143"/>
                <a:gd name="T78" fmla="*/ 18803 w 231"/>
                <a:gd name="T79" fmla="*/ 155575 h 143"/>
                <a:gd name="T80" fmla="*/ 16452 w 231"/>
                <a:gd name="T81" fmla="*/ 155575 h 1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1" h="143">
                  <a:moveTo>
                    <a:pt x="14" y="143"/>
                  </a:moveTo>
                  <a:lnTo>
                    <a:pt x="16" y="130"/>
                  </a:lnTo>
                  <a:lnTo>
                    <a:pt x="16" y="114"/>
                  </a:lnTo>
                  <a:lnTo>
                    <a:pt x="29" y="101"/>
                  </a:lnTo>
                  <a:lnTo>
                    <a:pt x="43" y="101"/>
                  </a:lnTo>
                  <a:lnTo>
                    <a:pt x="58" y="101"/>
                  </a:lnTo>
                  <a:lnTo>
                    <a:pt x="72" y="101"/>
                  </a:lnTo>
                  <a:lnTo>
                    <a:pt x="85" y="101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59" y="85"/>
                  </a:lnTo>
                  <a:lnTo>
                    <a:pt x="173" y="101"/>
                  </a:lnTo>
                  <a:lnTo>
                    <a:pt x="188" y="114"/>
                  </a:lnTo>
                  <a:lnTo>
                    <a:pt x="188" y="101"/>
                  </a:lnTo>
                  <a:lnTo>
                    <a:pt x="202" y="85"/>
                  </a:lnTo>
                  <a:lnTo>
                    <a:pt x="217" y="72"/>
                  </a:lnTo>
                  <a:lnTo>
                    <a:pt x="217" y="43"/>
                  </a:lnTo>
                  <a:lnTo>
                    <a:pt x="202" y="43"/>
                  </a:lnTo>
                  <a:lnTo>
                    <a:pt x="202" y="29"/>
                  </a:lnTo>
                  <a:lnTo>
                    <a:pt x="217" y="14"/>
                  </a:lnTo>
                  <a:lnTo>
                    <a:pt x="231" y="0"/>
                  </a:lnTo>
                  <a:lnTo>
                    <a:pt x="217" y="0"/>
                  </a:lnTo>
                  <a:lnTo>
                    <a:pt x="202" y="14"/>
                  </a:lnTo>
                  <a:lnTo>
                    <a:pt x="188" y="14"/>
                  </a:lnTo>
                  <a:lnTo>
                    <a:pt x="173" y="14"/>
                  </a:lnTo>
                  <a:lnTo>
                    <a:pt x="159" y="29"/>
                  </a:lnTo>
                  <a:lnTo>
                    <a:pt x="144" y="29"/>
                  </a:lnTo>
                  <a:lnTo>
                    <a:pt x="130" y="43"/>
                  </a:lnTo>
                  <a:lnTo>
                    <a:pt x="115" y="58"/>
                  </a:lnTo>
                  <a:lnTo>
                    <a:pt x="115" y="72"/>
                  </a:lnTo>
                  <a:lnTo>
                    <a:pt x="101" y="85"/>
                  </a:lnTo>
                  <a:lnTo>
                    <a:pt x="85" y="85"/>
                  </a:lnTo>
                  <a:lnTo>
                    <a:pt x="72" y="85"/>
                  </a:lnTo>
                  <a:lnTo>
                    <a:pt x="29" y="85"/>
                  </a:lnTo>
                  <a:lnTo>
                    <a:pt x="16" y="85"/>
                  </a:lnTo>
                  <a:lnTo>
                    <a:pt x="0" y="101"/>
                  </a:lnTo>
                  <a:lnTo>
                    <a:pt x="0" y="114"/>
                  </a:lnTo>
                  <a:lnTo>
                    <a:pt x="16" y="143"/>
                  </a:lnTo>
                  <a:lnTo>
                    <a:pt x="14" y="1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4" name="Freeform 1080">
              <a:extLst>
                <a:ext uri="{FF2B5EF4-FFF2-40B4-BE49-F238E27FC236}">
                  <a16:creationId xmlns:a16="http://schemas.microsoft.com/office/drawing/2014/main" id="{939D1C76-C57F-4EBE-F3F3-DA8E3893233B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4980901" y="3140452"/>
              <a:ext cx="77827" cy="67548"/>
            </a:xfrm>
            <a:custGeom>
              <a:avLst/>
              <a:gdLst>
                <a:gd name="T0" fmla="*/ 84137 w 72"/>
                <a:gd name="T1" fmla="*/ 73025 h 72"/>
                <a:gd name="T2" fmla="*/ 67777 w 72"/>
                <a:gd name="T3" fmla="*/ 73025 h 72"/>
                <a:gd name="T4" fmla="*/ 33889 w 72"/>
                <a:gd name="T5" fmla="*/ 73025 h 72"/>
                <a:gd name="T6" fmla="*/ 33889 w 72"/>
                <a:gd name="T7" fmla="*/ 56797 h 72"/>
                <a:gd name="T8" fmla="*/ 0 w 72"/>
                <a:gd name="T9" fmla="*/ 56797 h 72"/>
                <a:gd name="T10" fmla="*/ 0 w 72"/>
                <a:gd name="T11" fmla="*/ 29413 h 72"/>
                <a:gd name="T12" fmla="*/ 0 w 72"/>
                <a:gd name="T13" fmla="*/ 14199 h 72"/>
                <a:gd name="T14" fmla="*/ 16360 w 72"/>
                <a:gd name="T15" fmla="*/ 14199 h 72"/>
                <a:gd name="T16" fmla="*/ 16360 w 72"/>
                <a:gd name="T17" fmla="*/ 0 h 72"/>
                <a:gd name="T18" fmla="*/ 33889 w 72"/>
                <a:gd name="T19" fmla="*/ 14199 h 72"/>
                <a:gd name="T20" fmla="*/ 50248 w 72"/>
                <a:gd name="T21" fmla="*/ 0 h 72"/>
                <a:gd name="T22" fmla="*/ 67777 w 72"/>
                <a:gd name="T23" fmla="*/ 14199 h 72"/>
                <a:gd name="T24" fmla="*/ 84137 w 72"/>
                <a:gd name="T25" fmla="*/ 14199 h 72"/>
                <a:gd name="T26" fmla="*/ 84137 w 72"/>
                <a:gd name="T27" fmla="*/ 29413 h 72"/>
                <a:gd name="T28" fmla="*/ 84137 w 72"/>
                <a:gd name="T29" fmla="*/ 43612 h 72"/>
                <a:gd name="T30" fmla="*/ 84137 w 72"/>
                <a:gd name="T31" fmla="*/ 56797 h 72"/>
                <a:gd name="T32" fmla="*/ 84137 w 72"/>
                <a:gd name="T33" fmla="*/ 73025 h 72"/>
                <a:gd name="T34" fmla="*/ 67777 w 72"/>
                <a:gd name="T35" fmla="*/ 73025 h 72"/>
                <a:gd name="T36" fmla="*/ 84137 w 72"/>
                <a:gd name="T37" fmla="*/ 73025 h 72"/>
                <a:gd name="T38" fmla="*/ 84137 w 72"/>
                <a:gd name="T39" fmla="*/ 73025 h 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2" h="72">
                  <a:moveTo>
                    <a:pt x="72" y="72"/>
                  </a:moveTo>
                  <a:lnTo>
                    <a:pt x="58" y="72"/>
                  </a:lnTo>
                  <a:lnTo>
                    <a:pt x="29" y="72"/>
                  </a:lnTo>
                  <a:lnTo>
                    <a:pt x="29" y="56"/>
                  </a:lnTo>
                  <a:lnTo>
                    <a:pt x="0" y="56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43" y="0"/>
                  </a:lnTo>
                  <a:lnTo>
                    <a:pt x="58" y="14"/>
                  </a:lnTo>
                  <a:lnTo>
                    <a:pt x="72" y="14"/>
                  </a:lnTo>
                  <a:lnTo>
                    <a:pt x="72" y="29"/>
                  </a:lnTo>
                  <a:lnTo>
                    <a:pt x="72" y="43"/>
                  </a:lnTo>
                  <a:lnTo>
                    <a:pt x="72" y="56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72" y="7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5" name="Freeform 1082">
              <a:extLst>
                <a:ext uri="{FF2B5EF4-FFF2-40B4-BE49-F238E27FC236}">
                  <a16:creationId xmlns:a16="http://schemas.microsoft.com/office/drawing/2014/main" id="{994819B7-108F-3098-EFC6-42CE69C7FB00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5085160" y="3067030"/>
              <a:ext cx="157123" cy="168870"/>
            </a:xfrm>
            <a:custGeom>
              <a:avLst/>
              <a:gdLst>
                <a:gd name="T0" fmla="*/ 85525 w 143"/>
                <a:gd name="T1" fmla="*/ 182562 h 173"/>
                <a:gd name="T2" fmla="*/ 51078 w 143"/>
                <a:gd name="T3" fmla="*/ 167788 h 173"/>
                <a:gd name="T4" fmla="*/ 68895 w 143"/>
                <a:gd name="T5" fmla="*/ 167788 h 173"/>
                <a:gd name="T6" fmla="*/ 68895 w 143"/>
                <a:gd name="T7" fmla="*/ 151959 h 173"/>
                <a:gd name="T8" fmla="*/ 51078 w 143"/>
                <a:gd name="T9" fmla="*/ 151959 h 173"/>
                <a:gd name="T10" fmla="*/ 16630 w 143"/>
                <a:gd name="T11" fmla="*/ 151959 h 173"/>
                <a:gd name="T12" fmla="*/ 0 w 143"/>
                <a:gd name="T13" fmla="*/ 137185 h 173"/>
                <a:gd name="T14" fmla="*/ 0 w 143"/>
                <a:gd name="T15" fmla="*/ 123467 h 173"/>
                <a:gd name="T16" fmla="*/ 16630 w 143"/>
                <a:gd name="T17" fmla="*/ 108693 h 173"/>
                <a:gd name="T18" fmla="*/ 0 w 143"/>
                <a:gd name="T19" fmla="*/ 92864 h 173"/>
                <a:gd name="T20" fmla="*/ 0 w 143"/>
                <a:gd name="T21" fmla="*/ 75980 h 173"/>
                <a:gd name="T22" fmla="*/ 16630 w 143"/>
                <a:gd name="T23" fmla="*/ 62261 h 173"/>
                <a:gd name="T24" fmla="*/ 34448 w 143"/>
                <a:gd name="T25" fmla="*/ 62261 h 173"/>
                <a:gd name="T26" fmla="*/ 51078 w 143"/>
                <a:gd name="T27" fmla="*/ 45377 h 173"/>
                <a:gd name="T28" fmla="*/ 51078 w 143"/>
                <a:gd name="T29" fmla="*/ 31658 h 173"/>
                <a:gd name="T30" fmla="*/ 68895 w 143"/>
                <a:gd name="T31" fmla="*/ 31658 h 173"/>
                <a:gd name="T32" fmla="*/ 68895 w 143"/>
                <a:gd name="T33" fmla="*/ 45377 h 173"/>
                <a:gd name="T34" fmla="*/ 51078 w 143"/>
                <a:gd name="T35" fmla="*/ 62261 h 173"/>
                <a:gd name="T36" fmla="*/ 68895 w 143"/>
                <a:gd name="T37" fmla="*/ 75980 h 173"/>
                <a:gd name="T38" fmla="*/ 85525 w 143"/>
                <a:gd name="T39" fmla="*/ 75980 h 173"/>
                <a:gd name="T40" fmla="*/ 85525 w 143"/>
                <a:gd name="T41" fmla="*/ 62261 h 173"/>
                <a:gd name="T42" fmla="*/ 85525 w 143"/>
                <a:gd name="T43" fmla="*/ 45377 h 173"/>
                <a:gd name="T44" fmla="*/ 100968 w 143"/>
                <a:gd name="T45" fmla="*/ 45377 h 173"/>
                <a:gd name="T46" fmla="*/ 119973 w 143"/>
                <a:gd name="T47" fmla="*/ 45377 h 173"/>
                <a:gd name="T48" fmla="*/ 135415 w 143"/>
                <a:gd name="T49" fmla="*/ 31658 h 173"/>
                <a:gd name="T50" fmla="*/ 119973 w 143"/>
                <a:gd name="T51" fmla="*/ 16884 h 173"/>
                <a:gd name="T52" fmla="*/ 100968 w 143"/>
                <a:gd name="T53" fmla="*/ 16884 h 173"/>
                <a:gd name="T54" fmla="*/ 119973 w 143"/>
                <a:gd name="T55" fmla="*/ 0 h 173"/>
                <a:gd name="T56" fmla="*/ 135415 w 143"/>
                <a:gd name="T57" fmla="*/ 0 h 173"/>
                <a:gd name="T58" fmla="*/ 169863 w 143"/>
                <a:gd name="T59" fmla="*/ 0 h 173"/>
                <a:gd name="T60" fmla="*/ 154421 w 143"/>
                <a:gd name="T61" fmla="*/ 16884 h 173"/>
                <a:gd name="T62" fmla="*/ 169863 w 143"/>
                <a:gd name="T63" fmla="*/ 16884 h 173"/>
                <a:gd name="T64" fmla="*/ 154421 w 143"/>
                <a:gd name="T65" fmla="*/ 31658 h 173"/>
                <a:gd name="T66" fmla="*/ 169863 w 143"/>
                <a:gd name="T67" fmla="*/ 62261 h 173"/>
                <a:gd name="T68" fmla="*/ 154421 w 143"/>
                <a:gd name="T69" fmla="*/ 75980 h 173"/>
                <a:gd name="T70" fmla="*/ 119973 w 143"/>
                <a:gd name="T71" fmla="*/ 108693 h 173"/>
                <a:gd name="T72" fmla="*/ 135415 w 143"/>
                <a:gd name="T73" fmla="*/ 123467 h 173"/>
                <a:gd name="T74" fmla="*/ 119973 w 143"/>
                <a:gd name="T75" fmla="*/ 151959 h 173"/>
                <a:gd name="T76" fmla="*/ 100968 w 143"/>
                <a:gd name="T77" fmla="*/ 151959 h 173"/>
                <a:gd name="T78" fmla="*/ 85525 w 143"/>
                <a:gd name="T79" fmla="*/ 167788 h 173"/>
                <a:gd name="T80" fmla="*/ 100968 w 143"/>
                <a:gd name="T81" fmla="*/ 182562 h 173"/>
                <a:gd name="T82" fmla="*/ 85525 w 143"/>
                <a:gd name="T83" fmla="*/ 182562 h 173"/>
                <a:gd name="T84" fmla="*/ 85525 w 143"/>
                <a:gd name="T85" fmla="*/ 182562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3" h="173">
                  <a:moveTo>
                    <a:pt x="72" y="173"/>
                  </a:moveTo>
                  <a:lnTo>
                    <a:pt x="43" y="159"/>
                  </a:lnTo>
                  <a:lnTo>
                    <a:pt x="58" y="159"/>
                  </a:lnTo>
                  <a:lnTo>
                    <a:pt x="58" y="144"/>
                  </a:lnTo>
                  <a:lnTo>
                    <a:pt x="43" y="144"/>
                  </a:lnTo>
                  <a:lnTo>
                    <a:pt x="14" y="144"/>
                  </a:lnTo>
                  <a:lnTo>
                    <a:pt x="0" y="130"/>
                  </a:lnTo>
                  <a:lnTo>
                    <a:pt x="0" y="117"/>
                  </a:lnTo>
                  <a:lnTo>
                    <a:pt x="14" y="103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14" y="59"/>
                  </a:lnTo>
                  <a:lnTo>
                    <a:pt x="29" y="59"/>
                  </a:lnTo>
                  <a:lnTo>
                    <a:pt x="43" y="43"/>
                  </a:lnTo>
                  <a:lnTo>
                    <a:pt x="43" y="30"/>
                  </a:lnTo>
                  <a:lnTo>
                    <a:pt x="58" y="30"/>
                  </a:lnTo>
                  <a:lnTo>
                    <a:pt x="58" y="43"/>
                  </a:lnTo>
                  <a:lnTo>
                    <a:pt x="43" y="59"/>
                  </a:lnTo>
                  <a:lnTo>
                    <a:pt x="58" y="72"/>
                  </a:lnTo>
                  <a:lnTo>
                    <a:pt x="72" y="72"/>
                  </a:lnTo>
                  <a:lnTo>
                    <a:pt x="72" y="59"/>
                  </a:lnTo>
                  <a:lnTo>
                    <a:pt x="72" y="43"/>
                  </a:lnTo>
                  <a:lnTo>
                    <a:pt x="85" y="43"/>
                  </a:lnTo>
                  <a:lnTo>
                    <a:pt x="101" y="43"/>
                  </a:lnTo>
                  <a:lnTo>
                    <a:pt x="114" y="30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43" y="0"/>
                  </a:lnTo>
                  <a:lnTo>
                    <a:pt x="130" y="16"/>
                  </a:lnTo>
                  <a:lnTo>
                    <a:pt x="143" y="16"/>
                  </a:lnTo>
                  <a:lnTo>
                    <a:pt x="130" y="30"/>
                  </a:lnTo>
                  <a:lnTo>
                    <a:pt x="143" y="59"/>
                  </a:lnTo>
                  <a:lnTo>
                    <a:pt x="130" y="72"/>
                  </a:lnTo>
                  <a:lnTo>
                    <a:pt x="101" y="103"/>
                  </a:lnTo>
                  <a:lnTo>
                    <a:pt x="114" y="117"/>
                  </a:lnTo>
                  <a:lnTo>
                    <a:pt x="101" y="144"/>
                  </a:lnTo>
                  <a:lnTo>
                    <a:pt x="85" y="144"/>
                  </a:lnTo>
                  <a:lnTo>
                    <a:pt x="72" y="159"/>
                  </a:lnTo>
                  <a:lnTo>
                    <a:pt x="85" y="173"/>
                  </a:lnTo>
                  <a:lnTo>
                    <a:pt x="72" y="17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6" name="Freeform 1084">
              <a:extLst>
                <a:ext uri="{FF2B5EF4-FFF2-40B4-BE49-F238E27FC236}">
                  <a16:creationId xmlns:a16="http://schemas.microsoft.com/office/drawing/2014/main" id="{ABBE5396-D35E-F2E4-5FFD-7DC3D438A303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7" name="Freeform 1085">
              <a:extLst>
                <a:ext uri="{FF2B5EF4-FFF2-40B4-BE49-F238E27FC236}">
                  <a16:creationId xmlns:a16="http://schemas.microsoft.com/office/drawing/2014/main" id="{97A5EB33-E10B-A23D-4140-9D82C8A67180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8" name="Freeform 1086">
              <a:extLst>
                <a:ext uri="{FF2B5EF4-FFF2-40B4-BE49-F238E27FC236}">
                  <a16:creationId xmlns:a16="http://schemas.microsoft.com/office/drawing/2014/main" id="{8D016A1E-5251-431E-FC81-656F3193B5E7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w 27"/>
                <a:gd name="T21" fmla="*/ 31389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9" name="Freeform 1087">
              <a:extLst>
                <a:ext uri="{FF2B5EF4-FFF2-40B4-BE49-F238E27FC236}">
                  <a16:creationId xmlns:a16="http://schemas.microsoft.com/office/drawing/2014/main" id="{9CDD7D25-25C4-FA1E-259D-2290A3E238E5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0" name="Freeform 1088">
              <a:extLst>
                <a:ext uri="{FF2B5EF4-FFF2-40B4-BE49-F238E27FC236}">
                  <a16:creationId xmlns:a16="http://schemas.microsoft.com/office/drawing/2014/main" id="{6F6983D9-0C29-846D-356A-E5390B9A7B8F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5086628" y="3849707"/>
              <a:ext cx="1208524" cy="531574"/>
            </a:xfrm>
            <a:custGeom>
              <a:avLst/>
              <a:gdLst>
                <a:gd name="T0" fmla="*/ 1254582 w 1107"/>
                <a:gd name="T1" fmla="*/ 416586 h 538"/>
                <a:gd name="T2" fmla="*/ 1286448 w 1107"/>
                <a:gd name="T3" fmla="*/ 383473 h 538"/>
                <a:gd name="T4" fmla="*/ 1306512 w 1107"/>
                <a:gd name="T5" fmla="*/ 343950 h 538"/>
                <a:gd name="T6" fmla="*/ 1259303 w 1107"/>
                <a:gd name="T7" fmla="*/ 321519 h 538"/>
                <a:gd name="T8" fmla="*/ 1208553 w 1107"/>
                <a:gd name="T9" fmla="*/ 290542 h 538"/>
                <a:gd name="T10" fmla="*/ 1157803 w 1107"/>
                <a:gd name="T11" fmla="*/ 240338 h 538"/>
                <a:gd name="T12" fmla="*/ 1071647 w 1107"/>
                <a:gd name="T13" fmla="*/ 290542 h 538"/>
                <a:gd name="T14" fmla="*/ 1055124 w 1107"/>
                <a:gd name="T15" fmla="*/ 253156 h 538"/>
                <a:gd name="T16" fmla="*/ 986670 w 1107"/>
                <a:gd name="T17" fmla="*/ 259565 h 538"/>
                <a:gd name="T18" fmla="*/ 967787 w 1107"/>
                <a:gd name="T19" fmla="*/ 259565 h 538"/>
                <a:gd name="T20" fmla="*/ 920578 w 1107"/>
                <a:gd name="T21" fmla="*/ 259565 h 538"/>
                <a:gd name="T22" fmla="*/ 850944 w 1107"/>
                <a:gd name="T23" fmla="*/ 259565 h 538"/>
                <a:gd name="T24" fmla="*/ 801375 w 1107"/>
                <a:gd name="T25" fmla="*/ 213634 h 538"/>
                <a:gd name="T26" fmla="*/ 714038 w 1107"/>
                <a:gd name="T27" fmla="*/ 182657 h 538"/>
                <a:gd name="T28" fmla="*/ 645585 w 1107"/>
                <a:gd name="T29" fmla="*/ 136726 h 538"/>
                <a:gd name="T30" fmla="*/ 611358 w 1107"/>
                <a:gd name="T31" fmla="*/ 151680 h 538"/>
                <a:gd name="T32" fmla="*/ 579492 w 1107"/>
                <a:gd name="T33" fmla="*/ 182657 h 538"/>
                <a:gd name="T34" fmla="*/ 509858 w 1107"/>
                <a:gd name="T35" fmla="*/ 136726 h 538"/>
                <a:gd name="T36" fmla="*/ 526382 w 1107"/>
                <a:gd name="T37" fmla="*/ 91863 h 538"/>
                <a:gd name="T38" fmla="*/ 441405 w 1107"/>
                <a:gd name="T39" fmla="*/ 76908 h 538"/>
                <a:gd name="T40" fmla="*/ 407179 w 1107"/>
                <a:gd name="T41" fmla="*/ 45931 h 538"/>
                <a:gd name="T42" fmla="*/ 391836 w 1107"/>
                <a:gd name="T43" fmla="*/ 0 h 538"/>
                <a:gd name="T44" fmla="*/ 341086 w 1107"/>
                <a:gd name="T45" fmla="*/ 29909 h 538"/>
                <a:gd name="T46" fmla="*/ 306859 w 1107"/>
                <a:gd name="T47" fmla="*/ 0 h 538"/>
                <a:gd name="T48" fmla="*/ 238406 w 1107"/>
                <a:gd name="T49" fmla="*/ 45931 h 538"/>
                <a:gd name="T50" fmla="*/ 151069 w 1107"/>
                <a:gd name="T51" fmla="*/ 91863 h 538"/>
                <a:gd name="T52" fmla="*/ 66093 w 1107"/>
                <a:gd name="T53" fmla="*/ 105749 h 538"/>
                <a:gd name="T54" fmla="*/ 15343 w 1107"/>
                <a:gd name="T55" fmla="*/ 91863 h 538"/>
                <a:gd name="T56" fmla="*/ 15343 w 1107"/>
                <a:gd name="T57" fmla="*/ 136726 h 538"/>
                <a:gd name="T58" fmla="*/ 50750 w 1107"/>
                <a:gd name="T59" fmla="*/ 182657 h 538"/>
                <a:gd name="T60" fmla="*/ 66093 w 1107"/>
                <a:gd name="T61" fmla="*/ 244611 h 538"/>
                <a:gd name="T62" fmla="*/ 119203 w 1107"/>
                <a:gd name="T63" fmla="*/ 321519 h 538"/>
                <a:gd name="T64" fmla="*/ 165232 w 1107"/>
                <a:gd name="T65" fmla="*/ 354632 h 538"/>
                <a:gd name="T66" fmla="*/ 204179 w 1107"/>
                <a:gd name="T67" fmla="*/ 398427 h 538"/>
                <a:gd name="T68" fmla="*/ 270272 w 1107"/>
                <a:gd name="T69" fmla="*/ 412313 h 538"/>
                <a:gd name="T70" fmla="*/ 322202 w 1107"/>
                <a:gd name="T71" fmla="*/ 381336 h 538"/>
                <a:gd name="T72" fmla="*/ 372952 w 1107"/>
                <a:gd name="T73" fmla="*/ 367450 h 538"/>
                <a:gd name="T74" fmla="*/ 426062 w 1107"/>
                <a:gd name="T75" fmla="*/ 381336 h 538"/>
                <a:gd name="T76" fmla="*/ 485074 w 1107"/>
                <a:gd name="T77" fmla="*/ 398427 h 538"/>
                <a:gd name="T78" fmla="*/ 526382 w 1107"/>
                <a:gd name="T79" fmla="*/ 429404 h 538"/>
                <a:gd name="T80" fmla="*/ 572410 w 1107"/>
                <a:gd name="T81" fmla="*/ 445427 h 538"/>
                <a:gd name="T82" fmla="*/ 562969 w 1107"/>
                <a:gd name="T83" fmla="*/ 491358 h 538"/>
                <a:gd name="T84" fmla="*/ 629061 w 1107"/>
                <a:gd name="T85" fmla="*/ 537289 h 538"/>
                <a:gd name="T86" fmla="*/ 679811 w 1107"/>
                <a:gd name="T87" fmla="*/ 566130 h 538"/>
                <a:gd name="T88" fmla="*/ 748264 w 1107"/>
                <a:gd name="T89" fmla="*/ 566130 h 538"/>
                <a:gd name="T90" fmla="*/ 796654 w 1107"/>
                <a:gd name="T91" fmla="*/ 555448 h 538"/>
                <a:gd name="T92" fmla="*/ 826159 w 1107"/>
                <a:gd name="T93" fmla="*/ 524471 h 538"/>
                <a:gd name="T94" fmla="*/ 885171 w 1107"/>
                <a:gd name="T95" fmla="*/ 522335 h 538"/>
                <a:gd name="T96" fmla="*/ 952444 w 1107"/>
                <a:gd name="T97" fmla="*/ 491358 h 538"/>
                <a:gd name="T98" fmla="*/ 1020897 w 1107"/>
                <a:gd name="T99" fmla="*/ 443290 h 538"/>
                <a:gd name="T100" fmla="*/ 1055124 w 1107"/>
                <a:gd name="T101" fmla="*/ 412313 h 538"/>
                <a:gd name="T102" fmla="*/ 1123577 w 1107"/>
                <a:gd name="T103" fmla="*/ 412313 h 538"/>
                <a:gd name="T104" fmla="*/ 1142460 w 1107"/>
                <a:gd name="T105" fmla="*/ 429404 h 538"/>
                <a:gd name="T106" fmla="*/ 1228617 w 1107"/>
                <a:gd name="T107" fmla="*/ 427268 h 5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7" h="538">
                  <a:moveTo>
                    <a:pt x="1063" y="425"/>
                  </a:moveTo>
                  <a:lnTo>
                    <a:pt x="1067" y="400"/>
                  </a:lnTo>
                  <a:lnTo>
                    <a:pt x="1063" y="390"/>
                  </a:lnTo>
                  <a:lnTo>
                    <a:pt x="1067" y="373"/>
                  </a:lnTo>
                  <a:lnTo>
                    <a:pt x="1076" y="359"/>
                  </a:lnTo>
                  <a:lnTo>
                    <a:pt x="1090" y="359"/>
                  </a:lnTo>
                  <a:lnTo>
                    <a:pt x="1084" y="344"/>
                  </a:lnTo>
                  <a:lnTo>
                    <a:pt x="1094" y="332"/>
                  </a:lnTo>
                  <a:lnTo>
                    <a:pt x="1107" y="322"/>
                  </a:lnTo>
                  <a:lnTo>
                    <a:pt x="1103" y="301"/>
                  </a:lnTo>
                  <a:lnTo>
                    <a:pt x="1080" y="301"/>
                  </a:lnTo>
                  <a:lnTo>
                    <a:pt x="1067" y="301"/>
                  </a:lnTo>
                  <a:lnTo>
                    <a:pt x="1053" y="301"/>
                  </a:lnTo>
                  <a:lnTo>
                    <a:pt x="1039" y="288"/>
                  </a:lnTo>
                  <a:lnTo>
                    <a:pt x="1024" y="272"/>
                  </a:lnTo>
                  <a:lnTo>
                    <a:pt x="1008" y="258"/>
                  </a:lnTo>
                  <a:lnTo>
                    <a:pt x="995" y="258"/>
                  </a:lnTo>
                  <a:lnTo>
                    <a:pt x="981" y="225"/>
                  </a:lnTo>
                  <a:lnTo>
                    <a:pt x="962" y="245"/>
                  </a:lnTo>
                  <a:lnTo>
                    <a:pt x="952" y="258"/>
                  </a:lnTo>
                  <a:lnTo>
                    <a:pt x="908" y="272"/>
                  </a:lnTo>
                  <a:lnTo>
                    <a:pt x="911" y="258"/>
                  </a:lnTo>
                  <a:lnTo>
                    <a:pt x="908" y="225"/>
                  </a:lnTo>
                  <a:lnTo>
                    <a:pt x="894" y="237"/>
                  </a:lnTo>
                  <a:lnTo>
                    <a:pt x="880" y="243"/>
                  </a:lnTo>
                  <a:lnTo>
                    <a:pt x="865" y="229"/>
                  </a:lnTo>
                  <a:lnTo>
                    <a:pt x="836" y="243"/>
                  </a:lnTo>
                  <a:lnTo>
                    <a:pt x="836" y="258"/>
                  </a:lnTo>
                  <a:lnTo>
                    <a:pt x="820" y="272"/>
                  </a:lnTo>
                  <a:lnTo>
                    <a:pt x="820" y="243"/>
                  </a:lnTo>
                  <a:lnTo>
                    <a:pt x="807" y="229"/>
                  </a:lnTo>
                  <a:lnTo>
                    <a:pt x="791" y="243"/>
                  </a:lnTo>
                  <a:lnTo>
                    <a:pt x="780" y="243"/>
                  </a:lnTo>
                  <a:lnTo>
                    <a:pt x="764" y="258"/>
                  </a:lnTo>
                  <a:lnTo>
                    <a:pt x="750" y="243"/>
                  </a:lnTo>
                  <a:lnTo>
                    <a:pt x="721" y="243"/>
                  </a:lnTo>
                  <a:lnTo>
                    <a:pt x="708" y="229"/>
                  </a:lnTo>
                  <a:lnTo>
                    <a:pt x="692" y="216"/>
                  </a:lnTo>
                  <a:lnTo>
                    <a:pt x="679" y="200"/>
                  </a:lnTo>
                  <a:lnTo>
                    <a:pt x="650" y="200"/>
                  </a:lnTo>
                  <a:lnTo>
                    <a:pt x="621" y="187"/>
                  </a:lnTo>
                  <a:lnTo>
                    <a:pt x="605" y="171"/>
                  </a:lnTo>
                  <a:lnTo>
                    <a:pt x="576" y="128"/>
                  </a:lnTo>
                  <a:lnTo>
                    <a:pt x="562" y="142"/>
                  </a:lnTo>
                  <a:lnTo>
                    <a:pt x="547" y="128"/>
                  </a:lnTo>
                  <a:lnTo>
                    <a:pt x="518" y="128"/>
                  </a:lnTo>
                  <a:lnTo>
                    <a:pt x="504" y="128"/>
                  </a:lnTo>
                  <a:lnTo>
                    <a:pt x="518" y="142"/>
                  </a:lnTo>
                  <a:lnTo>
                    <a:pt x="504" y="142"/>
                  </a:lnTo>
                  <a:lnTo>
                    <a:pt x="491" y="158"/>
                  </a:lnTo>
                  <a:lnTo>
                    <a:pt x="491" y="171"/>
                  </a:lnTo>
                  <a:lnTo>
                    <a:pt x="475" y="142"/>
                  </a:lnTo>
                  <a:lnTo>
                    <a:pt x="461" y="128"/>
                  </a:lnTo>
                  <a:lnTo>
                    <a:pt x="432" y="128"/>
                  </a:lnTo>
                  <a:lnTo>
                    <a:pt x="446" y="115"/>
                  </a:lnTo>
                  <a:lnTo>
                    <a:pt x="461" y="99"/>
                  </a:lnTo>
                  <a:lnTo>
                    <a:pt x="446" y="86"/>
                  </a:lnTo>
                  <a:lnTo>
                    <a:pt x="419" y="86"/>
                  </a:lnTo>
                  <a:lnTo>
                    <a:pt x="390" y="72"/>
                  </a:lnTo>
                  <a:lnTo>
                    <a:pt x="374" y="72"/>
                  </a:lnTo>
                  <a:lnTo>
                    <a:pt x="361" y="57"/>
                  </a:lnTo>
                  <a:lnTo>
                    <a:pt x="345" y="57"/>
                  </a:lnTo>
                  <a:lnTo>
                    <a:pt x="345" y="43"/>
                  </a:lnTo>
                  <a:lnTo>
                    <a:pt x="345" y="28"/>
                  </a:lnTo>
                  <a:lnTo>
                    <a:pt x="345" y="0"/>
                  </a:lnTo>
                  <a:lnTo>
                    <a:pt x="332" y="0"/>
                  </a:lnTo>
                  <a:lnTo>
                    <a:pt x="302" y="0"/>
                  </a:lnTo>
                  <a:lnTo>
                    <a:pt x="302" y="14"/>
                  </a:lnTo>
                  <a:lnTo>
                    <a:pt x="289" y="28"/>
                  </a:lnTo>
                  <a:lnTo>
                    <a:pt x="273" y="28"/>
                  </a:lnTo>
                  <a:lnTo>
                    <a:pt x="273" y="14"/>
                  </a:lnTo>
                  <a:lnTo>
                    <a:pt x="260" y="0"/>
                  </a:lnTo>
                  <a:lnTo>
                    <a:pt x="229" y="14"/>
                  </a:lnTo>
                  <a:lnTo>
                    <a:pt x="215" y="28"/>
                  </a:lnTo>
                  <a:lnTo>
                    <a:pt x="202" y="43"/>
                  </a:lnTo>
                  <a:lnTo>
                    <a:pt x="157" y="72"/>
                  </a:lnTo>
                  <a:lnTo>
                    <a:pt x="143" y="72"/>
                  </a:lnTo>
                  <a:lnTo>
                    <a:pt x="128" y="86"/>
                  </a:lnTo>
                  <a:lnTo>
                    <a:pt x="116" y="86"/>
                  </a:lnTo>
                  <a:lnTo>
                    <a:pt x="85" y="99"/>
                  </a:lnTo>
                  <a:lnTo>
                    <a:pt x="56" y="99"/>
                  </a:lnTo>
                  <a:lnTo>
                    <a:pt x="43" y="86"/>
                  </a:lnTo>
                  <a:lnTo>
                    <a:pt x="13" y="99"/>
                  </a:lnTo>
                  <a:lnTo>
                    <a:pt x="13" y="86"/>
                  </a:lnTo>
                  <a:lnTo>
                    <a:pt x="0" y="72"/>
                  </a:lnTo>
                  <a:lnTo>
                    <a:pt x="0" y="99"/>
                  </a:lnTo>
                  <a:lnTo>
                    <a:pt x="13" y="128"/>
                  </a:lnTo>
                  <a:lnTo>
                    <a:pt x="29" y="128"/>
                  </a:lnTo>
                  <a:lnTo>
                    <a:pt x="29" y="158"/>
                  </a:lnTo>
                  <a:lnTo>
                    <a:pt x="43" y="171"/>
                  </a:lnTo>
                  <a:lnTo>
                    <a:pt x="56" y="187"/>
                  </a:lnTo>
                  <a:lnTo>
                    <a:pt x="56" y="216"/>
                  </a:lnTo>
                  <a:lnTo>
                    <a:pt x="56" y="229"/>
                  </a:lnTo>
                  <a:lnTo>
                    <a:pt x="72" y="243"/>
                  </a:lnTo>
                  <a:lnTo>
                    <a:pt x="85" y="272"/>
                  </a:lnTo>
                  <a:lnTo>
                    <a:pt x="101" y="301"/>
                  </a:lnTo>
                  <a:lnTo>
                    <a:pt x="116" y="317"/>
                  </a:lnTo>
                  <a:lnTo>
                    <a:pt x="128" y="317"/>
                  </a:lnTo>
                  <a:lnTo>
                    <a:pt x="140" y="332"/>
                  </a:lnTo>
                  <a:lnTo>
                    <a:pt x="151" y="344"/>
                  </a:lnTo>
                  <a:lnTo>
                    <a:pt x="163" y="359"/>
                  </a:lnTo>
                  <a:lnTo>
                    <a:pt x="173" y="373"/>
                  </a:lnTo>
                  <a:lnTo>
                    <a:pt x="186" y="373"/>
                  </a:lnTo>
                  <a:lnTo>
                    <a:pt x="202" y="386"/>
                  </a:lnTo>
                  <a:lnTo>
                    <a:pt x="229" y="386"/>
                  </a:lnTo>
                  <a:lnTo>
                    <a:pt x="260" y="386"/>
                  </a:lnTo>
                  <a:lnTo>
                    <a:pt x="273" y="373"/>
                  </a:lnTo>
                  <a:lnTo>
                    <a:pt x="273" y="357"/>
                  </a:lnTo>
                  <a:lnTo>
                    <a:pt x="279" y="352"/>
                  </a:lnTo>
                  <a:lnTo>
                    <a:pt x="289" y="344"/>
                  </a:lnTo>
                  <a:lnTo>
                    <a:pt x="316" y="344"/>
                  </a:lnTo>
                  <a:lnTo>
                    <a:pt x="332" y="344"/>
                  </a:lnTo>
                  <a:lnTo>
                    <a:pt x="345" y="344"/>
                  </a:lnTo>
                  <a:lnTo>
                    <a:pt x="361" y="357"/>
                  </a:lnTo>
                  <a:lnTo>
                    <a:pt x="374" y="357"/>
                  </a:lnTo>
                  <a:lnTo>
                    <a:pt x="403" y="357"/>
                  </a:lnTo>
                  <a:lnTo>
                    <a:pt x="411" y="373"/>
                  </a:lnTo>
                  <a:lnTo>
                    <a:pt x="421" y="381"/>
                  </a:lnTo>
                  <a:lnTo>
                    <a:pt x="425" y="390"/>
                  </a:lnTo>
                  <a:lnTo>
                    <a:pt x="446" y="402"/>
                  </a:lnTo>
                  <a:lnTo>
                    <a:pt x="460" y="406"/>
                  </a:lnTo>
                  <a:lnTo>
                    <a:pt x="477" y="406"/>
                  </a:lnTo>
                  <a:lnTo>
                    <a:pt x="485" y="417"/>
                  </a:lnTo>
                  <a:lnTo>
                    <a:pt x="481" y="429"/>
                  </a:lnTo>
                  <a:lnTo>
                    <a:pt x="498" y="450"/>
                  </a:lnTo>
                  <a:lnTo>
                    <a:pt x="477" y="460"/>
                  </a:lnTo>
                  <a:lnTo>
                    <a:pt x="494" y="487"/>
                  </a:lnTo>
                  <a:lnTo>
                    <a:pt x="518" y="489"/>
                  </a:lnTo>
                  <a:lnTo>
                    <a:pt x="533" y="503"/>
                  </a:lnTo>
                  <a:lnTo>
                    <a:pt x="547" y="512"/>
                  </a:lnTo>
                  <a:lnTo>
                    <a:pt x="560" y="524"/>
                  </a:lnTo>
                  <a:lnTo>
                    <a:pt x="576" y="530"/>
                  </a:lnTo>
                  <a:lnTo>
                    <a:pt x="605" y="538"/>
                  </a:lnTo>
                  <a:lnTo>
                    <a:pt x="621" y="532"/>
                  </a:lnTo>
                  <a:lnTo>
                    <a:pt x="634" y="530"/>
                  </a:lnTo>
                  <a:lnTo>
                    <a:pt x="638" y="528"/>
                  </a:lnTo>
                  <a:lnTo>
                    <a:pt x="663" y="520"/>
                  </a:lnTo>
                  <a:lnTo>
                    <a:pt x="675" y="520"/>
                  </a:lnTo>
                  <a:lnTo>
                    <a:pt x="688" y="516"/>
                  </a:lnTo>
                  <a:lnTo>
                    <a:pt x="692" y="503"/>
                  </a:lnTo>
                  <a:lnTo>
                    <a:pt x="700" y="491"/>
                  </a:lnTo>
                  <a:lnTo>
                    <a:pt x="708" y="489"/>
                  </a:lnTo>
                  <a:lnTo>
                    <a:pt x="735" y="489"/>
                  </a:lnTo>
                  <a:lnTo>
                    <a:pt x="750" y="489"/>
                  </a:lnTo>
                  <a:lnTo>
                    <a:pt x="764" y="489"/>
                  </a:lnTo>
                  <a:lnTo>
                    <a:pt x="791" y="474"/>
                  </a:lnTo>
                  <a:lnTo>
                    <a:pt x="807" y="460"/>
                  </a:lnTo>
                  <a:lnTo>
                    <a:pt x="836" y="445"/>
                  </a:lnTo>
                  <a:lnTo>
                    <a:pt x="851" y="429"/>
                  </a:lnTo>
                  <a:lnTo>
                    <a:pt x="865" y="415"/>
                  </a:lnTo>
                  <a:lnTo>
                    <a:pt x="865" y="402"/>
                  </a:lnTo>
                  <a:lnTo>
                    <a:pt x="880" y="386"/>
                  </a:lnTo>
                  <a:lnTo>
                    <a:pt x="894" y="386"/>
                  </a:lnTo>
                  <a:lnTo>
                    <a:pt x="908" y="386"/>
                  </a:lnTo>
                  <a:lnTo>
                    <a:pt x="939" y="386"/>
                  </a:lnTo>
                  <a:lnTo>
                    <a:pt x="952" y="386"/>
                  </a:lnTo>
                  <a:lnTo>
                    <a:pt x="958" y="390"/>
                  </a:lnTo>
                  <a:lnTo>
                    <a:pt x="968" y="390"/>
                  </a:lnTo>
                  <a:lnTo>
                    <a:pt x="968" y="402"/>
                  </a:lnTo>
                  <a:lnTo>
                    <a:pt x="995" y="402"/>
                  </a:lnTo>
                  <a:lnTo>
                    <a:pt x="1008" y="415"/>
                  </a:lnTo>
                  <a:lnTo>
                    <a:pt x="1041" y="400"/>
                  </a:lnTo>
                  <a:lnTo>
                    <a:pt x="1063" y="42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1" name="Freeform 1089">
              <a:extLst>
                <a:ext uri="{FF2B5EF4-FFF2-40B4-BE49-F238E27FC236}">
                  <a16:creationId xmlns:a16="http://schemas.microsoft.com/office/drawing/2014/main" id="{F750A190-E612-A260-0F17-0D636AF598F3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5521286" y="4231501"/>
              <a:ext cx="794424" cy="449342"/>
            </a:xfrm>
            <a:custGeom>
              <a:avLst/>
              <a:gdLst>
                <a:gd name="T0" fmla="*/ 135296 w 730"/>
                <a:gd name="T1" fmla="*/ 107125 h 458"/>
                <a:gd name="T2" fmla="*/ 171767 w 730"/>
                <a:gd name="T3" fmla="*/ 121974 h 458"/>
                <a:gd name="T4" fmla="*/ 203533 w 730"/>
                <a:gd name="T5" fmla="*/ 150611 h 458"/>
                <a:gd name="T6" fmla="*/ 256475 w 730"/>
                <a:gd name="T7" fmla="*/ 150611 h 458"/>
                <a:gd name="T8" fmla="*/ 278828 w 730"/>
                <a:gd name="T9" fmla="*/ 150611 h 458"/>
                <a:gd name="T10" fmla="*/ 338829 w 730"/>
                <a:gd name="T11" fmla="*/ 137884 h 458"/>
                <a:gd name="T12" fmla="*/ 338829 w 730"/>
                <a:gd name="T13" fmla="*/ 119853 h 458"/>
                <a:gd name="T14" fmla="*/ 365888 w 730"/>
                <a:gd name="T15" fmla="*/ 102882 h 458"/>
                <a:gd name="T16" fmla="*/ 407065 w 730"/>
                <a:gd name="T17" fmla="*/ 107125 h 458"/>
                <a:gd name="T18" fmla="*/ 458831 w 730"/>
                <a:gd name="T19" fmla="*/ 91215 h 458"/>
                <a:gd name="T20" fmla="*/ 509420 w 730"/>
                <a:gd name="T21" fmla="*/ 62578 h 458"/>
                <a:gd name="T22" fmla="*/ 543538 w 730"/>
                <a:gd name="T23" fmla="*/ 30759 h 458"/>
                <a:gd name="T24" fmla="*/ 562362 w 730"/>
                <a:gd name="T25" fmla="*/ 0 h 458"/>
                <a:gd name="T26" fmla="*/ 596480 w 730"/>
                <a:gd name="T27" fmla="*/ 0 h 458"/>
                <a:gd name="T28" fmla="*/ 645892 w 730"/>
                <a:gd name="T29" fmla="*/ 0 h 458"/>
                <a:gd name="T30" fmla="*/ 677658 w 730"/>
                <a:gd name="T31" fmla="*/ 0 h 458"/>
                <a:gd name="T32" fmla="*/ 696482 w 730"/>
                <a:gd name="T33" fmla="*/ 14849 h 458"/>
                <a:gd name="T34" fmla="*/ 747071 w 730"/>
                <a:gd name="T35" fmla="*/ 14849 h 458"/>
                <a:gd name="T36" fmla="*/ 788248 w 730"/>
                <a:gd name="T37" fmla="*/ 45608 h 458"/>
                <a:gd name="T38" fmla="*/ 820013 w 730"/>
                <a:gd name="T39" fmla="*/ 45608 h 458"/>
                <a:gd name="T40" fmla="*/ 858837 w 730"/>
                <a:gd name="T41" fmla="*/ 72124 h 458"/>
                <a:gd name="T42" fmla="*/ 854131 w 730"/>
                <a:gd name="T43" fmla="*/ 115610 h 458"/>
                <a:gd name="T44" fmla="*/ 803542 w 730"/>
                <a:gd name="T45" fmla="*/ 150611 h 458"/>
                <a:gd name="T46" fmla="*/ 769424 w 730"/>
                <a:gd name="T47" fmla="*/ 165460 h 458"/>
                <a:gd name="T48" fmla="*/ 751776 w 730"/>
                <a:gd name="T49" fmla="*/ 216371 h 458"/>
                <a:gd name="T50" fmla="*/ 735306 w 730"/>
                <a:gd name="T51" fmla="*/ 247130 h 458"/>
                <a:gd name="T52" fmla="*/ 705893 w 730"/>
                <a:gd name="T53" fmla="*/ 304405 h 458"/>
                <a:gd name="T54" fmla="*/ 671775 w 730"/>
                <a:gd name="T55" fmla="*/ 325618 h 458"/>
                <a:gd name="T56" fmla="*/ 643540 w 730"/>
                <a:gd name="T57" fmla="*/ 360619 h 458"/>
                <a:gd name="T58" fmla="*/ 618833 w 730"/>
                <a:gd name="T59" fmla="*/ 385014 h 458"/>
                <a:gd name="T60" fmla="*/ 601186 w 730"/>
                <a:gd name="T61" fmla="*/ 411530 h 458"/>
                <a:gd name="T62" fmla="*/ 525891 w 730"/>
                <a:gd name="T63" fmla="*/ 395620 h 458"/>
                <a:gd name="T64" fmla="*/ 509420 w 730"/>
                <a:gd name="T65" fmla="*/ 409409 h 458"/>
                <a:gd name="T66" fmla="*/ 458831 w 730"/>
                <a:gd name="T67" fmla="*/ 426379 h 458"/>
                <a:gd name="T68" fmla="*/ 407065 w 730"/>
                <a:gd name="T69" fmla="*/ 426379 h 458"/>
                <a:gd name="T70" fmla="*/ 356476 w 730"/>
                <a:gd name="T71" fmla="*/ 440167 h 458"/>
                <a:gd name="T72" fmla="*/ 324711 w 730"/>
                <a:gd name="T73" fmla="*/ 457138 h 458"/>
                <a:gd name="T74" fmla="*/ 290593 w 730"/>
                <a:gd name="T75" fmla="*/ 485775 h 458"/>
                <a:gd name="T76" fmla="*/ 237651 w 730"/>
                <a:gd name="T77" fmla="*/ 471987 h 458"/>
                <a:gd name="T78" fmla="*/ 203533 w 730"/>
                <a:gd name="T79" fmla="*/ 471987 h 458"/>
                <a:gd name="T80" fmla="*/ 171767 w 730"/>
                <a:gd name="T81" fmla="*/ 457138 h 458"/>
                <a:gd name="T82" fmla="*/ 152944 w 730"/>
                <a:gd name="T83" fmla="*/ 440167 h 458"/>
                <a:gd name="T84" fmla="*/ 118825 w 730"/>
                <a:gd name="T85" fmla="*/ 426379 h 458"/>
                <a:gd name="T86" fmla="*/ 84707 w 730"/>
                <a:gd name="T87" fmla="*/ 395620 h 458"/>
                <a:gd name="T88" fmla="*/ 69413 w 730"/>
                <a:gd name="T89" fmla="*/ 364862 h 458"/>
                <a:gd name="T90" fmla="*/ 50589 w 730"/>
                <a:gd name="T91" fmla="*/ 336224 h 458"/>
                <a:gd name="T92" fmla="*/ 35295 w 730"/>
                <a:gd name="T93" fmla="*/ 304405 h 458"/>
                <a:gd name="T94" fmla="*/ 0 w 730"/>
                <a:gd name="T95" fmla="*/ 319254 h 458"/>
                <a:gd name="T96" fmla="*/ 16471 w 730"/>
                <a:gd name="T97" fmla="*/ 273646 h 458"/>
                <a:gd name="T98" fmla="*/ 50589 w 730"/>
                <a:gd name="T99" fmla="*/ 242888 h 458"/>
                <a:gd name="T100" fmla="*/ 69413 w 730"/>
                <a:gd name="T101" fmla="*/ 212129 h 458"/>
                <a:gd name="T102" fmla="*/ 69413 w 730"/>
                <a:gd name="T103" fmla="*/ 183491 h 458"/>
                <a:gd name="T104" fmla="*/ 50589 w 730"/>
                <a:gd name="T105" fmla="*/ 150611 h 458"/>
                <a:gd name="T106" fmla="*/ 89413 w 730"/>
                <a:gd name="T107" fmla="*/ 142126 h 458"/>
                <a:gd name="T108" fmla="*/ 103531 w 730"/>
                <a:gd name="T109" fmla="*/ 161218 h 458"/>
                <a:gd name="T110" fmla="*/ 118825 w 730"/>
                <a:gd name="T111" fmla="*/ 135762 h 458"/>
                <a:gd name="T112" fmla="*/ 98825 w 730"/>
                <a:gd name="T113" fmla="*/ 82730 h 4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30" h="458">
                  <a:moveTo>
                    <a:pt x="84" y="78"/>
                  </a:moveTo>
                  <a:lnTo>
                    <a:pt x="115" y="101"/>
                  </a:lnTo>
                  <a:lnTo>
                    <a:pt x="130" y="115"/>
                  </a:lnTo>
                  <a:lnTo>
                    <a:pt x="146" y="115"/>
                  </a:lnTo>
                  <a:lnTo>
                    <a:pt x="160" y="128"/>
                  </a:lnTo>
                  <a:lnTo>
                    <a:pt x="173" y="142"/>
                  </a:lnTo>
                  <a:lnTo>
                    <a:pt x="202" y="142"/>
                  </a:lnTo>
                  <a:lnTo>
                    <a:pt x="218" y="142"/>
                  </a:lnTo>
                  <a:lnTo>
                    <a:pt x="231" y="142"/>
                  </a:lnTo>
                  <a:lnTo>
                    <a:pt x="237" y="142"/>
                  </a:lnTo>
                  <a:lnTo>
                    <a:pt x="274" y="130"/>
                  </a:lnTo>
                  <a:lnTo>
                    <a:pt x="288" y="130"/>
                  </a:lnTo>
                  <a:lnTo>
                    <a:pt x="278" y="119"/>
                  </a:lnTo>
                  <a:lnTo>
                    <a:pt x="288" y="113"/>
                  </a:lnTo>
                  <a:lnTo>
                    <a:pt x="288" y="101"/>
                  </a:lnTo>
                  <a:lnTo>
                    <a:pt x="311" y="97"/>
                  </a:lnTo>
                  <a:lnTo>
                    <a:pt x="332" y="101"/>
                  </a:lnTo>
                  <a:lnTo>
                    <a:pt x="346" y="101"/>
                  </a:lnTo>
                  <a:lnTo>
                    <a:pt x="361" y="101"/>
                  </a:lnTo>
                  <a:lnTo>
                    <a:pt x="390" y="86"/>
                  </a:lnTo>
                  <a:lnTo>
                    <a:pt x="404" y="72"/>
                  </a:lnTo>
                  <a:lnTo>
                    <a:pt x="433" y="59"/>
                  </a:lnTo>
                  <a:lnTo>
                    <a:pt x="447" y="43"/>
                  </a:lnTo>
                  <a:lnTo>
                    <a:pt x="462" y="29"/>
                  </a:lnTo>
                  <a:lnTo>
                    <a:pt x="462" y="14"/>
                  </a:lnTo>
                  <a:lnTo>
                    <a:pt x="478" y="0"/>
                  </a:lnTo>
                  <a:lnTo>
                    <a:pt x="491" y="0"/>
                  </a:lnTo>
                  <a:lnTo>
                    <a:pt x="507" y="0"/>
                  </a:lnTo>
                  <a:lnTo>
                    <a:pt x="536" y="0"/>
                  </a:lnTo>
                  <a:lnTo>
                    <a:pt x="549" y="0"/>
                  </a:lnTo>
                  <a:lnTo>
                    <a:pt x="565" y="0"/>
                  </a:lnTo>
                  <a:lnTo>
                    <a:pt x="576" y="0"/>
                  </a:lnTo>
                  <a:lnTo>
                    <a:pt x="576" y="14"/>
                  </a:lnTo>
                  <a:lnTo>
                    <a:pt x="592" y="14"/>
                  </a:lnTo>
                  <a:lnTo>
                    <a:pt x="606" y="29"/>
                  </a:lnTo>
                  <a:lnTo>
                    <a:pt x="635" y="14"/>
                  </a:lnTo>
                  <a:lnTo>
                    <a:pt x="664" y="29"/>
                  </a:lnTo>
                  <a:lnTo>
                    <a:pt x="670" y="43"/>
                  </a:lnTo>
                  <a:lnTo>
                    <a:pt x="681" y="39"/>
                  </a:lnTo>
                  <a:lnTo>
                    <a:pt x="697" y="43"/>
                  </a:lnTo>
                  <a:lnTo>
                    <a:pt x="706" y="59"/>
                  </a:lnTo>
                  <a:lnTo>
                    <a:pt x="730" y="68"/>
                  </a:lnTo>
                  <a:lnTo>
                    <a:pt x="730" y="84"/>
                  </a:lnTo>
                  <a:lnTo>
                    <a:pt x="726" y="109"/>
                  </a:lnTo>
                  <a:lnTo>
                    <a:pt x="704" y="130"/>
                  </a:lnTo>
                  <a:lnTo>
                    <a:pt x="683" y="142"/>
                  </a:lnTo>
                  <a:lnTo>
                    <a:pt x="670" y="152"/>
                  </a:lnTo>
                  <a:lnTo>
                    <a:pt x="654" y="156"/>
                  </a:lnTo>
                  <a:lnTo>
                    <a:pt x="642" y="177"/>
                  </a:lnTo>
                  <a:lnTo>
                    <a:pt x="639" y="204"/>
                  </a:lnTo>
                  <a:lnTo>
                    <a:pt x="629" y="216"/>
                  </a:lnTo>
                  <a:lnTo>
                    <a:pt x="625" y="233"/>
                  </a:lnTo>
                  <a:lnTo>
                    <a:pt x="617" y="270"/>
                  </a:lnTo>
                  <a:lnTo>
                    <a:pt x="600" y="287"/>
                  </a:lnTo>
                  <a:lnTo>
                    <a:pt x="592" y="303"/>
                  </a:lnTo>
                  <a:lnTo>
                    <a:pt x="571" y="307"/>
                  </a:lnTo>
                  <a:lnTo>
                    <a:pt x="571" y="324"/>
                  </a:lnTo>
                  <a:lnTo>
                    <a:pt x="547" y="340"/>
                  </a:lnTo>
                  <a:lnTo>
                    <a:pt x="544" y="348"/>
                  </a:lnTo>
                  <a:lnTo>
                    <a:pt x="526" y="363"/>
                  </a:lnTo>
                  <a:lnTo>
                    <a:pt x="518" y="377"/>
                  </a:lnTo>
                  <a:lnTo>
                    <a:pt x="511" y="388"/>
                  </a:lnTo>
                  <a:lnTo>
                    <a:pt x="462" y="386"/>
                  </a:lnTo>
                  <a:lnTo>
                    <a:pt x="447" y="373"/>
                  </a:lnTo>
                  <a:lnTo>
                    <a:pt x="433" y="373"/>
                  </a:lnTo>
                  <a:lnTo>
                    <a:pt x="433" y="386"/>
                  </a:lnTo>
                  <a:lnTo>
                    <a:pt x="404" y="402"/>
                  </a:lnTo>
                  <a:lnTo>
                    <a:pt x="390" y="402"/>
                  </a:lnTo>
                  <a:lnTo>
                    <a:pt x="377" y="386"/>
                  </a:lnTo>
                  <a:lnTo>
                    <a:pt x="346" y="402"/>
                  </a:lnTo>
                  <a:lnTo>
                    <a:pt x="332" y="415"/>
                  </a:lnTo>
                  <a:lnTo>
                    <a:pt x="303" y="415"/>
                  </a:lnTo>
                  <a:lnTo>
                    <a:pt x="288" y="415"/>
                  </a:lnTo>
                  <a:lnTo>
                    <a:pt x="276" y="431"/>
                  </a:lnTo>
                  <a:lnTo>
                    <a:pt x="260" y="445"/>
                  </a:lnTo>
                  <a:lnTo>
                    <a:pt x="247" y="458"/>
                  </a:lnTo>
                  <a:lnTo>
                    <a:pt x="231" y="458"/>
                  </a:lnTo>
                  <a:lnTo>
                    <a:pt x="202" y="445"/>
                  </a:lnTo>
                  <a:lnTo>
                    <a:pt x="189" y="445"/>
                  </a:lnTo>
                  <a:lnTo>
                    <a:pt x="173" y="445"/>
                  </a:lnTo>
                  <a:lnTo>
                    <a:pt x="160" y="445"/>
                  </a:lnTo>
                  <a:lnTo>
                    <a:pt x="146" y="431"/>
                  </a:lnTo>
                  <a:lnTo>
                    <a:pt x="130" y="431"/>
                  </a:lnTo>
                  <a:lnTo>
                    <a:pt x="130" y="415"/>
                  </a:lnTo>
                  <a:lnTo>
                    <a:pt x="115" y="415"/>
                  </a:lnTo>
                  <a:lnTo>
                    <a:pt x="101" y="402"/>
                  </a:lnTo>
                  <a:lnTo>
                    <a:pt x="88" y="386"/>
                  </a:lnTo>
                  <a:lnTo>
                    <a:pt x="72" y="373"/>
                  </a:lnTo>
                  <a:lnTo>
                    <a:pt x="59" y="359"/>
                  </a:lnTo>
                  <a:lnTo>
                    <a:pt x="59" y="344"/>
                  </a:lnTo>
                  <a:lnTo>
                    <a:pt x="59" y="330"/>
                  </a:lnTo>
                  <a:lnTo>
                    <a:pt x="43" y="317"/>
                  </a:lnTo>
                  <a:lnTo>
                    <a:pt x="30" y="301"/>
                  </a:lnTo>
                  <a:lnTo>
                    <a:pt x="30" y="287"/>
                  </a:lnTo>
                  <a:lnTo>
                    <a:pt x="0" y="287"/>
                  </a:lnTo>
                  <a:lnTo>
                    <a:pt x="0" y="301"/>
                  </a:lnTo>
                  <a:lnTo>
                    <a:pt x="0" y="287"/>
                  </a:lnTo>
                  <a:lnTo>
                    <a:pt x="14" y="258"/>
                  </a:lnTo>
                  <a:lnTo>
                    <a:pt x="30" y="258"/>
                  </a:lnTo>
                  <a:lnTo>
                    <a:pt x="43" y="229"/>
                  </a:lnTo>
                  <a:lnTo>
                    <a:pt x="43" y="200"/>
                  </a:lnTo>
                  <a:lnTo>
                    <a:pt x="59" y="200"/>
                  </a:lnTo>
                  <a:lnTo>
                    <a:pt x="59" y="187"/>
                  </a:lnTo>
                  <a:lnTo>
                    <a:pt x="59" y="173"/>
                  </a:lnTo>
                  <a:lnTo>
                    <a:pt x="43" y="157"/>
                  </a:lnTo>
                  <a:lnTo>
                    <a:pt x="43" y="142"/>
                  </a:lnTo>
                  <a:lnTo>
                    <a:pt x="59" y="142"/>
                  </a:lnTo>
                  <a:lnTo>
                    <a:pt x="76" y="134"/>
                  </a:lnTo>
                  <a:lnTo>
                    <a:pt x="72" y="146"/>
                  </a:lnTo>
                  <a:lnTo>
                    <a:pt x="88" y="152"/>
                  </a:lnTo>
                  <a:lnTo>
                    <a:pt x="88" y="142"/>
                  </a:lnTo>
                  <a:lnTo>
                    <a:pt x="101" y="128"/>
                  </a:lnTo>
                  <a:lnTo>
                    <a:pt x="92" y="101"/>
                  </a:lnTo>
                  <a:lnTo>
                    <a:pt x="84" y="7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2" name="Freeform 1091">
              <a:extLst>
                <a:ext uri="{FF2B5EF4-FFF2-40B4-BE49-F238E27FC236}">
                  <a16:creationId xmlns:a16="http://schemas.microsoft.com/office/drawing/2014/main" id="{ECB0D97E-168E-E7B6-2192-DE7F3690F8E4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6402349" y="5679380"/>
              <a:ext cx="220266" cy="139502"/>
            </a:xfrm>
            <a:custGeom>
              <a:avLst/>
              <a:gdLst>
                <a:gd name="T0" fmla="*/ 0 w 202"/>
                <a:gd name="T1" fmla="*/ 12745 h 142"/>
                <a:gd name="T2" fmla="*/ 34186 w 202"/>
                <a:gd name="T3" fmla="*/ 0 h 142"/>
                <a:gd name="T4" fmla="*/ 53048 w 202"/>
                <a:gd name="T5" fmla="*/ 0 h 142"/>
                <a:gd name="T6" fmla="*/ 68373 w 202"/>
                <a:gd name="T7" fmla="*/ 12745 h 142"/>
                <a:gd name="T8" fmla="*/ 84876 w 202"/>
                <a:gd name="T9" fmla="*/ 28676 h 142"/>
                <a:gd name="T10" fmla="*/ 119062 w 202"/>
                <a:gd name="T11" fmla="*/ 28676 h 142"/>
                <a:gd name="T12" fmla="*/ 153249 w 202"/>
                <a:gd name="T13" fmla="*/ 43545 h 142"/>
                <a:gd name="T14" fmla="*/ 169752 w 202"/>
                <a:gd name="T15" fmla="*/ 60538 h 142"/>
                <a:gd name="T16" fmla="*/ 185077 w 202"/>
                <a:gd name="T17" fmla="*/ 60538 h 142"/>
                <a:gd name="T18" fmla="*/ 203939 w 202"/>
                <a:gd name="T19" fmla="*/ 74344 h 142"/>
                <a:gd name="T20" fmla="*/ 203939 w 202"/>
                <a:gd name="T21" fmla="*/ 89213 h 142"/>
                <a:gd name="T22" fmla="*/ 221621 w 202"/>
                <a:gd name="T23" fmla="*/ 103020 h 142"/>
                <a:gd name="T24" fmla="*/ 238125 w 202"/>
                <a:gd name="T25" fmla="*/ 120013 h 142"/>
                <a:gd name="T26" fmla="*/ 238125 w 202"/>
                <a:gd name="T27" fmla="*/ 150813 h 142"/>
                <a:gd name="T28" fmla="*/ 221621 w 202"/>
                <a:gd name="T29" fmla="*/ 150813 h 142"/>
                <a:gd name="T30" fmla="*/ 203939 w 202"/>
                <a:gd name="T31" fmla="*/ 120013 h 142"/>
                <a:gd name="T32" fmla="*/ 185077 w 202"/>
                <a:gd name="T33" fmla="*/ 103020 h 142"/>
                <a:gd name="T34" fmla="*/ 169752 w 202"/>
                <a:gd name="T35" fmla="*/ 89213 h 142"/>
                <a:gd name="T36" fmla="*/ 135566 w 202"/>
                <a:gd name="T37" fmla="*/ 74344 h 142"/>
                <a:gd name="T38" fmla="*/ 119062 w 202"/>
                <a:gd name="T39" fmla="*/ 60538 h 142"/>
                <a:gd name="T40" fmla="*/ 84876 w 202"/>
                <a:gd name="T41" fmla="*/ 43545 h 142"/>
                <a:gd name="T42" fmla="*/ 68373 w 202"/>
                <a:gd name="T43" fmla="*/ 28676 h 142"/>
                <a:gd name="T44" fmla="*/ 34186 w 202"/>
                <a:gd name="T45" fmla="*/ 28676 h 142"/>
                <a:gd name="T46" fmla="*/ 16504 w 202"/>
                <a:gd name="T47" fmla="*/ 28676 h 142"/>
                <a:gd name="T48" fmla="*/ 0 w 202"/>
                <a:gd name="T49" fmla="*/ 12745 h 142"/>
                <a:gd name="T50" fmla="*/ 0 w 202"/>
                <a:gd name="T51" fmla="*/ 12745 h 1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2">
                  <a:moveTo>
                    <a:pt x="0" y="12"/>
                  </a:moveTo>
                  <a:lnTo>
                    <a:pt x="29" y="0"/>
                  </a:lnTo>
                  <a:lnTo>
                    <a:pt x="45" y="0"/>
                  </a:lnTo>
                  <a:lnTo>
                    <a:pt x="58" y="12"/>
                  </a:lnTo>
                  <a:lnTo>
                    <a:pt x="72" y="27"/>
                  </a:lnTo>
                  <a:lnTo>
                    <a:pt x="101" y="27"/>
                  </a:lnTo>
                  <a:lnTo>
                    <a:pt x="130" y="41"/>
                  </a:lnTo>
                  <a:lnTo>
                    <a:pt x="144" y="57"/>
                  </a:lnTo>
                  <a:lnTo>
                    <a:pt x="157" y="57"/>
                  </a:lnTo>
                  <a:lnTo>
                    <a:pt x="173" y="70"/>
                  </a:lnTo>
                  <a:lnTo>
                    <a:pt x="173" y="84"/>
                  </a:lnTo>
                  <a:lnTo>
                    <a:pt x="188" y="97"/>
                  </a:lnTo>
                  <a:lnTo>
                    <a:pt x="202" y="113"/>
                  </a:lnTo>
                  <a:lnTo>
                    <a:pt x="202" y="142"/>
                  </a:lnTo>
                  <a:lnTo>
                    <a:pt x="188" y="142"/>
                  </a:lnTo>
                  <a:lnTo>
                    <a:pt x="173" y="113"/>
                  </a:lnTo>
                  <a:lnTo>
                    <a:pt x="157" y="97"/>
                  </a:lnTo>
                  <a:lnTo>
                    <a:pt x="144" y="84"/>
                  </a:lnTo>
                  <a:lnTo>
                    <a:pt x="115" y="70"/>
                  </a:lnTo>
                  <a:lnTo>
                    <a:pt x="101" y="57"/>
                  </a:lnTo>
                  <a:lnTo>
                    <a:pt x="72" y="41"/>
                  </a:lnTo>
                  <a:lnTo>
                    <a:pt x="58" y="27"/>
                  </a:lnTo>
                  <a:lnTo>
                    <a:pt x="29" y="27"/>
                  </a:lnTo>
                  <a:lnTo>
                    <a:pt x="14" y="27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3" name="Freeform 1093">
              <a:extLst>
                <a:ext uri="{FF2B5EF4-FFF2-40B4-BE49-F238E27FC236}">
                  <a16:creationId xmlns:a16="http://schemas.microsoft.com/office/drawing/2014/main" id="{929EB427-FB82-7155-FB7A-1A9D2941C57B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17529 w 72"/>
                <a:gd name="T35" fmla="*/ 9207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4" name="Freeform 1094">
              <a:extLst>
                <a:ext uri="{FF2B5EF4-FFF2-40B4-BE49-F238E27FC236}">
                  <a16:creationId xmlns:a16="http://schemas.microsoft.com/office/drawing/2014/main" id="{4E75FBE2-9605-5DC1-2C22-AEB7DC5F4A71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5" name="Freeform 1096">
              <a:extLst>
                <a:ext uri="{FF2B5EF4-FFF2-40B4-BE49-F238E27FC236}">
                  <a16:creationId xmlns:a16="http://schemas.microsoft.com/office/drawing/2014/main" id="{0DB15D93-20FB-4F91-82CD-05519983E09A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5199697" y="1162466"/>
              <a:ext cx="1086644" cy="2036723"/>
            </a:xfrm>
            <a:custGeom>
              <a:avLst/>
              <a:gdLst>
                <a:gd name="T0" fmla="*/ 1139330 w 995"/>
                <a:gd name="T1" fmla="*/ 400145 h 2069"/>
                <a:gd name="T2" fmla="*/ 1139330 w 995"/>
                <a:gd name="T3" fmla="*/ 290531 h 2069"/>
                <a:gd name="T4" fmla="*/ 1087382 w 995"/>
                <a:gd name="T5" fmla="*/ 228806 h 2069"/>
                <a:gd name="T6" fmla="*/ 1105091 w 995"/>
                <a:gd name="T7" fmla="*/ 153247 h 2069"/>
                <a:gd name="T8" fmla="*/ 1004736 w 995"/>
                <a:gd name="T9" fmla="*/ 76624 h 2069"/>
                <a:gd name="T10" fmla="*/ 919729 w 995"/>
                <a:gd name="T11" fmla="*/ 17027 h 2069"/>
                <a:gd name="T12" fmla="*/ 851251 w 995"/>
                <a:gd name="T13" fmla="*/ 61725 h 2069"/>
                <a:gd name="T14" fmla="*/ 763883 w 995"/>
                <a:gd name="T15" fmla="*/ 92587 h 2069"/>
                <a:gd name="T16" fmla="*/ 682418 w 995"/>
                <a:gd name="T17" fmla="*/ 138348 h 2069"/>
                <a:gd name="T18" fmla="*/ 578520 w 995"/>
                <a:gd name="T19" fmla="*/ 228806 h 2069"/>
                <a:gd name="T20" fmla="*/ 578520 w 995"/>
                <a:gd name="T21" fmla="*/ 322457 h 2069"/>
                <a:gd name="T22" fmla="*/ 492332 w 995"/>
                <a:gd name="T23" fmla="*/ 428879 h 2069"/>
                <a:gd name="T24" fmla="*/ 388435 w 995"/>
                <a:gd name="T25" fmla="*/ 534236 h 2069"/>
                <a:gd name="T26" fmla="*/ 373086 w 995"/>
                <a:gd name="T27" fmla="*/ 658750 h 2069"/>
                <a:gd name="T28" fmla="*/ 341209 w 995"/>
                <a:gd name="T29" fmla="*/ 749208 h 2069"/>
                <a:gd name="T30" fmla="*/ 271550 w 995"/>
                <a:gd name="T31" fmla="*/ 810933 h 2069"/>
                <a:gd name="T32" fmla="*/ 187724 w 995"/>
                <a:gd name="T33" fmla="*/ 841795 h 2069"/>
                <a:gd name="T34" fmla="*/ 153485 w 995"/>
                <a:gd name="T35" fmla="*/ 978015 h 2069"/>
                <a:gd name="T36" fmla="*/ 168833 w 995"/>
                <a:gd name="T37" fmla="*/ 1085500 h 2069"/>
                <a:gd name="T38" fmla="*/ 187724 w 995"/>
                <a:gd name="T39" fmla="*/ 1175959 h 2069"/>
                <a:gd name="T40" fmla="*/ 134594 w 995"/>
                <a:gd name="T41" fmla="*/ 1285573 h 2069"/>
                <a:gd name="T42" fmla="*/ 134594 w 995"/>
                <a:gd name="T43" fmla="*/ 1436692 h 2069"/>
                <a:gd name="T44" fmla="*/ 66117 w 995"/>
                <a:gd name="T45" fmla="*/ 1483517 h 2069"/>
                <a:gd name="T46" fmla="*/ 49587 w 995"/>
                <a:gd name="T47" fmla="*/ 1575040 h 2069"/>
                <a:gd name="T48" fmla="*/ 0 w 995"/>
                <a:gd name="T49" fmla="*/ 1560141 h 2069"/>
                <a:gd name="T50" fmla="*/ 0 w 995"/>
                <a:gd name="T51" fmla="*/ 1665498 h 2069"/>
                <a:gd name="T52" fmla="*/ 31878 w 995"/>
                <a:gd name="T53" fmla="*/ 1713388 h 2069"/>
                <a:gd name="T54" fmla="*/ 31878 w 995"/>
                <a:gd name="T55" fmla="*/ 1803846 h 2069"/>
                <a:gd name="T56" fmla="*/ 31878 w 995"/>
                <a:gd name="T57" fmla="*/ 1911332 h 2069"/>
                <a:gd name="T58" fmla="*/ 100356 w 995"/>
                <a:gd name="T59" fmla="*/ 2001790 h 2069"/>
                <a:gd name="T60" fmla="*/ 68478 w 995"/>
                <a:gd name="T61" fmla="*/ 2063515 h 2069"/>
                <a:gd name="T62" fmla="*/ 100356 w 995"/>
                <a:gd name="T63" fmla="*/ 2140138 h 2069"/>
                <a:gd name="T64" fmla="*/ 134594 w 995"/>
                <a:gd name="T65" fmla="*/ 2201863 h 2069"/>
                <a:gd name="T66" fmla="*/ 237311 w 995"/>
                <a:gd name="T67" fmla="*/ 2185900 h 2069"/>
                <a:gd name="T68" fmla="*/ 288079 w 995"/>
                <a:gd name="T69" fmla="*/ 2109276 h 2069"/>
                <a:gd name="T70" fmla="*/ 375448 w 995"/>
                <a:gd name="T71" fmla="*/ 2078414 h 2069"/>
                <a:gd name="T72" fmla="*/ 441564 w 995"/>
                <a:gd name="T73" fmla="*/ 2063515 h 2069"/>
                <a:gd name="T74" fmla="*/ 510042 w 995"/>
                <a:gd name="T75" fmla="*/ 1942194 h 2069"/>
                <a:gd name="T76" fmla="*/ 510042 w 995"/>
                <a:gd name="T77" fmla="*/ 1865571 h 2069"/>
                <a:gd name="T78" fmla="*/ 544281 w 995"/>
                <a:gd name="T79" fmla="*/ 1772984 h 2069"/>
                <a:gd name="T80" fmla="*/ 510042 w 995"/>
                <a:gd name="T81" fmla="*/ 1682526 h 2069"/>
                <a:gd name="T82" fmla="*/ 612759 w 995"/>
                <a:gd name="T83" fmla="*/ 1636764 h 2069"/>
                <a:gd name="T84" fmla="*/ 682418 w 995"/>
                <a:gd name="T85" fmla="*/ 1605902 h 2069"/>
                <a:gd name="T86" fmla="*/ 714295 w 995"/>
                <a:gd name="T87" fmla="*/ 1529278 h 2069"/>
                <a:gd name="T88" fmla="*/ 714295 w 995"/>
                <a:gd name="T89" fmla="*/ 1452655 h 2069"/>
                <a:gd name="T90" fmla="*/ 682418 w 995"/>
                <a:gd name="T91" fmla="*/ 1377096 h 2069"/>
                <a:gd name="T92" fmla="*/ 612759 w 995"/>
                <a:gd name="T93" fmla="*/ 1314307 h 2069"/>
                <a:gd name="T94" fmla="*/ 612759 w 995"/>
                <a:gd name="T95" fmla="*/ 1254711 h 2069"/>
                <a:gd name="T96" fmla="*/ 612759 w 995"/>
                <a:gd name="T97" fmla="*/ 1162124 h 2069"/>
                <a:gd name="T98" fmla="*/ 595049 w 995"/>
                <a:gd name="T99" fmla="*/ 1071666 h 2069"/>
                <a:gd name="T100" fmla="*/ 682418 w 995"/>
                <a:gd name="T101" fmla="*/ 1023776 h 2069"/>
                <a:gd name="T102" fmla="*/ 766244 w 995"/>
                <a:gd name="T103" fmla="*/ 947152 h 2069"/>
                <a:gd name="T104" fmla="*/ 851251 w 995"/>
                <a:gd name="T105" fmla="*/ 902455 h 2069"/>
                <a:gd name="T106" fmla="*/ 902019 w 995"/>
                <a:gd name="T107" fmla="*/ 825832 h 2069"/>
                <a:gd name="T108" fmla="*/ 953968 w 995"/>
                <a:gd name="T109" fmla="*/ 734309 h 2069"/>
                <a:gd name="T110" fmla="*/ 953968 w 995"/>
                <a:gd name="T111" fmla="*/ 627887 h 2069"/>
                <a:gd name="T112" fmla="*/ 1023626 w 995"/>
                <a:gd name="T113" fmla="*/ 565099 h 2069"/>
                <a:gd name="T114" fmla="*/ 1055504 w 995"/>
                <a:gd name="T115" fmla="*/ 505503 h 2069"/>
                <a:gd name="T116" fmla="*/ 1155860 w 995"/>
                <a:gd name="T117" fmla="*/ 505503 h 20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95" h="2069">
                  <a:moveTo>
                    <a:pt x="995" y="460"/>
                  </a:moveTo>
                  <a:lnTo>
                    <a:pt x="995" y="431"/>
                  </a:lnTo>
                  <a:lnTo>
                    <a:pt x="979" y="417"/>
                  </a:lnTo>
                  <a:lnTo>
                    <a:pt x="965" y="390"/>
                  </a:lnTo>
                  <a:lnTo>
                    <a:pt x="965" y="376"/>
                  </a:lnTo>
                  <a:lnTo>
                    <a:pt x="965" y="345"/>
                  </a:lnTo>
                  <a:lnTo>
                    <a:pt x="965" y="316"/>
                  </a:lnTo>
                  <a:lnTo>
                    <a:pt x="979" y="303"/>
                  </a:lnTo>
                  <a:lnTo>
                    <a:pt x="965" y="287"/>
                  </a:lnTo>
                  <a:lnTo>
                    <a:pt x="965" y="273"/>
                  </a:lnTo>
                  <a:lnTo>
                    <a:pt x="950" y="258"/>
                  </a:lnTo>
                  <a:lnTo>
                    <a:pt x="950" y="244"/>
                  </a:lnTo>
                  <a:lnTo>
                    <a:pt x="950" y="231"/>
                  </a:lnTo>
                  <a:lnTo>
                    <a:pt x="950" y="215"/>
                  </a:lnTo>
                  <a:lnTo>
                    <a:pt x="921" y="215"/>
                  </a:lnTo>
                  <a:lnTo>
                    <a:pt x="936" y="202"/>
                  </a:lnTo>
                  <a:lnTo>
                    <a:pt x="936" y="188"/>
                  </a:lnTo>
                  <a:lnTo>
                    <a:pt x="936" y="173"/>
                  </a:lnTo>
                  <a:lnTo>
                    <a:pt x="936" y="159"/>
                  </a:lnTo>
                  <a:lnTo>
                    <a:pt x="936" y="144"/>
                  </a:lnTo>
                  <a:lnTo>
                    <a:pt x="921" y="130"/>
                  </a:lnTo>
                  <a:lnTo>
                    <a:pt x="921" y="101"/>
                  </a:lnTo>
                  <a:lnTo>
                    <a:pt x="907" y="101"/>
                  </a:lnTo>
                  <a:lnTo>
                    <a:pt x="878" y="87"/>
                  </a:lnTo>
                  <a:lnTo>
                    <a:pt x="851" y="72"/>
                  </a:lnTo>
                  <a:lnTo>
                    <a:pt x="836" y="72"/>
                  </a:lnTo>
                  <a:lnTo>
                    <a:pt x="822" y="58"/>
                  </a:lnTo>
                  <a:lnTo>
                    <a:pt x="806" y="58"/>
                  </a:lnTo>
                  <a:lnTo>
                    <a:pt x="806" y="29"/>
                  </a:lnTo>
                  <a:lnTo>
                    <a:pt x="779" y="16"/>
                  </a:lnTo>
                  <a:lnTo>
                    <a:pt x="750" y="0"/>
                  </a:lnTo>
                  <a:lnTo>
                    <a:pt x="721" y="0"/>
                  </a:lnTo>
                  <a:lnTo>
                    <a:pt x="721" y="16"/>
                  </a:lnTo>
                  <a:lnTo>
                    <a:pt x="721" y="43"/>
                  </a:lnTo>
                  <a:lnTo>
                    <a:pt x="721" y="58"/>
                  </a:lnTo>
                  <a:lnTo>
                    <a:pt x="692" y="43"/>
                  </a:lnTo>
                  <a:lnTo>
                    <a:pt x="676" y="87"/>
                  </a:lnTo>
                  <a:lnTo>
                    <a:pt x="676" y="101"/>
                  </a:lnTo>
                  <a:lnTo>
                    <a:pt x="661" y="101"/>
                  </a:lnTo>
                  <a:lnTo>
                    <a:pt x="647" y="87"/>
                  </a:lnTo>
                  <a:lnTo>
                    <a:pt x="618" y="101"/>
                  </a:lnTo>
                  <a:lnTo>
                    <a:pt x="618" y="130"/>
                  </a:lnTo>
                  <a:lnTo>
                    <a:pt x="618" y="144"/>
                  </a:lnTo>
                  <a:lnTo>
                    <a:pt x="605" y="144"/>
                  </a:lnTo>
                  <a:lnTo>
                    <a:pt x="578" y="130"/>
                  </a:lnTo>
                  <a:lnTo>
                    <a:pt x="562" y="130"/>
                  </a:lnTo>
                  <a:lnTo>
                    <a:pt x="547" y="159"/>
                  </a:lnTo>
                  <a:lnTo>
                    <a:pt x="547" y="173"/>
                  </a:lnTo>
                  <a:lnTo>
                    <a:pt x="504" y="202"/>
                  </a:lnTo>
                  <a:lnTo>
                    <a:pt x="490" y="215"/>
                  </a:lnTo>
                  <a:lnTo>
                    <a:pt x="475" y="231"/>
                  </a:lnTo>
                  <a:lnTo>
                    <a:pt x="490" y="244"/>
                  </a:lnTo>
                  <a:lnTo>
                    <a:pt x="504" y="273"/>
                  </a:lnTo>
                  <a:lnTo>
                    <a:pt x="490" y="287"/>
                  </a:lnTo>
                  <a:lnTo>
                    <a:pt x="490" y="303"/>
                  </a:lnTo>
                  <a:lnTo>
                    <a:pt x="461" y="332"/>
                  </a:lnTo>
                  <a:lnTo>
                    <a:pt x="432" y="345"/>
                  </a:lnTo>
                  <a:lnTo>
                    <a:pt x="432" y="376"/>
                  </a:lnTo>
                  <a:lnTo>
                    <a:pt x="432" y="390"/>
                  </a:lnTo>
                  <a:lnTo>
                    <a:pt x="417" y="403"/>
                  </a:lnTo>
                  <a:lnTo>
                    <a:pt x="389" y="417"/>
                  </a:lnTo>
                  <a:lnTo>
                    <a:pt x="358" y="431"/>
                  </a:lnTo>
                  <a:lnTo>
                    <a:pt x="358" y="460"/>
                  </a:lnTo>
                  <a:lnTo>
                    <a:pt x="345" y="489"/>
                  </a:lnTo>
                  <a:lnTo>
                    <a:pt x="329" y="502"/>
                  </a:lnTo>
                  <a:lnTo>
                    <a:pt x="329" y="531"/>
                  </a:lnTo>
                  <a:lnTo>
                    <a:pt x="329" y="547"/>
                  </a:lnTo>
                  <a:lnTo>
                    <a:pt x="329" y="560"/>
                  </a:lnTo>
                  <a:lnTo>
                    <a:pt x="316" y="605"/>
                  </a:lnTo>
                  <a:lnTo>
                    <a:pt x="316" y="619"/>
                  </a:lnTo>
                  <a:lnTo>
                    <a:pt x="289" y="632"/>
                  </a:lnTo>
                  <a:lnTo>
                    <a:pt x="273" y="648"/>
                  </a:lnTo>
                  <a:lnTo>
                    <a:pt x="289" y="675"/>
                  </a:lnTo>
                  <a:lnTo>
                    <a:pt x="289" y="690"/>
                  </a:lnTo>
                  <a:lnTo>
                    <a:pt x="289" y="704"/>
                  </a:lnTo>
                  <a:lnTo>
                    <a:pt x="302" y="733"/>
                  </a:lnTo>
                  <a:lnTo>
                    <a:pt x="289" y="749"/>
                  </a:lnTo>
                  <a:lnTo>
                    <a:pt x="260" y="749"/>
                  </a:lnTo>
                  <a:lnTo>
                    <a:pt x="244" y="749"/>
                  </a:lnTo>
                  <a:lnTo>
                    <a:pt x="230" y="762"/>
                  </a:lnTo>
                  <a:lnTo>
                    <a:pt x="215" y="776"/>
                  </a:lnTo>
                  <a:lnTo>
                    <a:pt x="201" y="776"/>
                  </a:lnTo>
                  <a:lnTo>
                    <a:pt x="201" y="762"/>
                  </a:lnTo>
                  <a:lnTo>
                    <a:pt x="172" y="776"/>
                  </a:lnTo>
                  <a:lnTo>
                    <a:pt x="159" y="791"/>
                  </a:lnTo>
                  <a:lnTo>
                    <a:pt x="143" y="818"/>
                  </a:lnTo>
                  <a:lnTo>
                    <a:pt x="143" y="848"/>
                  </a:lnTo>
                  <a:lnTo>
                    <a:pt x="143" y="877"/>
                  </a:lnTo>
                  <a:lnTo>
                    <a:pt x="143" y="906"/>
                  </a:lnTo>
                  <a:lnTo>
                    <a:pt x="130" y="919"/>
                  </a:lnTo>
                  <a:lnTo>
                    <a:pt x="130" y="948"/>
                  </a:lnTo>
                  <a:lnTo>
                    <a:pt x="130" y="962"/>
                  </a:lnTo>
                  <a:lnTo>
                    <a:pt x="143" y="977"/>
                  </a:lnTo>
                  <a:lnTo>
                    <a:pt x="143" y="1007"/>
                  </a:lnTo>
                  <a:lnTo>
                    <a:pt x="143" y="1020"/>
                  </a:lnTo>
                  <a:lnTo>
                    <a:pt x="130" y="1049"/>
                  </a:lnTo>
                  <a:lnTo>
                    <a:pt x="130" y="1063"/>
                  </a:lnTo>
                  <a:lnTo>
                    <a:pt x="130" y="1076"/>
                  </a:lnTo>
                  <a:lnTo>
                    <a:pt x="143" y="1092"/>
                  </a:lnTo>
                  <a:lnTo>
                    <a:pt x="159" y="1105"/>
                  </a:lnTo>
                  <a:lnTo>
                    <a:pt x="159" y="1121"/>
                  </a:lnTo>
                  <a:lnTo>
                    <a:pt x="159" y="1150"/>
                  </a:lnTo>
                  <a:lnTo>
                    <a:pt x="159" y="1164"/>
                  </a:lnTo>
                  <a:lnTo>
                    <a:pt x="114" y="1193"/>
                  </a:lnTo>
                  <a:lnTo>
                    <a:pt x="114" y="1208"/>
                  </a:lnTo>
                  <a:lnTo>
                    <a:pt x="130" y="1235"/>
                  </a:lnTo>
                  <a:lnTo>
                    <a:pt x="130" y="1251"/>
                  </a:lnTo>
                  <a:lnTo>
                    <a:pt x="130" y="1264"/>
                  </a:lnTo>
                  <a:lnTo>
                    <a:pt x="130" y="1309"/>
                  </a:lnTo>
                  <a:lnTo>
                    <a:pt x="114" y="1350"/>
                  </a:lnTo>
                  <a:lnTo>
                    <a:pt x="100" y="1350"/>
                  </a:lnTo>
                  <a:lnTo>
                    <a:pt x="85" y="1350"/>
                  </a:lnTo>
                  <a:lnTo>
                    <a:pt x="71" y="1365"/>
                  </a:lnTo>
                  <a:lnTo>
                    <a:pt x="71" y="1379"/>
                  </a:lnTo>
                  <a:lnTo>
                    <a:pt x="56" y="1394"/>
                  </a:lnTo>
                  <a:lnTo>
                    <a:pt x="56" y="1408"/>
                  </a:lnTo>
                  <a:lnTo>
                    <a:pt x="27" y="1437"/>
                  </a:lnTo>
                  <a:lnTo>
                    <a:pt x="42" y="1451"/>
                  </a:lnTo>
                  <a:lnTo>
                    <a:pt x="42" y="1466"/>
                  </a:lnTo>
                  <a:lnTo>
                    <a:pt x="42" y="1480"/>
                  </a:lnTo>
                  <a:lnTo>
                    <a:pt x="27" y="1495"/>
                  </a:lnTo>
                  <a:lnTo>
                    <a:pt x="13" y="1480"/>
                  </a:lnTo>
                  <a:lnTo>
                    <a:pt x="13" y="1466"/>
                  </a:lnTo>
                  <a:lnTo>
                    <a:pt x="0" y="1466"/>
                  </a:lnTo>
                  <a:lnTo>
                    <a:pt x="0" y="1495"/>
                  </a:lnTo>
                  <a:lnTo>
                    <a:pt x="0" y="1509"/>
                  </a:lnTo>
                  <a:lnTo>
                    <a:pt x="0" y="1538"/>
                  </a:lnTo>
                  <a:lnTo>
                    <a:pt x="0" y="1551"/>
                  </a:lnTo>
                  <a:lnTo>
                    <a:pt x="0" y="1565"/>
                  </a:lnTo>
                  <a:lnTo>
                    <a:pt x="0" y="1581"/>
                  </a:lnTo>
                  <a:lnTo>
                    <a:pt x="0" y="1594"/>
                  </a:lnTo>
                  <a:lnTo>
                    <a:pt x="15" y="1594"/>
                  </a:lnTo>
                  <a:lnTo>
                    <a:pt x="15" y="1623"/>
                  </a:lnTo>
                  <a:lnTo>
                    <a:pt x="27" y="1610"/>
                  </a:lnTo>
                  <a:lnTo>
                    <a:pt x="42" y="1623"/>
                  </a:lnTo>
                  <a:lnTo>
                    <a:pt x="27" y="1652"/>
                  </a:lnTo>
                  <a:lnTo>
                    <a:pt x="27" y="1666"/>
                  </a:lnTo>
                  <a:lnTo>
                    <a:pt x="27" y="1681"/>
                  </a:lnTo>
                  <a:lnTo>
                    <a:pt x="27" y="1695"/>
                  </a:lnTo>
                  <a:lnTo>
                    <a:pt x="27" y="1724"/>
                  </a:lnTo>
                  <a:lnTo>
                    <a:pt x="27" y="1740"/>
                  </a:lnTo>
                  <a:lnTo>
                    <a:pt x="42" y="1753"/>
                  </a:lnTo>
                  <a:lnTo>
                    <a:pt x="27" y="1769"/>
                  </a:lnTo>
                  <a:lnTo>
                    <a:pt x="27" y="1796"/>
                  </a:lnTo>
                  <a:lnTo>
                    <a:pt x="42" y="1809"/>
                  </a:lnTo>
                  <a:lnTo>
                    <a:pt x="58" y="1809"/>
                  </a:lnTo>
                  <a:lnTo>
                    <a:pt x="58" y="1854"/>
                  </a:lnTo>
                  <a:lnTo>
                    <a:pt x="85" y="1868"/>
                  </a:lnTo>
                  <a:lnTo>
                    <a:pt x="85" y="1881"/>
                  </a:lnTo>
                  <a:lnTo>
                    <a:pt x="85" y="1895"/>
                  </a:lnTo>
                  <a:lnTo>
                    <a:pt x="71" y="1895"/>
                  </a:lnTo>
                  <a:lnTo>
                    <a:pt x="71" y="1910"/>
                  </a:lnTo>
                  <a:lnTo>
                    <a:pt x="58" y="1926"/>
                  </a:lnTo>
                  <a:lnTo>
                    <a:pt x="58" y="1939"/>
                  </a:lnTo>
                  <a:lnTo>
                    <a:pt x="58" y="1953"/>
                  </a:lnTo>
                  <a:lnTo>
                    <a:pt x="71" y="1968"/>
                  </a:lnTo>
                  <a:lnTo>
                    <a:pt x="71" y="1982"/>
                  </a:lnTo>
                  <a:lnTo>
                    <a:pt x="85" y="1998"/>
                  </a:lnTo>
                  <a:lnTo>
                    <a:pt x="85" y="2011"/>
                  </a:lnTo>
                  <a:lnTo>
                    <a:pt x="85" y="2040"/>
                  </a:lnTo>
                  <a:lnTo>
                    <a:pt x="71" y="2054"/>
                  </a:lnTo>
                  <a:lnTo>
                    <a:pt x="85" y="2069"/>
                  </a:lnTo>
                  <a:lnTo>
                    <a:pt x="100" y="2054"/>
                  </a:lnTo>
                  <a:lnTo>
                    <a:pt x="114" y="2069"/>
                  </a:lnTo>
                  <a:lnTo>
                    <a:pt x="159" y="2054"/>
                  </a:lnTo>
                  <a:lnTo>
                    <a:pt x="172" y="2069"/>
                  </a:lnTo>
                  <a:lnTo>
                    <a:pt x="188" y="2069"/>
                  </a:lnTo>
                  <a:lnTo>
                    <a:pt x="201" y="2069"/>
                  </a:lnTo>
                  <a:lnTo>
                    <a:pt x="201" y="2054"/>
                  </a:lnTo>
                  <a:lnTo>
                    <a:pt x="201" y="2027"/>
                  </a:lnTo>
                  <a:lnTo>
                    <a:pt x="201" y="1998"/>
                  </a:lnTo>
                  <a:lnTo>
                    <a:pt x="215" y="1982"/>
                  </a:lnTo>
                  <a:lnTo>
                    <a:pt x="230" y="1982"/>
                  </a:lnTo>
                  <a:lnTo>
                    <a:pt x="244" y="1982"/>
                  </a:lnTo>
                  <a:lnTo>
                    <a:pt x="260" y="1968"/>
                  </a:lnTo>
                  <a:lnTo>
                    <a:pt x="244" y="1968"/>
                  </a:lnTo>
                  <a:lnTo>
                    <a:pt x="260" y="1953"/>
                  </a:lnTo>
                  <a:lnTo>
                    <a:pt x="289" y="1939"/>
                  </a:lnTo>
                  <a:lnTo>
                    <a:pt x="318" y="1953"/>
                  </a:lnTo>
                  <a:lnTo>
                    <a:pt x="318" y="1968"/>
                  </a:lnTo>
                  <a:lnTo>
                    <a:pt x="331" y="1968"/>
                  </a:lnTo>
                  <a:lnTo>
                    <a:pt x="360" y="1968"/>
                  </a:lnTo>
                  <a:lnTo>
                    <a:pt x="374" y="1968"/>
                  </a:lnTo>
                  <a:lnTo>
                    <a:pt x="374" y="1939"/>
                  </a:lnTo>
                  <a:lnTo>
                    <a:pt x="374" y="1926"/>
                  </a:lnTo>
                  <a:lnTo>
                    <a:pt x="403" y="1881"/>
                  </a:lnTo>
                  <a:lnTo>
                    <a:pt x="403" y="1854"/>
                  </a:lnTo>
                  <a:lnTo>
                    <a:pt x="417" y="1838"/>
                  </a:lnTo>
                  <a:lnTo>
                    <a:pt x="432" y="1825"/>
                  </a:lnTo>
                  <a:lnTo>
                    <a:pt x="432" y="1809"/>
                  </a:lnTo>
                  <a:lnTo>
                    <a:pt x="417" y="1809"/>
                  </a:lnTo>
                  <a:lnTo>
                    <a:pt x="432" y="1780"/>
                  </a:lnTo>
                  <a:lnTo>
                    <a:pt x="448" y="1769"/>
                  </a:lnTo>
                  <a:lnTo>
                    <a:pt x="432" y="1753"/>
                  </a:lnTo>
                  <a:lnTo>
                    <a:pt x="432" y="1740"/>
                  </a:lnTo>
                  <a:lnTo>
                    <a:pt x="432" y="1724"/>
                  </a:lnTo>
                  <a:lnTo>
                    <a:pt x="448" y="1710"/>
                  </a:lnTo>
                  <a:lnTo>
                    <a:pt x="448" y="1695"/>
                  </a:lnTo>
                  <a:lnTo>
                    <a:pt x="461" y="1666"/>
                  </a:lnTo>
                  <a:lnTo>
                    <a:pt x="461" y="1652"/>
                  </a:lnTo>
                  <a:lnTo>
                    <a:pt x="461" y="1637"/>
                  </a:lnTo>
                  <a:lnTo>
                    <a:pt x="448" y="1610"/>
                  </a:lnTo>
                  <a:lnTo>
                    <a:pt x="477" y="1594"/>
                  </a:lnTo>
                  <a:lnTo>
                    <a:pt x="432" y="1581"/>
                  </a:lnTo>
                  <a:lnTo>
                    <a:pt x="448" y="1565"/>
                  </a:lnTo>
                  <a:lnTo>
                    <a:pt x="477" y="1581"/>
                  </a:lnTo>
                  <a:lnTo>
                    <a:pt x="490" y="1581"/>
                  </a:lnTo>
                  <a:lnTo>
                    <a:pt x="519" y="1551"/>
                  </a:lnTo>
                  <a:lnTo>
                    <a:pt x="519" y="1538"/>
                  </a:lnTo>
                  <a:lnTo>
                    <a:pt x="519" y="1522"/>
                  </a:lnTo>
                  <a:lnTo>
                    <a:pt x="533" y="1522"/>
                  </a:lnTo>
                  <a:lnTo>
                    <a:pt x="548" y="1522"/>
                  </a:lnTo>
                  <a:lnTo>
                    <a:pt x="562" y="1538"/>
                  </a:lnTo>
                  <a:lnTo>
                    <a:pt x="578" y="1509"/>
                  </a:lnTo>
                  <a:lnTo>
                    <a:pt x="591" y="1495"/>
                  </a:lnTo>
                  <a:lnTo>
                    <a:pt x="620" y="1480"/>
                  </a:lnTo>
                  <a:lnTo>
                    <a:pt x="591" y="1466"/>
                  </a:lnTo>
                  <a:lnTo>
                    <a:pt x="591" y="1451"/>
                  </a:lnTo>
                  <a:lnTo>
                    <a:pt x="605" y="1437"/>
                  </a:lnTo>
                  <a:lnTo>
                    <a:pt x="620" y="1437"/>
                  </a:lnTo>
                  <a:lnTo>
                    <a:pt x="649" y="1394"/>
                  </a:lnTo>
                  <a:lnTo>
                    <a:pt x="634" y="1379"/>
                  </a:lnTo>
                  <a:lnTo>
                    <a:pt x="634" y="1350"/>
                  </a:lnTo>
                  <a:lnTo>
                    <a:pt x="605" y="1365"/>
                  </a:lnTo>
                  <a:lnTo>
                    <a:pt x="605" y="1350"/>
                  </a:lnTo>
                  <a:lnTo>
                    <a:pt x="605" y="1336"/>
                  </a:lnTo>
                  <a:lnTo>
                    <a:pt x="591" y="1321"/>
                  </a:lnTo>
                  <a:lnTo>
                    <a:pt x="578" y="1309"/>
                  </a:lnTo>
                  <a:lnTo>
                    <a:pt x="578" y="1294"/>
                  </a:lnTo>
                  <a:lnTo>
                    <a:pt x="578" y="1280"/>
                  </a:lnTo>
                  <a:lnTo>
                    <a:pt x="548" y="1294"/>
                  </a:lnTo>
                  <a:lnTo>
                    <a:pt x="533" y="1280"/>
                  </a:lnTo>
                  <a:lnTo>
                    <a:pt x="519" y="1264"/>
                  </a:lnTo>
                  <a:lnTo>
                    <a:pt x="519" y="1235"/>
                  </a:lnTo>
                  <a:lnTo>
                    <a:pt x="504" y="1222"/>
                  </a:lnTo>
                  <a:lnTo>
                    <a:pt x="504" y="1208"/>
                  </a:lnTo>
                  <a:lnTo>
                    <a:pt x="490" y="1193"/>
                  </a:lnTo>
                  <a:lnTo>
                    <a:pt x="504" y="1193"/>
                  </a:lnTo>
                  <a:lnTo>
                    <a:pt x="519" y="1179"/>
                  </a:lnTo>
                  <a:lnTo>
                    <a:pt x="519" y="1150"/>
                  </a:lnTo>
                  <a:lnTo>
                    <a:pt x="519" y="1135"/>
                  </a:lnTo>
                  <a:lnTo>
                    <a:pt x="519" y="1105"/>
                  </a:lnTo>
                  <a:lnTo>
                    <a:pt x="533" y="1105"/>
                  </a:lnTo>
                  <a:lnTo>
                    <a:pt x="519" y="1092"/>
                  </a:lnTo>
                  <a:lnTo>
                    <a:pt x="533" y="1076"/>
                  </a:lnTo>
                  <a:lnTo>
                    <a:pt x="533" y="1049"/>
                  </a:lnTo>
                  <a:lnTo>
                    <a:pt x="548" y="1036"/>
                  </a:lnTo>
                  <a:lnTo>
                    <a:pt x="548" y="1007"/>
                  </a:lnTo>
                  <a:lnTo>
                    <a:pt x="504" y="1007"/>
                  </a:lnTo>
                  <a:lnTo>
                    <a:pt x="504" y="977"/>
                  </a:lnTo>
                  <a:lnTo>
                    <a:pt x="519" y="962"/>
                  </a:lnTo>
                  <a:lnTo>
                    <a:pt x="548" y="977"/>
                  </a:lnTo>
                  <a:lnTo>
                    <a:pt x="562" y="962"/>
                  </a:lnTo>
                  <a:lnTo>
                    <a:pt x="578" y="962"/>
                  </a:lnTo>
                  <a:lnTo>
                    <a:pt x="591" y="948"/>
                  </a:lnTo>
                  <a:lnTo>
                    <a:pt x="605" y="948"/>
                  </a:lnTo>
                  <a:lnTo>
                    <a:pt x="634" y="935"/>
                  </a:lnTo>
                  <a:lnTo>
                    <a:pt x="620" y="919"/>
                  </a:lnTo>
                  <a:lnTo>
                    <a:pt x="649" y="890"/>
                  </a:lnTo>
                  <a:lnTo>
                    <a:pt x="634" y="877"/>
                  </a:lnTo>
                  <a:lnTo>
                    <a:pt x="663" y="877"/>
                  </a:lnTo>
                  <a:lnTo>
                    <a:pt x="678" y="848"/>
                  </a:lnTo>
                  <a:lnTo>
                    <a:pt x="692" y="861"/>
                  </a:lnTo>
                  <a:lnTo>
                    <a:pt x="721" y="848"/>
                  </a:lnTo>
                  <a:lnTo>
                    <a:pt x="706" y="834"/>
                  </a:lnTo>
                  <a:lnTo>
                    <a:pt x="721" y="818"/>
                  </a:lnTo>
                  <a:lnTo>
                    <a:pt x="735" y="818"/>
                  </a:lnTo>
                  <a:lnTo>
                    <a:pt x="764" y="805"/>
                  </a:lnTo>
                  <a:lnTo>
                    <a:pt x="764" y="776"/>
                  </a:lnTo>
                  <a:lnTo>
                    <a:pt x="764" y="762"/>
                  </a:lnTo>
                  <a:lnTo>
                    <a:pt x="764" y="749"/>
                  </a:lnTo>
                  <a:lnTo>
                    <a:pt x="779" y="720"/>
                  </a:lnTo>
                  <a:lnTo>
                    <a:pt x="793" y="720"/>
                  </a:lnTo>
                  <a:lnTo>
                    <a:pt x="808" y="690"/>
                  </a:lnTo>
                  <a:lnTo>
                    <a:pt x="822" y="675"/>
                  </a:lnTo>
                  <a:lnTo>
                    <a:pt x="808" y="661"/>
                  </a:lnTo>
                  <a:lnTo>
                    <a:pt x="808" y="648"/>
                  </a:lnTo>
                  <a:lnTo>
                    <a:pt x="808" y="619"/>
                  </a:lnTo>
                  <a:lnTo>
                    <a:pt x="808" y="590"/>
                  </a:lnTo>
                  <a:lnTo>
                    <a:pt x="822" y="576"/>
                  </a:lnTo>
                  <a:lnTo>
                    <a:pt x="822" y="560"/>
                  </a:lnTo>
                  <a:lnTo>
                    <a:pt x="822" y="547"/>
                  </a:lnTo>
                  <a:lnTo>
                    <a:pt x="837" y="531"/>
                  </a:lnTo>
                  <a:lnTo>
                    <a:pt x="867" y="531"/>
                  </a:lnTo>
                  <a:lnTo>
                    <a:pt x="867" y="502"/>
                  </a:lnTo>
                  <a:lnTo>
                    <a:pt x="867" y="475"/>
                  </a:lnTo>
                  <a:lnTo>
                    <a:pt x="867" y="460"/>
                  </a:lnTo>
                  <a:lnTo>
                    <a:pt x="880" y="460"/>
                  </a:lnTo>
                  <a:lnTo>
                    <a:pt x="894" y="475"/>
                  </a:lnTo>
                  <a:lnTo>
                    <a:pt x="923" y="446"/>
                  </a:lnTo>
                  <a:lnTo>
                    <a:pt x="936" y="460"/>
                  </a:lnTo>
                  <a:lnTo>
                    <a:pt x="952" y="460"/>
                  </a:lnTo>
                  <a:lnTo>
                    <a:pt x="967" y="460"/>
                  </a:lnTo>
                  <a:lnTo>
                    <a:pt x="979" y="475"/>
                  </a:lnTo>
                  <a:lnTo>
                    <a:pt x="995" y="46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6" name="Freeform 1097">
              <a:extLst>
                <a:ext uri="{FF2B5EF4-FFF2-40B4-BE49-F238E27FC236}">
                  <a16:creationId xmlns:a16="http://schemas.microsoft.com/office/drawing/2014/main" id="{EC78D72E-46E2-0732-2342-6CB85090BE21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6022022" y="965695"/>
              <a:ext cx="923648" cy="1538923"/>
            </a:xfrm>
            <a:custGeom>
              <a:avLst/>
              <a:gdLst>
                <a:gd name="T0" fmla="*/ 541461 w 852"/>
                <a:gd name="T1" fmla="*/ 153082 h 1565"/>
                <a:gd name="T2" fmla="*/ 556697 w 852"/>
                <a:gd name="T3" fmla="*/ 76541 h 1565"/>
                <a:gd name="T4" fmla="*/ 457077 w 852"/>
                <a:gd name="T5" fmla="*/ 30829 h 1565"/>
                <a:gd name="T6" fmla="*/ 404338 w 852"/>
                <a:gd name="T7" fmla="*/ 30829 h 1565"/>
                <a:gd name="T8" fmla="*/ 336362 w 852"/>
                <a:gd name="T9" fmla="*/ 138199 h 1565"/>
                <a:gd name="T10" fmla="*/ 321126 w 852"/>
                <a:gd name="T11" fmla="*/ 197730 h 1565"/>
                <a:gd name="T12" fmla="*/ 254322 w 852"/>
                <a:gd name="T13" fmla="*/ 258325 h 1565"/>
                <a:gd name="T14" fmla="*/ 152359 w 852"/>
                <a:gd name="T15" fmla="*/ 243442 h 1565"/>
                <a:gd name="T16" fmla="*/ 84383 w 852"/>
                <a:gd name="T17" fmla="*/ 197730 h 1565"/>
                <a:gd name="T18" fmla="*/ 16408 w 852"/>
                <a:gd name="T19" fmla="*/ 153082 h 1565"/>
                <a:gd name="T20" fmla="*/ 67976 w 852"/>
                <a:gd name="T21" fmla="*/ 243442 h 1565"/>
                <a:gd name="T22" fmla="*/ 118371 w 852"/>
                <a:gd name="T23" fmla="*/ 289154 h 1565"/>
                <a:gd name="T24" fmla="*/ 202755 w 852"/>
                <a:gd name="T25" fmla="*/ 350812 h 1565"/>
                <a:gd name="T26" fmla="*/ 217991 w 852"/>
                <a:gd name="T27" fmla="*/ 412470 h 1565"/>
                <a:gd name="T28" fmla="*/ 236743 w 852"/>
                <a:gd name="T29" fmla="*/ 458182 h 1565"/>
                <a:gd name="T30" fmla="*/ 254322 w 852"/>
                <a:gd name="T31" fmla="*/ 517714 h 1565"/>
                <a:gd name="T32" fmla="*/ 254322 w 852"/>
                <a:gd name="T33" fmla="*/ 612327 h 1565"/>
                <a:gd name="T34" fmla="*/ 287138 w 852"/>
                <a:gd name="T35" fmla="*/ 701624 h 1565"/>
                <a:gd name="T36" fmla="*/ 355114 w 852"/>
                <a:gd name="T37" fmla="*/ 732453 h 1565"/>
                <a:gd name="T38" fmla="*/ 370350 w 852"/>
                <a:gd name="T39" fmla="*/ 807931 h 1565"/>
                <a:gd name="T40" fmla="*/ 370350 w 852"/>
                <a:gd name="T41" fmla="*/ 855769 h 1565"/>
                <a:gd name="T42" fmla="*/ 302374 w 852"/>
                <a:gd name="T43" fmla="*/ 915301 h 1565"/>
                <a:gd name="T44" fmla="*/ 236743 w 852"/>
                <a:gd name="T45" fmla="*/ 1008851 h 1565"/>
                <a:gd name="T46" fmla="*/ 202755 w 852"/>
                <a:gd name="T47" fmla="*/ 1068382 h 1565"/>
                <a:gd name="T48" fmla="*/ 168767 w 852"/>
                <a:gd name="T49" fmla="*/ 1099211 h 1565"/>
                <a:gd name="T50" fmla="*/ 101963 w 852"/>
                <a:gd name="T51" fmla="*/ 1127914 h 1565"/>
                <a:gd name="T52" fmla="*/ 67976 w 852"/>
                <a:gd name="T53" fmla="*/ 1235284 h 1565"/>
                <a:gd name="T54" fmla="*/ 67976 w 852"/>
                <a:gd name="T55" fmla="*/ 1313951 h 1565"/>
                <a:gd name="T56" fmla="*/ 101963 w 852"/>
                <a:gd name="T57" fmla="*/ 1419195 h 1565"/>
                <a:gd name="T58" fmla="*/ 67976 w 852"/>
                <a:gd name="T59" fmla="*/ 1511681 h 1565"/>
                <a:gd name="T60" fmla="*/ 202755 w 852"/>
                <a:gd name="T61" fmla="*/ 1573339 h 1565"/>
                <a:gd name="T62" fmla="*/ 254322 w 852"/>
                <a:gd name="T63" fmla="*/ 1647754 h 1565"/>
                <a:gd name="T64" fmla="*/ 355114 w 852"/>
                <a:gd name="T65" fmla="*/ 1632871 h 1565"/>
                <a:gd name="T66" fmla="*/ 423089 w 852"/>
                <a:gd name="T67" fmla="*/ 1616925 h 1565"/>
                <a:gd name="T68" fmla="*/ 541461 w 852"/>
                <a:gd name="T69" fmla="*/ 1588222 h 1565"/>
                <a:gd name="T70" fmla="*/ 575449 w 852"/>
                <a:gd name="T71" fmla="*/ 1573339 h 1565"/>
                <a:gd name="T72" fmla="*/ 659832 w 852"/>
                <a:gd name="T73" fmla="*/ 1525501 h 1565"/>
                <a:gd name="T74" fmla="*/ 759451 w 852"/>
                <a:gd name="T75" fmla="*/ 1450024 h 1565"/>
                <a:gd name="T76" fmla="*/ 827427 w 852"/>
                <a:gd name="T77" fmla="*/ 1373483 h 1565"/>
                <a:gd name="T78" fmla="*/ 877823 w 852"/>
                <a:gd name="T79" fmla="*/ 1313951 h 1565"/>
                <a:gd name="T80" fmla="*/ 895403 w 852"/>
                <a:gd name="T81" fmla="*/ 1235284 h 1565"/>
                <a:gd name="T82" fmla="*/ 945798 w 852"/>
                <a:gd name="T83" fmla="*/ 1158743 h 1565"/>
                <a:gd name="T84" fmla="*/ 963378 w 852"/>
                <a:gd name="T85" fmla="*/ 1068382 h 1565"/>
                <a:gd name="T86" fmla="*/ 827427 w 852"/>
                <a:gd name="T87" fmla="*/ 1008851 h 1565"/>
                <a:gd name="T88" fmla="*/ 827427 w 852"/>
                <a:gd name="T89" fmla="*/ 978022 h 1565"/>
                <a:gd name="T90" fmla="*/ 827427 w 852"/>
                <a:gd name="T91" fmla="*/ 915301 h 1565"/>
                <a:gd name="T92" fmla="*/ 795783 w 852"/>
                <a:gd name="T93" fmla="*/ 870652 h 1565"/>
                <a:gd name="T94" fmla="*/ 777031 w 852"/>
                <a:gd name="T95" fmla="*/ 807931 h 1565"/>
                <a:gd name="T96" fmla="*/ 743044 w 852"/>
                <a:gd name="T97" fmla="*/ 777102 h 1565"/>
                <a:gd name="T98" fmla="*/ 743044 w 852"/>
                <a:gd name="T99" fmla="*/ 717570 h 1565"/>
                <a:gd name="T100" fmla="*/ 743044 w 852"/>
                <a:gd name="T101" fmla="*/ 641029 h 1565"/>
                <a:gd name="T102" fmla="*/ 659832 w 852"/>
                <a:gd name="T103" fmla="*/ 548543 h 1565"/>
                <a:gd name="T104" fmla="*/ 625844 w 852"/>
                <a:gd name="T105" fmla="*/ 458182 h 1565"/>
                <a:gd name="T106" fmla="*/ 641080 w 852"/>
                <a:gd name="T107" fmla="*/ 381641 h 1565"/>
                <a:gd name="T108" fmla="*/ 575449 w 852"/>
                <a:gd name="T109" fmla="*/ 289154 h 1565"/>
                <a:gd name="T110" fmla="*/ 522709 w 852"/>
                <a:gd name="T111" fmla="*/ 229622 h 1565"/>
                <a:gd name="T112" fmla="*/ 556697 w 852"/>
                <a:gd name="T113" fmla="*/ 181784 h 15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2" h="1565">
                  <a:moveTo>
                    <a:pt x="475" y="171"/>
                  </a:moveTo>
                  <a:lnTo>
                    <a:pt x="462" y="171"/>
                  </a:lnTo>
                  <a:lnTo>
                    <a:pt x="462" y="157"/>
                  </a:lnTo>
                  <a:lnTo>
                    <a:pt x="462" y="144"/>
                  </a:lnTo>
                  <a:lnTo>
                    <a:pt x="462" y="130"/>
                  </a:lnTo>
                  <a:lnTo>
                    <a:pt x="462" y="101"/>
                  </a:lnTo>
                  <a:lnTo>
                    <a:pt x="475" y="86"/>
                  </a:lnTo>
                  <a:lnTo>
                    <a:pt x="475" y="72"/>
                  </a:lnTo>
                  <a:lnTo>
                    <a:pt x="462" y="57"/>
                  </a:lnTo>
                  <a:lnTo>
                    <a:pt x="446" y="43"/>
                  </a:lnTo>
                  <a:lnTo>
                    <a:pt x="433" y="43"/>
                  </a:lnTo>
                  <a:lnTo>
                    <a:pt x="390" y="29"/>
                  </a:lnTo>
                  <a:lnTo>
                    <a:pt x="406" y="0"/>
                  </a:lnTo>
                  <a:lnTo>
                    <a:pt x="390" y="0"/>
                  </a:lnTo>
                  <a:lnTo>
                    <a:pt x="376" y="14"/>
                  </a:lnTo>
                  <a:lnTo>
                    <a:pt x="345" y="29"/>
                  </a:lnTo>
                  <a:lnTo>
                    <a:pt x="316" y="29"/>
                  </a:lnTo>
                  <a:lnTo>
                    <a:pt x="303" y="43"/>
                  </a:lnTo>
                  <a:lnTo>
                    <a:pt x="303" y="101"/>
                  </a:lnTo>
                  <a:lnTo>
                    <a:pt x="287" y="130"/>
                  </a:lnTo>
                  <a:lnTo>
                    <a:pt x="287" y="144"/>
                  </a:lnTo>
                  <a:lnTo>
                    <a:pt x="287" y="157"/>
                  </a:lnTo>
                  <a:lnTo>
                    <a:pt x="287" y="171"/>
                  </a:lnTo>
                  <a:lnTo>
                    <a:pt x="274" y="186"/>
                  </a:lnTo>
                  <a:lnTo>
                    <a:pt x="258" y="216"/>
                  </a:lnTo>
                  <a:lnTo>
                    <a:pt x="258" y="229"/>
                  </a:lnTo>
                  <a:lnTo>
                    <a:pt x="245" y="229"/>
                  </a:lnTo>
                  <a:lnTo>
                    <a:pt x="217" y="243"/>
                  </a:lnTo>
                  <a:lnTo>
                    <a:pt x="202" y="216"/>
                  </a:lnTo>
                  <a:lnTo>
                    <a:pt x="186" y="216"/>
                  </a:lnTo>
                  <a:lnTo>
                    <a:pt x="173" y="229"/>
                  </a:lnTo>
                  <a:lnTo>
                    <a:pt x="130" y="229"/>
                  </a:lnTo>
                  <a:lnTo>
                    <a:pt x="117" y="216"/>
                  </a:lnTo>
                  <a:lnTo>
                    <a:pt x="101" y="216"/>
                  </a:lnTo>
                  <a:lnTo>
                    <a:pt x="87" y="216"/>
                  </a:lnTo>
                  <a:lnTo>
                    <a:pt x="72" y="186"/>
                  </a:lnTo>
                  <a:lnTo>
                    <a:pt x="72" y="171"/>
                  </a:lnTo>
                  <a:lnTo>
                    <a:pt x="43" y="157"/>
                  </a:lnTo>
                  <a:lnTo>
                    <a:pt x="29" y="144"/>
                  </a:lnTo>
                  <a:lnTo>
                    <a:pt x="14" y="144"/>
                  </a:lnTo>
                  <a:lnTo>
                    <a:pt x="0" y="171"/>
                  </a:lnTo>
                  <a:lnTo>
                    <a:pt x="0" y="200"/>
                  </a:lnTo>
                  <a:lnTo>
                    <a:pt x="29" y="216"/>
                  </a:lnTo>
                  <a:lnTo>
                    <a:pt x="58" y="229"/>
                  </a:lnTo>
                  <a:lnTo>
                    <a:pt x="58" y="258"/>
                  </a:lnTo>
                  <a:lnTo>
                    <a:pt x="72" y="258"/>
                  </a:lnTo>
                  <a:lnTo>
                    <a:pt x="87" y="272"/>
                  </a:lnTo>
                  <a:lnTo>
                    <a:pt x="101" y="272"/>
                  </a:lnTo>
                  <a:lnTo>
                    <a:pt x="130" y="287"/>
                  </a:lnTo>
                  <a:lnTo>
                    <a:pt x="159" y="301"/>
                  </a:lnTo>
                  <a:lnTo>
                    <a:pt x="173" y="301"/>
                  </a:lnTo>
                  <a:lnTo>
                    <a:pt x="173" y="330"/>
                  </a:lnTo>
                  <a:lnTo>
                    <a:pt x="186" y="344"/>
                  </a:lnTo>
                  <a:lnTo>
                    <a:pt x="186" y="359"/>
                  </a:lnTo>
                  <a:lnTo>
                    <a:pt x="186" y="373"/>
                  </a:lnTo>
                  <a:lnTo>
                    <a:pt x="186" y="388"/>
                  </a:lnTo>
                  <a:lnTo>
                    <a:pt x="186" y="402"/>
                  </a:lnTo>
                  <a:lnTo>
                    <a:pt x="173" y="415"/>
                  </a:lnTo>
                  <a:lnTo>
                    <a:pt x="202" y="415"/>
                  </a:lnTo>
                  <a:lnTo>
                    <a:pt x="202" y="431"/>
                  </a:lnTo>
                  <a:lnTo>
                    <a:pt x="202" y="444"/>
                  </a:lnTo>
                  <a:lnTo>
                    <a:pt x="202" y="458"/>
                  </a:lnTo>
                  <a:lnTo>
                    <a:pt x="217" y="473"/>
                  </a:lnTo>
                  <a:lnTo>
                    <a:pt x="217" y="487"/>
                  </a:lnTo>
                  <a:lnTo>
                    <a:pt x="229" y="503"/>
                  </a:lnTo>
                  <a:lnTo>
                    <a:pt x="217" y="516"/>
                  </a:lnTo>
                  <a:lnTo>
                    <a:pt x="217" y="545"/>
                  </a:lnTo>
                  <a:lnTo>
                    <a:pt x="217" y="576"/>
                  </a:lnTo>
                  <a:lnTo>
                    <a:pt x="217" y="590"/>
                  </a:lnTo>
                  <a:lnTo>
                    <a:pt x="229" y="617"/>
                  </a:lnTo>
                  <a:lnTo>
                    <a:pt x="245" y="631"/>
                  </a:lnTo>
                  <a:lnTo>
                    <a:pt x="245" y="660"/>
                  </a:lnTo>
                  <a:lnTo>
                    <a:pt x="258" y="660"/>
                  </a:lnTo>
                  <a:lnTo>
                    <a:pt x="274" y="675"/>
                  </a:lnTo>
                  <a:lnTo>
                    <a:pt x="303" y="675"/>
                  </a:lnTo>
                  <a:lnTo>
                    <a:pt x="303" y="689"/>
                  </a:lnTo>
                  <a:lnTo>
                    <a:pt x="316" y="702"/>
                  </a:lnTo>
                  <a:lnTo>
                    <a:pt x="316" y="718"/>
                  </a:lnTo>
                  <a:lnTo>
                    <a:pt x="316" y="731"/>
                  </a:lnTo>
                  <a:lnTo>
                    <a:pt x="316" y="760"/>
                  </a:lnTo>
                  <a:lnTo>
                    <a:pt x="316" y="776"/>
                  </a:lnTo>
                  <a:lnTo>
                    <a:pt x="332" y="790"/>
                  </a:lnTo>
                  <a:lnTo>
                    <a:pt x="332" y="805"/>
                  </a:lnTo>
                  <a:lnTo>
                    <a:pt x="316" y="805"/>
                  </a:lnTo>
                  <a:lnTo>
                    <a:pt x="303" y="805"/>
                  </a:lnTo>
                  <a:lnTo>
                    <a:pt x="287" y="805"/>
                  </a:lnTo>
                  <a:lnTo>
                    <a:pt x="287" y="819"/>
                  </a:lnTo>
                  <a:lnTo>
                    <a:pt x="258" y="861"/>
                  </a:lnTo>
                  <a:lnTo>
                    <a:pt x="258" y="875"/>
                  </a:lnTo>
                  <a:lnTo>
                    <a:pt x="245" y="904"/>
                  </a:lnTo>
                  <a:lnTo>
                    <a:pt x="229" y="920"/>
                  </a:lnTo>
                  <a:lnTo>
                    <a:pt x="202" y="949"/>
                  </a:lnTo>
                  <a:lnTo>
                    <a:pt x="202" y="962"/>
                  </a:lnTo>
                  <a:lnTo>
                    <a:pt x="202" y="976"/>
                  </a:lnTo>
                  <a:lnTo>
                    <a:pt x="173" y="991"/>
                  </a:lnTo>
                  <a:lnTo>
                    <a:pt x="173" y="1005"/>
                  </a:lnTo>
                  <a:lnTo>
                    <a:pt x="173" y="991"/>
                  </a:lnTo>
                  <a:lnTo>
                    <a:pt x="159" y="1005"/>
                  </a:lnTo>
                  <a:lnTo>
                    <a:pt x="144" y="1018"/>
                  </a:lnTo>
                  <a:lnTo>
                    <a:pt x="144" y="1034"/>
                  </a:lnTo>
                  <a:lnTo>
                    <a:pt x="144" y="1061"/>
                  </a:lnTo>
                  <a:lnTo>
                    <a:pt x="117" y="1077"/>
                  </a:lnTo>
                  <a:lnTo>
                    <a:pt x="101" y="1061"/>
                  </a:lnTo>
                  <a:lnTo>
                    <a:pt x="87" y="1061"/>
                  </a:lnTo>
                  <a:lnTo>
                    <a:pt x="87" y="1090"/>
                  </a:lnTo>
                  <a:lnTo>
                    <a:pt x="58" y="1119"/>
                  </a:lnTo>
                  <a:lnTo>
                    <a:pt x="58" y="1148"/>
                  </a:lnTo>
                  <a:lnTo>
                    <a:pt x="58" y="1162"/>
                  </a:lnTo>
                  <a:lnTo>
                    <a:pt x="72" y="1177"/>
                  </a:lnTo>
                  <a:lnTo>
                    <a:pt x="72" y="1207"/>
                  </a:lnTo>
                  <a:lnTo>
                    <a:pt x="58" y="1220"/>
                  </a:lnTo>
                  <a:lnTo>
                    <a:pt x="58" y="1236"/>
                  </a:lnTo>
                  <a:lnTo>
                    <a:pt x="87" y="1249"/>
                  </a:lnTo>
                  <a:lnTo>
                    <a:pt x="87" y="1263"/>
                  </a:lnTo>
                  <a:lnTo>
                    <a:pt x="87" y="1292"/>
                  </a:lnTo>
                  <a:lnTo>
                    <a:pt x="87" y="1335"/>
                  </a:lnTo>
                  <a:lnTo>
                    <a:pt x="87" y="1364"/>
                  </a:lnTo>
                  <a:lnTo>
                    <a:pt x="58" y="1379"/>
                  </a:lnTo>
                  <a:lnTo>
                    <a:pt x="58" y="1408"/>
                  </a:lnTo>
                  <a:lnTo>
                    <a:pt x="58" y="1422"/>
                  </a:lnTo>
                  <a:lnTo>
                    <a:pt x="87" y="1464"/>
                  </a:lnTo>
                  <a:lnTo>
                    <a:pt x="130" y="1464"/>
                  </a:lnTo>
                  <a:lnTo>
                    <a:pt x="144" y="1480"/>
                  </a:lnTo>
                  <a:lnTo>
                    <a:pt x="173" y="1480"/>
                  </a:lnTo>
                  <a:lnTo>
                    <a:pt x="186" y="1480"/>
                  </a:lnTo>
                  <a:lnTo>
                    <a:pt x="202" y="1509"/>
                  </a:lnTo>
                  <a:lnTo>
                    <a:pt x="202" y="1536"/>
                  </a:lnTo>
                  <a:lnTo>
                    <a:pt x="217" y="1550"/>
                  </a:lnTo>
                  <a:lnTo>
                    <a:pt x="229" y="1565"/>
                  </a:lnTo>
                  <a:lnTo>
                    <a:pt x="274" y="1565"/>
                  </a:lnTo>
                  <a:lnTo>
                    <a:pt x="287" y="1565"/>
                  </a:lnTo>
                  <a:lnTo>
                    <a:pt x="303" y="1536"/>
                  </a:lnTo>
                  <a:lnTo>
                    <a:pt x="316" y="1521"/>
                  </a:lnTo>
                  <a:lnTo>
                    <a:pt x="332" y="1550"/>
                  </a:lnTo>
                  <a:lnTo>
                    <a:pt x="345" y="1536"/>
                  </a:lnTo>
                  <a:lnTo>
                    <a:pt x="361" y="1521"/>
                  </a:lnTo>
                  <a:lnTo>
                    <a:pt x="390" y="1509"/>
                  </a:lnTo>
                  <a:lnTo>
                    <a:pt x="433" y="1494"/>
                  </a:lnTo>
                  <a:lnTo>
                    <a:pt x="446" y="1494"/>
                  </a:lnTo>
                  <a:lnTo>
                    <a:pt x="462" y="1494"/>
                  </a:lnTo>
                  <a:lnTo>
                    <a:pt x="462" y="1480"/>
                  </a:lnTo>
                  <a:lnTo>
                    <a:pt x="462" y="1464"/>
                  </a:lnTo>
                  <a:lnTo>
                    <a:pt x="475" y="1451"/>
                  </a:lnTo>
                  <a:lnTo>
                    <a:pt x="491" y="1480"/>
                  </a:lnTo>
                  <a:lnTo>
                    <a:pt x="504" y="1464"/>
                  </a:lnTo>
                  <a:lnTo>
                    <a:pt x="534" y="1451"/>
                  </a:lnTo>
                  <a:lnTo>
                    <a:pt x="547" y="1422"/>
                  </a:lnTo>
                  <a:lnTo>
                    <a:pt x="563" y="1435"/>
                  </a:lnTo>
                  <a:lnTo>
                    <a:pt x="592" y="1435"/>
                  </a:lnTo>
                  <a:lnTo>
                    <a:pt x="605" y="1435"/>
                  </a:lnTo>
                  <a:lnTo>
                    <a:pt x="621" y="1422"/>
                  </a:lnTo>
                  <a:lnTo>
                    <a:pt x="648" y="1364"/>
                  </a:lnTo>
                  <a:lnTo>
                    <a:pt x="663" y="1350"/>
                  </a:lnTo>
                  <a:lnTo>
                    <a:pt x="679" y="1321"/>
                  </a:lnTo>
                  <a:lnTo>
                    <a:pt x="693" y="1305"/>
                  </a:lnTo>
                  <a:lnTo>
                    <a:pt x="706" y="1292"/>
                  </a:lnTo>
                  <a:lnTo>
                    <a:pt x="722" y="1263"/>
                  </a:lnTo>
                  <a:lnTo>
                    <a:pt x="735" y="1220"/>
                  </a:lnTo>
                  <a:lnTo>
                    <a:pt x="735" y="1236"/>
                  </a:lnTo>
                  <a:lnTo>
                    <a:pt x="749" y="1236"/>
                  </a:lnTo>
                  <a:lnTo>
                    <a:pt x="764" y="1220"/>
                  </a:lnTo>
                  <a:lnTo>
                    <a:pt x="749" y="1207"/>
                  </a:lnTo>
                  <a:lnTo>
                    <a:pt x="764" y="1191"/>
                  </a:lnTo>
                  <a:lnTo>
                    <a:pt x="764" y="1162"/>
                  </a:lnTo>
                  <a:lnTo>
                    <a:pt x="778" y="1148"/>
                  </a:lnTo>
                  <a:lnTo>
                    <a:pt x="793" y="1135"/>
                  </a:lnTo>
                  <a:lnTo>
                    <a:pt x="793" y="1119"/>
                  </a:lnTo>
                  <a:lnTo>
                    <a:pt x="807" y="1090"/>
                  </a:lnTo>
                  <a:lnTo>
                    <a:pt x="836" y="1077"/>
                  </a:lnTo>
                  <a:lnTo>
                    <a:pt x="852" y="1048"/>
                  </a:lnTo>
                  <a:lnTo>
                    <a:pt x="836" y="1018"/>
                  </a:lnTo>
                  <a:lnTo>
                    <a:pt x="822" y="1005"/>
                  </a:lnTo>
                  <a:lnTo>
                    <a:pt x="778" y="991"/>
                  </a:lnTo>
                  <a:lnTo>
                    <a:pt x="735" y="976"/>
                  </a:lnTo>
                  <a:lnTo>
                    <a:pt x="722" y="962"/>
                  </a:lnTo>
                  <a:lnTo>
                    <a:pt x="706" y="949"/>
                  </a:lnTo>
                  <a:lnTo>
                    <a:pt x="693" y="949"/>
                  </a:lnTo>
                  <a:lnTo>
                    <a:pt x="679" y="920"/>
                  </a:lnTo>
                  <a:lnTo>
                    <a:pt x="693" y="920"/>
                  </a:lnTo>
                  <a:lnTo>
                    <a:pt x="706" y="920"/>
                  </a:lnTo>
                  <a:lnTo>
                    <a:pt x="722" y="904"/>
                  </a:lnTo>
                  <a:lnTo>
                    <a:pt x="722" y="890"/>
                  </a:lnTo>
                  <a:lnTo>
                    <a:pt x="722" y="875"/>
                  </a:lnTo>
                  <a:lnTo>
                    <a:pt x="706" y="861"/>
                  </a:lnTo>
                  <a:lnTo>
                    <a:pt x="706" y="848"/>
                  </a:lnTo>
                  <a:lnTo>
                    <a:pt x="679" y="848"/>
                  </a:lnTo>
                  <a:lnTo>
                    <a:pt x="679" y="832"/>
                  </a:lnTo>
                  <a:lnTo>
                    <a:pt x="679" y="819"/>
                  </a:lnTo>
                  <a:lnTo>
                    <a:pt x="648" y="805"/>
                  </a:lnTo>
                  <a:lnTo>
                    <a:pt x="679" y="790"/>
                  </a:lnTo>
                  <a:lnTo>
                    <a:pt x="663" y="776"/>
                  </a:lnTo>
                  <a:lnTo>
                    <a:pt x="663" y="760"/>
                  </a:lnTo>
                  <a:lnTo>
                    <a:pt x="648" y="776"/>
                  </a:lnTo>
                  <a:lnTo>
                    <a:pt x="634" y="760"/>
                  </a:lnTo>
                  <a:lnTo>
                    <a:pt x="634" y="747"/>
                  </a:lnTo>
                  <a:lnTo>
                    <a:pt x="634" y="731"/>
                  </a:lnTo>
                  <a:lnTo>
                    <a:pt x="634" y="718"/>
                  </a:lnTo>
                  <a:lnTo>
                    <a:pt x="621" y="702"/>
                  </a:lnTo>
                  <a:lnTo>
                    <a:pt x="621" y="689"/>
                  </a:lnTo>
                  <a:lnTo>
                    <a:pt x="634" y="675"/>
                  </a:lnTo>
                  <a:lnTo>
                    <a:pt x="621" y="646"/>
                  </a:lnTo>
                  <a:lnTo>
                    <a:pt x="634" y="631"/>
                  </a:lnTo>
                  <a:lnTo>
                    <a:pt x="634" y="617"/>
                  </a:lnTo>
                  <a:lnTo>
                    <a:pt x="634" y="603"/>
                  </a:lnTo>
                  <a:lnTo>
                    <a:pt x="621" y="576"/>
                  </a:lnTo>
                  <a:lnTo>
                    <a:pt x="605" y="545"/>
                  </a:lnTo>
                  <a:lnTo>
                    <a:pt x="592" y="532"/>
                  </a:lnTo>
                  <a:lnTo>
                    <a:pt x="563" y="516"/>
                  </a:lnTo>
                  <a:lnTo>
                    <a:pt x="563" y="503"/>
                  </a:lnTo>
                  <a:lnTo>
                    <a:pt x="547" y="487"/>
                  </a:lnTo>
                  <a:lnTo>
                    <a:pt x="534" y="458"/>
                  </a:lnTo>
                  <a:lnTo>
                    <a:pt x="534" y="431"/>
                  </a:lnTo>
                  <a:lnTo>
                    <a:pt x="534" y="415"/>
                  </a:lnTo>
                  <a:lnTo>
                    <a:pt x="534" y="388"/>
                  </a:lnTo>
                  <a:lnTo>
                    <a:pt x="547" y="373"/>
                  </a:lnTo>
                  <a:lnTo>
                    <a:pt x="547" y="359"/>
                  </a:lnTo>
                  <a:lnTo>
                    <a:pt x="547" y="330"/>
                  </a:lnTo>
                  <a:lnTo>
                    <a:pt x="518" y="301"/>
                  </a:lnTo>
                  <a:lnTo>
                    <a:pt x="491" y="287"/>
                  </a:lnTo>
                  <a:lnTo>
                    <a:pt x="491" y="272"/>
                  </a:lnTo>
                  <a:lnTo>
                    <a:pt x="475" y="258"/>
                  </a:lnTo>
                  <a:lnTo>
                    <a:pt x="462" y="243"/>
                  </a:lnTo>
                  <a:lnTo>
                    <a:pt x="446" y="229"/>
                  </a:lnTo>
                  <a:lnTo>
                    <a:pt x="446" y="216"/>
                  </a:lnTo>
                  <a:lnTo>
                    <a:pt x="462" y="200"/>
                  </a:lnTo>
                  <a:lnTo>
                    <a:pt x="462" y="186"/>
                  </a:lnTo>
                  <a:lnTo>
                    <a:pt x="475" y="17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7" name="Freeform 1099">
              <a:extLst>
                <a:ext uri="{FF2B5EF4-FFF2-40B4-BE49-F238E27FC236}">
                  <a16:creationId xmlns:a16="http://schemas.microsoft.com/office/drawing/2014/main" id="{AA02B8AD-9895-C6B6-DD0C-40FBCEB6B812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6267252" y="4865866"/>
              <a:ext cx="816451" cy="466963"/>
            </a:xfrm>
            <a:custGeom>
              <a:avLst/>
              <a:gdLst>
                <a:gd name="T0" fmla="*/ 135159 w 751"/>
                <a:gd name="T1" fmla="*/ 490950 h 473"/>
                <a:gd name="T2" fmla="*/ 205677 w 751"/>
                <a:gd name="T3" fmla="*/ 490950 h 473"/>
                <a:gd name="T4" fmla="*/ 255040 w 751"/>
                <a:gd name="T5" fmla="*/ 504825 h 473"/>
                <a:gd name="T6" fmla="*/ 289124 w 751"/>
                <a:gd name="T7" fmla="*/ 473874 h 473"/>
                <a:gd name="T8" fmla="*/ 322032 w 751"/>
                <a:gd name="T9" fmla="*/ 459999 h 473"/>
                <a:gd name="T10" fmla="*/ 339662 w 751"/>
                <a:gd name="T11" fmla="*/ 459999 h 473"/>
                <a:gd name="T12" fmla="*/ 373745 w 751"/>
                <a:gd name="T13" fmla="*/ 473874 h 473"/>
                <a:gd name="T14" fmla="*/ 390199 w 751"/>
                <a:gd name="T15" fmla="*/ 490950 h 473"/>
                <a:gd name="T16" fmla="*/ 439562 w 751"/>
                <a:gd name="T17" fmla="*/ 473874 h 473"/>
                <a:gd name="T18" fmla="*/ 492451 w 751"/>
                <a:gd name="T19" fmla="*/ 473874 h 473"/>
                <a:gd name="T20" fmla="*/ 542988 w 751"/>
                <a:gd name="T21" fmla="*/ 459999 h 473"/>
                <a:gd name="T22" fmla="*/ 594702 w 751"/>
                <a:gd name="T23" fmla="*/ 442923 h 473"/>
                <a:gd name="T24" fmla="*/ 577072 w 751"/>
                <a:gd name="T25" fmla="*/ 411971 h 473"/>
                <a:gd name="T26" fmla="*/ 611156 w 751"/>
                <a:gd name="T27" fmla="*/ 411971 h 473"/>
                <a:gd name="T28" fmla="*/ 631136 w 751"/>
                <a:gd name="T29" fmla="*/ 398097 h 473"/>
                <a:gd name="T30" fmla="*/ 656992 w 751"/>
                <a:gd name="T31" fmla="*/ 370347 h 473"/>
                <a:gd name="T32" fmla="*/ 676973 w 751"/>
                <a:gd name="T33" fmla="*/ 352203 h 473"/>
                <a:gd name="T34" fmla="*/ 713407 w 751"/>
                <a:gd name="T35" fmla="*/ 352203 h 473"/>
                <a:gd name="T36" fmla="*/ 729861 w 751"/>
                <a:gd name="T37" fmla="*/ 368213 h 473"/>
                <a:gd name="T38" fmla="*/ 779224 w 751"/>
                <a:gd name="T39" fmla="*/ 368213 h 473"/>
                <a:gd name="T40" fmla="*/ 829762 w 751"/>
                <a:gd name="T41" fmla="*/ 352203 h 473"/>
                <a:gd name="T42" fmla="*/ 813307 w 751"/>
                <a:gd name="T43" fmla="*/ 321252 h 473"/>
                <a:gd name="T44" fmla="*/ 795678 w 751"/>
                <a:gd name="T45" fmla="*/ 292436 h 473"/>
                <a:gd name="T46" fmla="*/ 745140 w 751"/>
                <a:gd name="T47" fmla="*/ 306310 h 473"/>
                <a:gd name="T48" fmla="*/ 745140 w 751"/>
                <a:gd name="T49" fmla="*/ 261484 h 473"/>
                <a:gd name="T50" fmla="*/ 779224 w 751"/>
                <a:gd name="T51" fmla="*/ 244408 h 473"/>
                <a:gd name="T52" fmla="*/ 795678 w 751"/>
                <a:gd name="T53" fmla="*/ 213457 h 473"/>
                <a:gd name="T54" fmla="*/ 779224 w 751"/>
                <a:gd name="T55" fmla="*/ 169698 h 473"/>
                <a:gd name="T56" fmla="*/ 795678 w 751"/>
                <a:gd name="T57" fmla="*/ 136612 h 473"/>
                <a:gd name="T58" fmla="*/ 829762 w 751"/>
                <a:gd name="T59" fmla="*/ 107796 h 473"/>
                <a:gd name="T60" fmla="*/ 882650 w 751"/>
                <a:gd name="T61" fmla="*/ 92854 h 473"/>
                <a:gd name="T62" fmla="*/ 863845 w 751"/>
                <a:gd name="T63" fmla="*/ 48028 h 473"/>
                <a:gd name="T64" fmla="*/ 776873 w 751"/>
                <a:gd name="T65" fmla="*/ 19211 h 473"/>
                <a:gd name="T66" fmla="*/ 747491 w 751"/>
                <a:gd name="T67" fmla="*/ 19211 h 473"/>
                <a:gd name="T68" fmla="*/ 695777 w 751"/>
                <a:gd name="T69" fmla="*/ 17077 h 473"/>
                <a:gd name="T70" fmla="*/ 645239 w 751"/>
                <a:gd name="T71" fmla="*/ 17077 h 473"/>
                <a:gd name="T72" fmla="*/ 558267 w 751"/>
                <a:gd name="T73" fmla="*/ 17077 h 473"/>
                <a:gd name="T74" fmla="*/ 508905 w 751"/>
                <a:gd name="T75" fmla="*/ 59768 h 473"/>
                <a:gd name="T76" fmla="*/ 439562 w 751"/>
                <a:gd name="T77" fmla="*/ 107796 h 473"/>
                <a:gd name="T78" fmla="*/ 390199 w 751"/>
                <a:gd name="T79" fmla="*/ 120603 h 473"/>
                <a:gd name="T80" fmla="*/ 339662 w 751"/>
                <a:gd name="T81" fmla="*/ 107796 h 473"/>
                <a:gd name="T82" fmla="*/ 289124 w 751"/>
                <a:gd name="T83" fmla="*/ 107796 h 473"/>
                <a:gd name="T84" fmla="*/ 220956 w 751"/>
                <a:gd name="T85" fmla="*/ 107796 h 473"/>
                <a:gd name="T86" fmla="*/ 171594 w 751"/>
                <a:gd name="T87" fmla="*/ 92854 h 473"/>
                <a:gd name="T88" fmla="*/ 99900 w 751"/>
                <a:gd name="T89" fmla="*/ 92854 h 473"/>
                <a:gd name="T90" fmla="*/ 84622 w 751"/>
                <a:gd name="T91" fmla="*/ 59768 h 473"/>
                <a:gd name="T92" fmla="*/ 52888 w 751"/>
                <a:gd name="T93" fmla="*/ 28817 h 473"/>
                <a:gd name="T94" fmla="*/ 34084 w 751"/>
                <a:gd name="T95" fmla="*/ 59768 h 473"/>
                <a:gd name="T96" fmla="*/ 0 w 751"/>
                <a:gd name="T97" fmla="*/ 76844 h 473"/>
                <a:gd name="T98" fmla="*/ 18805 w 751"/>
                <a:gd name="T99" fmla="*/ 136612 h 473"/>
                <a:gd name="T100" fmla="*/ 34084 w 751"/>
                <a:gd name="T101" fmla="*/ 169698 h 473"/>
                <a:gd name="T102" fmla="*/ 68167 w 751"/>
                <a:gd name="T103" fmla="*/ 169698 h 473"/>
                <a:gd name="T104" fmla="*/ 68167 w 751"/>
                <a:gd name="T105" fmla="*/ 198515 h 473"/>
                <a:gd name="T106" fmla="*/ 34084 w 751"/>
                <a:gd name="T107" fmla="*/ 229466 h 473"/>
                <a:gd name="T108" fmla="*/ 34084 w 751"/>
                <a:gd name="T109" fmla="*/ 275359 h 473"/>
                <a:gd name="T110" fmla="*/ 18805 w 751"/>
                <a:gd name="T111" fmla="*/ 306310 h 473"/>
                <a:gd name="T112" fmla="*/ 18805 w 751"/>
                <a:gd name="T113" fmla="*/ 352203 h 473"/>
                <a:gd name="T114" fmla="*/ 68167 w 751"/>
                <a:gd name="T115" fmla="*/ 383155 h 473"/>
                <a:gd name="T116" fmla="*/ 99900 w 751"/>
                <a:gd name="T117" fmla="*/ 411971 h 473"/>
                <a:gd name="T118" fmla="*/ 118705 w 751"/>
                <a:gd name="T119" fmla="*/ 442923 h 473"/>
                <a:gd name="T120" fmla="*/ 99900 w 751"/>
                <a:gd name="T121" fmla="*/ 473874 h 473"/>
                <a:gd name="T122" fmla="*/ 99900 w 751"/>
                <a:gd name="T123" fmla="*/ 490950 h 4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1" h="473">
                  <a:moveTo>
                    <a:pt x="85" y="460"/>
                  </a:moveTo>
                  <a:lnTo>
                    <a:pt x="115" y="460"/>
                  </a:lnTo>
                  <a:lnTo>
                    <a:pt x="146" y="460"/>
                  </a:lnTo>
                  <a:lnTo>
                    <a:pt x="175" y="460"/>
                  </a:lnTo>
                  <a:lnTo>
                    <a:pt x="202" y="460"/>
                  </a:lnTo>
                  <a:lnTo>
                    <a:pt x="217" y="473"/>
                  </a:lnTo>
                  <a:lnTo>
                    <a:pt x="246" y="460"/>
                  </a:lnTo>
                  <a:lnTo>
                    <a:pt x="246" y="444"/>
                  </a:lnTo>
                  <a:lnTo>
                    <a:pt x="260" y="444"/>
                  </a:lnTo>
                  <a:lnTo>
                    <a:pt x="274" y="431"/>
                  </a:lnTo>
                  <a:lnTo>
                    <a:pt x="289" y="444"/>
                  </a:lnTo>
                  <a:lnTo>
                    <a:pt x="289" y="431"/>
                  </a:lnTo>
                  <a:lnTo>
                    <a:pt x="305" y="431"/>
                  </a:lnTo>
                  <a:lnTo>
                    <a:pt x="318" y="444"/>
                  </a:lnTo>
                  <a:lnTo>
                    <a:pt x="332" y="444"/>
                  </a:lnTo>
                  <a:lnTo>
                    <a:pt x="332" y="460"/>
                  </a:lnTo>
                  <a:lnTo>
                    <a:pt x="363" y="444"/>
                  </a:lnTo>
                  <a:lnTo>
                    <a:pt x="374" y="444"/>
                  </a:lnTo>
                  <a:lnTo>
                    <a:pt x="390" y="444"/>
                  </a:lnTo>
                  <a:lnTo>
                    <a:pt x="419" y="444"/>
                  </a:lnTo>
                  <a:lnTo>
                    <a:pt x="433" y="431"/>
                  </a:lnTo>
                  <a:lnTo>
                    <a:pt x="462" y="431"/>
                  </a:lnTo>
                  <a:lnTo>
                    <a:pt x="491" y="431"/>
                  </a:lnTo>
                  <a:lnTo>
                    <a:pt x="506" y="415"/>
                  </a:lnTo>
                  <a:lnTo>
                    <a:pt x="491" y="402"/>
                  </a:lnTo>
                  <a:lnTo>
                    <a:pt x="491" y="386"/>
                  </a:lnTo>
                  <a:lnTo>
                    <a:pt x="506" y="386"/>
                  </a:lnTo>
                  <a:lnTo>
                    <a:pt x="520" y="386"/>
                  </a:lnTo>
                  <a:lnTo>
                    <a:pt x="520" y="373"/>
                  </a:lnTo>
                  <a:lnTo>
                    <a:pt x="537" y="373"/>
                  </a:lnTo>
                  <a:lnTo>
                    <a:pt x="545" y="347"/>
                  </a:lnTo>
                  <a:lnTo>
                    <a:pt x="559" y="347"/>
                  </a:lnTo>
                  <a:lnTo>
                    <a:pt x="562" y="345"/>
                  </a:lnTo>
                  <a:lnTo>
                    <a:pt x="576" y="330"/>
                  </a:lnTo>
                  <a:lnTo>
                    <a:pt x="592" y="330"/>
                  </a:lnTo>
                  <a:lnTo>
                    <a:pt x="607" y="330"/>
                  </a:lnTo>
                  <a:lnTo>
                    <a:pt x="621" y="330"/>
                  </a:lnTo>
                  <a:lnTo>
                    <a:pt x="621" y="345"/>
                  </a:lnTo>
                  <a:lnTo>
                    <a:pt x="634" y="345"/>
                  </a:lnTo>
                  <a:lnTo>
                    <a:pt x="663" y="345"/>
                  </a:lnTo>
                  <a:lnTo>
                    <a:pt x="706" y="345"/>
                  </a:lnTo>
                  <a:lnTo>
                    <a:pt x="706" y="330"/>
                  </a:lnTo>
                  <a:lnTo>
                    <a:pt x="706" y="301"/>
                  </a:lnTo>
                  <a:lnTo>
                    <a:pt x="692" y="301"/>
                  </a:lnTo>
                  <a:lnTo>
                    <a:pt x="677" y="287"/>
                  </a:lnTo>
                  <a:lnTo>
                    <a:pt x="677" y="274"/>
                  </a:lnTo>
                  <a:lnTo>
                    <a:pt x="650" y="274"/>
                  </a:lnTo>
                  <a:lnTo>
                    <a:pt x="634" y="287"/>
                  </a:lnTo>
                  <a:lnTo>
                    <a:pt x="634" y="258"/>
                  </a:lnTo>
                  <a:lnTo>
                    <a:pt x="634" y="245"/>
                  </a:lnTo>
                  <a:lnTo>
                    <a:pt x="650" y="229"/>
                  </a:lnTo>
                  <a:lnTo>
                    <a:pt x="663" y="229"/>
                  </a:lnTo>
                  <a:lnTo>
                    <a:pt x="663" y="215"/>
                  </a:lnTo>
                  <a:lnTo>
                    <a:pt x="677" y="200"/>
                  </a:lnTo>
                  <a:lnTo>
                    <a:pt x="663" y="186"/>
                  </a:lnTo>
                  <a:lnTo>
                    <a:pt x="663" y="159"/>
                  </a:lnTo>
                  <a:lnTo>
                    <a:pt x="677" y="159"/>
                  </a:lnTo>
                  <a:lnTo>
                    <a:pt x="677" y="128"/>
                  </a:lnTo>
                  <a:lnTo>
                    <a:pt x="677" y="101"/>
                  </a:lnTo>
                  <a:lnTo>
                    <a:pt x="706" y="101"/>
                  </a:lnTo>
                  <a:lnTo>
                    <a:pt x="735" y="101"/>
                  </a:lnTo>
                  <a:lnTo>
                    <a:pt x="751" y="87"/>
                  </a:lnTo>
                  <a:lnTo>
                    <a:pt x="735" y="49"/>
                  </a:lnTo>
                  <a:lnTo>
                    <a:pt x="735" y="45"/>
                  </a:lnTo>
                  <a:lnTo>
                    <a:pt x="677" y="23"/>
                  </a:lnTo>
                  <a:lnTo>
                    <a:pt x="661" y="18"/>
                  </a:lnTo>
                  <a:lnTo>
                    <a:pt x="652" y="18"/>
                  </a:lnTo>
                  <a:lnTo>
                    <a:pt x="636" y="18"/>
                  </a:lnTo>
                  <a:lnTo>
                    <a:pt x="605" y="23"/>
                  </a:lnTo>
                  <a:lnTo>
                    <a:pt x="592" y="16"/>
                  </a:lnTo>
                  <a:lnTo>
                    <a:pt x="562" y="16"/>
                  </a:lnTo>
                  <a:lnTo>
                    <a:pt x="549" y="16"/>
                  </a:lnTo>
                  <a:lnTo>
                    <a:pt x="533" y="0"/>
                  </a:lnTo>
                  <a:lnTo>
                    <a:pt x="475" y="16"/>
                  </a:lnTo>
                  <a:lnTo>
                    <a:pt x="462" y="27"/>
                  </a:lnTo>
                  <a:lnTo>
                    <a:pt x="433" y="56"/>
                  </a:lnTo>
                  <a:lnTo>
                    <a:pt x="403" y="87"/>
                  </a:lnTo>
                  <a:lnTo>
                    <a:pt x="374" y="101"/>
                  </a:lnTo>
                  <a:lnTo>
                    <a:pt x="363" y="113"/>
                  </a:lnTo>
                  <a:lnTo>
                    <a:pt x="332" y="113"/>
                  </a:lnTo>
                  <a:lnTo>
                    <a:pt x="305" y="101"/>
                  </a:lnTo>
                  <a:lnTo>
                    <a:pt x="289" y="101"/>
                  </a:lnTo>
                  <a:lnTo>
                    <a:pt x="260" y="101"/>
                  </a:lnTo>
                  <a:lnTo>
                    <a:pt x="246" y="101"/>
                  </a:lnTo>
                  <a:lnTo>
                    <a:pt x="217" y="101"/>
                  </a:lnTo>
                  <a:lnTo>
                    <a:pt x="188" y="101"/>
                  </a:lnTo>
                  <a:lnTo>
                    <a:pt x="175" y="87"/>
                  </a:lnTo>
                  <a:lnTo>
                    <a:pt x="146" y="87"/>
                  </a:lnTo>
                  <a:lnTo>
                    <a:pt x="115" y="87"/>
                  </a:lnTo>
                  <a:lnTo>
                    <a:pt x="85" y="87"/>
                  </a:lnTo>
                  <a:lnTo>
                    <a:pt x="72" y="72"/>
                  </a:lnTo>
                  <a:lnTo>
                    <a:pt x="72" y="56"/>
                  </a:lnTo>
                  <a:lnTo>
                    <a:pt x="72" y="27"/>
                  </a:lnTo>
                  <a:lnTo>
                    <a:pt x="45" y="27"/>
                  </a:lnTo>
                  <a:lnTo>
                    <a:pt x="58" y="27"/>
                  </a:lnTo>
                  <a:lnTo>
                    <a:pt x="29" y="56"/>
                  </a:lnTo>
                  <a:lnTo>
                    <a:pt x="16" y="72"/>
                  </a:lnTo>
                  <a:lnTo>
                    <a:pt x="0" y="72"/>
                  </a:lnTo>
                  <a:lnTo>
                    <a:pt x="16" y="101"/>
                  </a:lnTo>
                  <a:lnTo>
                    <a:pt x="16" y="128"/>
                  </a:lnTo>
                  <a:lnTo>
                    <a:pt x="29" y="142"/>
                  </a:lnTo>
                  <a:lnTo>
                    <a:pt x="29" y="159"/>
                  </a:lnTo>
                  <a:lnTo>
                    <a:pt x="45" y="159"/>
                  </a:lnTo>
                  <a:lnTo>
                    <a:pt x="58" y="159"/>
                  </a:lnTo>
                  <a:lnTo>
                    <a:pt x="72" y="173"/>
                  </a:lnTo>
                  <a:lnTo>
                    <a:pt x="58" y="186"/>
                  </a:lnTo>
                  <a:lnTo>
                    <a:pt x="58" y="200"/>
                  </a:lnTo>
                  <a:lnTo>
                    <a:pt x="29" y="215"/>
                  </a:lnTo>
                  <a:lnTo>
                    <a:pt x="29" y="229"/>
                  </a:lnTo>
                  <a:lnTo>
                    <a:pt x="29" y="258"/>
                  </a:lnTo>
                  <a:lnTo>
                    <a:pt x="16" y="258"/>
                  </a:lnTo>
                  <a:lnTo>
                    <a:pt x="16" y="287"/>
                  </a:lnTo>
                  <a:lnTo>
                    <a:pt x="16" y="301"/>
                  </a:lnTo>
                  <a:lnTo>
                    <a:pt x="16" y="330"/>
                  </a:lnTo>
                  <a:lnTo>
                    <a:pt x="45" y="345"/>
                  </a:lnTo>
                  <a:lnTo>
                    <a:pt x="58" y="359"/>
                  </a:lnTo>
                  <a:lnTo>
                    <a:pt x="72" y="373"/>
                  </a:lnTo>
                  <a:lnTo>
                    <a:pt x="85" y="386"/>
                  </a:lnTo>
                  <a:lnTo>
                    <a:pt x="101" y="402"/>
                  </a:lnTo>
                  <a:lnTo>
                    <a:pt x="101" y="415"/>
                  </a:lnTo>
                  <a:lnTo>
                    <a:pt x="101" y="431"/>
                  </a:lnTo>
                  <a:lnTo>
                    <a:pt x="85" y="444"/>
                  </a:lnTo>
                  <a:lnTo>
                    <a:pt x="85" y="4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8" name="Freeform 1101">
              <a:extLst>
                <a:ext uri="{FF2B5EF4-FFF2-40B4-BE49-F238E27FC236}">
                  <a16:creationId xmlns:a16="http://schemas.microsoft.com/office/drawing/2014/main" id="{A97A80A5-01AC-EEF0-20B2-F7F5AB85BE49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6052860" y="4222689"/>
              <a:ext cx="1132165" cy="763588"/>
            </a:xfrm>
            <a:custGeom>
              <a:avLst/>
              <a:gdLst>
                <a:gd name="T0" fmla="*/ 270026 w 1038"/>
                <a:gd name="T1" fmla="*/ 693420 h 775"/>
                <a:gd name="T2" fmla="*/ 270026 w 1038"/>
                <a:gd name="T3" fmla="*/ 648683 h 775"/>
                <a:gd name="T4" fmla="*/ 187486 w 1038"/>
                <a:gd name="T5" fmla="*/ 662530 h 775"/>
                <a:gd name="T6" fmla="*/ 119095 w 1038"/>
                <a:gd name="T7" fmla="*/ 648683 h 775"/>
                <a:gd name="T8" fmla="*/ 101407 w 1038"/>
                <a:gd name="T9" fmla="*/ 616728 h 775"/>
                <a:gd name="T10" fmla="*/ 101407 w 1038"/>
                <a:gd name="T11" fmla="*/ 571992 h 775"/>
                <a:gd name="T12" fmla="*/ 50704 w 1038"/>
                <a:gd name="T13" fmla="*/ 554949 h 775"/>
                <a:gd name="T14" fmla="*/ 31837 w 1038"/>
                <a:gd name="T15" fmla="*/ 495300 h 775"/>
                <a:gd name="T16" fmla="*/ 16508 w 1038"/>
                <a:gd name="T17" fmla="*/ 447368 h 775"/>
                <a:gd name="T18" fmla="*/ 16508 w 1038"/>
                <a:gd name="T19" fmla="*/ 418608 h 775"/>
                <a:gd name="T20" fmla="*/ 68391 w 1038"/>
                <a:gd name="T21" fmla="*/ 356829 h 775"/>
                <a:gd name="T22" fmla="*/ 102586 w 1038"/>
                <a:gd name="T23" fmla="*/ 313157 h 775"/>
                <a:gd name="T24" fmla="*/ 153290 w 1038"/>
                <a:gd name="T25" fmla="*/ 282268 h 775"/>
                <a:gd name="T26" fmla="*/ 169798 w 1038"/>
                <a:gd name="T27" fmla="*/ 189599 h 775"/>
                <a:gd name="T28" fmla="*/ 221681 w 1038"/>
                <a:gd name="T29" fmla="*/ 158709 h 775"/>
                <a:gd name="T30" fmla="*/ 272385 w 1038"/>
                <a:gd name="T31" fmla="*/ 112907 h 775"/>
                <a:gd name="T32" fmla="*/ 274743 w 1038"/>
                <a:gd name="T33" fmla="*/ 53258 h 775"/>
                <a:gd name="T34" fmla="*/ 377329 w 1038"/>
                <a:gd name="T35" fmla="*/ 70301 h 775"/>
                <a:gd name="T36" fmla="*/ 445720 w 1038"/>
                <a:gd name="T37" fmla="*/ 66040 h 775"/>
                <a:gd name="T38" fmla="*/ 544769 w 1038"/>
                <a:gd name="T39" fmla="*/ 82017 h 775"/>
                <a:gd name="T40" fmla="*/ 608444 w 1038"/>
                <a:gd name="T41" fmla="*/ 44737 h 775"/>
                <a:gd name="T42" fmla="*/ 676834 w 1038"/>
                <a:gd name="T43" fmla="*/ 33020 h 775"/>
                <a:gd name="T44" fmla="*/ 761734 w 1038"/>
                <a:gd name="T45" fmla="*/ 11717 h 775"/>
                <a:gd name="T46" fmla="*/ 866678 w 1038"/>
                <a:gd name="T47" fmla="*/ 66040 h 775"/>
                <a:gd name="T48" fmla="*/ 935069 w 1038"/>
                <a:gd name="T49" fmla="*/ 141666 h 775"/>
                <a:gd name="T50" fmla="*/ 969265 w 1038"/>
                <a:gd name="T51" fmla="*/ 204511 h 775"/>
                <a:gd name="T52" fmla="*/ 1019968 w 1038"/>
                <a:gd name="T53" fmla="*/ 266290 h 775"/>
                <a:gd name="T54" fmla="*/ 1002281 w 1038"/>
                <a:gd name="T55" fmla="*/ 311027 h 775"/>
                <a:gd name="T56" fmla="*/ 1019968 w 1038"/>
                <a:gd name="T57" fmla="*/ 356829 h 775"/>
                <a:gd name="T58" fmla="*/ 1019968 w 1038"/>
                <a:gd name="T59" fmla="*/ 433521 h 775"/>
                <a:gd name="T60" fmla="*/ 1090718 w 1038"/>
                <a:gd name="T61" fmla="*/ 460150 h 775"/>
                <a:gd name="T62" fmla="*/ 1127271 w 1038"/>
                <a:gd name="T63" fmla="*/ 444172 h 775"/>
                <a:gd name="T64" fmla="*/ 1189767 w 1038"/>
                <a:gd name="T65" fmla="*/ 460150 h 775"/>
                <a:gd name="T66" fmla="*/ 1223962 w 1038"/>
                <a:gd name="T67" fmla="*/ 524059 h 775"/>
                <a:gd name="T68" fmla="*/ 1189767 w 1038"/>
                <a:gd name="T69" fmla="*/ 571992 h 775"/>
                <a:gd name="T70" fmla="*/ 1155571 w 1038"/>
                <a:gd name="T71" fmla="*/ 554949 h 775"/>
                <a:gd name="T72" fmla="*/ 1120196 w 1038"/>
                <a:gd name="T73" fmla="*/ 571992 h 775"/>
                <a:gd name="T74" fmla="*/ 1120196 w 1038"/>
                <a:gd name="T75" fmla="*/ 616728 h 775"/>
                <a:gd name="T76" fmla="*/ 1104867 w 1038"/>
                <a:gd name="T77" fmla="*/ 648683 h 775"/>
                <a:gd name="T78" fmla="*/ 1120196 w 1038"/>
                <a:gd name="T79" fmla="*/ 710463 h 775"/>
                <a:gd name="T80" fmla="*/ 1102509 w 1038"/>
                <a:gd name="T81" fmla="*/ 761590 h 775"/>
                <a:gd name="T82" fmla="*/ 1002281 w 1038"/>
                <a:gd name="T83" fmla="*/ 722179 h 775"/>
                <a:gd name="T84" fmla="*/ 932711 w 1038"/>
                <a:gd name="T85" fmla="*/ 718984 h 775"/>
                <a:gd name="T86" fmla="*/ 864320 w 1038"/>
                <a:gd name="T87" fmla="*/ 699811 h 775"/>
                <a:gd name="T88" fmla="*/ 757017 w 1038"/>
                <a:gd name="T89" fmla="*/ 761590 h 775"/>
                <a:gd name="T90" fmla="*/ 666222 w 1038"/>
                <a:gd name="T91" fmla="*/ 821239 h 775"/>
                <a:gd name="T92" fmla="*/ 578965 w 1038"/>
                <a:gd name="T93" fmla="*/ 811653 h 775"/>
                <a:gd name="T94" fmla="*/ 494066 w 1038"/>
                <a:gd name="T95" fmla="*/ 811653 h 775"/>
                <a:gd name="T96" fmla="*/ 409166 w 1038"/>
                <a:gd name="T97" fmla="*/ 798871 h 775"/>
                <a:gd name="T98" fmla="*/ 323088 w 1038"/>
                <a:gd name="T99" fmla="*/ 788219 h 775"/>
                <a:gd name="T100" fmla="*/ 306580 w 1038"/>
                <a:gd name="T101" fmla="*/ 739222 h 775"/>
                <a:gd name="T102" fmla="*/ 304222 w 1038"/>
                <a:gd name="T103" fmla="*/ 732831 h 7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038" h="775">
                  <a:moveTo>
                    <a:pt x="258" y="688"/>
                  </a:moveTo>
                  <a:lnTo>
                    <a:pt x="243" y="657"/>
                  </a:lnTo>
                  <a:lnTo>
                    <a:pt x="229" y="651"/>
                  </a:lnTo>
                  <a:lnTo>
                    <a:pt x="229" y="638"/>
                  </a:lnTo>
                  <a:lnTo>
                    <a:pt x="245" y="622"/>
                  </a:lnTo>
                  <a:lnTo>
                    <a:pt x="229" y="609"/>
                  </a:lnTo>
                  <a:lnTo>
                    <a:pt x="202" y="622"/>
                  </a:lnTo>
                  <a:lnTo>
                    <a:pt x="188" y="638"/>
                  </a:lnTo>
                  <a:lnTo>
                    <a:pt x="159" y="622"/>
                  </a:lnTo>
                  <a:lnTo>
                    <a:pt x="144" y="609"/>
                  </a:lnTo>
                  <a:lnTo>
                    <a:pt x="130" y="609"/>
                  </a:lnTo>
                  <a:lnTo>
                    <a:pt x="101" y="609"/>
                  </a:lnTo>
                  <a:lnTo>
                    <a:pt x="86" y="609"/>
                  </a:lnTo>
                  <a:lnTo>
                    <a:pt x="86" y="593"/>
                  </a:lnTo>
                  <a:lnTo>
                    <a:pt x="86" y="579"/>
                  </a:lnTo>
                  <a:lnTo>
                    <a:pt x="101" y="566"/>
                  </a:lnTo>
                  <a:lnTo>
                    <a:pt x="101" y="550"/>
                  </a:lnTo>
                  <a:lnTo>
                    <a:pt x="86" y="537"/>
                  </a:lnTo>
                  <a:lnTo>
                    <a:pt x="72" y="521"/>
                  </a:lnTo>
                  <a:lnTo>
                    <a:pt x="56" y="521"/>
                  </a:lnTo>
                  <a:lnTo>
                    <a:pt x="43" y="521"/>
                  </a:lnTo>
                  <a:lnTo>
                    <a:pt x="43" y="492"/>
                  </a:lnTo>
                  <a:lnTo>
                    <a:pt x="27" y="481"/>
                  </a:lnTo>
                  <a:lnTo>
                    <a:pt x="27" y="465"/>
                  </a:lnTo>
                  <a:lnTo>
                    <a:pt x="27" y="436"/>
                  </a:lnTo>
                  <a:lnTo>
                    <a:pt x="27" y="420"/>
                  </a:lnTo>
                  <a:lnTo>
                    <a:pt x="14" y="420"/>
                  </a:lnTo>
                  <a:lnTo>
                    <a:pt x="0" y="420"/>
                  </a:lnTo>
                  <a:lnTo>
                    <a:pt x="14" y="393"/>
                  </a:lnTo>
                  <a:lnTo>
                    <a:pt x="29" y="364"/>
                  </a:lnTo>
                  <a:lnTo>
                    <a:pt x="43" y="351"/>
                  </a:lnTo>
                  <a:lnTo>
                    <a:pt x="58" y="335"/>
                  </a:lnTo>
                  <a:lnTo>
                    <a:pt x="72" y="322"/>
                  </a:lnTo>
                  <a:lnTo>
                    <a:pt x="87" y="306"/>
                  </a:lnTo>
                  <a:lnTo>
                    <a:pt x="87" y="294"/>
                  </a:lnTo>
                  <a:lnTo>
                    <a:pt x="101" y="294"/>
                  </a:lnTo>
                  <a:lnTo>
                    <a:pt x="115" y="279"/>
                  </a:lnTo>
                  <a:lnTo>
                    <a:pt x="130" y="265"/>
                  </a:lnTo>
                  <a:lnTo>
                    <a:pt x="130" y="221"/>
                  </a:lnTo>
                  <a:lnTo>
                    <a:pt x="144" y="207"/>
                  </a:lnTo>
                  <a:lnTo>
                    <a:pt x="144" y="178"/>
                  </a:lnTo>
                  <a:lnTo>
                    <a:pt x="159" y="163"/>
                  </a:lnTo>
                  <a:lnTo>
                    <a:pt x="173" y="149"/>
                  </a:lnTo>
                  <a:lnTo>
                    <a:pt x="188" y="149"/>
                  </a:lnTo>
                  <a:lnTo>
                    <a:pt x="202" y="135"/>
                  </a:lnTo>
                  <a:lnTo>
                    <a:pt x="217" y="120"/>
                  </a:lnTo>
                  <a:lnTo>
                    <a:pt x="231" y="106"/>
                  </a:lnTo>
                  <a:lnTo>
                    <a:pt x="231" y="91"/>
                  </a:lnTo>
                  <a:lnTo>
                    <a:pt x="208" y="56"/>
                  </a:lnTo>
                  <a:lnTo>
                    <a:pt x="233" y="50"/>
                  </a:lnTo>
                  <a:lnTo>
                    <a:pt x="274" y="50"/>
                  </a:lnTo>
                  <a:lnTo>
                    <a:pt x="301" y="56"/>
                  </a:lnTo>
                  <a:lnTo>
                    <a:pt x="320" y="66"/>
                  </a:lnTo>
                  <a:lnTo>
                    <a:pt x="336" y="77"/>
                  </a:lnTo>
                  <a:lnTo>
                    <a:pt x="363" y="81"/>
                  </a:lnTo>
                  <a:lnTo>
                    <a:pt x="378" y="62"/>
                  </a:lnTo>
                  <a:lnTo>
                    <a:pt x="404" y="56"/>
                  </a:lnTo>
                  <a:lnTo>
                    <a:pt x="419" y="56"/>
                  </a:lnTo>
                  <a:lnTo>
                    <a:pt x="462" y="77"/>
                  </a:lnTo>
                  <a:lnTo>
                    <a:pt x="477" y="66"/>
                  </a:lnTo>
                  <a:lnTo>
                    <a:pt x="506" y="42"/>
                  </a:lnTo>
                  <a:lnTo>
                    <a:pt x="516" y="42"/>
                  </a:lnTo>
                  <a:lnTo>
                    <a:pt x="541" y="42"/>
                  </a:lnTo>
                  <a:lnTo>
                    <a:pt x="568" y="42"/>
                  </a:lnTo>
                  <a:lnTo>
                    <a:pt x="574" y="31"/>
                  </a:lnTo>
                  <a:lnTo>
                    <a:pt x="580" y="13"/>
                  </a:lnTo>
                  <a:lnTo>
                    <a:pt x="621" y="0"/>
                  </a:lnTo>
                  <a:lnTo>
                    <a:pt x="646" y="11"/>
                  </a:lnTo>
                  <a:lnTo>
                    <a:pt x="677" y="19"/>
                  </a:lnTo>
                  <a:lnTo>
                    <a:pt x="693" y="33"/>
                  </a:lnTo>
                  <a:lnTo>
                    <a:pt x="735" y="62"/>
                  </a:lnTo>
                  <a:lnTo>
                    <a:pt x="729" y="112"/>
                  </a:lnTo>
                  <a:lnTo>
                    <a:pt x="764" y="120"/>
                  </a:lnTo>
                  <a:lnTo>
                    <a:pt x="793" y="133"/>
                  </a:lnTo>
                  <a:lnTo>
                    <a:pt x="793" y="163"/>
                  </a:lnTo>
                  <a:lnTo>
                    <a:pt x="807" y="178"/>
                  </a:lnTo>
                  <a:lnTo>
                    <a:pt x="822" y="192"/>
                  </a:lnTo>
                  <a:lnTo>
                    <a:pt x="850" y="207"/>
                  </a:lnTo>
                  <a:lnTo>
                    <a:pt x="850" y="221"/>
                  </a:lnTo>
                  <a:lnTo>
                    <a:pt x="865" y="250"/>
                  </a:lnTo>
                  <a:lnTo>
                    <a:pt x="865" y="263"/>
                  </a:lnTo>
                  <a:lnTo>
                    <a:pt x="865" y="292"/>
                  </a:lnTo>
                  <a:lnTo>
                    <a:pt x="850" y="292"/>
                  </a:lnTo>
                  <a:lnTo>
                    <a:pt x="850" y="306"/>
                  </a:lnTo>
                  <a:lnTo>
                    <a:pt x="850" y="322"/>
                  </a:lnTo>
                  <a:lnTo>
                    <a:pt x="865" y="335"/>
                  </a:lnTo>
                  <a:lnTo>
                    <a:pt x="865" y="349"/>
                  </a:lnTo>
                  <a:lnTo>
                    <a:pt x="865" y="378"/>
                  </a:lnTo>
                  <a:lnTo>
                    <a:pt x="865" y="407"/>
                  </a:lnTo>
                  <a:lnTo>
                    <a:pt x="879" y="430"/>
                  </a:lnTo>
                  <a:lnTo>
                    <a:pt x="910" y="422"/>
                  </a:lnTo>
                  <a:lnTo>
                    <a:pt x="925" y="432"/>
                  </a:lnTo>
                  <a:lnTo>
                    <a:pt x="935" y="436"/>
                  </a:lnTo>
                  <a:lnTo>
                    <a:pt x="945" y="432"/>
                  </a:lnTo>
                  <a:lnTo>
                    <a:pt x="956" y="417"/>
                  </a:lnTo>
                  <a:lnTo>
                    <a:pt x="987" y="422"/>
                  </a:lnTo>
                  <a:lnTo>
                    <a:pt x="997" y="426"/>
                  </a:lnTo>
                  <a:lnTo>
                    <a:pt x="1009" y="432"/>
                  </a:lnTo>
                  <a:lnTo>
                    <a:pt x="1028" y="457"/>
                  </a:lnTo>
                  <a:lnTo>
                    <a:pt x="1038" y="436"/>
                  </a:lnTo>
                  <a:lnTo>
                    <a:pt x="1038" y="492"/>
                  </a:lnTo>
                  <a:lnTo>
                    <a:pt x="1024" y="521"/>
                  </a:lnTo>
                  <a:lnTo>
                    <a:pt x="1009" y="521"/>
                  </a:lnTo>
                  <a:lnTo>
                    <a:pt x="1009" y="537"/>
                  </a:lnTo>
                  <a:lnTo>
                    <a:pt x="995" y="550"/>
                  </a:lnTo>
                  <a:lnTo>
                    <a:pt x="980" y="550"/>
                  </a:lnTo>
                  <a:lnTo>
                    <a:pt x="980" y="521"/>
                  </a:lnTo>
                  <a:lnTo>
                    <a:pt x="966" y="508"/>
                  </a:lnTo>
                  <a:lnTo>
                    <a:pt x="950" y="521"/>
                  </a:lnTo>
                  <a:lnTo>
                    <a:pt x="950" y="537"/>
                  </a:lnTo>
                  <a:lnTo>
                    <a:pt x="937" y="566"/>
                  </a:lnTo>
                  <a:lnTo>
                    <a:pt x="937" y="579"/>
                  </a:lnTo>
                  <a:lnTo>
                    <a:pt x="950" y="579"/>
                  </a:lnTo>
                  <a:lnTo>
                    <a:pt x="966" y="579"/>
                  </a:lnTo>
                  <a:lnTo>
                    <a:pt x="950" y="593"/>
                  </a:lnTo>
                  <a:lnTo>
                    <a:pt x="937" y="609"/>
                  </a:lnTo>
                  <a:lnTo>
                    <a:pt x="937" y="622"/>
                  </a:lnTo>
                  <a:lnTo>
                    <a:pt x="937" y="651"/>
                  </a:lnTo>
                  <a:lnTo>
                    <a:pt x="950" y="667"/>
                  </a:lnTo>
                  <a:lnTo>
                    <a:pt x="937" y="694"/>
                  </a:lnTo>
                  <a:lnTo>
                    <a:pt x="937" y="709"/>
                  </a:lnTo>
                  <a:lnTo>
                    <a:pt x="935" y="715"/>
                  </a:lnTo>
                  <a:lnTo>
                    <a:pt x="879" y="684"/>
                  </a:lnTo>
                  <a:lnTo>
                    <a:pt x="863" y="684"/>
                  </a:lnTo>
                  <a:lnTo>
                    <a:pt x="850" y="678"/>
                  </a:lnTo>
                  <a:lnTo>
                    <a:pt x="838" y="678"/>
                  </a:lnTo>
                  <a:lnTo>
                    <a:pt x="807" y="684"/>
                  </a:lnTo>
                  <a:lnTo>
                    <a:pt x="791" y="675"/>
                  </a:lnTo>
                  <a:lnTo>
                    <a:pt x="764" y="675"/>
                  </a:lnTo>
                  <a:lnTo>
                    <a:pt x="751" y="675"/>
                  </a:lnTo>
                  <a:lnTo>
                    <a:pt x="733" y="657"/>
                  </a:lnTo>
                  <a:lnTo>
                    <a:pt x="677" y="675"/>
                  </a:lnTo>
                  <a:lnTo>
                    <a:pt x="663" y="678"/>
                  </a:lnTo>
                  <a:lnTo>
                    <a:pt x="642" y="715"/>
                  </a:lnTo>
                  <a:lnTo>
                    <a:pt x="605" y="746"/>
                  </a:lnTo>
                  <a:lnTo>
                    <a:pt x="574" y="756"/>
                  </a:lnTo>
                  <a:lnTo>
                    <a:pt x="565" y="771"/>
                  </a:lnTo>
                  <a:lnTo>
                    <a:pt x="532" y="775"/>
                  </a:lnTo>
                  <a:lnTo>
                    <a:pt x="506" y="762"/>
                  </a:lnTo>
                  <a:lnTo>
                    <a:pt x="491" y="762"/>
                  </a:lnTo>
                  <a:lnTo>
                    <a:pt x="460" y="762"/>
                  </a:lnTo>
                  <a:lnTo>
                    <a:pt x="444" y="762"/>
                  </a:lnTo>
                  <a:lnTo>
                    <a:pt x="419" y="762"/>
                  </a:lnTo>
                  <a:lnTo>
                    <a:pt x="388" y="762"/>
                  </a:lnTo>
                  <a:lnTo>
                    <a:pt x="369" y="750"/>
                  </a:lnTo>
                  <a:lnTo>
                    <a:pt x="347" y="750"/>
                  </a:lnTo>
                  <a:lnTo>
                    <a:pt x="316" y="750"/>
                  </a:lnTo>
                  <a:lnTo>
                    <a:pt x="291" y="750"/>
                  </a:lnTo>
                  <a:lnTo>
                    <a:pt x="274" y="740"/>
                  </a:lnTo>
                  <a:lnTo>
                    <a:pt x="270" y="719"/>
                  </a:lnTo>
                  <a:lnTo>
                    <a:pt x="264" y="700"/>
                  </a:lnTo>
                  <a:lnTo>
                    <a:pt x="260" y="694"/>
                  </a:lnTo>
                  <a:lnTo>
                    <a:pt x="260" y="688"/>
                  </a:lnTo>
                  <a:lnTo>
                    <a:pt x="258" y="68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9" name="Freeform 1103">
              <a:extLst>
                <a:ext uri="{FF2B5EF4-FFF2-40B4-BE49-F238E27FC236}">
                  <a16:creationId xmlns:a16="http://schemas.microsoft.com/office/drawing/2014/main" id="{B5AB58E7-6FC8-906A-3F7F-732943283894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6807638" y="5190390"/>
              <a:ext cx="377388" cy="280471"/>
            </a:xfrm>
            <a:custGeom>
              <a:avLst/>
              <a:gdLst>
                <a:gd name="T0" fmla="*/ 254253 w 345"/>
                <a:gd name="T1" fmla="*/ 15847 h 287"/>
                <a:gd name="T2" fmla="*/ 271991 w 345"/>
                <a:gd name="T3" fmla="*/ 30638 h 287"/>
                <a:gd name="T4" fmla="*/ 271991 w 345"/>
                <a:gd name="T5" fmla="*/ 47542 h 287"/>
                <a:gd name="T6" fmla="*/ 271991 w 345"/>
                <a:gd name="T7" fmla="*/ 61276 h 287"/>
                <a:gd name="T8" fmla="*/ 303921 w 345"/>
                <a:gd name="T9" fmla="*/ 61276 h 287"/>
                <a:gd name="T10" fmla="*/ 339398 w 345"/>
                <a:gd name="T11" fmla="*/ 91914 h 287"/>
                <a:gd name="T12" fmla="*/ 357136 w 345"/>
                <a:gd name="T13" fmla="*/ 91914 h 287"/>
                <a:gd name="T14" fmla="*/ 391431 w 345"/>
                <a:gd name="T15" fmla="*/ 106705 h 287"/>
                <a:gd name="T16" fmla="*/ 407987 w 345"/>
                <a:gd name="T17" fmla="*/ 106705 h 287"/>
                <a:gd name="T18" fmla="*/ 407987 w 345"/>
                <a:gd name="T19" fmla="*/ 137343 h 287"/>
                <a:gd name="T20" fmla="*/ 391431 w 345"/>
                <a:gd name="T21" fmla="*/ 153191 h 287"/>
                <a:gd name="T22" fmla="*/ 373692 w 345"/>
                <a:gd name="T23" fmla="*/ 153191 h 287"/>
                <a:gd name="T24" fmla="*/ 339398 w 345"/>
                <a:gd name="T25" fmla="*/ 153191 h 287"/>
                <a:gd name="T26" fmla="*/ 303921 w 345"/>
                <a:gd name="T27" fmla="*/ 153191 h 287"/>
                <a:gd name="T28" fmla="*/ 288547 w 345"/>
                <a:gd name="T29" fmla="*/ 153191 h 287"/>
                <a:gd name="T30" fmla="*/ 254253 w 345"/>
                <a:gd name="T31" fmla="*/ 165869 h 287"/>
                <a:gd name="T32" fmla="*/ 237697 w 345"/>
                <a:gd name="T33" fmla="*/ 182772 h 287"/>
                <a:gd name="T34" fmla="*/ 219958 w 345"/>
                <a:gd name="T35" fmla="*/ 196507 h 287"/>
                <a:gd name="T36" fmla="*/ 185664 w 345"/>
                <a:gd name="T37" fmla="*/ 213411 h 287"/>
                <a:gd name="T38" fmla="*/ 169108 w 345"/>
                <a:gd name="T39" fmla="*/ 227145 h 287"/>
                <a:gd name="T40" fmla="*/ 169108 w 345"/>
                <a:gd name="T41" fmla="*/ 241936 h 287"/>
                <a:gd name="T42" fmla="*/ 134813 w 345"/>
                <a:gd name="T43" fmla="*/ 257783 h 287"/>
                <a:gd name="T44" fmla="*/ 118257 w 345"/>
                <a:gd name="T45" fmla="*/ 274687 h 287"/>
                <a:gd name="T46" fmla="*/ 68589 w 345"/>
                <a:gd name="T47" fmla="*/ 288421 h 287"/>
                <a:gd name="T48" fmla="*/ 49668 w 345"/>
                <a:gd name="T49" fmla="*/ 303212 h 287"/>
                <a:gd name="T50" fmla="*/ 31929 w 345"/>
                <a:gd name="T51" fmla="*/ 288421 h 287"/>
                <a:gd name="T52" fmla="*/ 68589 w 345"/>
                <a:gd name="T53" fmla="*/ 257783 h 287"/>
                <a:gd name="T54" fmla="*/ 83963 w 345"/>
                <a:gd name="T55" fmla="*/ 257783 h 287"/>
                <a:gd name="T56" fmla="*/ 83963 w 345"/>
                <a:gd name="T57" fmla="*/ 241936 h 287"/>
                <a:gd name="T58" fmla="*/ 83963 w 345"/>
                <a:gd name="T59" fmla="*/ 227145 h 287"/>
                <a:gd name="T60" fmla="*/ 68589 w 345"/>
                <a:gd name="T61" fmla="*/ 241936 h 287"/>
                <a:gd name="T62" fmla="*/ 49668 w 345"/>
                <a:gd name="T63" fmla="*/ 241936 h 287"/>
                <a:gd name="T64" fmla="*/ 15373 w 345"/>
                <a:gd name="T65" fmla="*/ 241936 h 287"/>
                <a:gd name="T66" fmla="*/ 0 w 345"/>
                <a:gd name="T67" fmla="*/ 227145 h 287"/>
                <a:gd name="T68" fmla="*/ 15373 w 345"/>
                <a:gd name="T69" fmla="*/ 213411 h 287"/>
                <a:gd name="T70" fmla="*/ 15373 w 345"/>
                <a:gd name="T71" fmla="*/ 196507 h 287"/>
                <a:gd name="T72" fmla="*/ 31929 w 345"/>
                <a:gd name="T73" fmla="*/ 182772 h 287"/>
                <a:gd name="T74" fmla="*/ 31929 w 345"/>
                <a:gd name="T75" fmla="*/ 153191 h 287"/>
                <a:gd name="T76" fmla="*/ 31929 w 345"/>
                <a:gd name="T77" fmla="*/ 137343 h 287"/>
                <a:gd name="T78" fmla="*/ 49668 w 345"/>
                <a:gd name="T79" fmla="*/ 137343 h 287"/>
                <a:gd name="T80" fmla="*/ 49668 w 345"/>
                <a:gd name="T81" fmla="*/ 122553 h 287"/>
                <a:gd name="T82" fmla="*/ 68589 w 345"/>
                <a:gd name="T83" fmla="*/ 106705 h 287"/>
                <a:gd name="T84" fmla="*/ 68589 w 345"/>
                <a:gd name="T85" fmla="*/ 91914 h 287"/>
                <a:gd name="T86" fmla="*/ 68589 w 345"/>
                <a:gd name="T87" fmla="*/ 76067 h 287"/>
                <a:gd name="T88" fmla="*/ 49668 w 345"/>
                <a:gd name="T89" fmla="*/ 76067 h 287"/>
                <a:gd name="T90" fmla="*/ 31929 w 345"/>
                <a:gd name="T91" fmla="*/ 61276 h 287"/>
                <a:gd name="T92" fmla="*/ 31929 w 345"/>
                <a:gd name="T93" fmla="*/ 47542 h 287"/>
                <a:gd name="T94" fmla="*/ 49668 w 345"/>
                <a:gd name="T95" fmla="*/ 30638 h 287"/>
                <a:gd name="T96" fmla="*/ 49668 w 345"/>
                <a:gd name="T97" fmla="*/ 15847 h 287"/>
                <a:gd name="T98" fmla="*/ 68589 w 345"/>
                <a:gd name="T99" fmla="*/ 15847 h 287"/>
                <a:gd name="T100" fmla="*/ 83963 w 345"/>
                <a:gd name="T101" fmla="*/ 15847 h 287"/>
                <a:gd name="T102" fmla="*/ 100519 w 345"/>
                <a:gd name="T103" fmla="*/ 0 h 287"/>
                <a:gd name="T104" fmla="*/ 118257 w 345"/>
                <a:gd name="T105" fmla="*/ 0 h 287"/>
                <a:gd name="T106" fmla="*/ 134813 w 345"/>
                <a:gd name="T107" fmla="*/ 0 h 287"/>
                <a:gd name="T108" fmla="*/ 152552 w 345"/>
                <a:gd name="T109" fmla="*/ 0 h 287"/>
                <a:gd name="T110" fmla="*/ 152552 w 345"/>
                <a:gd name="T111" fmla="*/ 15847 h 287"/>
                <a:gd name="T112" fmla="*/ 169108 w 345"/>
                <a:gd name="T113" fmla="*/ 15847 h 287"/>
                <a:gd name="T114" fmla="*/ 203402 w 345"/>
                <a:gd name="T115" fmla="*/ 15847 h 287"/>
                <a:gd name="T116" fmla="*/ 254253 w 345"/>
                <a:gd name="T117" fmla="*/ 15847 h 287"/>
                <a:gd name="T118" fmla="*/ 254253 w 345"/>
                <a:gd name="T119" fmla="*/ 15847 h 2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45" h="287">
                  <a:moveTo>
                    <a:pt x="215" y="15"/>
                  </a:moveTo>
                  <a:lnTo>
                    <a:pt x="230" y="29"/>
                  </a:lnTo>
                  <a:lnTo>
                    <a:pt x="230" y="45"/>
                  </a:lnTo>
                  <a:lnTo>
                    <a:pt x="230" y="58"/>
                  </a:lnTo>
                  <a:lnTo>
                    <a:pt x="257" y="58"/>
                  </a:lnTo>
                  <a:lnTo>
                    <a:pt x="287" y="87"/>
                  </a:lnTo>
                  <a:lnTo>
                    <a:pt x="302" y="87"/>
                  </a:lnTo>
                  <a:lnTo>
                    <a:pt x="331" y="101"/>
                  </a:lnTo>
                  <a:lnTo>
                    <a:pt x="345" y="101"/>
                  </a:lnTo>
                  <a:lnTo>
                    <a:pt x="345" y="130"/>
                  </a:lnTo>
                  <a:lnTo>
                    <a:pt x="331" y="145"/>
                  </a:lnTo>
                  <a:lnTo>
                    <a:pt x="316" y="145"/>
                  </a:lnTo>
                  <a:lnTo>
                    <a:pt x="287" y="145"/>
                  </a:lnTo>
                  <a:lnTo>
                    <a:pt x="257" y="145"/>
                  </a:lnTo>
                  <a:lnTo>
                    <a:pt x="244" y="145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86" y="186"/>
                  </a:lnTo>
                  <a:lnTo>
                    <a:pt x="157" y="202"/>
                  </a:lnTo>
                  <a:lnTo>
                    <a:pt x="143" y="215"/>
                  </a:lnTo>
                  <a:lnTo>
                    <a:pt x="143" y="229"/>
                  </a:lnTo>
                  <a:lnTo>
                    <a:pt x="114" y="244"/>
                  </a:lnTo>
                  <a:lnTo>
                    <a:pt x="100" y="260"/>
                  </a:lnTo>
                  <a:lnTo>
                    <a:pt x="58" y="273"/>
                  </a:lnTo>
                  <a:lnTo>
                    <a:pt x="42" y="287"/>
                  </a:lnTo>
                  <a:lnTo>
                    <a:pt x="27" y="273"/>
                  </a:lnTo>
                  <a:lnTo>
                    <a:pt x="58" y="244"/>
                  </a:lnTo>
                  <a:lnTo>
                    <a:pt x="71" y="244"/>
                  </a:lnTo>
                  <a:lnTo>
                    <a:pt x="71" y="229"/>
                  </a:lnTo>
                  <a:lnTo>
                    <a:pt x="71" y="215"/>
                  </a:lnTo>
                  <a:lnTo>
                    <a:pt x="58" y="229"/>
                  </a:lnTo>
                  <a:lnTo>
                    <a:pt x="42" y="229"/>
                  </a:lnTo>
                  <a:lnTo>
                    <a:pt x="13" y="229"/>
                  </a:lnTo>
                  <a:lnTo>
                    <a:pt x="0" y="215"/>
                  </a:lnTo>
                  <a:lnTo>
                    <a:pt x="13" y="202"/>
                  </a:lnTo>
                  <a:lnTo>
                    <a:pt x="13" y="186"/>
                  </a:lnTo>
                  <a:lnTo>
                    <a:pt x="27" y="173"/>
                  </a:lnTo>
                  <a:lnTo>
                    <a:pt x="27" y="145"/>
                  </a:lnTo>
                  <a:lnTo>
                    <a:pt x="27" y="130"/>
                  </a:lnTo>
                  <a:lnTo>
                    <a:pt x="42" y="130"/>
                  </a:lnTo>
                  <a:lnTo>
                    <a:pt x="42" y="116"/>
                  </a:lnTo>
                  <a:lnTo>
                    <a:pt x="58" y="101"/>
                  </a:lnTo>
                  <a:lnTo>
                    <a:pt x="58" y="87"/>
                  </a:lnTo>
                  <a:lnTo>
                    <a:pt x="58" y="72"/>
                  </a:lnTo>
                  <a:lnTo>
                    <a:pt x="42" y="72"/>
                  </a:lnTo>
                  <a:lnTo>
                    <a:pt x="27" y="58"/>
                  </a:lnTo>
                  <a:lnTo>
                    <a:pt x="27" y="45"/>
                  </a:lnTo>
                  <a:lnTo>
                    <a:pt x="42" y="29"/>
                  </a:lnTo>
                  <a:lnTo>
                    <a:pt x="42" y="15"/>
                  </a:lnTo>
                  <a:lnTo>
                    <a:pt x="58" y="15"/>
                  </a:lnTo>
                  <a:lnTo>
                    <a:pt x="71" y="15"/>
                  </a:lnTo>
                  <a:lnTo>
                    <a:pt x="85" y="0"/>
                  </a:lnTo>
                  <a:lnTo>
                    <a:pt x="100" y="0"/>
                  </a:lnTo>
                  <a:lnTo>
                    <a:pt x="114" y="0"/>
                  </a:lnTo>
                  <a:lnTo>
                    <a:pt x="129" y="0"/>
                  </a:lnTo>
                  <a:lnTo>
                    <a:pt x="129" y="15"/>
                  </a:lnTo>
                  <a:lnTo>
                    <a:pt x="143" y="15"/>
                  </a:lnTo>
                  <a:lnTo>
                    <a:pt x="172" y="15"/>
                  </a:lnTo>
                  <a:lnTo>
                    <a:pt x="215" y="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0" name="Freeform 1107">
              <a:extLst>
                <a:ext uri="{FF2B5EF4-FFF2-40B4-BE49-F238E27FC236}">
                  <a16:creationId xmlns:a16="http://schemas.microsoft.com/office/drawing/2014/main" id="{09E4EB4C-E97B-8731-6C80-54328BC60883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5917764" y="5159553"/>
              <a:ext cx="218797" cy="424379"/>
            </a:xfrm>
            <a:custGeom>
              <a:avLst/>
              <a:gdLst>
                <a:gd name="T0" fmla="*/ 236537 w 202"/>
                <a:gd name="T1" fmla="*/ 289929 h 432"/>
                <a:gd name="T2" fmla="*/ 236537 w 202"/>
                <a:gd name="T3" fmla="*/ 320727 h 432"/>
                <a:gd name="T4" fmla="*/ 202579 w 202"/>
                <a:gd name="T5" fmla="*/ 368517 h 432"/>
                <a:gd name="T6" fmla="*/ 168620 w 202"/>
                <a:gd name="T7" fmla="*/ 381261 h 432"/>
                <a:gd name="T8" fmla="*/ 152227 w 202"/>
                <a:gd name="T9" fmla="*/ 412060 h 432"/>
                <a:gd name="T10" fmla="*/ 118268 w 202"/>
                <a:gd name="T11" fmla="*/ 427990 h 432"/>
                <a:gd name="T12" fmla="*/ 118268 w 202"/>
                <a:gd name="T13" fmla="*/ 458788 h 432"/>
                <a:gd name="T14" fmla="*/ 84310 w 202"/>
                <a:gd name="T15" fmla="*/ 427990 h 432"/>
                <a:gd name="T16" fmla="*/ 50352 w 202"/>
                <a:gd name="T17" fmla="*/ 412060 h 432"/>
                <a:gd name="T18" fmla="*/ 0 w 202"/>
                <a:gd name="T19" fmla="*/ 397191 h 432"/>
                <a:gd name="T20" fmla="*/ 16394 w 202"/>
                <a:gd name="T21" fmla="*/ 368517 h 432"/>
                <a:gd name="T22" fmla="*/ 0 w 202"/>
                <a:gd name="T23" fmla="*/ 352587 h 432"/>
                <a:gd name="T24" fmla="*/ 16394 w 202"/>
                <a:gd name="T25" fmla="*/ 320727 h 432"/>
                <a:gd name="T26" fmla="*/ 0 w 202"/>
                <a:gd name="T27" fmla="*/ 289929 h 432"/>
                <a:gd name="T28" fmla="*/ 16394 w 202"/>
                <a:gd name="T29" fmla="*/ 261254 h 432"/>
                <a:gd name="T30" fmla="*/ 16394 w 202"/>
                <a:gd name="T31" fmla="*/ 214526 h 432"/>
                <a:gd name="T32" fmla="*/ 16394 w 202"/>
                <a:gd name="T33" fmla="*/ 182666 h 432"/>
                <a:gd name="T34" fmla="*/ 16394 w 202"/>
                <a:gd name="T35" fmla="*/ 151867 h 432"/>
                <a:gd name="T36" fmla="*/ 33958 w 202"/>
                <a:gd name="T37" fmla="*/ 138061 h 432"/>
                <a:gd name="T38" fmla="*/ 16394 w 202"/>
                <a:gd name="T39" fmla="*/ 107263 h 432"/>
                <a:gd name="T40" fmla="*/ 16394 w 202"/>
                <a:gd name="T41" fmla="*/ 61597 h 432"/>
                <a:gd name="T42" fmla="*/ 16394 w 202"/>
                <a:gd name="T43" fmla="*/ 30798 h 432"/>
                <a:gd name="T44" fmla="*/ 50352 w 202"/>
                <a:gd name="T45" fmla="*/ 15930 h 432"/>
                <a:gd name="T46" fmla="*/ 99533 w 202"/>
                <a:gd name="T47" fmla="*/ 15930 h 432"/>
                <a:gd name="T48" fmla="*/ 152227 w 202"/>
                <a:gd name="T49" fmla="*/ 30798 h 432"/>
                <a:gd name="T50" fmla="*/ 168620 w 202"/>
                <a:gd name="T51" fmla="*/ 78589 h 432"/>
                <a:gd name="T52" fmla="*/ 152227 w 202"/>
                <a:gd name="T53" fmla="*/ 107263 h 432"/>
                <a:gd name="T54" fmla="*/ 152227 w 202"/>
                <a:gd name="T55" fmla="*/ 151867 h 432"/>
                <a:gd name="T56" fmla="*/ 168620 w 202"/>
                <a:gd name="T57" fmla="*/ 182666 h 432"/>
                <a:gd name="T58" fmla="*/ 183843 w 202"/>
                <a:gd name="T59" fmla="*/ 214526 h 432"/>
                <a:gd name="T60" fmla="*/ 202579 w 202"/>
                <a:gd name="T61" fmla="*/ 261254 h 432"/>
                <a:gd name="T62" fmla="*/ 217801 w 202"/>
                <a:gd name="T63" fmla="*/ 276122 h 4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2" h="432">
                  <a:moveTo>
                    <a:pt x="186" y="260"/>
                  </a:moveTo>
                  <a:lnTo>
                    <a:pt x="202" y="273"/>
                  </a:lnTo>
                  <a:lnTo>
                    <a:pt x="202" y="289"/>
                  </a:lnTo>
                  <a:lnTo>
                    <a:pt x="202" y="302"/>
                  </a:lnTo>
                  <a:lnTo>
                    <a:pt x="186" y="318"/>
                  </a:lnTo>
                  <a:lnTo>
                    <a:pt x="173" y="347"/>
                  </a:lnTo>
                  <a:lnTo>
                    <a:pt x="157" y="359"/>
                  </a:lnTo>
                  <a:lnTo>
                    <a:pt x="144" y="359"/>
                  </a:lnTo>
                  <a:lnTo>
                    <a:pt x="157" y="374"/>
                  </a:lnTo>
                  <a:lnTo>
                    <a:pt x="130" y="388"/>
                  </a:lnTo>
                  <a:lnTo>
                    <a:pt x="115" y="388"/>
                  </a:lnTo>
                  <a:lnTo>
                    <a:pt x="101" y="403"/>
                  </a:lnTo>
                  <a:lnTo>
                    <a:pt x="101" y="417"/>
                  </a:lnTo>
                  <a:lnTo>
                    <a:pt x="101" y="432"/>
                  </a:lnTo>
                  <a:lnTo>
                    <a:pt x="85" y="432"/>
                  </a:lnTo>
                  <a:lnTo>
                    <a:pt x="72" y="403"/>
                  </a:lnTo>
                  <a:lnTo>
                    <a:pt x="72" y="388"/>
                  </a:lnTo>
                  <a:lnTo>
                    <a:pt x="43" y="388"/>
                  </a:lnTo>
                  <a:lnTo>
                    <a:pt x="29" y="374"/>
                  </a:lnTo>
                  <a:lnTo>
                    <a:pt x="0" y="374"/>
                  </a:lnTo>
                  <a:lnTo>
                    <a:pt x="0" y="347"/>
                  </a:lnTo>
                  <a:lnTo>
                    <a:pt x="14" y="347"/>
                  </a:lnTo>
                  <a:lnTo>
                    <a:pt x="14" y="332"/>
                  </a:lnTo>
                  <a:lnTo>
                    <a:pt x="0" y="332"/>
                  </a:lnTo>
                  <a:lnTo>
                    <a:pt x="0" y="318"/>
                  </a:lnTo>
                  <a:lnTo>
                    <a:pt x="14" y="302"/>
                  </a:lnTo>
                  <a:lnTo>
                    <a:pt x="0" y="289"/>
                  </a:lnTo>
                  <a:lnTo>
                    <a:pt x="0" y="273"/>
                  </a:lnTo>
                  <a:lnTo>
                    <a:pt x="0" y="260"/>
                  </a:lnTo>
                  <a:lnTo>
                    <a:pt x="14" y="246"/>
                  </a:lnTo>
                  <a:lnTo>
                    <a:pt x="14" y="215"/>
                  </a:lnTo>
                  <a:lnTo>
                    <a:pt x="14" y="202"/>
                  </a:lnTo>
                  <a:lnTo>
                    <a:pt x="14" y="188"/>
                  </a:lnTo>
                  <a:lnTo>
                    <a:pt x="14" y="172"/>
                  </a:lnTo>
                  <a:lnTo>
                    <a:pt x="14" y="159"/>
                  </a:lnTo>
                  <a:lnTo>
                    <a:pt x="14" y="143"/>
                  </a:lnTo>
                  <a:lnTo>
                    <a:pt x="29" y="143"/>
                  </a:lnTo>
                  <a:lnTo>
                    <a:pt x="29" y="130"/>
                  </a:lnTo>
                  <a:lnTo>
                    <a:pt x="29" y="116"/>
                  </a:lnTo>
                  <a:lnTo>
                    <a:pt x="14" y="101"/>
                  </a:lnTo>
                  <a:lnTo>
                    <a:pt x="14" y="74"/>
                  </a:lnTo>
                  <a:lnTo>
                    <a:pt x="14" y="58"/>
                  </a:lnTo>
                  <a:lnTo>
                    <a:pt x="14" y="45"/>
                  </a:lnTo>
                  <a:lnTo>
                    <a:pt x="14" y="29"/>
                  </a:lnTo>
                  <a:lnTo>
                    <a:pt x="29" y="15"/>
                  </a:lnTo>
                  <a:lnTo>
                    <a:pt x="43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101" y="29"/>
                  </a:lnTo>
                  <a:lnTo>
                    <a:pt x="130" y="29"/>
                  </a:lnTo>
                  <a:lnTo>
                    <a:pt x="130" y="45"/>
                  </a:lnTo>
                  <a:lnTo>
                    <a:pt x="144" y="74"/>
                  </a:lnTo>
                  <a:lnTo>
                    <a:pt x="144" y="87"/>
                  </a:lnTo>
                  <a:lnTo>
                    <a:pt x="130" y="101"/>
                  </a:lnTo>
                  <a:lnTo>
                    <a:pt x="130" y="116"/>
                  </a:lnTo>
                  <a:lnTo>
                    <a:pt x="130" y="143"/>
                  </a:lnTo>
                  <a:lnTo>
                    <a:pt x="144" y="159"/>
                  </a:lnTo>
                  <a:lnTo>
                    <a:pt x="144" y="172"/>
                  </a:lnTo>
                  <a:lnTo>
                    <a:pt x="144" y="202"/>
                  </a:lnTo>
                  <a:lnTo>
                    <a:pt x="157" y="202"/>
                  </a:lnTo>
                  <a:lnTo>
                    <a:pt x="157" y="231"/>
                  </a:lnTo>
                  <a:lnTo>
                    <a:pt x="173" y="246"/>
                  </a:lnTo>
                  <a:lnTo>
                    <a:pt x="186" y="2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1" name="Freeform 1109">
              <a:extLst>
                <a:ext uri="{FF2B5EF4-FFF2-40B4-BE49-F238E27FC236}">
                  <a16:creationId xmlns:a16="http://schemas.microsoft.com/office/drawing/2014/main" id="{6B122CAC-5D2D-B416-0A2A-BAB117FEC99D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5186482" y="4504630"/>
              <a:ext cx="1215866" cy="897216"/>
            </a:xfrm>
            <a:custGeom>
              <a:avLst/>
              <a:gdLst>
                <a:gd name="T0" fmla="*/ 1296798 w 1117"/>
                <a:gd name="T1" fmla="*/ 817708 h 911"/>
                <a:gd name="T2" fmla="*/ 1229723 w 1117"/>
                <a:gd name="T3" fmla="*/ 757018 h 911"/>
                <a:gd name="T4" fmla="*/ 1195596 w 1117"/>
                <a:gd name="T5" fmla="*/ 664387 h 911"/>
                <a:gd name="T6" fmla="*/ 1246197 w 1117"/>
                <a:gd name="T7" fmla="*/ 604763 h 911"/>
                <a:gd name="T8" fmla="*/ 1229723 w 1117"/>
                <a:gd name="T9" fmla="*/ 558980 h 911"/>
                <a:gd name="T10" fmla="*/ 1195596 w 1117"/>
                <a:gd name="T11" fmla="*/ 497226 h 911"/>
                <a:gd name="T12" fmla="*/ 1246197 w 1117"/>
                <a:gd name="T13" fmla="*/ 418436 h 911"/>
                <a:gd name="T14" fmla="*/ 1229723 w 1117"/>
                <a:gd name="T15" fmla="*/ 358812 h 911"/>
                <a:gd name="T16" fmla="*/ 1127344 w 1117"/>
                <a:gd name="T17" fmla="*/ 358812 h 911"/>
                <a:gd name="T18" fmla="*/ 1042617 w 1117"/>
                <a:gd name="T19" fmla="*/ 344970 h 911"/>
                <a:gd name="T20" fmla="*/ 1059091 w 1117"/>
                <a:gd name="T21" fmla="*/ 282152 h 911"/>
                <a:gd name="T22" fmla="*/ 993192 w 1117"/>
                <a:gd name="T23" fmla="*/ 251275 h 911"/>
                <a:gd name="T24" fmla="*/ 974364 w 1117"/>
                <a:gd name="T25" fmla="*/ 160773 h 911"/>
                <a:gd name="T26" fmla="*/ 959066 w 1117"/>
                <a:gd name="T27" fmla="*/ 114990 h 911"/>
                <a:gd name="T28" fmla="*/ 869632 w 1117"/>
                <a:gd name="T29" fmla="*/ 114990 h 911"/>
                <a:gd name="T30" fmla="*/ 782551 w 1117"/>
                <a:gd name="T31" fmla="*/ 114990 h 911"/>
                <a:gd name="T32" fmla="*/ 701354 w 1117"/>
                <a:gd name="T33" fmla="*/ 143738 h 911"/>
                <a:gd name="T34" fmla="*/ 618980 w 1117"/>
                <a:gd name="T35" fmla="*/ 177809 h 911"/>
                <a:gd name="T36" fmla="*/ 551904 w 1117"/>
                <a:gd name="T37" fmla="*/ 160773 h 911"/>
                <a:gd name="T38" fmla="*/ 497773 w 1117"/>
                <a:gd name="T39" fmla="*/ 129896 h 911"/>
                <a:gd name="T40" fmla="*/ 447172 w 1117"/>
                <a:gd name="T41" fmla="*/ 68142 h 911"/>
                <a:gd name="T42" fmla="*/ 408339 w 1117"/>
                <a:gd name="T43" fmla="*/ 9583 h 911"/>
                <a:gd name="T44" fmla="*/ 310667 w 1117"/>
                <a:gd name="T45" fmla="*/ 18100 h 911"/>
                <a:gd name="T46" fmla="*/ 196520 w 1117"/>
                <a:gd name="T47" fmla="*/ 44718 h 911"/>
                <a:gd name="T48" fmla="*/ 145919 w 1117"/>
                <a:gd name="T49" fmla="*/ 66013 h 911"/>
                <a:gd name="T50" fmla="*/ 72960 w 1117"/>
                <a:gd name="T51" fmla="*/ 30877 h 911"/>
                <a:gd name="T52" fmla="*/ 23535 w 1117"/>
                <a:gd name="T53" fmla="*/ 70272 h 911"/>
                <a:gd name="T54" fmla="*/ 0 w 1117"/>
                <a:gd name="T55" fmla="*/ 114990 h 911"/>
                <a:gd name="T56" fmla="*/ 57662 w 1117"/>
                <a:gd name="T57" fmla="*/ 143738 h 911"/>
                <a:gd name="T58" fmla="*/ 41187 w 1117"/>
                <a:gd name="T59" fmla="*/ 208686 h 911"/>
                <a:gd name="T60" fmla="*/ 24712 w 1117"/>
                <a:gd name="T61" fmla="*/ 251275 h 911"/>
                <a:gd name="T62" fmla="*/ 57662 w 1117"/>
                <a:gd name="T63" fmla="*/ 327935 h 911"/>
                <a:gd name="T64" fmla="*/ 109439 w 1117"/>
                <a:gd name="T65" fmla="*/ 237433 h 911"/>
                <a:gd name="T66" fmla="*/ 177692 w 1117"/>
                <a:gd name="T67" fmla="*/ 282152 h 911"/>
                <a:gd name="T68" fmla="*/ 177692 w 1117"/>
                <a:gd name="T69" fmla="*/ 389689 h 911"/>
                <a:gd name="T70" fmla="*/ 244768 w 1117"/>
                <a:gd name="T71" fmla="*/ 418436 h 911"/>
                <a:gd name="T72" fmla="*/ 244768 w 1117"/>
                <a:gd name="T73" fmla="*/ 466349 h 911"/>
                <a:gd name="T74" fmla="*/ 313020 w 1117"/>
                <a:gd name="T75" fmla="*/ 543009 h 911"/>
                <a:gd name="T76" fmla="*/ 431874 w 1117"/>
                <a:gd name="T77" fmla="*/ 573886 h 911"/>
                <a:gd name="T78" fmla="*/ 534253 w 1117"/>
                <a:gd name="T79" fmla="*/ 664387 h 911"/>
                <a:gd name="T80" fmla="*/ 618980 w 1117"/>
                <a:gd name="T81" fmla="*/ 710170 h 911"/>
                <a:gd name="T82" fmla="*/ 704884 w 1117"/>
                <a:gd name="T83" fmla="*/ 741047 h 911"/>
                <a:gd name="T84" fmla="*/ 737834 w 1117"/>
                <a:gd name="T85" fmla="*/ 802801 h 911"/>
                <a:gd name="T86" fmla="*/ 806086 w 1117"/>
                <a:gd name="T87" fmla="*/ 817708 h 911"/>
                <a:gd name="T88" fmla="*/ 806086 w 1117"/>
                <a:gd name="T89" fmla="*/ 741047 h 911"/>
                <a:gd name="T90" fmla="*/ 889637 w 1117"/>
                <a:gd name="T91" fmla="*/ 726141 h 911"/>
                <a:gd name="T92" fmla="*/ 959066 w 1117"/>
                <a:gd name="T93" fmla="*/ 788960 h 911"/>
                <a:gd name="T94" fmla="*/ 940238 w 1117"/>
                <a:gd name="T95" fmla="*/ 864555 h 911"/>
                <a:gd name="T96" fmla="*/ 974364 w 1117"/>
                <a:gd name="T97" fmla="*/ 925245 h 911"/>
                <a:gd name="T98" fmla="*/ 1027319 w 1117"/>
                <a:gd name="T99" fmla="*/ 956122 h 911"/>
                <a:gd name="T100" fmla="*/ 1093218 w 1117"/>
                <a:gd name="T101" fmla="*/ 956122 h 911"/>
                <a:gd name="T102" fmla="*/ 1195596 w 1117"/>
                <a:gd name="T103" fmla="*/ 908209 h 911"/>
                <a:gd name="T104" fmla="*/ 1262672 w 1117"/>
                <a:gd name="T105" fmla="*/ 908209 h 911"/>
                <a:gd name="T106" fmla="*/ 1280324 w 1117"/>
                <a:gd name="T107" fmla="*/ 864555 h 9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17" h="911">
                  <a:moveTo>
                    <a:pt x="1088" y="810"/>
                  </a:moveTo>
                  <a:lnTo>
                    <a:pt x="1102" y="797"/>
                  </a:lnTo>
                  <a:lnTo>
                    <a:pt x="1102" y="783"/>
                  </a:lnTo>
                  <a:lnTo>
                    <a:pt x="1102" y="768"/>
                  </a:lnTo>
                  <a:lnTo>
                    <a:pt x="1088" y="754"/>
                  </a:lnTo>
                  <a:lnTo>
                    <a:pt x="1073" y="741"/>
                  </a:lnTo>
                  <a:lnTo>
                    <a:pt x="1059" y="725"/>
                  </a:lnTo>
                  <a:lnTo>
                    <a:pt x="1045" y="711"/>
                  </a:lnTo>
                  <a:lnTo>
                    <a:pt x="1016" y="696"/>
                  </a:lnTo>
                  <a:lnTo>
                    <a:pt x="1016" y="667"/>
                  </a:lnTo>
                  <a:lnTo>
                    <a:pt x="1016" y="653"/>
                  </a:lnTo>
                  <a:lnTo>
                    <a:pt x="1016" y="624"/>
                  </a:lnTo>
                  <a:lnTo>
                    <a:pt x="1030" y="624"/>
                  </a:lnTo>
                  <a:lnTo>
                    <a:pt x="1030" y="597"/>
                  </a:lnTo>
                  <a:lnTo>
                    <a:pt x="1030" y="582"/>
                  </a:lnTo>
                  <a:lnTo>
                    <a:pt x="1059" y="568"/>
                  </a:lnTo>
                  <a:lnTo>
                    <a:pt x="1059" y="552"/>
                  </a:lnTo>
                  <a:lnTo>
                    <a:pt x="1073" y="539"/>
                  </a:lnTo>
                  <a:lnTo>
                    <a:pt x="1059" y="525"/>
                  </a:lnTo>
                  <a:lnTo>
                    <a:pt x="1045" y="525"/>
                  </a:lnTo>
                  <a:lnTo>
                    <a:pt x="1030" y="525"/>
                  </a:lnTo>
                  <a:lnTo>
                    <a:pt x="1030" y="510"/>
                  </a:lnTo>
                  <a:lnTo>
                    <a:pt x="1016" y="496"/>
                  </a:lnTo>
                  <a:lnTo>
                    <a:pt x="1016" y="467"/>
                  </a:lnTo>
                  <a:lnTo>
                    <a:pt x="1001" y="438"/>
                  </a:lnTo>
                  <a:lnTo>
                    <a:pt x="1016" y="438"/>
                  </a:lnTo>
                  <a:lnTo>
                    <a:pt x="1030" y="424"/>
                  </a:lnTo>
                  <a:lnTo>
                    <a:pt x="1059" y="393"/>
                  </a:lnTo>
                  <a:lnTo>
                    <a:pt x="1045" y="366"/>
                  </a:lnTo>
                  <a:lnTo>
                    <a:pt x="1030" y="366"/>
                  </a:lnTo>
                  <a:lnTo>
                    <a:pt x="1030" y="353"/>
                  </a:lnTo>
                  <a:lnTo>
                    <a:pt x="1045" y="337"/>
                  </a:lnTo>
                  <a:lnTo>
                    <a:pt x="1030" y="324"/>
                  </a:lnTo>
                  <a:lnTo>
                    <a:pt x="1001" y="337"/>
                  </a:lnTo>
                  <a:lnTo>
                    <a:pt x="987" y="353"/>
                  </a:lnTo>
                  <a:lnTo>
                    <a:pt x="958" y="337"/>
                  </a:lnTo>
                  <a:lnTo>
                    <a:pt x="943" y="324"/>
                  </a:lnTo>
                  <a:lnTo>
                    <a:pt x="929" y="324"/>
                  </a:lnTo>
                  <a:lnTo>
                    <a:pt x="900" y="324"/>
                  </a:lnTo>
                  <a:lnTo>
                    <a:pt x="886" y="324"/>
                  </a:lnTo>
                  <a:lnTo>
                    <a:pt x="886" y="308"/>
                  </a:lnTo>
                  <a:lnTo>
                    <a:pt x="886" y="294"/>
                  </a:lnTo>
                  <a:lnTo>
                    <a:pt x="900" y="281"/>
                  </a:lnTo>
                  <a:lnTo>
                    <a:pt x="900" y="265"/>
                  </a:lnTo>
                  <a:lnTo>
                    <a:pt x="886" y="252"/>
                  </a:lnTo>
                  <a:lnTo>
                    <a:pt x="873" y="236"/>
                  </a:lnTo>
                  <a:lnTo>
                    <a:pt x="857" y="236"/>
                  </a:lnTo>
                  <a:lnTo>
                    <a:pt x="844" y="236"/>
                  </a:lnTo>
                  <a:lnTo>
                    <a:pt x="844" y="207"/>
                  </a:lnTo>
                  <a:lnTo>
                    <a:pt x="828" y="196"/>
                  </a:lnTo>
                  <a:lnTo>
                    <a:pt x="828" y="180"/>
                  </a:lnTo>
                  <a:lnTo>
                    <a:pt x="828" y="151"/>
                  </a:lnTo>
                  <a:lnTo>
                    <a:pt x="828" y="135"/>
                  </a:lnTo>
                  <a:lnTo>
                    <a:pt x="815" y="135"/>
                  </a:lnTo>
                  <a:lnTo>
                    <a:pt x="799" y="135"/>
                  </a:lnTo>
                  <a:lnTo>
                    <a:pt x="815" y="108"/>
                  </a:lnTo>
                  <a:lnTo>
                    <a:pt x="791" y="103"/>
                  </a:lnTo>
                  <a:lnTo>
                    <a:pt x="772" y="95"/>
                  </a:lnTo>
                  <a:lnTo>
                    <a:pt x="739" y="95"/>
                  </a:lnTo>
                  <a:lnTo>
                    <a:pt x="739" y="108"/>
                  </a:lnTo>
                  <a:lnTo>
                    <a:pt x="718" y="110"/>
                  </a:lnTo>
                  <a:lnTo>
                    <a:pt x="714" y="116"/>
                  </a:lnTo>
                  <a:lnTo>
                    <a:pt x="698" y="99"/>
                  </a:lnTo>
                  <a:lnTo>
                    <a:pt x="665" y="108"/>
                  </a:lnTo>
                  <a:lnTo>
                    <a:pt x="644" y="124"/>
                  </a:lnTo>
                  <a:lnTo>
                    <a:pt x="632" y="128"/>
                  </a:lnTo>
                  <a:lnTo>
                    <a:pt x="607" y="128"/>
                  </a:lnTo>
                  <a:lnTo>
                    <a:pt x="596" y="135"/>
                  </a:lnTo>
                  <a:lnTo>
                    <a:pt x="578" y="153"/>
                  </a:lnTo>
                  <a:lnTo>
                    <a:pt x="561" y="170"/>
                  </a:lnTo>
                  <a:lnTo>
                    <a:pt x="553" y="174"/>
                  </a:lnTo>
                  <a:lnTo>
                    <a:pt x="526" y="167"/>
                  </a:lnTo>
                  <a:lnTo>
                    <a:pt x="512" y="167"/>
                  </a:lnTo>
                  <a:lnTo>
                    <a:pt x="497" y="167"/>
                  </a:lnTo>
                  <a:lnTo>
                    <a:pt x="483" y="167"/>
                  </a:lnTo>
                  <a:lnTo>
                    <a:pt x="469" y="151"/>
                  </a:lnTo>
                  <a:lnTo>
                    <a:pt x="454" y="151"/>
                  </a:lnTo>
                  <a:lnTo>
                    <a:pt x="454" y="135"/>
                  </a:lnTo>
                  <a:lnTo>
                    <a:pt x="438" y="135"/>
                  </a:lnTo>
                  <a:lnTo>
                    <a:pt x="423" y="122"/>
                  </a:lnTo>
                  <a:lnTo>
                    <a:pt x="409" y="108"/>
                  </a:lnTo>
                  <a:lnTo>
                    <a:pt x="396" y="93"/>
                  </a:lnTo>
                  <a:lnTo>
                    <a:pt x="380" y="79"/>
                  </a:lnTo>
                  <a:lnTo>
                    <a:pt x="380" y="64"/>
                  </a:lnTo>
                  <a:lnTo>
                    <a:pt x="380" y="50"/>
                  </a:lnTo>
                  <a:lnTo>
                    <a:pt x="367" y="37"/>
                  </a:lnTo>
                  <a:lnTo>
                    <a:pt x="351" y="21"/>
                  </a:lnTo>
                  <a:lnTo>
                    <a:pt x="347" y="9"/>
                  </a:lnTo>
                  <a:lnTo>
                    <a:pt x="314" y="0"/>
                  </a:lnTo>
                  <a:lnTo>
                    <a:pt x="293" y="17"/>
                  </a:lnTo>
                  <a:lnTo>
                    <a:pt x="277" y="13"/>
                  </a:lnTo>
                  <a:lnTo>
                    <a:pt x="264" y="17"/>
                  </a:lnTo>
                  <a:lnTo>
                    <a:pt x="252" y="21"/>
                  </a:lnTo>
                  <a:lnTo>
                    <a:pt x="237" y="21"/>
                  </a:lnTo>
                  <a:lnTo>
                    <a:pt x="177" y="21"/>
                  </a:lnTo>
                  <a:lnTo>
                    <a:pt x="167" y="42"/>
                  </a:lnTo>
                  <a:lnTo>
                    <a:pt x="167" y="46"/>
                  </a:lnTo>
                  <a:lnTo>
                    <a:pt x="149" y="42"/>
                  </a:lnTo>
                  <a:lnTo>
                    <a:pt x="128" y="50"/>
                  </a:lnTo>
                  <a:lnTo>
                    <a:pt x="124" y="62"/>
                  </a:lnTo>
                  <a:lnTo>
                    <a:pt x="107" y="50"/>
                  </a:lnTo>
                  <a:lnTo>
                    <a:pt x="93" y="50"/>
                  </a:lnTo>
                  <a:lnTo>
                    <a:pt x="78" y="50"/>
                  </a:lnTo>
                  <a:lnTo>
                    <a:pt x="62" y="29"/>
                  </a:lnTo>
                  <a:lnTo>
                    <a:pt x="51" y="29"/>
                  </a:lnTo>
                  <a:lnTo>
                    <a:pt x="20" y="39"/>
                  </a:lnTo>
                  <a:lnTo>
                    <a:pt x="16" y="54"/>
                  </a:lnTo>
                  <a:lnTo>
                    <a:pt x="20" y="66"/>
                  </a:lnTo>
                  <a:lnTo>
                    <a:pt x="23" y="79"/>
                  </a:lnTo>
                  <a:lnTo>
                    <a:pt x="23" y="91"/>
                  </a:lnTo>
                  <a:lnTo>
                    <a:pt x="20" y="95"/>
                  </a:lnTo>
                  <a:lnTo>
                    <a:pt x="0" y="108"/>
                  </a:lnTo>
                  <a:lnTo>
                    <a:pt x="20" y="124"/>
                  </a:lnTo>
                  <a:lnTo>
                    <a:pt x="20" y="145"/>
                  </a:lnTo>
                  <a:lnTo>
                    <a:pt x="35" y="151"/>
                  </a:lnTo>
                  <a:lnTo>
                    <a:pt x="49" y="135"/>
                  </a:lnTo>
                  <a:lnTo>
                    <a:pt x="49" y="151"/>
                  </a:lnTo>
                  <a:lnTo>
                    <a:pt x="49" y="167"/>
                  </a:lnTo>
                  <a:lnTo>
                    <a:pt x="49" y="180"/>
                  </a:lnTo>
                  <a:lnTo>
                    <a:pt x="35" y="196"/>
                  </a:lnTo>
                  <a:lnTo>
                    <a:pt x="21" y="196"/>
                  </a:lnTo>
                  <a:lnTo>
                    <a:pt x="6" y="207"/>
                  </a:lnTo>
                  <a:lnTo>
                    <a:pt x="21" y="223"/>
                  </a:lnTo>
                  <a:lnTo>
                    <a:pt x="21" y="236"/>
                  </a:lnTo>
                  <a:lnTo>
                    <a:pt x="21" y="265"/>
                  </a:lnTo>
                  <a:lnTo>
                    <a:pt x="35" y="281"/>
                  </a:lnTo>
                  <a:lnTo>
                    <a:pt x="35" y="294"/>
                  </a:lnTo>
                  <a:lnTo>
                    <a:pt x="49" y="308"/>
                  </a:lnTo>
                  <a:lnTo>
                    <a:pt x="64" y="281"/>
                  </a:lnTo>
                  <a:lnTo>
                    <a:pt x="78" y="265"/>
                  </a:lnTo>
                  <a:lnTo>
                    <a:pt x="93" y="236"/>
                  </a:lnTo>
                  <a:lnTo>
                    <a:pt x="93" y="223"/>
                  </a:lnTo>
                  <a:lnTo>
                    <a:pt x="107" y="223"/>
                  </a:lnTo>
                  <a:lnTo>
                    <a:pt x="122" y="236"/>
                  </a:lnTo>
                  <a:lnTo>
                    <a:pt x="136" y="252"/>
                  </a:lnTo>
                  <a:lnTo>
                    <a:pt x="151" y="265"/>
                  </a:lnTo>
                  <a:lnTo>
                    <a:pt x="165" y="294"/>
                  </a:lnTo>
                  <a:lnTo>
                    <a:pt x="151" y="324"/>
                  </a:lnTo>
                  <a:lnTo>
                    <a:pt x="151" y="337"/>
                  </a:lnTo>
                  <a:lnTo>
                    <a:pt x="151" y="366"/>
                  </a:lnTo>
                  <a:lnTo>
                    <a:pt x="180" y="366"/>
                  </a:lnTo>
                  <a:lnTo>
                    <a:pt x="180" y="382"/>
                  </a:lnTo>
                  <a:lnTo>
                    <a:pt x="194" y="382"/>
                  </a:lnTo>
                  <a:lnTo>
                    <a:pt x="208" y="393"/>
                  </a:lnTo>
                  <a:lnTo>
                    <a:pt x="223" y="409"/>
                  </a:lnTo>
                  <a:lnTo>
                    <a:pt x="180" y="409"/>
                  </a:lnTo>
                  <a:lnTo>
                    <a:pt x="194" y="424"/>
                  </a:lnTo>
                  <a:lnTo>
                    <a:pt x="208" y="438"/>
                  </a:lnTo>
                  <a:lnTo>
                    <a:pt x="223" y="467"/>
                  </a:lnTo>
                  <a:lnTo>
                    <a:pt x="237" y="467"/>
                  </a:lnTo>
                  <a:lnTo>
                    <a:pt x="266" y="496"/>
                  </a:lnTo>
                  <a:lnTo>
                    <a:pt x="266" y="510"/>
                  </a:lnTo>
                  <a:lnTo>
                    <a:pt x="295" y="525"/>
                  </a:lnTo>
                  <a:lnTo>
                    <a:pt x="324" y="510"/>
                  </a:lnTo>
                  <a:lnTo>
                    <a:pt x="338" y="510"/>
                  </a:lnTo>
                  <a:lnTo>
                    <a:pt x="367" y="539"/>
                  </a:lnTo>
                  <a:lnTo>
                    <a:pt x="396" y="568"/>
                  </a:lnTo>
                  <a:lnTo>
                    <a:pt x="409" y="597"/>
                  </a:lnTo>
                  <a:lnTo>
                    <a:pt x="438" y="597"/>
                  </a:lnTo>
                  <a:lnTo>
                    <a:pt x="454" y="624"/>
                  </a:lnTo>
                  <a:lnTo>
                    <a:pt x="483" y="640"/>
                  </a:lnTo>
                  <a:lnTo>
                    <a:pt x="497" y="640"/>
                  </a:lnTo>
                  <a:lnTo>
                    <a:pt x="512" y="667"/>
                  </a:lnTo>
                  <a:lnTo>
                    <a:pt x="526" y="667"/>
                  </a:lnTo>
                  <a:lnTo>
                    <a:pt x="541" y="682"/>
                  </a:lnTo>
                  <a:lnTo>
                    <a:pt x="570" y="682"/>
                  </a:lnTo>
                  <a:lnTo>
                    <a:pt x="584" y="682"/>
                  </a:lnTo>
                  <a:lnTo>
                    <a:pt x="599" y="696"/>
                  </a:lnTo>
                  <a:lnTo>
                    <a:pt x="599" y="711"/>
                  </a:lnTo>
                  <a:lnTo>
                    <a:pt x="611" y="725"/>
                  </a:lnTo>
                  <a:lnTo>
                    <a:pt x="627" y="725"/>
                  </a:lnTo>
                  <a:lnTo>
                    <a:pt x="627" y="754"/>
                  </a:lnTo>
                  <a:lnTo>
                    <a:pt x="654" y="754"/>
                  </a:lnTo>
                  <a:lnTo>
                    <a:pt x="654" y="768"/>
                  </a:lnTo>
                  <a:lnTo>
                    <a:pt x="669" y="768"/>
                  </a:lnTo>
                  <a:lnTo>
                    <a:pt x="685" y="768"/>
                  </a:lnTo>
                  <a:lnTo>
                    <a:pt x="685" y="741"/>
                  </a:lnTo>
                  <a:lnTo>
                    <a:pt x="685" y="725"/>
                  </a:lnTo>
                  <a:lnTo>
                    <a:pt x="685" y="711"/>
                  </a:lnTo>
                  <a:lnTo>
                    <a:pt x="685" y="696"/>
                  </a:lnTo>
                  <a:lnTo>
                    <a:pt x="698" y="682"/>
                  </a:lnTo>
                  <a:lnTo>
                    <a:pt x="712" y="682"/>
                  </a:lnTo>
                  <a:lnTo>
                    <a:pt x="741" y="667"/>
                  </a:lnTo>
                  <a:lnTo>
                    <a:pt x="756" y="682"/>
                  </a:lnTo>
                  <a:lnTo>
                    <a:pt x="772" y="696"/>
                  </a:lnTo>
                  <a:lnTo>
                    <a:pt x="799" y="696"/>
                  </a:lnTo>
                  <a:lnTo>
                    <a:pt x="799" y="711"/>
                  </a:lnTo>
                  <a:lnTo>
                    <a:pt x="815" y="741"/>
                  </a:lnTo>
                  <a:lnTo>
                    <a:pt x="815" y="754"/>
                  </a:lnTo>
                  <a:lnTo>
                    <a:pt x="799" y="768"/>
                  </a:lnTo>
                  <a:lnTo>
                    <a:pt x="799" y="783"/>
                  </a:lnTo>
                  <a:lnTo>
                    <a:pt x="799" y="812"/>
                  </a:lnTo>
                  <a:lnTo>
                    <a:pt x="815" y="826"/>
                  </a:lnTo>
                  <a:lnTo>
                    <a:pt x="815" y="841"/>
                  </a:lnTo>
                  <a:lnTo>
                    <a:pt x="815" y="869"/>
                  </a:lnTo>
                  <a:lnTo>
                    <a:pt x="828" y="869"/>
                  </a:lnTo>
                  <a:lnTo>
                    <a:pt x="828" y="898"/>
                  </a:lnTo>
                  <a:lnTo>
                    <a:pt x="844" y="911"/>
                  </a:lnTo>
                  <a:lnTo>
                    <a:pt x="857" y="898"/>
                  </a:lnTo>
                  <a:lnTo>
                    <a:pt x="873" y="898"/>
                  </a:lnTo>
                  <a:lnTo>
                    <a:pt x="873" y="882"/>
                  </a:lnTo>
                  <a:lnTo>
                    <a:pt x="886" y="898"/>
                  </a:lnTo>
                  <a:lnTo>
                    <a:pt x="916" y="898"/>
                  </a:lnTo>
                  <a:lnTo>
                    <a:pt x="929" y="898"/>
                  </a:lnTo>
                  <a:lnTo>
                    <a:pt x="958" y="882"/>
                  </a:lnTo>
                  <a:lnTo>
                    <a:pt x="987" y="882"/>
                  </a:lnTo>
                  <a:lnTo>
                    <a:pt x="1001" y="869"/>
                  </a:lnTo>
                  <a:lnTo>
                    <a:pt x="1016" y="853"/>
                  </a:lnTo>
                  <a:lnTo>
                    <a:pt x="1030" y="869"/>
                  </a:lnTo>
                  <a:lnTo>
                    <a:pt x="1045" y="869"/>
                  </a:lnTo>
                  <a:lnTo>
                    <a:pt x="1059" y="869"/>
                  </a:lnTo>
                  <a:lnTo>
                    <a:pt x="1073" y="853"/>
                  </a:lnTo>
                  <a:lnTo>
                    <a:pt x="1088" y="841"/>
                  </a:lnTo>
                  <a:lnTo>
                    <a:pt x="1117" y="826"/>
                  </a:lnTo>
                  <a:lnTo>
                    <a:pt x="1088" y="812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2" name="Freeform 1110">
              <a:extLst>
                <a:ext uri="{FF2B5EF4-FFF2-40B4-BE49-F238E27FC236}">
                  <a16:creationId xmlns:a16="http://schemas.microsoft.com/office/drawing/2014/main" id="{9305F245-F7C6-8B04-3BBE-AC0DEF4AFA5A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3" name="Freeform 1111">
              <a:extLst>
                <a:ext uri="{FF2B5EF4-FFF2-40B4-BE49-F238E27FC236}">
                  <a16:creationId xmlns:a16="http://schemas.microsoft.com/office/drawing/2014/main" id="{A639D035-1803-29E2-80A7-DC0BF83FF056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4" name="Freeform 1112">
              <a:extLst>
                <a:ext uri="{FF2B5EF4-FFF2-40B4-BE49-F238E27FC236}">
                  <a16:creationId xmlns:a16="http://schemas.microsoft.com/office/drawing/2014/main" id="{F556616A-B7C7-CF63-BFCC-E0110819CBAD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5" name="Freeform 1113">
              <a:extLst>
                <a:ext uri="{FF2B5EF4-FFF2-40B4-BE49-F238E27FC236}">
                  <a16:creationId xmlns:a16="http://schemas.microsoft.com/office/drawing/2014/main" id="{4474E2D2-821C-EADB-9511-6E62A7B467CF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6" name="Freeform 1114">
              <a:extLst>
                <a:ext uri="{FF2B5EF4-FFF2-40B4-BE49-F238E27FC236}">
                  <a16:creationId xmlns:a16="http://schemas.microsoft.com/office/drawing/2014/main" id="{7B9FB797-6236-24A5-AF8D-7C54D02FB2F9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906005" y="2346026"/>
              <a:ext cx="30837" cy="42585"/>
            </a:xfrm>
            <a:custGeom>
              <a:avLst/>
              <a:gdLst>
                <a:gd name="T0" fmla="*/ 33337 w 29"/>
                <a:gd name="T1" fmla="*/ 46038 h 43"/>
                <a:gd name="T2" fmla="*/ 17243 w 29"/>
                <a:gd name="T3" fmla="*/ 31049 h 43"/>
                <a:gd name="T4" fmla="*/ 0 w 29"/>
                <a:gd name="T5" fmla="*/ 14989 h 43"/>
                <a:gd name="T6" fmla="*/ 17243 w 29"/>
                <a:gd name="T7" fmla="*/ 14989 h 43"/>
                <a:gd name="T8" fmla="*/ 33337 w 29"/>
                <a:gd name="T9" fmla="*/ 0 h 43"/>
                <a:gd name="T10" fmla="*/ 33337 w 29"/>
                <a:gd name="T11" fmla="*/ 14989 h 43"/>
                <a:gd name="T12" fmla="*/ 33337 w 29"/>
                <a:gd name="T13" fmla="*/ 31049 h 43"/>
                <a:gd name="T14" fmla="*/ 33337 w 29"/>
                <a:gd name="T15" fmla="*/ 46038 h 43"/>
                <a:gd name="T16" fmla="*/ 33337 w 29"/>
                <a:gd name="T17" fmla="*/ 46038 h 43"/>
                <a:gd name="T18" fmla="*/ 33337 w 29"/>
                <a:gd name="T19" fmla="*/ 46038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" h="43">
                  <a:moveTo>
                    <a:pt x="29" y="43"/>
                  </a:moveTo>
                  <a:lnTo>
                    <a:pt x="15" y="29"/>
                  </a:lnTo>
                  <a:lnTo>
                    <a:pt x="0" y="14"/>
                  </a:lnTo>
                  <a:lnTo>
                    <a:pt x="15" y="14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29" y="29"/>
                  </a:lnTo>
                  <a:lnTo>
                    <a:pt x="29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7" name="Freeform 1116">
              <a:extLst>
                <a:ext uri="{FF2B5EF4-FFF2-40B4-BE49-F238E27FC236}">
                  <a16:creationId xmlns:a16="http://schemas.microsoft.com/office/drawing/2014/main" id="{F2F8C74C-6D44-CA57-9764-395E0190CF80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4126270" y="2175687"/>
              <a:ext cx="46990" cy="111601"/>
            </a:xfrm>
            <a:custGeom>
              <a:avLst/>
              <a:gdLst>
                <a:gd name="T0" fmla="*/ 0 w 45"/>
                <a:gd name="T1" fmla="*/ 120650 h 114"/>
                <a:gd name="T2" fmla="*/ 18062 w 45"/>
                <a:gd name="T3" fmla="*/ 106892 h 114"/>
                <a:gd name="T4" fmla="*/ 18062 w 45"/>
                <a:gd name="T5" fmla="*/ 89958 h 114"/>
                <a:gd name="T6" fmla="*/ 0 w 45"/>
                <a:gd name="T7" fmla="*/ 76200 h 114"/>
                <a:gd name="T8" fmla="*/ 0 w 45"/>
                <a:gd name="T9" fmla="*/ 61383 h 114"/>
                <a:gd name="T10" fmla="*/ 33867 w 45"/>
                <a:gd name="T11" fmla="*/ 61383 h 114"/>
                <a:gd name="T12" fmla="*/ 33867 w 45"/>
                <a:gd name="T13" fmla="*/ 44450 h 114"/>
                <a:gd name="T14" fmla="*/ 50800 w 45"/>
                <a:gd name="T15" fmla="*/ 0 h 114"/>
                <a:gd name="T16" fmla="*/ 50800 w 45"/>
                <a:gd name="T17" fmla="*/ 28575 h 114"/>
                <a:gd name="T18" fmla="*/ 50800 w 45"/>
                <a:gd name="T19" fmla="*/ 44450 h 114"/>
                <a:gd name="T20" fmla="*/ 50800 w 45"/>
                <a:gd name="T21" fmla="*/ 61383 h 114"/>
                <a:gd name="T22" fmla="*/ 50800 w 45"/>
                <a:gd name="T23" fmla="*/ 76200 h 114"/>
                <a:gd name="T24" fmla="*/ 33867 w 45"/>
                <a:gd name="T25" fmla="*/ 89958 h 114"/>
                <a:gd name="T26" fmla="*/ 33867 w 45"/>
                <a:gd name="T27" fmla="*/ 106892 h 114"/>
                <a:gd name="T28" fmla="*/ 0 w 45"/>
                <a:gd name="T29" fmla="*/ 120650 h 114"/>
                <a:gd name="T30" fmla="*/ 0 w 45"/>
                <a:gd name="T31" fmla="*/ 120650 h 114"/>
                <a:gd name="T32" fmla="*/ 0 w 45"/>
                <a:gd name="T33" fmla="*/ 120650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114">
                  <a:moveTo>
                    <a:pt x="0" y="114"/>
                  </a:moveTo>
                  <a:lnTo>
                    <a:pt x="16" y="101"/>
                  </a:lnTo>
                  <a:lnTo>
                    <a:pt x="16" y="85"/>
                  </a:lnTo>
                  <a:lnTo>
                    <a:pt x="0" y="72"/>
                  </a:lnTo>
                  <a:lnTo>
                    <a:pt x="0" y="58"/>
                  </a:lnTo>
                  <a:lnTo>
                    <a:pt x="30" y="58"/>
                  </a:lnTo>
                  <a:lnTo>
                    <a:pt x="30" y="42"/>
                  </a:lnTo>
                  <a:lnTo>
                    <a:pt x="45" y="0"/>
                  </a:lnTo>
                  <a:lnTo>
                    <a:pt x="45" y="27"/>
                  </a:lnTo>
                  <a:lnTo>
                    <a:pt x="45" y="42"/>
                  </a:lnTo>
                  <a:lnTo>
                    <a:pt x="45" y="58"/>
                  </a:lnTo>
                  <a:lnTo>
                    <a:pt x="45" y="72"/>
                  </a:lnTo>
                  <a:lnTo>
                    <a:pt x="30" y="85"/>
                  </a:lnTo>
                  <a:lnTo>
                    <a:pt x="30" y="101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8" name="Freeform 1118">
              <a:extLst>
                <a:ext uri="{FF2B5EF4-FFF2-40B4-BE49-F238E27FC236}">
                  <a16:creationId xmlns:a16="http://schemas.microsoft.com/office/drawing/2014/main" id="{93023DD4-A0F8-7AA3-6BFD-64D3F57F3E94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3512463" y="2359244"/>
              <a:ext cx="110132" cy="96917"/>
            </a:xfrm>
            <a:custGeom>
              <a:avLst/>
              <a:gdLst>
                <a:gd name="T0" fmla="*/ 0 w 101"/>
                <a:gd name="T1" fmla="*/ 104775 h 101"/>
                <a:gd name="T2" fmla="*/ 18861 w 101"/>
                <a:gd name="T3" fmla="*/ 74691 h 101"/>
                <a:gd name="T4" fmla="*/ 34186 w 101"/>
                <a:gd name="T5" fmla="*/ 60168 h 101"/>
                <a:gd name="T6" fmla="*/ 53047 w 101"/>
                <a:gd name="T7" fmla="*/ 74691 h 101"/>
                <a:gd name="T8" fmla="*/ 53047 w 101"/>
                <a:gd name="T9" fmla="*/ 90252 h 101"/>
                <a:gd name="T10" fmla="*/ 68372 w 101"/>
                <a:gd name="T11" fmla="*/ 74691 h 101"/>
                <a:gd name="T12" fmla="*/ 68372 w 101"/>
                <a:gd name="T13" fmla="*/ 60168 h 101"/>
                <a:gd name="T14" fmla="*/ 87234 w 101"/>
                <a:gd name="T15" fmla="*/ 44607 h 101"/>
                <a:gd name="T16" fmla="*/ 102558 w 101"/>
                <a:gd name="T17" fmla="*/ 44607 h 101"/>
                <a:gd name="T18" fmla="*/ 102558 w 101"/>
                <a:gd name="T19" fmla="*/ 30084 h 101"/>
                <a:gd name="T20" fmla="*/ 119062 w 101"/>
                <a:gd name="T21" fmla="*/ 15561 h 101"/>
                <a:gd name="T22" fmla="*/ 119062 w 101"/>
                <a:gd name="T23" fmla="*/ 0 h 101"/>
                <a:gd name="T24" fmla="*/ 102558 w 101"/>
                <a:gd name="T25" fmla="*/ 15561 h 101"/>
                <a:gd name="T26" fmla="*/ 87234 w 101"/>
                <a:gd name="T27" fmla="*/ 15561 h 101"/>
                <a:gd name="T28" fmla="*/ 53047 w 101"/>
                <a:gd name="T29" fmla="*/ 15561 h 101"/>
                <a:gd name="T30" fmla="*/ 53047 w 101"/>
                <a:gd name="T31" fmla="*/ 44607 h 101"/>
                <a:gd name="T32" fmla="*/ 34186 w 101"/>
                <a:gd name="T33" fmla="*/ 30084 h 101"/>
                <a:gd name="T34" fmla="*/ 34186 w 101"/>
                <a:gd name="T35" fmla="*/ 15561 h 101"/>
                <a:gd name="T36" fmla="*/ 18861 w 101"/>
                <a:gd name="T37" fmla="*/ 30084 h 101"/>
                <a:gd name="T38" fmla="*/ 18861 w 101"/>
                <a:gd name="T39" fmla="*/ 44607 h 101"/>
                <a:gd name="T40" fmla="*/ 0 w 101"/>
                <a:gd name="T41" fmla="*/ 74691 h 101"/>
                <a:gd name="T42" fmla="*/ 0 w 101"/>
                <a:gd name="T43" fmla="*/ 90252 h 101"/>
                <a:gd name="T44" fmla="*/ 0 w 101"/>
                <a:gd name="T45" fmla="*/ 104775 h 101"/>
                <a:gd name="T46" fmla="*/ 0 w 101"/>
                <a:gd name="T47" fmla="*/ 104775 h 101"/>
                <a:gd name="T48" fmla="*/ 0 w 101"/>
                <a:gd name="T49" fmla="*/ 104775 h 1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1" h="101">
                  <a:moveTo>
                    <a:pt x="0" y="101"/>
                  </a:moveTo>
                  <a:lnTo>
                    <a:pt x="16" y="72"/>
                  </a:lnTo>
                  <a:lnTo>
                    <a:pt x="29" y="58"/>
                  </a:lnTo>
                  <a:lnTo>
                    <a:pt x="45" y="72"/>
                  </a:lnTo>
                  <a:lnTo>
                    <a:pt x="45" y="87"/>
                  </a:lnTo>
                  <a:lnTo>
                    <a:pt x="58" y="72"/>
                  </a:lnTo>
                  <a:lnTo>
                    <a:pt x="58" y="58"/>
                  </a:lnTo>
                  <a:lnTo>
                    <a:pt x="74" y="43"/>
                  </a:lnTo>
                  <a:lnTo>
                    <a:pt x="87" y="43"/>
                  </a:lnTo>
                  <a:lnTo>
                    <a:pt x="87" y="29"/>
                  </a:lnTo>
                  <a:lnTo>
                    <a:pt x="101" y="15"/>
                  </a:lnTo>
                  <a:lnTo>
                    <a:pt x="101" y="0"/>
                  </a:lnTo>
                  <a:lnTo>
                    <a:pt x="87" y="15"/>
                  </a:lnTo>
                  <a:lnTo>
                    <a:pt x="74" y="15"/>
                  </a:lnTo>
                  <a:lnTo>
                    <a:pt x="45" y="15"/>
                  </a:lnTo>
                  <a:lnTo>
                    <a:pt x="45" y="43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16" y="29"/>
                  </a:lnTo>
                  <a:lnTo>
                    <a:pt x="16" y="43"/>
                  </a:lnTo>
                  <a:lnTo>
                    <a:pt x="0" y="72"/>
                  </a:lnTo>
                  <a:lnTo>
                    <a:pt x="0" y="87"/>
                  </a:lnTo>
                  <a:lnTo>
                    <a:pt x="0" y="10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9" name="Freeform 1120">
              <a:extLst>
                <a:ext uri="{FF2B5EF4-FFF2-40B4-BE49-F238E27FC236}">
                  <a16:creationId xmlns:a16="http://schemas.microsoft.com/office/drawing/2014/main" id="{2892996A-A69D-0B00-E6AD-ABC0958B7088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525678" y="2488466"/>
              <a:ext cx="64611" cy="85169"/>
            </a:xfrm>
            <a:custGeom>
              <a:avLst/>
              <a:gdLst>
                <a:gd name="T0" fmla="*/ 52990 w 58"/>
                <a:gd name="T1" fmla="*/ 60661 h 85"/>
                <a:gd name="T2" fmla="*/ 52990 w 58"/>
                <a:gd name="T3" fmla="*/ 47662 h 85"/>
                <a:gd name="T4" fmla="*/ 52990 w 58"/>
                <a:gd name="T5" fmla="*/ 31414 h 85"/>
                <a:gd name="T6" fmla="*/ 69850 w 58"/>
                <a:gd name="T7" fmla="*/ 16249 h 85"/>
                <a:gd name="T8" fmla="*/ 69850 w 58"/>
                <a:gd name="T9" fmla="*/ 0 h 85"/>
                <a:gd name="T10" fmla="*/ 52990 w 58"/>
                <a:gd name="T11" fmla="*/ 16249 h 85"/>
                <a:gd name="T12" fmla="*/ 34925 w 58"/>
                <a:gd name="T13" fmla="*/ 31414 h 85"/>
                <a:gd name="T14" fmla="*/ 34925 w 58"/>
                <a:gd name="T15" fmla="*/ 16249 h 85"/>
                <a:gd name="T16" fmla="*/ 34925 w 58"/>
                <a:gd name="T17" fmla="*/ 0 h 85"/>
                <a:gd name="T18" fmla="*/ 0 w 58"/>
                <a:gd name="T19" fmla="*/ 16249 h 85"/>
                <a:gd name="T20" fmla="*/ 0 w 58"/>
                <a:gd name="T21" fmla="*/ 31414 h 85"/>
                <a:gd name="T22" fmla="*/ 0 w 58"/>
                <a:gd name="T23" fmla="*/ 47662 h 85"/>
                <a:gd name="T24" fmla="*/ 34925 w 58"/>
                <a:gd name="T25" fmla="*/ 31414 h 85"/>
                <a:gd name="T26" fmla="*/ 18065 w 58"/>
                <a:gd name="T27" fmla="*/ 60661 h 85"/>
                <a:gd name="T28" fmla="*/ 34925 w 58"/>
                <a:gd name="T29" fmla="*/ 77993 h 85"/>
                <a:gd name="T30" fmla="*/ 34925 w 58"/>
                <a:gd name="T31" fmla="*/ 92075 h 85"/>
                <a:gd name="T32" fmla="*/ 52990 w 58"/>
                <a:gd name="T33" fmla="*/ 60661 h 85"/>
                <a:gd name="T34" fmla="*/ 52990 w 58"/>
                <a:gd name="T35" fmla="*/ 60661 h 85"/>
                <a:gd name="T36" fmla="*/ 52990 w 58"/>
                <a:gd name="T37" fmla="*/ 60661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85">
                  <a:moveTo>
                    <a:pt x="44" y="56"/>
                  </a:moveTo>
                  <a:lnTo>
                    <a:pt x="44" y="44"/>
                  </a:lnTo>
                  <a:lnTo>
                    <a:pt x="44" y="29"/>
                  </a:lnTo>
                  <a:lnTo>
                    <a:pt x="58" y="15"/>
                  </a:lnTo>
                  <a:lnTo>
                    <a:pt x="58" y="0"/>
                  </a:lnTo>
                  <a:lnTo>
                    <a:pt x="44" y="15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0" y="44"/>
                  </a:lnTo>
                  <a:lnTo>
                    <a:pt x="29" y="29"/>
                  </a:lnTo>
                  <a:lnTo>
                    <a:pt x="15" y="56"/>
                  </a:lnTo>
                  <a:lnTo>
                    <a:pt x="29" y="72"/>
                  </a:lnTo>
                  <a:lnTo>
                    <a:pt x="29" y="85"/>
                  </a:lnTo>
                  <a:lnTo>
                    <a:pt x="44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0" name="Freeform 1122">
              <a:extLst>
                <a:ext uri="{FF2B5EF4-FFF2-40B4-BE49-F238E27FC236}">
                  <a16:creationId xmlns:a16="http://schemas.microsoft.com/office/drawing/2014/main" id="{858A65C9-ED1D-3950-B9DF-3D91EDF7301C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16094 w 29"/>
                <a:gd name="T23" fmla="*/ 4921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1" name="Freeform 1123">
              <a:extLst>
                <a:ext uri="{FF2B5EF4-FFF2-40B4-BE49-F238E27FC236}">
                  <a16:creationId xmlns:a16="http://schemas.microsoft.com/office/drawing/2014/main" id="{F5777E44-7B02-2190-E5DC-77304F03B35E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2" name="Freeform 1126">
              <a:extLst>
                <a:ext uri="{FF2B5EF4-FFF2-40B4-BE49-F238E27FC236}">
                  <a16:creationId xmlns:a16="http://schemas.microsoft.com/office/drawing/2014/main" id="{0B06EE99-E21F-029D-713E-14F80D74E3CF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5196761" y="4498757"/>
              <a:ext cx="343614" cy="209987"/>
            </a:xfrm>
            <a:custGeom>
              <a:avLst/>
              <a:gdLst>
                <a:gd name="T0" fmla="*/ 282644 w 276"/>
                <a:gd name="T1" fmla="*/ 150446 h 169"/>
                <a:gd name="T2" fmla="*/ 262455 w 276"/>
                <a:gd name="T3" fmla="*/ 155820 h 169"/>
                <a:gd name="T4" fmla="*/ 244958 w 276"/>
                <a:gd name="T5" fmla="*/ 151790 h 169"/>
                <a:gd name="T6" fmla="*/ 212656 w 276"/>
                <a:gd name="T7" fmla="*/ 167909 h 169"/>
                <a:gd name="T8" fmla="*/ 205926 w 276"/>
                <a:gd name="T9" fmla="*/ 188058 h 169"/>
                <a:gd name="T10" fmla="*/ 168240 w 276"/>
                <a:gd name="T11" fmla="*/ 197461 h 169"/>
                <a:gd name="T12" fmla="*/ 133246 w 276"/>
                <a:gd name="T13" fmla="*/ 214924 h 169"/>
                <a:gd name="T14" fmla="*/ 110366 w 276"/>
                <a:gd name="T15" fmla="*/ 221640 h 169"/>
                <a:gd name="T16" fmla="*/ 68642 w 276"/>
                <a:gd name="T17" fmla="*/ 213580 h 169"/>
                <a:gd name="T18" fmla="*/ 90177 w 276"/>
                <a:gd name="T19" fmla="*/ 200148 h 169"/>
                <a:gd name="T20" fmla="*/ 75372 w 276"/>
                <a:gd name="T21" fmla="*/ 186715 h 169"/>
                <a:gd name="T22" fmla="*/ 55183 w 276"/>
                <a:gd name="T23" fmla="*/ 209550 h 169"/>
                <a:gd name="T24" fmla="*/ 39032 w 276"/>
                <a:gd name="T25" fmla="*/ 196118 h 169"/>
                <a:gd name="T26" fmla="*/ 45761 w 276"/>
                <a:gd name="T27" fmla="*/ 157163 h 169"/>
                <a:gd name="T28" fmla="*/ 21535 w 276"/>
                <a:gd name="T29" fmla="*/ 162536 h 169"/>
                <a:gd name="T30" fmla="*/ 0 w 276"/>
                <a:gd name="T31" fmla="*/ 120894 h 169"/>
                <a:gd name="T32" fmla="*/ 32302 w 276"/>
                <a:gd name="T33" fmla="*/ 94029 h 169"/>
                <a:gd name="T34" fmla="*/ 13459 w 276"/>
                <a:gd name="T35" fmla="*/ 48358 h 169"/>
                <a:gd name="T36" fmla="*/ 117095 w 276"/>
                <a:gd name="T37" fmla="*/ 51044 h 169"/>
                <a:gd name="T38" fmla="*/ 139976 w 276"/>
                <a:gd name="T39" fmla="*/ 36268 h 169"/>
                <a:gd name="T40" fmla="*/ 164203 w 276"/>
                <a:gd name="T41" fmla="*/ 29552 h 169"/>
                <a:gd name="T42" fmla="*/ 199197 w 276"/>
                <a:gd name="T43" fmla="*/ 20149 h 169"/>
                <a:gd name="T44" fmla="*/ 224769 w 276"/>
                <a:gd name="T45" fmla="*/ 13433 h 169"/>
                <a:gd name="T46" fmla="*/ 248996 w 276"/>
                <a:gd name="T47" fmla="*/ 17463 h 169"/>
                <a:gd name="T48" fmla="*/ 288028 w 276"/>
                <a:gd name="T49" fmla="*/ 6716 h 169"/>
                <a:gd name="T50" fmla="*/ 312254 w 276"/>
                <a:gd name="T51" fmla="*/ 0 h 169"/>
                <a:gd name="T52" fmla="*/ 316292 w 276"/>
                <a:gd name="T53" fmla="*/ 16119 h 169"/>
                <a:gd name="T54" fmla="*/ 339173 w 276"/>
                <a:gd name="T55" fmla="*/ 10746 h 169"/>
                <a:gd name="T56" fmla="*/ 366091 w 276"/>
                <a:gd name="T57" fmla="*/ 12089 h 169"/>
                <a:gd name="T58" fmla="*/ 368783 w 276"/>
                <a:gd name="T59" fmla="*/ 25522 h 169"/>
                <a:gd name="T60" fmla="*/ 347248 w 276"/>
                <a:gd name="T61" fmla="*/ 41641 h 169"/>
                <a:gd name="T62" fmla="*/ 351286 w 276"/>
                <a:gd name="T63" fmla="*/ 57761 h 169"/>
                <a:gd name="T64" fmla="*/ 366091 w 276"/>
                <a:gd name="T65" fmla="*/ 61791 h 169"/>
                <a:gd name="T66" fmla="*/ 351286 w 276"/>
                <a:gd name="T67" fmla="*/ 107462 h 169"/>
                <a:gd name="T68" fmla="*/ 339173 w 276"/>
                <a:gd name="T69" fmla="*/ 103432 h 169"/>
                <a:gd name="T70" fmla="*/ 312254 w 276"/>
                <a:gd name="T71" fmla="*/ 100745 h 169"/>
                <a:gd name="T72" fmla="*/ 317638 w 276"/>
                <a:gd name="T73" fmla="*/ 123581 h 169"/>
                <a:gd name="T74" fmla="*/ 324368 w 276"/>
                <a:gd name="T75" fmla="*/ 147760 h 169"/>
                <a:gd name="T76" fmla="*/ 336481 w 276"/>
                <a:gd name="T77" fmla="*/ 143730 h 1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6" h="169">
                  <a:moveTo>
                    <a:pt x="250" y="107"/>
                  </a:moveTo>
                  <a:lnTo>
                    <a:pt x="210" y="112"/>
                  </a:lnTo>
                  <a:lnTo>
                    <a:pt x="202" y="107"/>
                  </a:lnTo>
                  <a:lnTo>
                    <a:pt x="195" y="116"/>
                  </a:lnTo>
                  <a:lnTo>
                    <a:pt x="183" y="119"/>
                  </a:lnTo>
                  <a:lnTo>
                    <a:pt x="182" y="113"/>
                  </a:lnTo>
                  <a:lnTo>
                    <a:pt x="168" y="123"/>
                  </a:lnTo>
                  <a:lnTo>
                    <a:pt x="158" y="125"/>
                  </a:lnTo>
                  <a:lnTo>
                    <a:pt x="160" y="131"/>
                  </a:lnTo>
                  <a:lnTo>
                    <a:pt x="153" y="140"/>
                  </a:lnTo>
                  <a:lnTo>
                    <a:pt x="142" y="143"/>
                  </a:lnTo>
                  <a:lnTo>
                    <a:pt x="125" y="147"/>
                  </a:lnTo>
                  <a:lnTo>
                    <a:pt x="119" y="161"/>
                  </a:lnTo>
                  <a:lnTo>
                    <a:pt x="99" y="160"/>
                  </a:lnTo>
                  <a:lnTo>
                    <a:pt x="80" y="159"/>
                  </a:lnTo>
                  <a:lnTo>
                    <a:pt x="82" y="165"/>
                  </a:lnTo>
                  <a:lnTo>
                    <a:pt x="64" y="169"/>
                  </a:lnTo>
                  <a:lnTo>
                    <a:pt x="51" y="159"/>
                  </a:lnTo>
                  <a:lnTo>
                    <a:pt x="61" y="157"/>
                  </a:lnTo>
                  <a:lnTo>
                    <a:pt x="67" y="149"/>
                  </a:lnTo>
                  <a:lnTo>
                    <a:pt x="66" y="143"/>
                  </a:lnTo>
                  <a:lnTo>
                    <a:pt x="56" y="139"/>
                  </a:lnTo>
                  <a:lnTo>
                    <a:pt x="48" y="148"/>
                  </a:lnTo>
                  <a:lnTo>
                    <a:pt x="41" y="156"/>
                  </a:lnTo>
                  <a:lnTo>
                    <a:pt x="31" y="152"/>
                  </a:lnTo>
                  <a:lnTo>
                    <a:pt x="29" y="146"/>
                  </a:lnTo>
                  <a:lnTo>
                    <a:pt x="37" y="138"/>
                  </a:lnTo>
                  <a:lnTo>
                    <a:pt x="34" y="117"/>
                  </a:lnTo>
                  <a:lnTo>
                    <a:pt x="25" y="126"/>
                  </a:lnTo>
                  <a:lnTo>
                    <a:pt x="16" y="121"/>
                  </a:lnTo>
                  <a:lnTo>
                    <a:pt x="24" y="112"/>
                  </a:lnTo>
                  <a:lnTo>
                    <a:pt x="0" y="90"/>
                  </a:lnTo>
                  <a:lnTo>
                    <a:pt x="19" y="81"/>
                  </a:lnTo>
                  <a:lnTo>
                    <a:pt x="24" y="70"/>
                  </a:lnTo>
                  <a:lnTo>
                    <a:pt x="9" y="55"/>
                  </a:lnTo>
                  <a:lnTo>
                    <a:pt x="10" y="36"/>
                  </a:lnTo>
                  <a:lnTo>
                    <a:pt x="78" y="41"/>
                  </a:lnTo>
                  <a:lnTo>
                    <a:pt x="87" y="38"/>
                  </a:lnTo>
                  <a:lnTo>
                    <a:pt x="94" y="29"/>
                  </a:lnTo>
                  <a:lnTo>
                    <a:pt x="104" y="27"/>
                  </a:lnTo>
                  <a:lnTo>
                    <a:pt x="124" y="29"/>
                  </a:lnTo>
                  <a:lnTo>
                    <a:pt x="122" y="22"/>
                  </a:lnTo>
                  <a:lnTo>
                    <a:pt x="140" y="17"/>
                  </a:lnTo>
                  <a:lnTo>
                    <a:pt x="148" y="15"/>
                  </a:lnTo>
                  <a:lnTo>
                    <a:pt x="156" y="13"/>
                  </a:lnTo>
                  <a:lnTo>
                    <a:pt x="167" y="10"/>
                  </a:lnTo>
                  <a:lnTo>
                    <a:pt x="178" y="15"/>
                  </a:lnTo>
                  <a:lnTo>
                    <a:pt x="185" y="13"/>
                  </a:lnTo>
                  <a:lnTo>
                    <a:pt x="203" y="8"/>
                  </a:lnTo>
                  <a:lnTo>
                    <a:pt x="214" y="5"/>
                  </a:lnTo>
                  <a:lnTo>
                    <a:pt x="222" y="3"/>
                  </a:lnTo>
                  <a:lnTo>
                    <a:pt x="232" y="0"/>
                  </a:lnTo>
                  <a:lnTo>
                    <a:pt x="233" y="5"/>
                  </a:lnTo>
                  <a:lnTo>
                    <a:pt x="235" y="12"/>
                  </a:lnTo>
                  <a:lnTo>
                    <a:pt x="243" y="10"/>
                  </a:lnTo>
                  <a:lnTo>
                    <a:pt x="252" y="8"/>
                  </a:lnTo>
                  <a:lnTo>
                    <a:pt x="261" y="5"/>
                  </a:lnTo>
                  <a:lnTo>
                    <a:pt x="272" y="9"/>
                  </a:lnTo>
                  <a:lnTo>
                    <a:pt x="273" y="15"/>
                  </a:lnTo>
                  <a:lnTo>
                    <a:pt x="274" y="19"/>
                  </a:lnTo>
                  <a:lnTo>
                    <a:pt x="276" y="26"/>
                  </a:lnTo>
                  <a:lnTo>
                    <a:pt x="258" y="31"/>
                  </a:lnTo>
                  <a:lnTo>
                    <a:pt x="259" y="37"/>
                  </a:lnTo>
                  <a:lnTo>
                    <a:pt x="261" y="43"/>
                  </a:lnTo>
                  <a:lnTo>
                    <a:pt x="270" y="40"/>
                  </a:lnTo>
                  <a:lnTo>
                    <a:pt x="272" y="46"/>
                  </a:lnTo>
                  <a:lnTo>
                    <a:pt x="276" y="63"/>
                  </a:lnTo>
                  <a:lnTo>
                    <a:pt x="261" y="80"/>
                  </a:lnTo>
                  <a:lnTo>
                    <a:pt x="253" y="82"/>
                  </a:lnTo>
                  <a:lnTo>
                    <a:pt x="252" y="77"/>
                  </a:lnTo>
                  <a:lnTo>
                    <a:pt x="241" y="73"/>
                  </a:lnTo>
                  <a:lnTo>
                    <a:pt x="232" y="75"/>
                  </a:lnTo>
                  <a:lnTo>
                    <a:pt x="223" y="84"/>
                  </a:lnTo>
                  <a:lnTo>
                    <a:pt x="236" y="92"/>
                  </a:lnTo>
                  <a:lnTo>
                    <a:pt x="240" y="104"/>
                  </a:lnTo>
                  <a:lnTo>
                    <a:pt x="241" y="110"/>
                  </a:lnTo>
                  <a:lnTo>
                    <a:pt x="250" y="10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73" name="Group 1127">
              <a:extLst>
                <a:ext uri="{FF2B5EF4-FFF2-40B4-BE49-F238E27FC236}">
                  <a16:creationId xmlns:a16="http://schemas.microsoft.com/office/drawing/2014/main" id="{7D4CAD56-4064-F191-275A-AAC48800D1E1}"/>
                </a:ext>
              </a:extLst>
            </p:cNvPr>
            <p:cNvGrpSpPr>
              <a:grpSpLocks/>
            </p:cNvGrpSpPr>
            <p:nvPr>
              <p:custDataLst>
                <p:tags r:id="rId67"/>
              </p:custDataLst>
            </p:nvPr>
          </p:nvGrpSpPr>
          <p:grpSpPr bwMode="auto">
            <a:xfrm>
              <a:off x="5082223" y="3851176"/>
              <a:ext cx="1208525" cy="531574"/>
              <a:chOff x="4320" y="2688"/>
              <a:chExt cx="693" cy="305"/>
            </a:xfrm>
            <a:grpFill/>
          </p:grpSpPr>
          <p:sp>
            <p:nvSpPr>
              <p:cNvPr id="86" name="Freeform 1128">
                <a:extLst>
                  <a:ext uri="{FF2B5EF4-FFF2-40B4-BE49-F238E27FC236}">
                    <a16:creationId xmlns:a16="http://schemas.microsoft.com/office/drawing/2014/main" id="{18BA858A-A139-308B-4585-86847A572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688"/>
                <a:ext cx="693" cy="305"/>
              </a:xfrm>
              <a:custGeom>
                <a:avLst/>
                <a:gdLst>
                  <a:gd name="T0" fmla="*/ 665 w 1107"/>
                  <a:gd name="T1" fmla="*/ 221 h 538"/>
                  <a:gd name="T2" fmla="*/ 682 w 1107"/>
                  <a:gd name="T3" fmla="*/ 204 h 538"/>
                  <a:gd name="T4" fmla="*/ 693 w 1107"/>
                  <a:gd name="T5" fmla="*/ 183 h 538"/>
                  <a:gd name="T6" fmla="*/ 668 w 1107"/>
                  <a:gd name="T7" fmla="*/ 171 h 538"/>
                  <a:gd name="T8" fmla="*/ 641 w 1107"/>
                  <a:gd name="T9" fmla="*/ 154 h 538"/>
                  <a:gd name="T10" fmla="*/ 614 w 1107"/>
                  <a:gd name="T11" fmla="*/ 128 h 538"/>
                  <a:gd name="T12" fmla="*/ 568 w 1107"/>
                  <a:gd name="T13" fmla="*/ 154 h 538"/>
                  <a:gd name="T14" fmla="*/ 560 w 1107"/>
                  <a:gd name="T15" fmla="*/ 134 h 538"/>
                  <a:gd name="T16" fmla="*/ 523 w 1107"/>
                  <a:gd name="T17" fmla="*/ 138 h 538"/>
                  <a:gd name="T18" fmla="*/ 513 w 1107"/>
                  <a:gd name="T19" fmla="*/ 138 h 538"/>
                  <a:gd name="T20" fmla="*/ 488 w 1107"/>
                  <a:gd name="T21" fmla="*/ 138 h 538"/>
                  <a:gd name="T22" fmla="*/ 451 w 1107"/>
                  <a:gd name="T23" fmla="*/ 138 h 538"/>
                  <a:gd name="T24" fmla="*/ 425 w 1107"/>
                  <a:gd name="T25" fmla="*/ 113 h 538"/>
                  <a:gd name="T26" fmla="*/ 379 w 1107"/>
                  <a:gd name="T27" fmla="*/ 97 h 538"/>
                  <a:gd name="T28" fmla="*/ 342 w 1107"/>
                  <a:gd name="T29" fmla="*/ 73 h 538"/>
                  <a:gd name="T30" fmla="*/ 324 w 1107"/>
                  <a:gd name="T31" fmla="*/ 81 h 538"/>
                  <a:gd name="T32" fmla="*/ 307 w 1107"/>
                  <a:gd name="T33" fmla="*/ 97 h 538"/>
                  <a:gd name="T34" fmla="*/ 270 w 1107"/>
                  <a:gd name="T35" fmla="*/ 73 h 538"/>
                  <a:gd name="T36" fmla="*/ 279 w 1107"/>
                  <a:gd name="T37" fmla="*/ 49 h 538"/>
                  <a:gd name="T38" fmla="*/ 234 w 1107"/>
                  <a:gd name="T39" fmla="*/ 41 h 538"/>
                  <a:gd name="T40" fmla="*/ 216 w 1107"/>
                  <a:gd name="T41" fmla="*/ 24 h 538"/>
                  <a:gd name="T42" fmla="*/ 208 w 1107"/>
                  <a:gd name="T43" fmla="*/ 0 h 538"/>
                  <a:gd name="T44" fmla="*/ 181 w 1107"/>
                  <a:gd name="T45" fmla="*/ 16 h 538"/>
                  <a:gd name="T46" fmla="*/ 163 w 1107"/>
                  <a:gd name="T47" fmla="*/ 0 h 538"/>
                  <a:gd name="T48" fmla="*/ 126 w 1107"/>
                  <a:gd name="T49" fmla="*/ 24 h 538"/>
                  <a:gd name="T50" fmla="*/ 80 w 1107"/>
                  <a:gd name="T51" fmla="*/ 49 h 538"/>
                  <a:gd name="T52" fmla="*/ 35 w 1107"/>
                  <a:gd name="T53" fmla="*/ 56 h 538"/>
                  <a:gd name="T54" fmla="*/ 8 w 1107"/>
                  <a:gd name="T55" fmla="*/ 49 h 538"/>
                  <a:gd name="T56" fmla="*/ 8 w 1107"/>
                  <a:gd name="T57" fmla="*/ 73 h 538"/>
                  <a:gd name="T58" fmla="*/ 27 w 1107"/>
                  <a:gd name="T59" fmla="*/ 97 h 538"/>
                  <a:gd name="T60" fmla="*/ 35 w 1107"/>
                  <a:gd name="T61" fmla="*/ 130 h 538"/>
                  <a:gd name="T62" fmla="*/ 63 w 1107"/>
                  <a:gd name="T63" fmla="*/ 171 h 538"/>
                  <a:gd name="T64" fmla="*/ 88 w 1107"/>
                  <a:gd name="T65" fmla="*/ 188 h 538"/>
                  <a:gd name="T66" fmla="*/ 108 w 1107"/>
                  <a:gd name="T67" fmla="*/ 211 h 538"/>
                  <a:gd name="T68" fmla="*/ 143 w 1107"/>
                  <a:gd name="T69" fmla="*/ 219 h 538"/>
                  <a:gd name="T70" fmla="*/ 171 w 1107"/>
                  <a:gd name="T71" fmla="*/ 202 h 538"/>
                  <a:gd name="T72" fmla="*/ 198 w 1107"/>
                  <a:gd name="T73" fmla="*/ 195 h 538"/>
                  <a:gd name="T74" fmla="*/ 226 w 1107"/>
                  <a:gd name="T75" fmla="*/ 202 h 538"/>
                  <a:gd name="T76" fmla="*/ 257 w 1107"/>
                  <a:gd name="T77" fmla="*/ 211 h 538"/>
                  <a:gd name="T78" fmla="*/ 279 w 1107"/>
                  <a:gd name="T79" fmla="*/ 228 h 538"/>
                  <a:gd name="T80" fmla="*/ 304 w 1107"/>
                  <a:gd name="T81" fmla="*/ 236 h 538"/>
                  <a:gd name="T82" fmla="*/ 299 w 1107"/>
                  <a:gd name="T83" fmla="*/ 261 h 538"/>
                  <a:gd name="T84" fmla="*/ 334 w 1107"/>
                  <a:gd name="T85" fmla="*/ 285 h 538"/>
                  <a:gd name="T86" fmla="*/ 361 w 1107"/>
                  <a:gd name="T87" fmla="*/ 300 h 538"/>
                  <a:gd name="T88" fmla="*/ 397 w 1107"/>
                  <a:gd name="T89" fmla="*/ 300 h 538"/>
                  <a:gd name="T90" fmla="*/ 423 w 1107"/>
                  <a:gd name="T91" fmla="*/ 295 h 538"/>
                  <a:gd name="T92" fmla="*/ 438 w 1107"/>
                  <a:gd name="T93" fmla="*/ 278 h 538"/>
                  <a:gd name="T94" fmla="*/ 470 w 1107"/>
                  <a:gd name="T95" fmla="*/ 277 h 538"/>
                  <a:gd name="T96" fmla="*/ 505 w 1107"/>
                  <a:gd name="T97" fmla="*/ 261 h 538"/>
                  <a:gd name="T98" fmla="*/ 542 w 1107"/>
                  <a:gd name="T99" fmla="*/ 235 h 538"/>
                  <a:gd name="T100" fmla="*/ 560 w 1107"/>
                  <a:gd name="T101" fmla="*/ 219 h 538"/>
                  <a:gd name="T102" fmla="*/ 596 w 1107"/>
                  <a:gd name="T103" fmla="*/ 219 h 538"/>
                  <a:gd name="T104" fmla="*/ 606 w 1107"/>
                  <a:gd name="T105" fmla="*/ 228 h 538"/>
                  <a:gd name="T106" fmla="*/ 652 w 1107"/>
                  <a:gd name="T107" fmla="*/ 227 h 538"/>
                  <a:gd name="T108" fmla="*/ 665 w 1107"/>
                  <a:gd name="T109" fmla="*/ 241 h 53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07" h="538">
                    <a:moveTo>
                      <a:pt x="1063" y="425"/>
                    </a:moveTo>
                    <a:lnTo>
                      <a:pt x="1067" y="400"/>
                    </a:lnTo>
                    <a:lnTo>
                      <a:pt x="1063" y="390"/>
                    </a:lnTo>
                    <a:lnTo>
                      <a:pt x="1067" y="373"/>
                    </a:lnTo>
                    <a:lnTo>
                      <a:pt x="1076" y="359"/>
                    </a:lnTo>
                    <a:lnTo>
                      <a:pt x="1090" y="359"/>
                    </a:lnTo>
                    <a:lnTo>
                      <a:pt x="1084" y="344"/>
                    </a:lnTo>
                    <a:lnTo>
                      <a:pt x="1094" y="332"/>
                    </a:lnTo>
                    <a:lnTo>
                      <a:pt x="1107" y="322"/>
                    </a:lnTo>
                    <a:lnTo>
                      <a:pt x="1103" y="301"/>
                    </a:lnTo>
                    <a:lnTo>
                      <a:pt x="1080" y="301"/>
                    </a:lnTo>
                    <a:lnTo>
                      <a:pt x="1067" y="301"/>
                    </a:lnTo>
                    <a:lnTo>
                      <a:pt x="1053" y="301"/>
                    </a:lnTo>
                    <a:lnTo>
                      <a:pt x="1039" y="288"/>
                    </a:lnTo>
                    <a:lnTo>
                      <a:pt x="1024" y="272"/>
                    </a:lnTo>
                    <a:lnTo>
                      <a:pt x="1008" y="258"/>
                    </a:lnTo>
                    <a:lnTo>
                      <a:pt x="995" y="258"/>
                    </a:lnTo>
                    <a:lnTo>
                      <a:pt x="981" y="225"/>
                    </a:lnTo>
                    <a:lnTo>
                      <a:pt x="962" y="245"/>
                    </a:lnTo>
                    <a:lnTo>
                      <a:pt x="952" y="258"/>
                    </a:lnTo>
                    <a:lnTo>
                      <a:pt x="908" y="272"/>
                    </a:lnTo>
                    <a:lnTo>
                      <a:pt x="911" y="258"/>
                    </a:lnTo>
                    <a:lnTo>
                      <a:pt x="908" y="225"/>
                    </a:lnTo>
                    <a:lnTo>
                      <a:pt x="894" y="237"/>
                    </a:lnTo>
                    <a:lnTo>
                      <a:pt x="880" y="243"/>
                    </a:lnTo>
                    <a:lnTo>
                      <a:pt x="865" y="229"/>
                    </a:lnTo>
                    <a:lnTo>
                      <a:pt x="836" y="243"/>
                    </a:lnTo>
                    <a:lnTo>
                      <a:pt x="836" y="258"/>
                    </a:lnTo>
                    <a:lnTo>
                      <a:pt x="820" y="272"/>
                    </a:lnTo>
                    <a:lnTo>
                      <a:pt x="820" y="243"/>
                    </a:lnTo>
                    <a:lnTo>
                      <a:pt x="807" y="229"/>
                    </a:lnTo>
                    <a:lnTo>
                      <a:pt x="791" y="243"/>
                    </a:lnTo>
                    <a:lnTo>
                      <a:pt x="780" y="243"/>
                    </a:lnTo>
                    <a:lnTo>
                      <a:pt x="764" y="258"/>
                    </a:lnTo>
                    <a:lnTo>
                      <a:pt x="750" y="243"/>
                    </a:lnTo>
                    <a:lnTo>
                      <a:pt x="721" y="243"/>
                    </a:lnTo>
                    <a:lnTo>
                      <a:pt x="708" y="229"/>
                    </a:lnTo>
                    <a:lnTo>
                      <a:pt x="692" y="216"/>
                    </a:lnTo>
                    <a:lnTo>
                      <a:pt x="679" y="200"/>
                    </a:lnTo>
                    <a:lnTo>
                      <a:pt x="650" y="200"/>
                    </a:lnTo>
                    <a:lnTo>
                      <a:pt x="621" y="187"/>
                    </a:lnTo>
                    <a:lnTo>
                      <a:pt x="605" y="171"/>
                    </a:lnTo>
                    <a:lnTo>
                      <a:pt x="576" y="128"/>
                    </a:lnTo>
                    <a:lnTo>
                      <a:pt x="562" y="142"/>
                    </a:lnTo>
                    <a:lnTo>
                      <a:pt x="547" y="128"/>
                    </a:lnTo>
                    <a:lnTo>
                      <a:pt x="518" y="128"/>
                    </a:lnTo>
                    <a:lnTo>
                      <a:pt x="504" y="128"/>
                    </a:lnTo>
                    <a:lnTo>
                      <a:pt x="518" y="142"/>
                    </a:lnTo>
                    <a:lnTo>
                      <a:pt x="504" y="142"/>
                    </a:lnTo>
                    <a:lnTo>
                      <a:pt x="491" y="158"/>
                    </a:lnTo>
                    <a:lnTo>
                      <a:pt x="491" y="171"/>
                    </a:lnTo>
                    <a:lnTo>
                      <a:pt x="475" y="142"/>
                    </a:lnTo>
                    <a:lnTo>
                      <a:pt x="461" y="128"/>
                    </a:lnTo>
                    <a:lnTo>
                      <a:pt x="432" y="128"/>
                    </a:lnTo>
                    <a:lnTo>
                      <a:pt x="446" y="115"/>
                    </a:lnTo>
                    <a:lnTo>
                      <a:pt x="461" y="99"/>
                    </a:lnTo>
                    <a:lnTo>
                      <a:pt x="446" y="86"/>
                    </a:lnTo>
                    <a:lnTo>
                      <a:pt x="419" y="86"/>
                    </a:lnTo>
                    <a:lnTo>
                      <a:pt x="390" y="72"/>
                    </a:lnTo>
                    <a:lnTo>
                      <a:pt x="374" y="72"/>
                    </a:lnTo>
                    <a:lnTo>
                      <a:pt x="361" y="57"/>
                    </a:lnTo>
                    <a:lnTo>
                      <a:pt x="345" y="57"/>
                    </a:lnTo>
                    <a:lnTo>
                      <a:pt x="345" y="43"/>
                    </a:lnTo>
                    <a:lnTo>
                      <a:pt x="345" y="28"/>
                    </a:lnTo>
                    <a:lnTo>
                      <a:pt x="345" y="0"/>
                    </a:lnTo>
                    <a:lnTo>
                      <a:pt x="332" y="0"/>
                    </a:lnTo>
                    <a:lnTo>
                      <a:pt x="302" y="0"/>
                    </a:lnTo>
                    <a:lnTo>
                      <a:pt x="302" y="14"/>
                    </a:lnTo>
                    <a:lnTo>
                      <a:pt x="289" y="28"/>
                    </a:lnTo>
                    <a:lnTo>
                      <a:pt x="273" y="28"/>
                    </a:lnTo>
                    <a:lnTo>
                      <a:pt x="273" y="14"/>
                    </a:lnTo>
                    <a:lnTo>
                      <a:pt x="260" y="0"/>
                    </a:lnTo>
                    <a:lnTo>
                      <a:pt x="229" y="14"/>
                    </a:lnTo>
                    <a:lnTo>
                      <a:pt x="215" y="28"/>
                    </a:lnTo>
                    <a:lnTo>
                      <a:pt x="202" y="43"/>
                    </a:lnTo>
                    <a:lnTo>
                      <a:pt x="157" y="72"/>
                    </a:lnTo>
                    <a:lnTo>
                      <a:pt x="143" y="72"/>
                    </a:lnTo>
                    <a:lnTo>
                      <a:pt x="128" y="86"/>
                    </a:lnTo>
                    <a:lnTo>
                      <a:pt x="116" y="86"/>
                    </a:lnTo>
                    <a:lnTo>
                      <a:pt x="85" y="99"/>
                    </a:lnTo>
                    <a:lnTo>
                      <a:pt x="56" y="99"/>
                    </a:lnTo>
                    <a:lnTo>
                      <a:pt x="43" y="86"/>
                    </a:lnTo>
                    <a:lnTo>
                      <a:pt x="13" y="99"/>
                    </a:lnTo>
                    <a:lnTo>
                      <a:pt x="13" y="86"/>
                    </a:lnTo>
                    <a:lnTo>
                      <a:pt x="0" y="72"/>
                    </a:lnTo>
                    <a:lnTo>
                      <a:pt x="0" y="99"/>
                    </a:lnTo>
                    <a:lnTo>
                      <a:pt x="13" y="128"/>
                    </a:lnTo>
                    <a:lnTo>
                      <a:pt x="29" y="128"/>
                    </a:lnTo>
                    <a:lnTo>
                      <a:pt x="29" y="158"/>
                    </a:lnTo>
                    <a:lnTo>
                      <a:pt x="43" y="171"/>
                    </a:lnTo>
                    <a:lnTo>
                      <a:pt x="56" y="187"/>
                    </a:lnTo>
                    <a:lnTo>
                      <a:pt x="56" y="216"/>
                    </a:lnTo>
                    <a:lnTo>
                      <a:pt x="56" y="229"/>
                    </a:lnTo>
                    <a:lnTo>
                      <a:pt x="72" y="243"/>
                    </a:lnTo>
                    <a:lnTo>
                      <a:pt x="85" y="272"/>
                    </a:lnTo>
                    <a:lnTo>
                      <a:pt x="101" y="301"/>
                    </a:lnTo>
                    <a:lnTo>
                      <a:pt x="116" y="317"/>
                    </a:lnTo>
                    <a:lnTo>
                      <a:pt x="128" y="317"/>
                    </a:lnTo>
                    <a:lnTo>
                      <a:pt x="140" y="332"/>
                    </a:lnTo>
                    <a:lnTo>
                      <a:pt x="151" y="344"/>
                    </a:lnTo>
                    <a:lnTo>
                      <a:pt x="163" y="359"/>
                    </a:lnTo>
                    <a:lnTo>
                      <a:pt x="173" y="373"/>
                    </a:lnTo>
                    <a:lnTo>
                      <a:pt x="186" y="373"/>
                    </a:lnTo>
                    <a:lnTo>
                      <a:pt x="202" y="386"/>
                    </a:lnTo>
                    <a:lnTo>
                      <a:pt x="229" y="386"/>
                    </a:lnTo>
                    <a:lnTo>
                      <a:pt x="260" y="386"/>
                    </a:lnTo>
                    <a:lnTo>
                      <a:pt x="273" y="373"/>
                    </a:lnTo>
                    <a:lnTo>
                      <a:pt x="273" y="357"/>
                    </a:lnTo>
                    <a:lnTo>
                      <a:pt x="279" y="352"/>
                    </a:lnTo>
                    <a:lnTo>
                      <a:pt x="289" y="344"/>
                    </a:lnTo>
                    <a:lnTo>
                      <a:pt x="316" y="344"/>
                    </a:lnTo>
                    <a:lnTo>
                      <a:pt x="332" y="344"/>
                    </a:lnTo>
                    <a:lnTo>
                      <a:pt x="345" y="344"/>
                    </a:lnTo>
                    <a:lnTo>
                      <a:pt x="361" y="357"/>
                    </a:lnTo>
                    <a:lnTo>
                      <a:pt x="374" y="357"/>
                    </a:lnTo>
                    <a:lnTo>
                      <a:pt x="403" y="357"/>
                    </a:lnTo>
                    <a:lnTo>
                      <a:pt x="411" y="373"/>
                    </a:lnTo>
                    <a:lnTo>
                      <a:pt x="421" y="381"/>
                    </a:lnTo>
                    <a:lnTo>
                      <a:pt x="425" y="390"/>
                    </a:lnTo>
                    <a:lnTo>
                      <a:pt x="446" y="402"/>
                    </a:lnTo>
                    <a:lnTo>
                      <a:pt x="460" y="406"/>
                    </a:lnTo>
                    <a:lnTo>
                      <a:pt x="477" y="406"/>
                    </a:lnTo>
                    <a:lnTo>
                      <a:pt x="485" y="417"/>
                    </a:lnTo>
                    <a:lnTo>
                      <a:pt x="481" y="429"/>
                    </a:lnTo>
                    <a:lnTo>
                      <a:pt x="498" y="450"/>
                    </a:lnTo>
                    <a:lnTo>
                      <a:pt x="477" y="460"/>
                    </a:lnTo>
                    <a:lnTo>
                      <a:pt x="494" y="487"/>
                    </a:lnTo>
                    <a:lnTo>
                      <a:pt x="518" y="489"/>
                    </a:lnTo>
                    <a:lnTo>
                      <a:pt x="533" y="503"/>
                    </a:lnTo>
                    <a:lnTo>
                      <a:pt x="547" y="512"/>
                    </a:lnTo>
                    <a:lnTo>
                      <a:pt x="560" y="524"/>
                    </a:lnTo>
                    <a:lnTo>
                      <a:pt x="576" y="530"/>
                    </a:lnTo>
                    <a:lnTo>
                      <a:pt x="605" y="538"/>
                    </a:lnTo>
                    <a:lnTo>
                      <a:pt x="621" y="532"/>
                    </a:lnTo>
                    <a:lnTo>
                      <a:pt x="634" y="530"/>
                    </a:lnTo>
                    <a:lnTo>
                      <a:pt x="638" y="528"/>
                    </a:lnTo>
                    <a:lnTo>
                      <a:pt x="663" y="520"/>
                    </a:lnTo>
                    <a:lnTo>
                      <a:pt x="675" y="520"/>
                    </a:lnTo>
                    <a:lnTo>
                      <a:pt x="688" y="516"/>
                    </a:lnTo>
                    <a:lnTo>
                      <a:pt x="692" y="503"/>
                    </a:lnTo>
                    <a:lnTo>
                      <a:pt x="700" y="491"/>
                    </a:lnTo>
                    <a:lnTo>
                      <a:pt x="708" y="489"/>
                    </a:lnTo>
                    <a:lnTo>
                      <a:pt x="735" y="489"/>
                    </a:lnTo>
                    <a:lnTo>
                      <a:pt x="750" y="489"/>
                    </a:lnTo>
                    <a:lnTo>
                      <a:pt x="764" y="489"/>
                    </a:lnTo>
                    <a:lnTo>
                      <a:pt x="791" y="474"/>
                    </a:lnTo>
                    <a:lnTo>
                      <a:pt x="807" y="460"/>
                    </a:lnTo>
                    <a:lnTo>
                      <a:pt x="836" y="445"/>
                    </a:lnTo>
                    <a:lnTo>
                      <a:pt x="851" y="429"/>
                    </a:lnTo>
                    <a:lnTo>
                      <a:pt x="865" y="415"/>
                    </a:lnTo>
                    <a:lnTo>
                      <a:pt x="865" y="402"/>
                    </a:lnTo>
                    <a:lnTo>
                      <a:pt x="880" y="386"/>
                    </a:lnTo>
                    <a:lnTo>
                      <a:pt x="894" y="386"/>
                    </a:lnTo>
                    <a:lnTo>
                      <a:pt x="908" y="386"/>
                    </a:lnTo>
                    <a:lnTo>
                      <a:pt x="939" y="386"/>
                    </a:lnTo>
                    <a:lnTo>
                      <a:pt x="952" y="386"/>
                    </a:lnTo>
                    <a:lnTo>
                      <a:pt x="958" y="390"/>
                    </a:lnTo>
                    <a:lnTo>
                      <a:pt x="968" y="390"/>
                    </a:lnTo>
                    <a:lnTo>
                      <a:pt x="968" y="402"/>
                    </a:lnTo>
                    <a:lnTo>
                      <a:pt x="995" y="402"/>
                    </a:lnTo>
                    <a:lnTo>
                      <a:pt x="1008" y="415"/>
                    </a:lnTo>
                    <a:lnTo>
                      <a:pt x="1041" y="400"/>
                    </a:lnTo>
                    <a:lnTo>
                      <a:pt x="1063" y="425"/>
                    </a:lnTo>
                    <a:close/>
                  </a:path>
                </a:pathLst>
              </a:custGeom>
              <a:grpFill/>
              <a:ln w="3175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7" name="Freeform 1129">
                <a:extLst>
                  <a:ext uri="{FF2B5EF4-FFF2-40B4-BE49-F238E27FC236}">
                    <a16:creationId xmlns:a16="http://schemas.microsoft.com/office/drawing/2014/main" id="{F0230230-555D-2F9C-15C6-AB728FF40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3" y="2804"/>
                <a:ext cx="126" cy="121"/>
              </a:xfrm>
              <a:custGeom>
                <a:avLst/>
                <a:gdLst>
                  <a:gd name="T0" fmla="*/ 0 w 126"/>
                  <a:gd name="T1" fmla="*/ 121 h 121"/>
                  <a:gd name="T2" fmla="*/ 21 w 126"/>
                  <a:gd name="T3" fmla="*/ 90 h 121"/>
                  <a:gd name="T4" fmla="*/ 50 w 126"/>
                  <a:gd name="T5" fmla="*/ 97 h 121"/>
                  <a:gd name="T6" fmla="*/ 60 w 126"/>
                  <a:gd name="T7" fmla="*/ 93 h 121"/>
                  <a:gd name="T8" fmla="*/ 96 w 126"/>
                  <a:gd name="T9" fmla="*/ 61 h 121"/>
                  <a:gd name="T10" fmla="*/ 98 w 126"/>
                  <a:gd name="T11" fmla="*/ 39 h 121"/>
                  <a:gd name="T12" fmla="*/ 116 w 126"/>
                  <a:gd name="T13" fmla="*/ 19 h 121"/>
                  <a:gd name="T14" fmla="*/ 126 w 126"/>
                  <a:gd name="T15" fmla="*/ 15 h 121"/>
                  <a:gd name="T16" fmla="*/ 120 w 126"/>
                  <a:gd name="T17" fmla="*/ 0 h 1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6" h="121">
                    <a:moveTo>
                      <a:pt x="0" y="121"/>
                    </a:moveTo>
                    <a:lnTo>
                      <a:pt x="21" y="90"/>
                    </a:lnTo>
                    <a:lnTo>
                      <a:pt x="50" y="97"/>
                    </a:lnTo>
                    <a:lnTo>
                      <a:pt x="60" y="93"/>
                    </a:lnTo>
                    <a:lnTo>
                      <a:pt x="96" y="61"/>
                    </a:lnTo>
                    <a:lnTo>
                      <a:pt x="98" y="39"/>
                    </a:lnTo>
                    <a:lnTo>
                      <a:pt x="116" y="19"/>
                    </a:lnTo>
                    <a:lnTo>
                      <a:pt x="126" y="15"/>
                    </a:lnTo>
                    <a:lnTo>
                      <a:pt x="120" y="0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74" name="Freeform 1130">
              <a:extLst>
                <a:ext uri="{FF2B5EF4-FFF2-40B4-BE49-F238E27FC236}">
                  <a16:creationId xmlns:a16="http://schemas.microsoft.com/office/drawing/2014/main" id="{C3E121C9-7134-4B95-CDAE-F22B0817552D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3107175" y="3673494"/>
              <a:ext cx="1494869" cy="1305441"/>
            </a:xfrm>
            <a:custGeom>
              <a:avLst/>
              <a:gdLst>
                <a:gd name="T0" fmla="*/ 1360285 w 1371"/>
                <a:gd name="T1" fmla="*/ 1236740 h 1326"/>
                <a:gd name="T2" fmla="*/ 1341425 w 1371"/>
                <a:gd name="T3" fmla="*/ 1131372 h 1326"/>
                <a:gd name="T4" fmla="*/ 1291917 w 1371"/>
                <a:gd name="T5" fmla="*/ 1054741 h 1326"/>
                <a:gd name="T6" fmla="*/ 1394469 w 1371"/>
                <a:gd name="T7" fmla="*/ 1006846 h 1326"/>
                <a:gd name="T8" fmla="*/ 1375609 w 1371"/>
                <a:gd name="T9" fmla="*/ 933408 h 1326"/>
                <a:gd name="T10" fmla="*/ 1360285 w 1371"/>
                <a:gd name="T11" fmla="*/ 856777 h 1326"/>
                <a:gd name="T12" fmla="*/ 1360285 w 1371"/>
                <a:gd name="T13" fmla="*/ 825912 h 1326"/>
                <a:gd name="T14" fmla="*/ 1326101 w 1371"/>
                <a:gd name="T15" fmla="*/ 780146 h 1326"/>
                <a:gd name="T16" fmla="*/ 1426295 w 1371"/>
                <a:gd name="T17" fmla="*/ 687551 h 1326"/>
                <a:gd name="T18" fmla="*/ 1513523 w 1371"/>
                <a:gd name="T19" fmla="*/ 641785 h 1326"/>
                <a:gd name="T20" fmla="*/ 1547707 w 1371"/>
                <a:gd name="T21" fmla="*/ 534289 h 1326"/>
                <a:gd name="T22" fmla="*/ 1563031 w 1371"/>
                <a:gd name="T23" fmla="*/ 441693 h 1326"/>
                <a:gd name="T24" fmla="*/ 1426295 w 1371"/>
                <a:gd name="T25" fmla="*/ 336325 h 1326"/>
                <a:gd name="T26" fmla="*/ 1326101 w 1371"/>
                <a:gd name="T27" fmla="*/ 321425 h 1326"/>
                <a:gd name="T28" fmla="*/ 1258912 w 1371"/>
                <a:gd name="T29" fmla="*/ 243729 h 1326"/>
                <a:gd name="T30" fmla="*/ 1188186 w 1371"/>
                <a:gd name="T31" fmla="*/ 228829 h 1326"/>
                <a:gd name="T32" fmla="*/ 1156360 w 1371"/>
                <a:gd name="T33" fmla="*/ 152198 h 1326"/>
                <a:gd name="T34" fmla="*/ 1085635 w 1371"/>
                <a:gd name="T35" fmla="*/ 90467 h 1326"/>
                <a:gd name="T36" fmla="*/ 1034948 w 1371"/>
                <a:gd name="T37" fmla="*/ 30865 h 1326"/>
                <a:gd name="T38" fmla="*/ 951256 w 1371"/>
                <a:gd name="T39" fmla="*/ 0 h 1326"/>
                <a:gd name="T40" fmla="*/ 900570 w 1371"/>
                <a:gd name="T41" fmla="*/ 76631 h 1326"/>
                <a:gd name="T42" fmla="*/ 832202 w 1371"/>
                <a:gd name="T43" fmla="*/ 138362 h 1326"/>
                <a:gd name="T44" fmla="*/ 713148 w 1371"/>
                <a:gd name="T45" fmla="*/ 184127 h 1326"/>
                <a:gd name="T46" fmla="*/ 678964 w 1371"/>
                <a:gd name="T47" fmla="*/ 212864 h 1326"/>
                <a:gd name="T48" fmla="*/ 543407 w 1371"/>
                <a:gd name="T49" fmla="*/ 184127 h 1326"/>
                <a:gd name="T50" fmla="*/ 509223 w 1371"/>
                <a:gd name="T51" fmla="*/ 107496 h 1326"/>
                <a:gd name="T52" fmla="*/ 440855 w 1371"/>
                <a:gd name="T53" fmla="*/ 152198 h 1326"/>
                <a:gd name="T54" fmla="*/ 459715 w 1371"/>
                <a:gd name="T55" fmla="*/ 259694 h 1326"/>
                <a:gd name="T56" fmla="*/ 390168 w 1371"/>
                <a:gd name="T57" fmla="*/ 243729 h 1326"/>
                <a:gd name="T58" fmla="*/ 272293 w 1371"/>
                <a:gd name="T59" fmla="*/ 228829 h 1326"/>
                <a:gd name="T60" fmla="*/ 236930 w 1371"/>
                <a:gd name="T61" fmla="*/ 184127 h 1326"/>
                <a:gd name="T62" fmla="*/ 119054 w 1371"/>
                <a:gd name="T63" fmla="*/ 184127 h 1326"/>
                <a:gd name="T64" fmla="*/ 15324 w 1371"/>
                <a:gd name="T65" fmla="*/ 184127 h 1326"/>
                <a:gd name="T66" fmla="*/ 66010 w 1371"/>
                <a:gd name="T67" fmla="*/ 228829 h 1326"/>
                <a:gd name="T68" fmla="*/ 15324 w 1371"/>
                <a:gd name="T69" fmla="*/ 259694 h 1326"/>
                <a:gd name="T70" fmla="*/ 100194 w 1371"/>
                <a:gd name="T71" fmla="*/ 290559 h 1326"/>
                <a:gd name="T72" fmla="*/ 168562 w 1371"/>
                <a:gd name="T73" fmla="*/ 367190 h 1326"/>
                <a:gd name="T74" fmla="*/ 253433 w 1371"/>
                <a:gd name="T75" fmla="*/ 412956 h 1326"/>
                <a:gd name="T76" fmla="*/ 272293 w 1371"/>
                <a:gd name="T77" fmla="*/ 472558 h 1326"/>
                <a:gd name="T78" fmla="*/ 287617 w 1371"/>
                <a:gd name="T79" fmla="*/ 565154 h 1326"/>
                <a:gd name="T80" fmla="*/ 355984 w 1371"/>
                <a:gd name="T81" fmla="*/ 641785 h 1326"/>
                <a:gd name="T82" fmla="*/ 338303 w 1371"/>
                <a:gd name="T83" fmla="*/ 732252 h 1326"/>
                <a:gd name="T84" fmla="*/ 355984 w 1371"/>
                <a:gd name="T85" fmla="*/ 808883 h 1326"/>
                <a:gd name="T86" fmla="*/ 338303 w 1371"/>
                <a:gd name="T87" fmla="*/ 825912 h 1326"/>
                <a:gd name="T88" fmla="*/ 287617 w 1371"/>
                <a:gd name="T89" fmla="*/ 825912 h 1326"/>
                <a:gd name="T90" fmla="*/ 272293 w 1371"/>
                <a:gd name="T91" fmla="*/ 916379 h 1326"/>
                <a:gd name="T92" fmla="*/ 202746 w 1371"/>
                <a:gd name="T93" fmla="*/ 978110 h 1326"/>
                <a:gd name="T94" fmla="*/ 100194 w 1371"/>
                <a:gd name="T95" fmla="*/ 1100507 h 1326"/>
                <a:gd name="T96" fmla="*/ 168562 w 1371"/>
                <a:gd name="T97" fmla="*/ 1160109 h 1326"/>
                <a:gd name="T98" fmla="*/ 287617 w 1371"/>
                <a:gd name="T99" fmla="*/ 1236740 h 1326"/>
                <a:gd name="T100" fmla="*/ 429067 w 1371"/>
                <a:gd name="T101" fmla="*/ 1302727 h 1326"/>
                <a:gd name="T102" fmla="*/ 528083 w 1371"/>
                <a:gd name="T103" fmla="*/ 1360201 h 1326"/>
                <a:gd name="T104" fmla="*/ 644780 w 1371"/>
                <a:gd name="T105" fmla="*/ 1391066 h 1326"/>
                <a:gd name="T106" fmla="*/ 744974 w 1371"/>
                <a:gd name="T107" fmla="*/ 1397452 h 1326"/>
                <a:gd name="T108" fmla="*/ 747332 w 1371"/>
                <a:gd name="T109" fmla="*/ 1312306 h 1326"/>
                <a:gd name="T110" fmla="*/ 832202 w 1371"/>
                <a:gd name="T111" fmla="*/ 1267605 h 1326"/>
                <a:gd name="T112" fmla="*/ 934754 w 1371"/>
                <a:gd name="T113" fmla="*/ 1267605 h 1326"/>
                <a:gd name="T114" fmla="*/ 1034948 w 1371"/>
                <a:gd name="T115" fmla="*/ 1267605 h 1326"/>
                <a:gd name="T116" fmla="*/ 1085635 w 1371"/>
                <a:gd name="T117" fmla="*/ 1312306 h 1326"/>
                <a:gd name="T118" fmla="*/ 1156360 w 1371"/>
                <a:gd name="T119" fmla="*/ 1376165 h 1326"/>
                <a:gd name="T120" fmla="*/ 1258912 w 1371"/>
                <a:gd name="T121" fmla="*/ 1360201 h 1326"/>
                <a:gd name="T122" fmla="*/ 1307241 w 1371"/>
                <a:gd name="T123" fmla="*/ 1312306 h 1326"/>
                <a:gd name="T124" fmla="*/ 1375609 w 1371"/>
                <a:gd name="T125" fmla="*/ 1300599 h 13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71" h="1326">
                  <a:moveTo>
                    <a:pt x="1167" y="1222"/>
                  </a:moveTo>
                  <a:lnTo>
                    <a:pt x="1183" y="1206"/>
                  </a:lnTo>
                  <a:lnTo>
                    <a:pt x="1183" y="1191"/>
                  </a:lnTo>
                  <a:lnTo>
                    <a:pt x="1196" y="1177"/>
                  </a:lnTo>
                  <a:lnTo>
                    <a:pt x="1183" y="1162"/>
                  </a:lnTo>
                  <a:lnTo>
                    <a:pt x="1154" y="1162"/>
                  </a:lnTo>
                  <a:lnTo>
                    <a:pt x="1138" y="1162"/>
                  </a:lnTo>
                  <a:lnTo>
                    <a:pt x="1125" y="1134"/>
                  </a:lnTo>
                  <a:lnTo>
                    <a:pt x="1125" y="1121"/>
                  </a:lnTo>
                  <a:lnTo>
                    <a:pt x="1125" y="1090"/>
                  </a:lnTo>
                  <a:lnTo>
                    <a:pt x="1125" y="1076"/>
                  </a:lnTo>
                  <a:lnTo>
                    <a:pt x="1138" y="1063"/>
                  </a:lnTo>
                  <a:lnTo>
                    <a:pt x="1138" y="1047"/>
                  </a:lnTo>
                  <a:lnTo>
                    <a:pt x="1138" y="1034"/>
                  </a:lnTo>
                  <a:lnTo>
                    <a:pt x="1125" y="1018"/>
                  </a:lnTo>
                  <a:lnTo>
                    <a:pt x="1109" y="1018"/>
                  </a:lnTo>
                  <a:lnTo>
                    <a:pt x="1096" y="1005"/>
                  </a:lnTo>
                  <a:lnTo>
                    <a:pt x="1096" y="991"/>
                  </a:lnTo>
                  <a:lnTo>
                    <a:pt x="1109" y="991"/>
                  </a:lnTo>
                  <a:lnTo>
                    <a:pt x="1125" y="991"/>
                  </a:lnTo>
                  <a:lnTo>
                    <a:pt x="1138" y="991"/>
                  </a:lnTo>
                  <a:lnTo>
                    <a:pt x="1154" y="975"/>
                  </a:lnTo>
                  <a:lnTo>
                    <a:pt x="1167" y="962"/>
                  </a:lnTo>
                  <a:lnTo>
                    <a:pt x="1183" y="946"/>
                  </a:lnTo>
                  <a:lnTo>
                    <a:pt x="1167" y="933"/>
                  </a:lnTo>
                  <a:lnTo>
                    <a:pt x="1167" y="919"/>
                  </a:lnTo>
                  <a:lnTo>
                    <a:pt x="1154" y="904"/>
                  </a:lnTo>
                  <a:lnTo>
                    <a:pt x="1154" y="890"/>
                  </a:lnTo>
                  <a:lnTo>
                    <a:pt x="1167" y="890"/>
                  </a:lnTo>
                  <a:lnTo>
                    <a:pt x="1167" y="877"/>
                  </a:lnTo>
                  <a:lnTo>
                    <a:pt x="1167" y="861"/>
                  </a:lnTo>
                  <a:lnTo>
                    <a:pt x="1154" y="847"/>
                  </a:lnTo>
                  <a:lnTo>
                    <a:pt x="1154" y="832"/>
                  </a:lnTo>
                  <a:lnTo>
                    <a:pt x="1167" y="832"/>
                  </a:lnTo>
                  <a:lnTo>
                    <a:pt x="1154" y="818"/>
                  </a:lnTo>
                  <a:lnTo>
                    <a:pt x="1154" y="805"/>
                  </a:lnTo>
                  <a:lnTo>
                    <a:pt x="1167" y="805"/>
                  </a:lnTo>
                  <a:lnTo>
                    <a:pt x="1183" y="805"/>
                  </a:lnTo>
                  <a:lnTo>
                    <a:pt x="1183" y="789"/>
                  </a:lnTo>
                  <a:lnTo>
                    <a:pt x="1167" y="760"/>
                  </a:lnTo>
                  <a:lnTo>
                    <a:pt x="1154" y="760"/>
                  </a:lnTo>
                  <a:lnTo>
                    <a:pt x="1154" y="776"/>
                  </a:lnTo>
                  <a:lnTo>
                    <a:pt x="1138" y="776"/>
                  </a:lnTo>
                  <a:lnTo>
                    <a:pt x="1125" y="805"/>
                  </a:lnTo>
                  <a:lnTo>
                    <a:pt x="1096" y="818"/>
                  </a:lnTo>
                  <a:lnTo>
                    <a:pt x="1082" y="789"/>
                  </a:lnTo>
                  <a:lnTo>
                    <a:pt x="1096" y="760"/>
                  </a:lnTo>
                  <a:lnTo>
                    <a:pt x="1125" y="733"/>
                  </a:lnTo>
                  <a:lnTo>
                    <a:pt x="1125" y="717"/>
                  </a:lnTo>
                  <a:lnTo>
                    <a:pt x="1138" y="702"/>
                  </a:lnTo>
                  <a:lnTo>
                    <a:pt x="1167" y="702"/>
                  </a:lnTo>
                  <a:lnTo>
                    <a:pt x="1196" y="688"/>
                  </a:lnTo>
                  <a:lnTo>
                    <a:pt x="1210" y="661"/>
                  </a:lnTo>
                  <a:lnTo>
                    <a:pt x="1210" y="646"/>
                  </a:lnTo>
                  <a:lnTo>
                    <a:pt x="1225" y="632"/>
                  </a:lnTo>
                  <a:lnTo>
                    <a:pt x="1239" y="646"/>
                  </a:lnTo>
                  <a:lnTo>
                    <a:pt x="1255" y="661"/>
                  </a:lnTo>
                  <a:lnTo>
                    <a:pt x="1268" y="632"/>
                  </a:lnTo>
                  <a:lnTo>
                    <a:pt x="1284" y="646"/>
                  </a:lnTo>
                  <a:lnTo>
                    <a:pt x="1284" y="603"/>
                  </a:lnTo>
                  <a:lnTo>
                    <a:pt x="1297" y="589"/>
                  </a:lnTo>
                  <a:lnTo>
                    <a:pt x="1297" y="574"/>
                  </a:lnTo>
                  <a:lnTo>
                    <a:pt x="1297" y="547"/>
                  </a:lnTo>
                  <a:lnTo>
                    <a:pt x="1297" y="531"/>
                  </a:lnTo>
                  <a:lnTo>
                    <a:pt x="1313" y="516"/>
                  </a:lnTo>
                  <a:lnTo>
                    <a:pt x="1313" y="502"/>
                  </a:lnTo>
                  <a:lnTo>
                    <a:pt x="1326" y="473"/>
                  </a:lnTo>
                  <a:lnTo>
                    <a:pt x="1342" y="458"/>
                  </a:lnTo>
                  <a:lnTo>
                    <a:pt x="1371" y="430"/>
                  </a:lnTo>
                  <a:lnTo>
                    <a:pt x="1355" y="415"/>
                  </a:lnTo>
                  <a:lnTo>
                    <a:pt x="1342" y="415"/>
                  </a:lnTo>
                  <a:lnTo>
                    <a:pt x="1326" y="415"/>
                  </a:lnTo>
                  <a:lnTo>
                    <a:pt x="1313" y="401"/>
                  </a:lnTo>
                  <a:lnTo>
                    <a:pt x="1284" y="401"/>
                  </a:lnTo>
                  <a:lnTo>
                    <a:pt x="1255" y="388"/>
                  </a:lnTo>
                  <a:lnTo>
                    <a:pt x="1239" y="374"/>
                  </a:lnTo>
                  <a:lnTo>
                    <a:pt x="1225" y="345"/>
                  </a:lnTo>
                  <a:lnTo>
                    <a:pt x="1210" y="316"/>
                  </a:lnTo>
                  <a:lnTo>
                    <a:pt x="1183" y="316"/>
                  </a:lnTo>
                  <a:lnTo>
                    <a:pt x="1167" y="302"/>
                  </a:lnTo>
                  <a:lnTo>
                    <a:pt x="1154" y="302"/>
                  </a:lnTo>
                  <a:lnTo>
                    <a:pt x="1138" y="302"/>
                  </a:lnTo>
                  <a:lnTo>
                    <a:pt x="1125" y="316"/>
                  </a:lnTo>
                  <a:lnTo>
                    <a:pt x="1125" y="302"/>
                  </a:lnTo>
                  <a:lnTo>
                    <a:pt x="1109" y="287"/>
                  </a:lnTo>
                  <a:lnTo>
                    <a:pt x="1096" y="273"/>
                  </a:lnTo>
                  <a:lnTo>
                    <a:pt x="1082" y="273"/>
                  </a:lnTo>
                  <a:lnTo>
                    <a:pt x="1082" y="258"/>
                  </a:lnTo>
                  <a:lnTo>
                    <a:pt x="1068" y="244"/>
                  </a:lnTo>
                  <a:lnTo>
                    <a:pt x="1068" y="229"/>
                  </a:lnTo>
                  <a:lnTo>
                    <a:pt x="1053" y="215"/>
                  </a:lnTo>
                  <a:lnTo>
                    <a:pt x="1053" y="200"/>
                  </a:lnTo>
                  <a:lnTo>
                    <a:pt x="1037" y="200"/>
                  </a:lnTo>
                  <a:lnTo>
                    <a:pt x="1037" y="215"/>
                  </a:lnTo>
                  <a:lnTo>
                    <a:pt x="1024" y="215"/>
                  </a:lnTo>
                  <a:lnTo>
                    <a:pt x="1008" y="215"/>
                  </a:lnTo>
                  <a:lnTo>
                    <a:pt x="995" y="200"/>
                  </a:lnTo>
                  <a:lnTo>
                    <a:pt x="1008" y="186"/>
                  </a:lnTo>
                  <a:lnTo>
                    <a:pt x="1008" y="173"/>
                  </a:lnTo>
                  <a:lnTo>
                    <a:pt x="1008" y="143"/>
                  </a:lnTo>
                  <a:lnTo>
                    <a:pt x="995" y="143"/>
                  </a:lnTo>
                  <a:lnTo>
                    <a:pt x="981" y="143"/>
                  </a:lnTo>
                  <a:lnTo>
                    <a:pt x="966" y="143"/>
                  </a:lnTo>
                  <a:lnTo>
                    <a:pt x="952" y="114"/>
                  </a:lnTo>
                  <a:lnTo>
                    <a:pt x="952" y="101"/>
                  </a:lnTo>
                  <a:lnTo>
                    <a:pt x="936" y="101"/>
                  </a:lnTo>
                  <a:lnTo>
                    <a:pt x="921" y="101"/>
                  </a:lnTo>
                  <a:lnTo>
                    <a:pt x="921" y="85"/>
                  </a:lnTo>
                  <a:lnTo>
                    <a:pt x="921" y="72"/>
                  </a:lnTo>
                  <a:lnTo>
                    <a:pt x="907" y="72"/>
                  </a:lnTo>
                  <a:lnTo>
                    <a:pt x="894" y="72"/>
                  </a:lnTo>
                  <a:lnTo>
                    <a:pt x="894" y="58"/>
                  </a:lnTo>
                  <a:lnTo>
                    <a:pt x="878" y="43"/>
                  </a:lnTo>
                  <a:lnTo>
                    <a:pt x="878" y="29"/>
                  </a:lnTo>
                  <a:lnTo>
                    <a:pt x="878" y="14"/>
                  </a:lnTo>
                  <a:lnTo>
                    <a:pt x="878" y="0"/>
                  </a:lnTo>
                  <a:lnTo>
                    <a:pt x="849" y="0"/>
                  </a:lnTo>
                  <a:lnTo>
                    <a:pt x="836" y="0"/>
                  </a:lnTo>
                  <a:lnTo>
                    <a:pt x="820" y="0"/>
                  </a:lnTo>
                  <a:lnTo>
                    <a:pt x="807" y="0"/>
                  </a:lnTo>
                  <a:lnTo>
                    <a:pt x="793" y="0"/>
                  </a:lnTo>
                  <a:lnTo>
                    <a:pt x="779" y="14"/>
                  </a:lnTo>
                  <a:lnTo>
                    <a:pt x="779" y="29"/>
                  </a:lnTo>
                  <a:lnTo>
                    <a:pt x="779" y="43"/>
                  </a:lnTo>
                  <a:lnTo>
                    <a:pt x="764" y="58"/>
                  </a:lnTo>
                  <a:lnTo>
                    <a:pt x="764" y="72"/>
                  </a:lnTo>
                  <a:lnTo>
                    <a:pt x="764" y="101"/>
                  </a:lnTo>
                  <a:lnTo>
                    <a:pt x="764" y="114"/>
                  </a:lnTo>
                  <a:lnTo>
                    <a:pt x="750" y="114"/>
                  </a:lnTo>
                  <a:lnTo>
                    <a:pt x="735" y="114"/>
                  </a:lnTo>
                  <a:lnTo>
                    <a:pt x="721" y="130"/>
                  </a:lnTo>
                  <a:lnTo>
                    <a:pt x="706" y="130"/>
                  </a:lnTo>
                  <a:lnTo>
                    <a:pt x="677" y="143"/>
                  </a:lnTo>
                  <a:lnTo>
                    <a:pt x="649" y="157"/>
                  </a:lnTo>
                  <a:lnTo>
                    <a:pt x="620" y="157"/>
                  </a:lnTo>
                  <a:lnTo>
                    <a:pt x="591" y="157"/>
                  </a:lnTo>
                  <a:lnTo>
                    <a:pt x="591" y="173"/>
                  </a:lnTo>
                  <a:lnTo>
                    <a:pt x="605" y="173"/>
                  </a:lnTo>
                  <a:lnTo>
                    <a:pt x="634" y="186"/>
                  </a:lnTo>
                  <a:lnTo>
                    <a:pt x="649" y="200"/>
                  </a:lnTo>
                  <a:lnTo>
                    <a:pt x="634" y="200"/>
                  </a:lnTo>
                  <a:lnTo>
                    <a:pt x="634" y="215"/>
                  </a:lnTo>
                  <a:lnTo>
                    <a:pt x="605" y="200"/>
                  </a:lnTo>
                  <a:lnTo>
                    <a:pt x="576" y="200"/>
                  </a:lnTo>
                  <a:lnTo>
                    <a:pt x="547" y="200"/>
                  </a:lnTo>
                  <a:lnTo>
                    <a:pt x="547" y="186"/>
                  </a:lnTo>
                  <a:lnTo>
                    <a:pt x="518" y="186"/>
                  </a:lnTo>
                  <a:lnTo>
                    <a:pt x="490" y="173"/>
                  </a:lnTo>
                  <a:lnTo>
                    <a:pt x="461" y="157"/>
                  </a:lnTo>
                  <a:lnTo>
                    <a:pt x="461" y="173"/>
                  </a:lnTo>
                  <a:lnTo>
                    <a:pt x="432" y="157"/>
                  </a:lnTo>
                  <a:lnTo>
                    <a:pt x="448" y="143"/>
                  </a:lnTo>
                  <a:lnTo>
                    <a:pt x="432" y="130"/>
                  </a:lnTo>
                  <a:lnTo>
                    <a:pt x="432" y="114"/>
                  </a:lnTo>
                  <a:lnTo>
                    <a:pt x="448" y="101"/>
                  </a:lnTo>
                  <a:lnTo>
                    <a:pt x="432" y="101"/>
                  </a:lnTo>
                  <a:lnTo>
                    <a:pt x="419" y="101"/>
                  </a:lnTo>
                  <a:lnTo>
                    <a:pt x="403" y="85"/>
                  </a:lnTo>
                  <a:lnTo>
                    <a:pt x="390" y="85"/>
                  </a:lnTo>
                  <a:lnTo>
                    <a:pt x="390" y="101"/>
                  </a:lnTo>
                  <a:lnTo>
                    <a:pt x="374" y="114"/>
                  </a:lnTo>
                  <a:lnTo>
                    <a:pt x="374" y="143"/>
                  </a:lnTo>
                  <a:lnTo>
                    <a:pt x="374" y="157"/>
                  </a:lnTo>
                  <a:lnTo>
                    <a:pt x="390" y="186"/>
                  </a:lnTo>
                  <a:lnTo>
                    <a:pt x="374" y="200"/>
                  </a:lnTo>
                  <a:lnTo>
                    <a:pt x="374" y="215"/>
                  </a:lnTo>
                  <a:lnTo>
                    <a:pt x="374" y="229"/>
                  </a:lnTo>
                  <a:lnTo>
                    <a:pt x="390" y="244"/>
                  </a:lnTo>
                  <a:lnTo>
                    <a:pt x="390" y="258"/>
                  </a:lnTo>
                  <a:lnTo>
                    <a:pt x="361" y="258"/>
                  </a:lnTo>
                  <a:lnTo>
                    <a:pt x="345" y="244"/>
                  </a:lnTo>
                  <a:lnTo>
                    <a:pt x="331" y="244"/>
                  </a:lnTo>
                  <a:lnTo>
                    <a:pt x="316" y="244"/>
                  </a:lnTo>
                  <a:lnTo>
                    <a:pt x="331" y="229"/>
                  </a:lnTo>
                  <a:lnTo>
                    <a:pt x="302" y="229"/>
                  </a:lnTo>
                  <a:lnTo>
                    <a:pt x="273" y="229"/>
                  </a:lnTo>
                  <a:lnTo>
                    <a:pt x="258" y="215"/>
                  </a:lnTo>
                  <a:lnTo>
                    <a:pt x="258" y="229"/>
                  </a:lnTo>
                  <a:lnTo>
                    <a:pt x="231" y="229"/>
                  </a:lnTo>
                  <a:lnTo>
                    <a:pt x="231" y="215"/>
                  </a:lnTo>
                  <a:lnTo>
                    <a:pt x="231" y="186"/>
                  </a:lnTo>
                  <a:lnTo>
                    <a:pt x="215" y="186"/>
                  </a:lnTo>
                  <a:lnTo>
                    <a:pt x="201" y="186"/>
                  </a:lnTo>
                  <a:lnTo>
                    <a:pt x="201" y="173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72" y="157"/>
                  </a:lnTo>
                  <a:lnTo>
                    <a:pt x="159" y="173"/>
                  </a:lnTo>
                  <a:lnTo>
                    <a:pt x="159" y="186"/>
                  </a:lnTo>
                  <a:lnTo>
                    <a:pt x="130" y="186"/>
                  </a:lnTo>
                  <a:lnTo>
                    <a:pt x="130" y="173"/>
                  </a:lnTo>
                  <a:lnTo>
                    <a:pt x="101" y="173"/>
                  </a:lnTo>
                  <a:lnTo>
                    <a:pt x="85" y="173"/>
                  </a:lnTo>
                  <a:lnTo>
                    <a:pt x="72" y="157"/>
                  </a:lnTo>
                  <a:lnTo>
                    <a:pt x="56" y="173"/>
                  </a:lnTo>
                  <a:lnTo>
                    <a:pt x="42" y="173"/>
                  </a:lnTo>
                  <a:lnTo>
                    <a:pt x="29" y="173"/>
                  </a:lnTo>
                  <a:lnTo>
                    <a:pt x="13" y="173"/>
                  </a:lnTo>
                  <a:lnTo>
                    <a:pt x="13" y="186"/>
                  </a:lnTo>
                  <a:lnTo>
                    <a:pt x="29" y="186"/>
                  </a:lnTo>
                  <a:lnTo>
                    <a:pt x="42" y="186"/>
                  </a:lnTo>
                  <a:lnTo>
                    <a:pt x="56" y="186"/>
                  </a:lnTo>
                  <a:lnTo>
                    <a:pt x="56" y="200"/>
                  </a:lnTo>
                  <a:lnTo>
                    <a:pt x="56" y="215"/>
                  </a:lnTo>
                  <a:lnTo>
                    <a:pt x="42" y="215"/>
                  </a:lnTo>
                  <a:lnTo>
                    <a:pt x="42" y="229"/>
                  </a:lnTo>
                  <a:lnTo>
                    <a:pt x="29" y="229"/>
                  </a:lnTo>
                  <a:lnTo>
                    <a:pt x="13" y="229"/>
                  </a:lnTo>
                  <a:lnTo>
                    <a:pt x="0" y="244"/>
                  </a:lnTo>
                  <a:lnTo>
                    <a:pt x="13" y="244"/>
                  </a:lnTo>
                  <a:lnTo>
                    <a:pt x="29" y="258"/>
                  </a:lnTo>
                  <a:lnTo>
                    <a:pt x="42" y="287"/>
                  </a:lnTo>
                  <a:lnTo>
                    <a:pt x="42" y="273"/>
                  </a:lnTo>
                  <a:lnTo>
                    <a:pt x="72" y="287"/>
                  </a:lnTo>
                  <a:lnTo>
                    <a:pt x="72" y="273"/>
                  </a:lnTo>
                  <a:lnTo>
                    <a:pt x="85" y="273"/>
                  </a:lnTo>
                  <a:lnTo>
                    <a:pt x="85" y="287"/>
                  </a:lnTo>
                  <a:lnTo>
                    <a:pt x="114" y="316"/>
                  </a:lnTo>
                  <a:lnTo>
                    <a:pt x="130" y="316"/>
                  </a:lnTo>
                  <a:lnTo>
                    <a:pt x="130" y="330"/>
                  </a:lnTo>
                  <a:lnTo>
                    <a:pt x="143" y="330"/>
                  </a:lnTo>
                  <a:lnTo>
                    <a:pt x="143" y="345"/>
                  </a:lnTo>
                  <a:lnTo>
                    <a:pt x="143" y="359"/>
                  </a:lnTo>
                  <a:lnTo>
                    <a:pt x="172" y="359"/>
                  </a:lnTo>
                  <a:lnTo>
                    <a:pt x="201" y="359"/>
                  </a:lnTo>
                  <a:lnTo>
                    <a:pt x="186" y="374"/>
                  </a:lnTo>
                  <a:lnTo>
                    <a:pt x="201" y="374"/>
                  </a:lnTo>
                  <a:lnTo>
                    <a:pt x="215" y="388"/>
                  </a:lnTo>
                  <a:lnTo>
                    <a:pt x="201" y="415"/>
                  </a:lnTo>
                  <a:lnTo>
                    <a:pt x="215" y="415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31" y="430"/>
                  </a:lnTo>
                  <a:lnTo>
                    <a:pt x="231" y="444"/>
                  </a:lnTo>
                  <a:lnTo>
                    <a:pt x="244" y="444"/>
                  </a:lnTo>
                  <a:lnTo>
                    <a:pt x="244" y="458"/>
                  </a:lnTo>
                  <a:lnTo>
                    <a:pt x="215" y="489"/>
                  </a:lnTo>
                  <a:lnTo>
                    <a:pt x="215" y="502"/>
                  </a:lnTo>
                  <a:lnTo>
                    <a:pt x="231" y="531"/>
                  </a:lnTo>
                  <a:lnTo>
                    <a:pt x="244" y="531"/>
                  </a:lnTo>
                  <a:lnTo>
                    <a:pt x="244" y="560"/>
                  </a:lnTo>
                  <a:lnTo>
                    <a:pt x="258" y="574"/>
                  </a:lnTo>
                  <a:lnTo>
                    <a:pt x="258" y="589"/>
                  </a:lnTo>
                  <a:lnTo>
                    <a:pt x="287" y="603"/>
                  </a:lnTo>
                  <a:lnTo>
                    <a:pt x="302" y="589"/>
                  </a:lnTo>
                  <a:lnTo>
                    <a:pt x="302" y="603"/>
                  </a:lnTo>
                  <a:lnTo>
                    <a:pt x="302" y="619"/>
                  </a:lnTo>
                  <a:lnTo>
                    <a:pt x="287" y="632"/>
                  </a:lnTo>
                  <a:lnTo>
                    <a:pt x="302" y="632"/>
                  </a:lnTo>
                  <a:lnTo>
                    <a:pt x="287" y="646"/>
                  </a:lnTo>
                  <a:lnTo>
                    <a:pt x="287" y="675"/>
                  </a:lnTo>
                  <a:lnTo>
                    <a:pt x="287" y="688"/>
                  </a:lnTo>
                  <a:lnTo>
                    <a:pt x="273" y="702"/>
                  </a:lnTo>
                  <a:lnTo>
                    <a:pt x="273" y="717"/>
                  </a:lnTo>
                  <a:lnTo>
                    <a:pt x="287" y="717"/>
                  </a:lnTo>
                  <a:lnTo>
                    <a:pt x="287" y="733"/>
                  </a:lnTo>
                  <a:lnTo>
                    <a:pt x="287" y="747"/>
                  </a:lnTo>
                  <a:lnTo>
                    <a:pt x="302" y="760"/>
                  </a:lnTo>
                  <a:lnTo>
                    <a:pt x="302" y="776"/>
                  </a:lnTo>
                  <a:lnTo>
                    <a:pt x="302" y="805"/>
                  </a:lnTo>
                  <a:lnTo>
                    <a:pt x="302" y="818"/>
                  </a:lnTo>
                  <a:lnTo>
                    <a:pt x="287" y="805"/>
                  </a:lnTo>
                  <a:lnTo>
                    <a:pt x="287" y="789"/>
                  </a:lnTo>
                  <a:lnTo>
                    <a:pt x="287" y="776"/>
                  </a:lnTo>
                  <a:lnTo>
                    <a:pt x="273" y="760"/>
                  </a:lnTo>
                  <a:lnTo>
                    <a:pt x="273" y="747"/>
                  </a:lnTo>
                  <a:lnTo>
                    <a:pt x="258" y="733"/>
                  </a:lnTo>
                  <a:lnTo>
                    <a:pt x="258" y="717"/>
                  </a:lnTo>
                  <a:lnTo>
                    <a:pt x="244" y="733"/>
                  </a:lnTo>
                  <a:lnTo>
                    <a:pt x="244" y="776"/>
                  </a:lnTo>
                  <a:lnTo>
                    <a:pt x="244" y="789"/>
                  </a:lnTo>
                  <a:lnTo>
                    <a:pt x="231" y="805"/>
                  </a:lnTo>
                  <a:lnTo>
                    <a:pt x="231" y="832"/>
                  </a:lnTo>
                  <a:lnTo>
                    <a:pt x="215" y="832"/>
                  </a:lnTo>
                  <a:lnTo>
                    <a:pt x="244" y="847"/>
                  </a:lnTo>
                  <a:lnTo>
                    <a:pt x="231" y="861"/>
                  </a:lnTo>
                  <a:lnTo>
                    <a:pt x="201" y="861"/>
                  </a:lnTo>
                  <a:lnTo>
                    <a:pt x="201" y="877"/>
                  </a:lnTo>
                  <a:lnTo>
                    <a:pt x="201" y="890"/>
                  </a:lnTo>
                  <a:lnTo>
                    <a:pt x="186" y="904"/>
                  </a:lnTo>
                  <a:lnTo>
                    <a:pt x="186" y="919"/>
                  </a:lnTo>
                  <a:lnTo>
                    <a:pt x="172" y="919"/>
                  </a:lnTo>
                  <a:lnTo>
                    <a:pt x="172" y="946"/>
                  </a:lnTo>
                  <a:lnTo>
                    <a:pt x="159" y="946"/>
                  </a:lnTo>
                  <a:lnTo>
                    <a:pt x="143" y="962"/>
                  </a:lnTo>
                  <a:lnTo>
                    <a:pt x="143" y="975"/>
                  </a:lnTo>
                  <a:lnTo>
                    <a:pt x="114" y="1005"/>
                  </a:lnTo>
                  <a:lnTo>
                    <a:pt x="85" y="1034"/>
                  </a:lnTo>
                  <a:lnTo>
                    <a:pt x="101" y="1047"/>
                  </a:lnTo>
                  <a:lnTo>
                    <a:pt x="114" y="1063"/>
                  </a:lnTo>
                  <a:lnTo>
                    <a:pt x="114" y="1076"/>
                  </a:lnTo>
                  <a:lnTo>
                    <a:pt x="114" y="1090"/>
                  </a:lnTo>
                  <a:lnTo>
                    <a:pt x="130" y="1090"/>
                  </a:lnTo>
                  <a:lnTo>
                    <a:pt x="143" y="1090"/>
                  </a:lnTo>
                  <a:lnTo>
                    <a:pt x="172" y="1121"/>
                  </a:lnTo>
                  <a:lnTo>
                    <a:pt x="186" y="1121"/>
                  </a:lnTo>
                  <a:lnTo>
                    <a:pt x="201" y="1148"/>
                  </a:lnTo>
                  <a:lnTo>
                    <a:pt x="215" y="1148"/>
                  </a:lnTo>
                  <a:lnTo>
                    <a:pt x="231" y="1148"/>
                  </a:lnTo>
                  <a:lnTo>
                    <a:pt x="244" y="1162"/>
                  </a:lnTo>
                  <a:lnTo>
                    <a:pt x="273" y="1191"/>
                  </a:lnTo>
                  <a:lnTo>
                    <a:pt x="287" y="1191"/>
                  </a:lnTo>
                  <a:lnTo>
                    <a:pt x="316" y="1206"/>
                  </a:lnTo>
                  <a:lnTo>
                    <a:pt x="331" y="1206"/>
                  </a:lnTo>
                  <a:lnTo>
                    <a:pt x="331" y="1222"/>
                  </a:lnTo>
                  <a:lnTo>
                    <a:pt x="364" y="1224"/>
                  </a:lnTo>
                  <a:lnTo>
                    <a:pt x="399" y="1212"/>
                  </a:lnTo>
                  <a:lnTo>
                    <a:pt x="415" y="1226"/>
                  </a:lnTo>
                  <a:lnTo>
                    <a:pt x="423" y="1241"/>
                  </a:lnTo>
                  <a:lnTo>
                    <a:pt x="419" y="1262"/>
                  </a:lnTo>
                  <a:lnTo>
                    <a:pt x="432" y="1278"/>
                  </a:lnTo>
                  <a:lnTo>
                    <a:pt x="448" y="1278"/>
                  </a:lnTo>
                  <a:lnTo>
                    <a:pt x="461" y="1278"/>
                  </a:lnTo>
                  <a:lnTo>
                    <a:pt x="475" y="1278"/>
                  </a:lnTo>
                  <a:lnTo>
                    <a:pt x="490" y="1293"/>
                  </a:lnTo>
                  <a:lnTo>
                    <a:pt x="504" y="1307"/>
                  </a:lnTo>
                  <a:lnTo>
                    <a:pt x="518" y="1307"/>
                  </a:lnTo>
                  <a:lnTo>
                    <a:pt x="547" y="1307"/>
                  </a:lnTo>
                  <a:lnTo>
                    <a:pt x="560" y="1319"/>
                  </a:lnTo>
                  <a:lnTo>
                    <a:pt x="580" y="1323"/>
                  </a:lnTo>
                  <a:lnTo>
                    <a:pt x="591" y="1319"/>
                  </a:lnTo>
                  <a:lnTo>
                    <a:pt x="605" y="1319"/>
                  </a:lnTo>
                  <a:lnTo>
                    <a:pt x="615" y="1326"/>
                  </a:lnTo>
                  <a:lnTo>
                    <a:pt x="632" y="1313"/>
                  </a:lnTo>
                  <a:lnTo>
                    <a:pt x="626" y="1309"/>
                  </a:lnTo>
                  <a:lnTo>
                    <a:pt x="622" y="1299"/>
                  </a:lnTo>
                  <a:lnTo>
                    <a:pt x="620" y="1293"/>
                  </a:lnTo>
                  <a:lnTo>
                    <a:pt x="634" y="1278"/>
                  </a:lnTo>
                  <a:lnTo>
                    <a:pt x="620" y="1262"/>
                  </a:lnTo>
                  <a:lnTo>
                    <a:pt x="634" y="1233"/>
                  </a:lnTo>
                  <a:lnTo>
                    <a:pt x="634" y="1222"/>
                  </a:lnTo>
                  <a:lnTo>
                    <a:pt x="649" y="1206"/>
                  </a:lnTo>
                  <a:lnTo>
                    <a:pt x="663" y="1206"/>
                  </a:lnTo>
                  <a:lnTo>
                    <a:pt x="677" y="1191"/>
                  </a:lnTo>
                  <a:lnTo>
                    <a:pt x="692" y="1191"/>
                  </a:lnTo>
                  <a:lnTo>
                    <a:pt x="706" y="1191"/>
                  </a:lnTo>
                  <a:lnTo>
                    <a:pt x="721" y="1191"/>
                  </a:lnTo>
                  <a:lnTo>
                    <a:pt x="735" y="1177"/>
                  </a:lnTo>
                  <a:lnTo>
                    <a:pt x="750" y="1162"/>
                  </a:lnTo>
                  <a:lnTo>
                    <a:pt x="764" y="1162"/>
                  </a:lnTo>
                  <a:lnTo>
                    <a:pt x="779" y="1177"/>
                  </a:lnTo>
                  <a:lnTo>
                    <a:pt x="793" y="1191"/>
                  </a:lnTo>
                  <a:lnTo>
                    <a:pt x="807" y="1191"/>
                  </a:lnTo>
                  <a:lnTo>
                    <a:pt x="836" y="1191"/>
                  </a:lnTo>
                  <a:lnTo>
                    <a:pt x="836" y="1222"/>
                  </a:lnTo>
                  <a:lnTo>
                    <a:pt x="849" y="1206"/>
                  </a:lnTo>
                  <a:lnTo>
                    <a:pt x="865" y="1206"/>
                  </a:lnTo>
                  <a:lnTo>
                    <a:pt x="878" y="1191"/>
                  </a:lnTo>
                  <a:lnTo>
                    <a:pt x="894" y="1191"/>
                  </a:lnTo>
                  <a:lnTo>
                    <a:pt x="894" y="1206"/>
                  </a:lnTo>
                  <a:lnTo>
                    <a:pt x="894" y="1222"/>
                  </a:lnTo>
                  <a:lnTo>
                    <a:pt x="907" y="1222"/>
                  </a:lnTo>
                  <a:lnTo>
                    <a:pt x="921" y="1222"/>
                  </a:lnTo>
                  <a:lnTo>
                    <a:pt x="921" y="1233"/>
                  </a:lnTo>
                  <a:lnTo>
                    <a:pt x="921" y="1249"/>
                  </a:lnTo>
                  <a:lnTo>
                    <a:pt x="936" y="1233"/>
                  </a:lnTo>
                  <a:lnTo>
                    <a:pt x="952" y="1249"/>
                  </a:lnTo>
                  <a:lnTo>
                    <a:pt x="966" y="1262"/>
                  </a:lnTo>
                  <a:lnTo>
                    <a:pt x="966" y="1278"/>
                  </a:lnTo>
                  <a:lnTo>
                    <a:pt x="981" y="1293"/>
                  </a:lnTo>
                  <a:lnTo>
                    <a:pt x="995" y="1293"/>
                  </a:lnTo>
                  <a:lnTo>
                    <a:pt x="1008" y="1293"/>
                  </a:lnTo>
                  <a:lnTo>
                    <a:pt x="1024" y="1293"/>
                  </a:lnTo>
                  <a:lnTo>
                    <a:pt x="1037" y="1293"/>
                  </a:lnTo>
                  <a:lnTo>
                    <a:pt x="1053" y="1293"/>
                  </a:lnTo>
                  <a:lnTo>
                    <a:pt x="1068" y="1278"/>
                  </a:lnTo>
                  <a:lnTo>
                    <a:pt x="1068" y="1262"/>
                  </a:lnTo>
                  <a:lnTo>
                    <a:pt x="1068" y="1249"/>
                  </a:lnTo>
                  <a:lnTo>
                    <a:pt x="1082" y="1249"/>
                  </a:lnTo>
                  <a:lnTo>
                    <a:pt x="1096" y="1249"/>
                  </a:lnTo>
                  <a:lnTo>
                    <a:pt x="1109" y="1249"/>
                  </a:lnTo>
                  <a:lnTo>
                    <a:pt x="1109" y="1233"/>
                  </a:lnTo>
                  <a:lnTo>
                    <a:pt x="1125" y="1233"/>
                  </a:lnTo>
                  <a:lnTo>
                    <a:pt x="1138" y="1233"/>
                  </a:lnTo>
                  <a:lnTo>
                    <a:pt x="1138" y="1249"/>
                  </a:lnTo>
                  <a:lnTo>
                    <a:pt x="1167" y="1222"/>
                  </a:lnTo>
                  <a:lnTo>
                    <a:pt x="1154" y="1233"/>
                  </a:lnTo>
                  <a:lnTo>
                    <a:pt x="1167" y="122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5" name="Freeform 1131">
              <a:extLst>
                <a:ext uri="{FF2B5EF4-FFF2-40B4-BE49-F238E27FC236}">
                  <a16:creationId xmlns:a16="http://schemas.microsoft.com/office/drawing/2014/main" id="{ED5D7E98-D1A6-70CF-AD4D-934DC4CE700E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4295140" y="4438551"/>
              <a:ext cx="1477248" cy="1400889"/>
            </a:xfrm>
            <a:custGeom>
              <a:avLst/>
              <a:gdLst>
                <a:gd name="T0" fmla="*/ 153220 w 1355"/>
                <a:gd name="T1" fmla="*/ 458286 h 1421"/>
                <a:gd name="T2" fmla="*/ 236902 w 1355"/>
                <a:gd name="T3" fmla="*/ 382615 h 1421"/>
                <a:gd name="T4" fmla="*/ 390122 w 1355"/>
                <a:gd name="T5" fmla="*/ 429510 h 1421"/>
                <a:gd name="T6" fmla="*/ 424302 w 1355"/>
                <a:gd name="T7" fmla="*/ 413523 h 1421"/>
                <a:gd name="T8" fmla="*/ 474982 w 1355"/>
                <a:gd name="T9" fmla="*/ 552075 h 1421"/>
                <a:gd name="T10" fmla="*/ 594023 w 1355"/>
                <a:gd name="T11" fmla="*/ 733257 h 1421"/>
                <a:gd name="T12" fmla="*/ 796745 w 1355"/>
                <a:gd name="T13" fmla="*/ 931493 h 1421"/>
                <a:gd name="T14" fmla="*/ 900463 w 1355"/>
                <a:gd name="T15" fmla="*/ 979453 h 1421"/>
                <a:gd name="T16" fmla="*/ 1037182 w 1355"/>
                <a:gd name="T17" fmla="*/ 1087097 h 1421"/>
                <a:gd name="T18" fmla="*/ 1069005 w 1355"/>
                <a:gd name="T19" fmla="*/ 1161701 h 1421"/>
                <a:gd name="T20" fmla="*/ 1190402 w 1355"/>
                <a:gd name="T21" fmla="*/ 1208596 h 1421"/>
                <a:gd name="T22" fmla="*/ 1241083 w 1355"/>
                <a:gd name="T23" fmla="*/ 1378055 h 1421"/>
                <a:gd name="T24" fmla="*/ 1190402 w 1355"/>
                <a:gd name="T25" fmla="*/ 1423884 h 1421"/>
                <a:gd name="T26" fmla="*/ 1156223 w 1355"/>
                <a:gd name="T27" fmla="*/ 1500620 h 1421"/>
                <a:gd name="T28" fmla="*/ 1241083 w 1355"/>
                <a:gd name="T29" fmla="*/ 1500620 h 1421"/>
                <a:gd name="T30" fmla="*/ 1290585 w 1355"/>
                <a:gd name="T31" fmla="*/ 1423884 h 1421"/>
                <a:gd name="T32" fmla="*/ 1375445 w 1355"/>
                <a:gd name="T33" fmla="*/ 1378055 h 1421"/>
                <a:gd name="T34" fmla="*/ 1394303 w 1355"/>
                <a:gd name="T35" fmla="*/ 1302385 h 1421"/>
                <a:gd name="T36" fmla="*/ 1324765 w 1355"/>
                <a:gd name="T37" fmla="*/ 1241635 h 1421"/>
                <a:gd name="T38" fmla="*/ 1360123 w 1355"/>
                <a:gd name="T39" fmla="*/ 1148912 h 1421"/>
                <a:gd name="T40" fmla="*/ 1409625 w 1355"/>
                <a:gd name="T41" fmla="*/ 1118004 h 1421"/>
                <a:gd name="T42" fmla="*/ 1496843 w 1355"/>
                <a:gd name="T43" fmla="*/ 1148912 h 1421"/>
                <a:gd name="T44" fmla="*/ 1528665 w 1355"/>
                <a:gd name="T45" fmla="*/ 1208596 h 1421"/>
                <a:gd name="T46" fmla="*/ 1597025 w 1355"/>
                <a:gd name="T47" fmla="*/ 1177688 h 1421"/>
                <a:gd name="T48" fmla="*/ 1528665 w 1355"/>
                <a:gd name="T49" fmla="*/ 1070044 h 1421"/>
                <a:gd name="T50" fmla="*/ 1375445 w 1355"/>
                <a:gd name="T51" fmla="*/ 1008229 h 1421"/>
                <a:gd name="T52" fmla="*/ 1275263 w 1355"/>
                <a:gd name="T53" fmla="*/ 962400 h 1421"/>
                <a:gd name="T54" fmla="*/ 1275263 w 1355"/>
                <a:gd name="T55" fmla="*/ 917638 h 1421"/>
                <a:gd name="T56" fmla="*/ 1122043 w 1355"/>
                <a:gd name="T57" fmla="*/ 871809 h 1421"/>
                <a:gd name="T58" fmla="*/ 1003002 w 1355"/>
                <a:gd name="T59" fmla="*/ 750310 h 1421"/>
                <a:gd name="T60" fmla="*/ 949965 w 1355"/>
                <a:gd name="T61" fmla="*/ 611758 h 1421"/>
                <a:gd name="T62" fmla="*/ 883962 w 1355"/>
                <a:gd name="T63" fmla="*/ 535022 h 1421"/>
                <a:gd name="T64" fmla="*/ 781423 w 1355"/>
                <a:gd name="T65" fmla="*/ 473207 h 1421"/>
                <a:gd name="T66" fmla="*/ 781423 w 1355"/>
                <a:gd name="T67" fmla="*/ 382615 h 1421"/>
                <a:gd name="T68" fmla="*/ 781423 w 1355"/>
                <a:gd name="T69" fmla="*/ 319734 h 1421"/>
                <a:gd name="T70" fmla="*/ 796745 w 1355"/>
                <a:gd name="T71" fmla="*/ 260051 h 1421"/>
                <a:gd name="T72" fmla="*/ 900463 w 1355"/>
                <a:gd name="T73" fmla="*/ 244064 h 1421"/>
                <a:gd name="T74" fmla="*/ 949965 w 1355"/>
                <a:gd name="T75" fmla="*/ 244064 h 1421"/>
                <a:gd name="T76" fmla="*/ 985323 w 1355"/>
                <a:gd name="T77" fmla="*/ 198235 h 1421"/>
                <a:gd name="T78" fmla="*/ 985323 w 1355"/>
                <a:gd name="T79" fmla="*/ 121499 h 1421"/>
                <a:gd name="T80" fmla="*/ 900463 w 1355"/>
                <a:gd name="T81" fmla="*/ 90591 h 1421"/>
                <a:gd name="T82" fmla="*/ 832103 w 1355"/>
                <a:gd name="T83" fmla="*/ 44763 h 1421"/>
                <a:gd name="T84" fmla="*/ 730742 w 1355"/>
                <a:gd name="T85" fmla="*/ 13855 h 1421"/>
                <a:gd name="T86" fmla="*/ 645882 w 1355"/>
                <a:gd name="T87" fmla="*/ 30908 h 1421"/>
                <a:gd name="T88" fmla="*/ 594023 w 1355"/>
                <a:gd name="T89" fmla="*/ 0 h 1421"/>
                <a:gd name="T90" fmla="*/ 559843 w 1355"/>
                <a:gd name="T91" fmla="*/ 44763 h 1421"/>
                <a:gd name="T92" fmla="*/ 509162 w 1355"/>
                <a:gd name="T93" fmla="*/ 90591 h 1421"/>
                <a:gd name="T94" fmla="*/ 440802 w 1355"/>
                <a:gd name="T95" fmla="*/ 59684 h 1421"/>
                <a:gd name="T96" fmla="*/ 390122 w 1355"/>
                <a:gd name="T97" fmla="*/ 90591 h 1421"/>
                <a:gd name="T98" fmla="*/ 321762 w 1355"/>
                <a:gd name="T99" fmla="*/ 107644 h 1421"/>
                <a:gd name="T100" fmla="*/ 271082 w 1355"/>
                <a:gd name="T101" fmla="*/ 44763 h 1421"/>
                <a:gd name="T102" fmla="*/ 187400 w 1355"/>
                <a:gd name="T103" fmla="*/ 107644 h 1421"/>
                <a:gd name="T104" fmla="*/ 68360 w 1355"/>
                <a:gd name="T105" fmla="*/ 121499 h 1421"/>
                <a:gd name="T106" fmla="*/ 83682 w 1355"/>
                <a:gd name="T107" fmla="*/ 198235 h 1421"/>
                <a:gd name="T108" fmla="*/ 0 w 1355"/>
                <a:gd name="T109" fmla="*/ 229143 h 1421"/>
                <a:gd name="T110" fmla="*/ 49502 w 1355"/>
                <a:gd name="T111" fmla="*/ 288827 h 1421"/>
                <a:gd name="T112" fmla="*/ 34180 w 1355"/>
                <a:gd name="T113" fmla="*/ 382615 h 1421"/>
                <a:gd name="T114" fmla="*/ 100182 w 1355"/>
                <a:gd name="T115" fmla="*/ 444431 h 14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55" h="1421">
                  <a:moveTo>
                    <a:pt x="58" y="459"/>
                  </a:moveTo>
                  <a:lnTo>
                    <a:pt x="85" y="444"/>
                  </a:lnTo>
                  <a:lnTo>
                    <a:pt x="100" y="430"/>
                  </a:lnTo>
                  <a:lnTo>
                    <a:pt x="114" y="430"/>
                  </a:lnTo>
                  <a:lnTo>
                    <a:pt x="130" y="430"/>
                  </a:lnTo>
                  <a:lnTo>
                    <a:pt x="159" y="417"/>
                  </a:lnTo>
                  <a:lnTo>
                    <a:pt x="172" y="403"/>
                  </a:lnTo>
                  <a:lnTo>
                    <a:pt x="172" y="388"/>
                  </a:lnTo>
                  <a:lnTo>
                    <a:pt x="186" y="372"/>
                  </a:lnTo>
                  <a:lnTo>
                    <a:pt x="201" y="359"/>
                  </a:lnTo>
                  <a:lnTo>
                    <a:pt x="230" y="359"/>
                  </a:lnTo>
                  <a:lnTo>
                    <a:pt x="246" y="359"/>
                  </a:lnTo>
                  <a:lnTo>
                    <a:pt x="273" y="388"/>
                  </a:lnTo>
                  <a:lnTo>
                    <a:pt x="289" y="372"/>
                  </a:lnTo>
                  <a:lnTo>
                    <a:pt x="331" y="403"/>
                  </a:lnTo>
                  <a:lnTo>
                    <a:pt x="331" y="388"/>
                  </a:lnTo>
                  <a:lnTo>
                    <a:pt x="347" y="372"/>
                  </a:lnTo>
                  <a:lnTo>
                    <a:pt x="360" y="372"/>
                  </a:lnTo>
                  <a:lnTo>
                    <a:pt x="374" y="372"/>
                  </a:lnTo>
                  <a:lnTo>
                    <a:pt x="360" y="388"/>
                  </a:lnTo>
                  <a:lnTo>
                    <a:pt x="360" y="403"/>
                  </a:lnTo>
                  <a:lnTo>
                    <a:pt x="374" y="417"/>
                  </a:lnTo>
                  <a:lnTo>
                    <a:pt x="360" y="430"/>
                  </a:lnTo>
                  <a:lnTo>
                    <a:pt x="389" y="459"/>
                  </a:lnTo>
                  <a:lnTo>
                    <a:pt x="403" y="518"/>
                  </a:lnTo>
                  <a:lnTo>
                    <a:pt x="419" y="574"/>
                  </a:lnTo>
                  <a:lnTo>
                    <a:pt x="432" y="589"/>
                  </a:lnTo>
                  <a:lnTo>
                    <a:pt x="461" y="659"/>
                  </a:lnTo>
                  <a:lnTo>
                    <a:pt x="475" y="659"/>
                  </a:lnTo>
                  <a:lnTo>
                    <a:pt x="504" y="688"/>
                  </a:lnTo>
                  <a:lnTo>
                    <a:pt x="519" y="717"/>
                  </a:lnTo>
                  <a:lnTo>
                    <a:pt x="533" y="731"/>
                  </a:lnTo>
                  <a:lnTo>
                    <a:pt x="548" y="746"/>
                  </a:lnTo>
                  <a:lnTo>
                    <a:pt x="591" y="789"/>
                  </a:lnTo>
                  <a:lnTo>
                    <a:pt x="676" y="874"/>
                  </a:lnTo>
                  <a:lnTo>
                    <a:pt x="692" y="874"/>
                  </a:lnTo>
                  <a:lnTo>
                    <a:pt x="706" y="903"/>
                  </a:lnTo>
                  <a:lnTo>
                    <a:pt x="735" y="903"/>
                  </a:lnTo>
                  <a:lnTo>
                    <a:pt x="750" y="933"/>
                  </a:lnTo>
                  <a:lnTo>
                    <a:pt x="764" y="919"/>
                  </a:lnTo>
                  <a:lnTo>
                    <a:pt x="806" y="962"/>
                  </a:lnTo>
                  <a:lnTo>
                    <a:pt x="822" y="977"/>
                  </a:lnTo>
                  <a:lnTo>
                    <a:pt x="836" y="991"/>
                  </a:lnTo>
                  <a:lnTo>
                    <a:pt x="851" y="991"/>
                  </a:lnTo>
                  <a:lnTo>
                    <a:pt x="880" y="1020"/>
                  </a:lnTo>
                  <a:lnTo>
                    <a:pt x="894" y="1020"/>
                  </a:lnTo>
                  <a:lnTo>
                    <a:pt x="907" y="1033"/>
                  </a:lnTo>
                  <a:lnTo>
                    <a:pt x="907" y="1063"/>
                  </a:lnTo>
                  <a:lnTo>
                    <a:pt x="907" y="1078"/>
                  </a:lnTo>
                  <a:lnTo>
                    <a:pt x="907" y="1090"/>
                  </a:lnTo>
                  <a:lnTo>
                    <a:pt x="938" y="1105"/>
                  </a:lnTo>
                  <a:lnTo>
                    <a:pt x="952" y="1105"/>
                  </a:lnTo>
                  <a:lnTo>
                    <a:pt x="965" y="1105"/>
                  </a:lnTo>
                  <a:lnTo>
                    <a:pt x="995" y="1119"/>
                  </a:lnTo>
                  <a:lnTo>
                    <a:pt x="1010" y="1134"/>
                  </a:lnTo>
                  <a:lnTo>
                    <a:pt x="1010" y="1148"/>
                  </a:lnTo>
                  <a:lnTo>
                    <a:pt x="1024" y="1163"/>
                  </a:lnTo>
                  <a:lnTo>
                    <a:pt x="1037" y="1206"/>
                  </a:lnTo>
                  <a:lnTo>
                    <a:pt x="1053" y="1249"/>
                  </a:lnTo>
                  <a:lnTo>
                    <a:pt x="1053" y="1293"/>
                  </a:lnTo>
                  <a:lnTo>
                    <a:pt x="1037" y="1307"/>
                  </a:lnTo>
                  <a:lnTo>
                    <a:pt x="1024" y="1307"/>
                  </a:lnTo>
                  <a:lnTo>
                    <a:pt x="1010" y="1307"/>
                  </a:lnTo>
                  <a:lnTo>
                    <a:pt x="1010" y="1320"/>
                  </a:lnTo>
                  <a:lnTo>
                    <a:pt x="1010" y="1336"/>
                  </a:lnTo>
                  <a:lnTo>
                    <a:pt x="1010" y="1350"/>
                  </a:lnTo>
                  <a:lnTo>
                    <a:pt x="1010" y="1363"/>
                  </a:lnTo>
                  <a:lnTo>
                    <a:pt x="995" y="1379"/>
                  </a:lnTo>
                  <a:lnTo>
                    <a:pt x="981" y="1392"/>
                  </a:lnTo>
                  <a:lnTo>
                    <a:pt x="981" y="1408"/>
                  </a:lnTo>
                  <a:lnTo>
                    <a:pt x="995" y="1421"/>
                  </a:lnTo>
                  <a:lnTo>
                    <a:pt x="1010" y="1421"/>
                  </a:lnTo>
                  <a:lnTo>
                    <a:pt x="1024" y="1421"/>
                  </a:lnTo>
                  <a:lnTo>
                    <a:pt x="1037" y="1421"/>
                  </a:lnTo>
                  <a:lnTo>
                    <a:pt x="1053" y="1408"/>
                  </a:lnTo>
                  <a:lnTo>
                    <a:pt x="1066" y="1408"/>
                  </a:lnTo>
                  <a:lnTo>
                    <a:pt x="1066" y="1392"/>
                  </a:lnTo>
                  <a:lnTo>
                    <a:pt x="1095" y="1379"/>
                  </a:lnTo>
                  <a:lnTo>
                    <a:pt x="1095" y="1363"/>
                  </a:lnTo>
                  <a:lnTo>
                    <a:pt x="1095" y="1336"/>
                  </a:lnTo>
                  <a:lnTo>
                    <a:pt x="1111" y="1320"/>
                  </a:lnTo>
                  <a:lnTo>
                    <a:pt x="1124" y="1307"/>
                  </a:lnTo>
                  <a:lnTo>
                    <a:pt x="1138" y="1293"/>
                  </a:lnTo>
                  <a:lnTo>
                    <a:pt x="1154" y="1293"/>
                  </a:lnTo>
                  <a:lnTo>
                    <a:pt x="1167" y="1293"/>
                  </a:lnTo>
                  <a:lnTo>
                    <a:pt x="1183" y="1293"/>
                  </a:lnTo>
                  <a:lnTo>
                    <a:pt x="1183" y="1278"/>
                  </a:lnTo>
                  <a:lnTo>
                    <a:pt x="1183" y="1264"/>
                  </a:lnTo>
                  <a:lnTo>
                    <a:pt x="1183" y="1249"/>
                  </a:lnTo>
                  <a:lnTo>
                    <a:pt x="1183" y="1222"/>
                  </a:lnTo>
                  <a:lnTo>
                    <a:pt x="1183" y="1206"/>
                  </a:lnTo>
                  <a:lnTo>
                    <a:pt x="1183" y="1191"/>
                  </a:lnTo>
                  <a:lnTo>
                    <a:pt x="1167" y="1177"/>
                  </a:lnTo>
                  <a:lnTo>
                    <a:pt x="1138" y="1191"/>
                  </a:lnTo>
                  <a:lnTo>
                    <a:pt x="1124" y="1165"/>
                  </a:lnTo>
                  <a:lnTo>
                    <a:pt x="1121" y="1128"/>
                  </a:lnTo>
                  <a:lnTo>
                    <a:pt x="1124" y="1105"/>
                  </a:lnTo>
                  <a:lnTo>
                    <a:pt x="1138" y="1105"/>
                  </a:lnTo>
                  <a:lnTo>
                    <a:pt x="1138" y="1090"/>
                  </a:lnTo>
                  <a:lnTo>
                    <a:pt x="1154" y="1078"/>
                  </a:lnTo>
                  <a:lnTo>
                    <a:pt x="1138" y="1078"/>
                  </a:lnTo>
                  <a:lnTo>
                    <a:pt x="1154" y="1063"/>
                  </a:lnTo>
                  <a:lnTo>
                    <a:pt x="1167" y="1049"/>
                  </a:lnTo>
                  <a:lnTo>
                    <a:pt x="1183" y="1049"/>
                  </a:lnTo>
                  <a:lnTo>
                    <a:pt x="1196" y="1049"/>
                  </a:lnTo>
                  <a:lnTo>
                    <a:pt x="1196" y="1063"/>
                  </a:lnTo>
                  <a:lnTo>
                    <a:pt x="1225" y="1078"/>
                  </a:lnTo>
                  <a:lnTo>
                    <a:pt x="1239" y="1078"/>
                  </a:lnTo>
                  <a:lnTo>
                    <a:pt x="1254" y="1078"/>
                  </a:lnTo>
                  <a:lnTo>
                    <a:pt x="1270" y="1078"/>
                  </a:lnTo>
                  <a:lnTo>
                    <a:pt x="1284" y="1078"/>
                  </a:lnTo>
                  <a:lnTo>
                    <a:pt x="1284" y="1090"/>
                  </a:lnTo>
                  <a:lnTo>
                    <a:pt x="1284" y="1105"/>
                  </a:lnTo>
                  <a:lnTo>
                    <a:pt x="1297" y="1119"/>
                  </a:lnTo>
                  <a:lnTo>
                    <a:pt x="1297" y="1134"/>
                  </a:lnTo>
                  <a:lnTo>
                    <a:pt x="1313" y="1148"/>
                  </a:lnTo>
                  <a:lnTo>
                    <a:pt x="1326" y="1148"/>
                  </a:lnTo>
                  <a:lnTo>
                    <a:pt x="1342" y="1148"/>
                  </a:lnTo>
                  <a:lnTo>
                    <a:pt x="1355" y="1134"/>
                  </a:lnTo>
                  <a:lnTo>
                    <a:pt x="1355" y="1105"/>
                  </a:lnTo>
                  <a:lnTo>
                    <a:pt x="1355" y="1078"/>
                  </a:lnTo>
                  <a:lnTo>
                    <a:pt x="1355" y="1063"/>
                  </a:lnTo>
                  <a:lnTo>
                    <a:pt x="1326" y="1049"/>
                  </a:lnTo>
                  <a:lnTo>
                    <a:pt x="1313" y="1020"/>
                  </a:lnTo>
                  <a:lnTo>
                    <a:pt x="1297" y="1004"/>
                  </a:lnTo>
                  <a:lnTo>
                    <a:pt x="1270" y="991"/>
                  </a:lnTo>
                  <a:lnTo>
                    <a:pt x="1239" y="991"/>
                  </a:lnTo>
                  <a:lnTo>
                    <a:pt x="1225" y="977"/>
                  </a:lnTo>
                  <a:lnTo>
                    <a:pt x="1212" y="962"/>
                  </a:lnTo>
                  <a:lnTo>
                    <a:pt x="1167" y="946"/>
                  </a:lnTo>
                  <a:lnTo>
                    <a:pt x="1154" y="933"/>
                  </a:lnTo>
                  <a:lnTo>
                    <a:pt x="1138" y="919"/>
                  </a:lnTo>
                  <a:lnTo>
                    <a:pt x="1124" y="919"/>
                  </a:lnTo>
                  <a:lnTo>
                    <a:pt x="1095" y="919"/>
                  </a:lnTo>
                  <a:lnTo>
                    <a:pt x="1082" y="903"/>
                  </a:lnTo>
                  <a:lnTo>
                    <a:pt x="1053" y="890"/>
                  </a:lnTo>
                  <a:lnTo>
                    <a:pt x="1037" y="890"/>
                  </a:lnTo>
                  <a:lnTo>
                    <a:pt x="1053" y="874"/>
                  </a:lnTo>
                  <a:lnTo>
                    <a:pt x="1066" y="874"/>
                  </a:lnTo>
                  <a:lnTo>
                    <a:pt x="1082" y="861"/>
                  </a:lnTo>
                  <a:lnTo>
                    <a:pt x="1082" y="832"/>
                  </a:lnTo>
                  <a:lnTo>
                    <a:pt x="1037" y="818"/>
                  </a:lnTo>
                  <a:lnTo>
                    <a:pt x="1024" y="818"/>
                  </a:lnTo>
                  <a:lnTo>
                    <a:pt x="981" y="818"/>
                  </a:lnTo>
                  <a:lnTo>
                    <a:pt x="952" y="818"/>
                  </a:lnTo>
                  <a:lnTo>
                    <a:pt x="923" y="805"/>
                  </a:lnTo>
                  <a:lnTo>
                    <a:pt x="907" y="776"/>
                  </a:lnTo>
                  <a:lnTo>
                    <a:pt x="894" y="760"/>
                  </a:lnTo>
                  <a:lnTo>
                    <a:pt x="865" y="731"/>
                  </a:lnTo>
                  <a:lnTo>
                    <a:pt x="851" y="704"/>
                  </a:lnTo>
                  <a:lnTo>
                    <a:pt x="822" y="675"/>
                  </a:lnTo>
                  <a:lnTo>
                    <a:pt x="822" y="646"/>
                  </a:lnTo>
                  <a:lnTo>
                    <a:pt x="836" y="632"/>
                  </a:lnTo>
                  <a:lnTo>
                    <a:pt x="822" y="603"/>
                  </a:lnTo>
                  <a:lnTo>
                    <a:pt x="806" y="574"/>
                  </a:lnTo>
                  <a:lnTo>
                    <a:pt x="806" y="560"/>
                  </a:lnTo>
                  <a:lnTo>
                    <a:pt x="793" y="545"/>
                  </a:lnTo>
                  <a:lnTo>
                    <a:pt x="793" y="518"/>
                  </a:lnTo>
                  <a:lnTo>
                    <a:pt x="777" y="518"/>
                  </a:lnTo>
                  <a:lnTo>
                    <a:pt x="750" y="502"/>
                  </a:lnTo>
                  <a:lnTo>
                    <a:pt x="721" y="488"/>
                  </a:lnTo>
                  <a:lnTo>
                    <a:pt x="706" y="488"/>
                  </a:lnTo>
                  <a:lnTo>
                    <a:pt x="676" y="473"/>
                  </a:lnTo>
                  <a:lnTo>
                    <a:pt x="676" y="459"/>
                  </a:lnTo>
                  <a:lnTo>
                    <a:pt x="663" y="444"/>
                  </a:lnTo>
                  <a:lnTo>
                    <a:pt x="663" y="430"/>
                  </a:lnTo>
                  <a:lnTo>
                    <a:pt x="649" y="403"/>
                  </a:lnTo>
                  <a:lnTo>
                    <a:pt x="663" y="388"/>
                  </a:lnTo>
                  <a:lnTo>
                    <a:pt x="663" y="372"/>
                  </a:lnTo>
                  <a:lnTo>
                    <a:pt x="663" y="359"/>
                  </a:lnTo>
                  <a:lnTo>
                    <a:pt x="676" y="345"/>
                  </a:lnTo>
                  <a:lnTo>
                    <a:pt x="692" y="329"/>
                  </a:lnTo>
                  <a:lnTo>
                    <a:pt x="692" y="316"/>
                  </a:lnTo>
                  <a:lnTo>
                    <a:pt x="676" y="316"/>
                  </a:lnTo>
                  <a:lnTo>
                    <a:pt x="663" y="300"/>
                  </a:lnTo>
                  <a:lnTo>
                    <a:pt x="663" y="287"/>
                  </a:lnTo>
                  <a:lnTo>
                    <a:pt x="649" y="287"/>
                  </a:lnTo>
                  <a:lnTo>
                    <a:pt x="663" y="271"/>
                  </a:lnTo>
                  <a:lnTo>
                    <a:pt x="676" y="271"/>
                  </a:lnTo>
                  <a:lnTo>
                    <a:pt x="676" y="244"/>
                  </a:lnTo>
                  <a:lnTo>
                    <a:pt x="706" y="244"/>
                  </a:lnTo>
                  <a:lnTo>
                    <a:pt x="721" y="244"/>
                  </a:lnTo>
                  <a:lnTo>
                    <a:pt x="735" y="244"/>
                  </a:lnTo>
                  <a:lnTo>
                    <a:pt x="750" y="244"/>
                  </a:lnTo>
                  <a:lnTo>
                    <a:pt x="764" y="229"/>
                  </a:lnTo>
                  <a:lnTo>
                    <a:pt x="777" y="229"/>
                  </a:lnTo>
                  <a:lnTo>
                    <a:pt x="777" y="215"/>
                  </a:lnTo>
                  <a:lnTo>
                    <a:pt x="793" y="215"/>
                  </a:lnTo>
                  <a:lnTo>
                    <a:pt x="806" y="215"/>
                  </a:lnTo>
                  <a:lnTo>
                    <a:pt x="806" y="229"/>
                  </a:lnTo>
                  <a:lnTo>
                    <a:pt x="822" y="244"/>
                  </a:lnTo>
                  <a:lnTo>
                    <a:pt x="822" y="215"/>
                  </a:lnTo>
                  <a:lnTo>
                    <a:pt x="836" y="215"/>
                  </a:lnTo>
                  <a:lnTo>
                    <a:pt x="851" y="200"/>
                  </a:lnTo>
                  <a:lnTo>
                    <a:pt x="836" y="186"/>
                  </a:lnTo>
                  <a:lnTo>
                    <a:pt x="822" y="172"/>
                  </a:lnTo>
                  <a:lnTo>
                    <a:pt x="851" y="159"/>
                  </a:lnTo>
                  <a:lnTo>
                    <a:pt x="851" y="145"/>
                  </a:lnTo>
                  <a:lnTo>
                    <a:pt x="836" y="130"/>
                  </a:lnTo>
                  <a:lnTo>
                    <a:pt x="836" y="114"/>
                  </a:lnTo>
                  <a:lnTo>
                    <a:pt x="836" y="101"/>
                  </a:lnTo>
                  <a:lnTo>
                    <a:pt x="822" y="101"/>
                  </a:lnTo>
                  <a:lnTo>
                    <a:pt x="806" y="85"/>
                  </a:lnTo>
                  <a:lnTo>
                    <a:pt x="777" y="85"/>
                  </a:lnTo>
                  <a:lnTo>
                    <a:pt x="764" y="85"/>
                  </a:lnTo>
                  <a:lnTo>
                    <a:pt x="750" y="85"/>
                  </a:lnTo>
                  <a:lnTo>
                    <a:pt x="735" y="85"/>
                  </a:lnTo>
                  <a:lnTo>
                    <a:pt x="721" y="72"/>
                  </a:lnTo>
                  <a:lnTo>
                    <a:pt x="706" y="56"/>
                  </a:lnTo>
                  <a:lnTo>
                    <a:pt x="706" y="42"/>
                  </a:lnTo>
                  <a:lnTo>
                    <a:pt x="692" y="29"/>
                  </a:lnTo>
                  <a:lnTo>
                    <a:pt x="676" y="13"/>
                  </a:lnTo>
                  <a:lnTo>
                    <a:pt x="649" y="13"/>
                  </a:lnTo>
                  <a:lnTo>
                    <a:pt x="636" y="13"/>
                  </a:lnTo>
                  <a:lnTo>
                    <a:pt x="620" y="13"/>
                  </a:lnTo>
                  <a:lnTo>
                    <a:pt x="605" y="13"/>
                  </a:lnTo>
                  <a:lnTo>
                    <a:pt x="591" y="0"/>
                  </a:lnTo>
                  <a:lnTo>
                    <a:pt x="578" y="0"/>
                  </a:lnTo>
                  <a:lnTo>
                    <a:pt x="578" y="13"/>
                  </a:lnTo>
                  <a:lnTo>
                    <a:pt x="548" y="29"/>
                  </a:lnTo>
                  <a:lnTo>
                    <a:pt x="533" y="29"/>
                  </a:lnTo>
                  <a:lnTo>
                    <a:pt x="519" y="29"/>
                  </a:lnTo>
                  <a:lnTo>
                    <a:pt x="519" y="13"/>
                  </a:lnTo>
                  <a:lnTo>
                    <a:pt x="519" y="0"/>
                  </a:lnTo>
                  <a:lnTo>
                    <a:pt x="504" y="0"/>
                  </a:lnTo>
                  <a:lnTo>
                    <a:pt x="488" y="0"/>
                  </a:lnTo>
                  <a:lnTo>
                    <a:pt x="488" y="13"/>
                  </a:lnTo>
                  <a:lnTo>
                    <a:pt x="488" y="29"/>
                  </a:lnTo>
                  <a:lnTo>
                    <a:pt x="488" y="42"/>
                  </a:lnTo>
                  <a:lnTo>
                    <a:pt x="475" y="42"/>
                  </a:lnTo>
                  <a:lnTo>
                    <a:pt x="461" y="29"/>
                  </a:lnTo>
                  <a:lnTo>
                    <a:pt x="448" y="42"/>
                  </a:lnTo>
                  <a:lnTo>
                    <a:pt x="432" y="56"/>
                  </a:lnTo>
                  <a:lnTo>
                    <a:pt x="448" y="72"/>
                  </a:lnTo>
                  <a:lnTo>
                    <a:pt x="432" y="85"/>
                  </a:lnTo>
                  <a:lnTo>
                    <a:pt x="419" y="72"/>
                  </a:lnTo>
                  <a:lnTo>
                    <a:pt x="403" y="72"/>
                  </a:lnTo>
                  <a:lnTo>
                    <a:pt x="389" y="72"/>
                  </a:lnTo>
                  <a:lnTo>
                    <a:pt x="374" y="72"/>
                  </a:lnTo>
                  <a:lnTo>
                    <a:pt x="374" y="56"/>
                  </a:lnTo>
                  <a:lnTo>
                    <a:pt x="360" y="42"/>
                  </a:lnTo>
                  <a:lnTo>
                    <a:pt x="347" y="42"/>
                  </a:lnTo>
                  <a:lnTo>
                    <a:pt x="347" y="56"/>
                  </a:lnTo>
                  <a:lnTo>
                    <a:pt x="347" y="85"/>
                  </a:lnTo>
                  <a:lnTo>
                    <a:pt x="331" y="85"/>
                  </a:lnTo>
                  <a:lnTo>
                    <a:pt x="318" y="101"/>
                  </a:lnTo>
                  <a:lnTo>
                    <a:pt x="302" y="114"/>
                  </a:lnTo>
                  <a:lnTo>
                    <a:pt x="302" y="130"/>
                  </a:lnTo>
                  <a:lnTo>
                    <a:pt x="289" y="114"/>
                  </a:lnTo>
                  <a:lnTo>
                    <a:pt x="273" y="101"/>
                  </a:lnTo>
                  <a:lnTo>
                    <a:pt x="260" y="85"/>
                  </a:lnTo>
                  <a:lnTo>
                    <a:pt x="260" y="72"/>
                  </a:lnTo>
                  <a:lnTo>
                    <a:pt x="260" y="56"/>
                  </a:lnTo>
                  <a:lnTo>
                    <a:pt x="246" y="42"/>
                  </a:lnTo>
                  <a:lnTo>
                    <a:pt x="230" y="42"/>
                  </a:lnTo>
                  <a:lnTo>
                    <a:pt x="215" y="56"/>
                  </a:lnTo>
                  <a:lnTo>
                    <a:pt x="215" y="72"/>
                  </a:lnTo>
                  <a:lnTo>
                    <a:pt x="201" y="101"/>
                  </a:lnTo>
                  <a:lnTo>
                    <a:pt x="186" y="101"/>
                  </a:lnTo>
                  <a:lnTo>
                    <a:pt x="159" y="101"/>
                  </a:lnTo>
                  <a:lnTo>
                    <a:pt x="143" y="85"/>
                  </a:lnTo>
                  <a:lnTo>
                    <a:pt x="85" y="101"/>
                  </a:lnTo>
                  <a:lnTo>
                    <a:pt x="71" y="101"/>
                  </a:lnTo>
                  <a:lnTo>
                    <a:pt x="71" y="114"/>
                  </a:lnTo>
                  <a:lnTo>
                    <a:pt x="58" y="114"/>
                  </a:lnTo>
                  <a:lnTo>
                    <a:pt x="58" y="130"/>
                  </a:lnTo>
                  <a:lnTo>
                    <a:pt x="71" y="145"/>
                  </a:lnTo>
                  <a:lnTo>
                    <a:pt x="71" y="159"/>
                  </a:lnTo>
                  <a:lnTo>
                    <a:pt x="85" y="172"/>
                  </a:lnTo>
                  <a:lnTo>
                    <a:pt x="71" y="186"/>
                  </a:lnTo>
                  <a:lnTo>
                    <a:pt x="58" y="200"/>
                  </a:lnTo>
                  <a:lnTo>
                    <a:pt x="42" y="215"/>
                  </a:lnTo>
                  <a:lnTo>
                    <a:pt x="29" y="215"/>
                  </a:lnTo>
                  <a:lnTo>
                    <a:pt x="13" y="215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13" y="244"/>
                  </a:lnTo>
                  <a:lnTo>
                    <a:pt x="29" y="244"/>
                  </a:lnTo>
                  <a:lnTo>
                    <a:pt x="42" y="258"/>
                  </a:lnTo>
                  <a:lnTo>
                    <a:pt x="42" y="271"/>
                  </a:lnTo>
                  <a:lnTo>
                    <a:pt x="42" y="287"/>
                  </a:lnTo>
                  <a:lnTo>
                    <a:pt x="29" y="300"/>
                  </a:lnTo>
                  <a:lnTo>
                    <a:pt x="29" y="316"/>
                  </a:lnTo>
                  <a:lnTo>
                    <a:pt x="29" y="345"/>
                  </a:lnTo>
                  <a:lnTo>
                    <a:pt x="29" y="359"/>
                  </a:lnTo>
                  <a:lnTo>
                    <a:pt x="42" y="388"/>
                  </a:lnTo>
                  <a:lnTo>
                    <a:pt x="58" y="388"/>
                  </a:lnTo>
                  <a:lnTo>
                    <a:pt x="85" y="388"/>
                  </a:lnTo>
                  <a:lnTo>
                    <a:pt x="100" y="403"/>
                  </a:lnTo>
                  <a:lnTo>
                    <a:pt x="85" y="417"/>
                  </a:lnTo>
                  <a:lnTo>
                    <a:pt x="85" y="430"/>
                  </a:lnTo>
                  <a:lnTo>
                    <a:pt x="71" y="444"/>
                  </a:lnTo>
                  <a:lnTo>
                    <a:pt x="58" y="45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6" name="Freeform 1132">
              <a:extLst>
                <a:ext uri="{FF2B5EF4-FFF2-40B4-BE49-F238E27FC236}">
                  <a16:creationId xmlns:a16="http://schemas.microsoft.com/office/drawing/2014/main" id="{4DE9DFE7-BCAF-11E0-DD21-8DE0225E19D2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6340673" y="2545735"/>
              <a:ext cx="452279" cy="308372"/>
            </a:xfrm>
            <a:custGeom>
              <a:avLst/>
              <a:gdLst>
                <a:gd name="T0" fmla="*/ 153907 w 413"/>
                <a:gd name="T1" fmla="*/ 271796 h 314"/>
                <a:gd name="T2" fmla="*/ 183504 w 413"/>
                <a:gd name="T3" fmla="*/ 271796 h 314"/>
                <a:gd name="T4" fmla="*/ 204814 w 413"/>
                <a:gd name="T5" fmla="*/ 256932 h 314"/>
                <a:gd name="T6" fmla="*/ 252170 w 413"/>
                <a:gd name="T7" fmla="*/ 271796 h 314"/>
                <a:gd name="T8" fmla="*/ 268745 w 413"/>
                <a:gd name="T9" fmla="*/ 302586 h 314"/>
                <a:gd name="T10" fmla="*/ 320836 w 413"/>
                <a:gd name="T11" fmla="*/ 302586 h 314"/>
                <a:gd name="T12" fmla="*/ 371744 w 413"/>
                <a:gd name="T13" fmla="*/ 317449 h 314"/>
                <a:gd name="T14" fmla="*/ 406077 w 413"/>
                <a:gd name="T15" fmla="*/ 317449 h 314"/>
                <a:gd name="T16" fmla="*/ 456985 w 413"/>
                <a:gd name="T17" fmla="*/ 286660 h 314"/>
                <a:gd name="T18" fmla="*/ 422652 w 413"/>
                <a:gd name="T19" fmla="*/ 271796 h 314"/>
                <a:gd name="T20" fmla="*/ 438042 w 413"/>
                <a:gd name="T21" fmla="*/ 241007 h 314"/>
                <a:gd name="T22" fmla="*/ 472375 w 413"/>
                <a:gd name="T23" fmla="*/ 271796 h 314"/>
                <a:gd name="T24" fmla="*/ 488950 w 413"/>
                <a:gd name="T25" fmla="*/ 241007 h 314"/>
                <a:gd name="T26" fmla="*/ 438042 w 413"/>
                <a:gd name="T27" fmla="*/ 214464 h 314"/>
                <a:gd name="T28" fmla="*/ 422652 w 413"/>
                <a:gd name="T29" fmla="*/ 150762 h 314"/>
                <a:gd name="T30" fmla="*/ 422652 w 413"/>
                <a:gd name="T31" fmla="*/ 107232 h 314"/>
                <a:gd name="T32" fmla="*/ 456985 w 413"/>
                <a:gd name="T33" fmla="*/ 61579 h 314"/>
                <a:gd name="T34" fmla="*/ 438042 w 413"/>
                <a:gd name="T35" fmla="*/ 16987 h 314"/>
                <a:gd name="T36" fmla="*/ 353986 w 413"/>
                <a:gd name="T37" fmla="*/ 16987 h 314"/>
                <a:gd name="T38" fmla="*/ 320836 w 413"/>
                <a:gd name="T39" fmla="*/ 0 h 314"/>
                <a:gd name="T40" fmla="*/ 268745 w 413"/>
                <a:gd name="T41" fmla="*/ 16987 h 314"/>
                <a:gd name="T42" fmla="*/ 234412 w 413"/>
                <a:gd name="T43" fmla="*/ 0 h 314"/>
                <a:gd name="T44" fmla="*/ 204814 w 413"/>
                <a:gd name="T45" fmla="*/ 0 h 314"/>
                <a:gd name="T46" fmla="*/ 168114 w 413"/>
                <a:gd name="T47" fmla="*/ 16987 h 314"/>
                <a:gd name="T48" fmla="*/ 119574 w 413"/>
                <a:gd name="T49" fmla="*/ 16987 h 314"/>
                <a:gd name="T50" fmla="*/ 82873 w 413"/>
                <a:gd name="T51" fmla="*/ 16987 h 314"/>
                <a:gd name="T52" fmla="*/ 66298 w 413"/>
                <a:gd name="T53" fmla="*/ 30789 h 314"/>
                <a:gd name="T54" fmla="*/ 50908 w 413"/>
                <a:gd name="T55" fmla="*/ 47777 h 314"/>
                <a:gd name="T56" fmla="*/ 16575 w 413"/>
                <a:gd name="T57" fmla="*/ 47777 h 314"/>
                <a:gd name="T58" fmla="*/ 0 w 413"/>
                <a:gd name="T59" fmla="*/ 76443 h 314"/>
                <a:gd name="T60" fmla="*/ 0 w 413"/>
                <a:gd name="T61" fmla="*/ 107232 h 314"/>
                <a:gd name="T62" fmla="*/ 34333 w 413"/>
                <a:gd name="T63" fmla="*/ 121034 h 314"/>
                <a:gd name="T64" fmla="*/ 16575 w 413"/>
                <a:gd name="T65" fmla="*/ 135898 h 314"/>
                <a:gd name="T66" fmla="*/ 16575 w 413"/>
                <a:gd name="T67" fmla="*/ 197477 h 314"/>
                <a:gd name="T68" fmla="*/ 66298 w 413"/>
                <a:gd name="T69" fmla="*/ 226143 h 314"/>
                <a:gd name="T70" fmla="*/ 82873 w 413"/>
                <a:gd name="T71" fmla="*/ 197477 h 314"/>
                <a:gd name="T72" fmla="*/ 119574 w 413"/>
                <a:gd name="T73" fmla="*/ 214464 h 314"/>
                <a:gd name="T74" fmla="*/ 100631 w 413"/>
                <a:gd name="T75" fmla="*/ 271796 h 314"/>
                <a:gd name="T76" fmla="*/ 82873 w 413"/>
                <a:gd name="T77" fmla="*/ 286660 h 314"/>
                <a:gd name="T78" fmla="*/ 82873 w 413"/>
                <a:gd name="T79" fmla="*/ 286660 h 3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13" h="314">
                  <a:moveTo>
                    <a:pt x="70" y="270"/>
                  </a:moveTo>
                  <a:lnTo>
                    <a:pt x="130" y="256"/>
                  </a:lnTo>
                  <a:lnTo>
                    <a:pt x="142" y="242"/>
                  </a:lnTo>
                  <a:lnTo>
                    <a:pt x="155" y="256"/>
                  </a:lnTo>
                  <a:lnTo>
                    <a:pt x="173" y="256"/>
                  </a:lnTo>
                  <a:lnTo>
                    <a:pt x="173" y="242"/>
                  </a:lnTo>
                  <a:lnTo>
                    <a:pt x="198" y="256"/>
                  </a:lnTo>
                  <a:lnTo>
                    <a:pt x="213" y="256"/>
                  </a:lnTo>
                  <a:lnTo>
                    <a:pt x="213" y="270"/>
                  </a:lnTo>
                  <a:lnTo>
                    <a:pt x="227" y="285"/>
                  </a:lnTo>
                  <a:lnTo>
                    <a:pt x="244" y="285"/>
                  </a:lnTo>
                  <a:lnTo>
                    <a:pt x="271" y="285"/>
                  </a:lnTo>
                  <a:lnTo>
                    <a:pt x="285" y="314"/>
                  </a:lnTo>
                  <a:lnTo>
                    <a:pt x="314" y="299"/>
                  </a:lnTo>
                  <a:lnTo>
                    <a:pt x="343" y="285"/>
                  </a:lnTo>
                  <a:lnTo>
                    <a:pt x="343" y="299"/>
                  </a:lnTo>
                  <a:lnTo>
                    <a:pt x="370" y="299"/>
                  </a:lnTo>
                  <a:lnTo>
                    <a:pt x="386" y="270"/>
                  </a:lnTo>
                  <a:lnTo>
                    <a:pt x="370" y="270"/>
                  </a:lnTo>
                  <a:lnTo>
                    <a:pt x="357" y="256"/>
                  </a:lnTo>
                  <a:lnTo>
                    <a:pt x="357" y="242"/>
                  </a:lnTo>
                  <a:lnTo>
                    <a:pt x="370" y="227"/>
                  </a:lnTo>
                  <a:lnTo>
                    <a:pt x="386" y="242"/>
                  </a:lnTo>
                  <a:lnTo>
                    <a:pt x="399" y="256"/>
                  </a:lnTo>
                  <a:lnTo>
                    <a:pt x="413" y="242"/>
                  </a:lnTo>
                  <a:lnTo>
                    <a:pt x="413" y="227"/>
                  </a:lnTo>
                  <a:lnTo>
                    <a:pt x="399" y="213"/>
                  </a:lnTo>
                  <a:lnTo>
                    <a:pt x="370" y="202"/>
                  </a:lnTo>
                  <a:lnTo>
                    <a:pt x="370" y="169"/>
                  </a:lnTo>
                  <a:lnTo>
                    <a:pt x="357" y="142"/>
                  </a:lnTo>
                  <a:lnTo>
                    <a:pt x="370" y="114"/>
                  </a:lnTo>
                  <a:lnTo>
                    <a:pt x="357" y="101"/>
                  </a:lnTo>
                  <a:lnTo>
                    <a:pt x="357" y="85"/>
                  </a:lnTo>
                  <a:lnTo>
                    <a:pt x="386" y="58"/>
                  </a:lnTo>
                  <a:lnTo>
                    <a:pt x="386" y="29"/>
                  </a:lnTo>
                  <a:lnTo>
                    <a:pt x="370" y="16"/>
                  </a:lnTo>
                  <a:lnTo>
                    <a:pt x="357" y="16"/>
                  </a:lnTo>
                  <a:lnTo>
                    <a:pt x="299" y="16"/>
                  </a:lnTo>
                  <a:lnTo>
                    <a:pt x="285" y="16"/>
                  </a:lnTo>
                  <a:lnTo>
                    <a:pt x="271" y="0"/>
                  </a:lnTo>
                  <a:lnTo>
                    <a:pt x="256" y="0"/>
                  </a:lnTo>
                  <a:lnTo>
                    <a:pt x="227" y="16"/>
                  </a:lnTo>
                  <a:lnTo>
                    <a:pt x="227" y="0"/>
                  </a:lnTo>
                  <a:lnTo>
                    <a:pt x="198" y="0"/>
                  </a:lnTo>
                  <a:lnTo>
                    <a:pt x="186" y="0"/>
                  </a:lnTo>
                  <a:lnTo>
                    <a:pt x="173" y="0"/>
                  </a:lnTo>
                  <a:lnTo>
                    <a:pt x="155" y="0"/>
                  </a:lnTo>
                  <a:lnTo>
                    <a:pt x="142" y="16"/>
                  </a:lnTo>
                  <a:lnTo>
                    <a:pt x="130" y="16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70" y="16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29" y="45"/>
                  </a:lnTo>
                  <a:lnTo>
                    <a:pt x="14" y="45"/>
                  </a:lnTo>
                  <a:lnTo>
                    <a:pt x="0" y="58"/>
                  </a:lnTo>
                  <a:lnTo>
                    <a:pt x="0" y="72"/>
                  </a:lnTo>
                  <a:lnTo>
                    <a:pt x="0" y="85"/>
                  </a:lnTo>
                  <a:lnTo>
                    <a:pt x="0" y="101"/>
                  </a:lnTo>
                  <a:lnTo>
                    <a:pt x="29" y="101"/>
                  </a:lnTo>
                  <a:lnTo>
                    <a:pt x="29" y="114"/>
                  </a:lnTo>
                  <a:lnTo>
                    <a:pt x="29" y="128"/>
                  </a:lnTo>
                  <a:lnTo>
                    <a:pt x="14" y="128"/>
                  </a:lnTo>
                  <a:lnTo>
                    <a:pt x="14" y="142"/>
                  </a:lnTo>
                  <a:lnTo>
                    <a:pt x="14" y="186"/>
                  </a:lnTo>
                  <a:lnTo>
                    <a:pt x="43" y="213"/>
                  </a:lnTo>
                  <a:lnTo>
                    <a:pt x="56" y="213"/>
                  </a:lnTo>
                  <a:lnTo>
                    <a:pt x="56" y="202"/>
                  </a:lnTo>
                  <a:lnTo>
                    <a:pt x="70" y="186"/>
                  </a:lnTo>
                  <a:lnTo>
                    <a:pt x="85" y="186"/>
                  </a:lnTo>
                  <a:lnTo>
                    <a:pt x="101" y="202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70" y="27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7" name="Freeform 1133">
              <a:extLst>
                <a:ext uri="{FF2B5EF4-FFF2-40B4-BE49-F238E27FC236}">
                  <a16:creationId xmlns:a16="http://schemas.microsoft.com/office/drawing/2014/main" id="{EA8BF975-1D8B-46DB-1B2B-8FAB3CA5260D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6102787" y="2786557"/>
              <a:ext cx="721002" cy="334804"/>
            </a:xfrm>
            <a:custGeom>
              <a:avLst/>
              <a:gdLst>
                <a:gd name="T0" fmla="*/ 339462 w 659"/>
                <a:gd name="T1" fmla="*/ 60325 h 342"/>
                <a:gd name="T2" fmla="*/ 339462 w 659"/>
                <a:gd name="T3" fmla="*/ 106892 h 342"/>
                <a:gd name="T4" fmla="*/ 339462 w 659"/>
                <a:gd name="T5" fmla="*/ 152400 h 342"/>
                <a:gd name="T6" fmla="*/ 305161 w 659"/>
                <a:gd name="T7" fmla="*/ 180975 h 342"/>
                <a:gd name="T8" fmla="*/ 254301 w 659"/>
                <a:gd name="T9" fmla="*/ 152400 h 342"/>
                <a:gd name="T10" fmla="*/ 236559 w 659"/>
                <a:gd name="T11" fmla="*/ 106892 h 342"/>
                <a:gd name="T12" fmla="*/ 185699 w 659"/>
                <a:gd name="T13" fmla="*/ 76200 h 342"/>
                <a:gd name="T14" fmla="*/ 171505 w 659"/>
                <a:gd name="T15" fmla="*/ 45508 h 342"/>
                <a:gd name="T16" fmla="*/ 102903 w 659"/>
                <a:gd name="T17" fmla="*/ 60325 h 342"/>
                <a:gd name="T18" fmla="*/ 68602 w 659"/>
                <a:gd name="T19" fmla="*/ 76200 h 342"/>
                <a:gd name="T20" fmla="*/ 52043 w 659"/>
                <a:gd name="T21" fmla="*/ 137583 h 342"/>
                <a:gd name="T22" fmla="*/ 17742 w 659"/>
                <a:gd name="T23" fmla="*/ 195792 h 342"/>
                <a:gd name="T24" fmla="*/ 52043 w 659"/>
                <a:gd name="T25" fmla="*/ 270933 h 342"/>
                <a:gd name="T26" fmla="*/ 102903 w 659"/>
                <a:gd name="T27" fmla="*/ 255058 h 342"/>
                <a:gd name="T28" fmla="*/ 137204 w 659"/>
                <a:gd name="T29" fmla="*/ 255058 h 342"/>
                <a:gd name="T30" fmla="*/ 203441 w 659"/>
                <a:gd name="T31" fmla="*/ 255058 h 342"/>
                <a:gd name="T32" fmla="*/ 288602 w 659"/>
                <a:gd name="T33" fmla="*/ 240242 h 342"/>
                <a:gd name="T34" fmla="*/ 373763 w 659"/>
                <a:gd name="T35" fmla="*/ 240242 h 342"/>
                <a:gd name="T36" fmla="*/ 422258 w 659"/>
                <a:gd name="T37" fmla="*/ 270933 h 342"/>
                <a:gd name="T38" fmla="*/ 490860 w 659"/>
                <a:gd name="T39" fmla="*/ 285750 h 342"/>
                <a:gd name="T40" fmla="*/ 559462 w 659"/>
                <a:gd name="T41" fmla="*/ 347133 h 342"/>
                <a:gd name="T42" fmla="*/ 625699 w 659"/>
                <a:gd name="T43" fmla="*/ 361950 h 342"/>
                <a:gd name="T44" fmla="*/ 660000 w 659"/>
                <a:gd name="T45" fmla="*/ 361950 h 342"/>
                <a:gd name="T46" fmla="*/ 691935 w 659"/>
                <a:gd name="T47" fmla="*/ 361950 h 342"/>
                <a:gd name="T48" fmla="*/ 742795 w 659"/>
                <a:gd name="T49" fmla="*/ 331258 h 342"/>
                <a:gd name="T50" fmla="*/ 710860 w 659"/>
                <a:gd name="T51" fmla="*/ 302683 h 342"/>
                <a:gd name="T52" fmla="*/ 777096 w 659"/>
                <a:gd name="T53" fmla="*/ 270933 h 342"/>
                <a:gd name="T54" fmla="*/ 761720 w 659"/>
                <a:gd name="T55" fmla="*/ 240242 h 342"/>
                <a:gd name="T56" fmla="*/ 745161 w 659"/>
                <a:gd name="T57" fmla="*/ 180975 h 342"/>
                <a:gd name="T58" fmla="*/ 728602 w 659"/>
                <a:gd name="T59" fmla="*/ 167217 h 342"/>
                <a:gd name="T60" fmla="*/ 694301 w 659"/>
                <a:gd name="T61" fmla="*/ 137583 h 342"/>
                <a:gd name="T62" fmla="*/ 728602 w 659"/>
                <a:gd name="T63" fmla="*/ 106892 h 342"/>
                <a:gd name="T64" fmla="*/ 713225 w 659"/>
                <a:gd name="T65" fmla="*/ 76200 h 342"/>
                <a:gd name="T66" fmla="*/ 694301 w 659"/>
                <a:gd name="T67" fmla="*/ 76200 h 342"/>
                <a:gd name="T68" fmla="*/ 678924 w 659"/>
                <a:gd name="T69" fmla="*/ 60325 h 342"/>
                <a:gd name="T70" fmla="*/ 660000 w 659"/>
                <a:gd name="T71" fmla="*/ 60325 h 342"/>
                <a:gd name="T72" fmla="*/ 625699 w 659"/>
                <a:gd name="T73" fmla="*/ 60325 h 342"/>
                <a:gd name="T74" fmla="*/ 573656 w 659"/>
                <a:gd name="T75" fmla="*/ 45508 h 342"/>
                <a:gd name="T76" fmla="*/ 525161 w 659"/>
                <a:gd name="T77" fmla="*/ 45508 h 342"/>
                <a:gd name="T78" fmla="*/ 506236 w 659"/>
                <a:gd name="T79" fmla="*/ 14817 h 342"/>
                <a:gd name="T80" fmla="*/ 458925 w 659"/>
                <a:gd name="T81" fmla="*/ 0 h 342"/>
                <a:gd name="T82" fmla="*/ 440000 w 659"/>
                <a:gd name="T83" fmla="*/ 14817 h 342"/>
                <a:gd name="T84" fmla="*/ 405699 w 659"/>
                <a:gd name="T85" fmla="*/ 14817 h 342"/>
                <a:gd name="T86" fmla="*/ 339462 w 659"/>
                <a:gd name="T87" fmla="*/ 45508 h 342"/>
                <a:gd name="T88" fmla="*/ 339462 w 659"/>
                <a:gd name="T89" fmla="*/ 45508 h 3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59" h="342">
                  <a:moveTo>
                    <a:pt x="287" y="43"/>
                  </a:moveTo>
                  <a:lnTo>
                    <a:pt x="287" y="57"/>
                  </a:lnTo>
                  <a:lnTo>
                    <a:pt x="287" y="72"/>
                  </a:lnTo>
                  <a:lnTo>
                    <a:pt x="287" y="101"/>
                  </a:lnTo>
                  <a:lnTo>
                    <a:pt x="287" y="115"/>
                  </a:lnTo>
                  <a:lnTo>
                    <a:pt x="287" y="144"/>
                  </a:lnTo>
                  <a:lnTo>
                    <a:pt x="271" y="158"/>
                  </a:lnTo>
                  <a:lnTo>
                    <a:pt x="258" y="171"/>
                  </a:lnTo>
                  <a:lnTo>
                    <a:pt x="244" y="171"/>
                  </a:lnTo>
                  <a:lnTo>
                    <a:pt x="215" y="144"/>
                  </a:lnTo>
                  <a:lnTo>
                    <a:pt x="200" y="130"/>
                  </a:lnTo>
                  <a:lnTo>
                    <a:pt x="200" y="101"/>
                  </a:lnTo>
                  <a:lnTo>
                    <a:pt x="172" y="72"/>
                  </a:lnTo>
                  <a:lnTo>
                    <a:pt x="157" y="72"/>
                  </a:lnTo>
                  <a:lnTo>
                    <a:pt x="145" y="57"/>
                  </a:lnTo>
                  <a:lnTo>
                    <a:pt x="145" y="43"/>
                  </a:lnTo>
                  <a:lnTo>
                    <a:pt x="116" y="43"/>
                  </a:lnTo>
                  <a:lnTo>
                    <a:pt x="87" y="57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44" y="101"/>
                  </a:lnTo>
                  <a:lnTo>
                    <a:pt x="44" y="130"/>
                  </a:lnTo>
                  <a:lnTo>
                    <a:pt x="31" y="158"/>
                  </a:lnTo>
                  <a:lnTo>
                    <a:pt x="15" y="185"/>
                  </a:lnTo>
                  <a:lnTo>
                    <a:pt x="0" y="270"/>
                  </a:lnTo>
                  <a:lnTo>
                    <a:pt x="44" y="256"/>
                  </a:lnTo>
                  <a:lnTo>
                    <a:pt x="72" y="256"/>
                  </a:lnTo>
                  <a:lnTo>
                    <a:pt x="87" y="241"/>
                  </a:lnTo>
                  <a:lnTo>
                    <a:pt x="101" y="241"/>
                  </a:lnTo>
                  <a:lnTo>
                    <a:pt x="116" y="241"/>
                  </a:lnTo>
                  <a:lnTo>
                    <a:pt x="157" y="241"/>
                  </a:lnTo>
                  <a:lnTo>
                    <a:pt x="172" y="241"/>
                  </a:lnTo>
                  <a:lnTo>
                    <a:pt x="200" y="227"/>
                  </a:lnTo>
                  <a:lnTo>
                    <a:pt x="244" y="227"/>
                  </a:lnTo>
                  <a:lnTo>
                    <a:pt x="287" y="241"/>
                  </a:lnTo>
                  <a:lnTo>
                    <a:pt x="316" y="227"/>
                  </a:lnTo>
                  <a:lnTo>
                    <a:pt x="329" y="241"/>
                  </a:lnTo>
                  <a:lnTo>
                    <a:pt x="357" y="256"/>
                  </a:lnTo>
                  <a:lnTo>
                    <a:pt x="401" y="270"/>
                  </a:lnTo>
                  <a:lnTo>
                    <a:pt x="415" y="270"/>
                  </a:lnTo>
                  <a:lnTo>
                    <a:pt x="428" y="299"/>
                  </a:lnTo>
                  <a:lnTo>
                    <a:pt x="473" y="328"/>
                  </a:lnTo>
                  <a:lnTo>
                    <a:pt x="485" y="342"/>
                  </a:lnTo>
                  <a:lnTo>
                    <a:pt x="529" y="342"/>
                  </a:lnTo>
                  <a:lnTo>
                    <a:pt x="545" y="342"/>
                  </a:lnTo>
                  <a:lnTo>
                    <a:pt x="558" y="342"/>
                  </a:lnTo>
                  <a:lnTo>
                    <a:pt x="572" y="328"/>
                  </a:lnTo>
                  <a:lnTo>
                    <a:pt x="585" y="342"/>
                  </a:lnTo>
                  <a:lnTo>
                    <a:pt x="616" y="328"/>
                  </a:lnTo>
                  <a:lnTo>
                    <a:pt x="628" y="313"/>
                  </a:lnTo>
                  <a:lnTo>
                    <a:pt x="616" y="299"/>
                  </a:lnTo>
                  <a:lnTo>
                    <a:pt x="601" y="286"/>
                  </a:lnTo>
                  <a:lnTo>
                    <a:pt x="628" y="270"/>
                  </a:lnTo>
                  <a:lnTo>
                    <a:pt x="657" y="256"/>
                  </a:lnTo>
                  <a:lnTo>
                    <a:pt x="659" y="256"/>
                  </a:lnTo>
                  <a:lnTo>
                    <a:pt x="644" y="227"/>
                  </a:lnTo>
                  <a:lnTo>
                    <a:pt x="644" y="198"/>
                  </a:lnTo>
                  <a:lnTo>
                    <a:pt x="630" y="171"/>
                  </a:lnTo>
                  <a:lnTo>
                    <a:pt x="630" y="158"/>
                  </a:lnTo>
                  <a:lnTo>
                    <a:pt x="616" y="158"/>
                  </a:lnTo>
                  <a:lnTo>
                    <a:pt x="603" y="158"/>
                  </a:lnTo>
                  <a:lnTo>
                    <a:pt x="587" y="130"/>
                  </a:lnTo>
                  <a:lnTo>
                    <a:pt x="616" y="130"/>
                  </a:lnTo>
                  <a:lnTo>
                    <a:pt x="616" y="101"/>
                  </a:lnTo>
                  <a:lnTo>
                    <a:pt x="616" y="72"/>
                  </a:lnTo>
                  <a:lnTo>
                    <a:pt x="603" y="72"/>
                  </a:lnTo>
                  <a:lnTo>
                    <a:pt x="587" y="84"/>
                  </a:lnTo>
                  <a:lnTo>
                    <a:pt x="587" y="72"/>
                  </a:lnTo>
                  <a:lnTo>
                    <a:pt x="574" y="72"/>
                  </a:lnTo>
                  <a:lnTo>
                    <a:pt x="574" y="57"/>
                  </a:lnTo>
                  <a:lnTo>
                    <a:pt x="585" y="57"/>
                  </a:lnTo>
                  <a:lnTo>
                    <a:pt x="558" y="57"/>
                  </a:lnTo>
                  <a:lnTo>
                    <a:pt x="558" y="43"/>
                  </a:lnTo>
                  <a:lnTo>
                    <a:pt x="529" y="57"/>
                  </a:lnTo>
                  <a:lnTo>
                    <a:pt x="500" y="72"/>
                  </a:lnTo>
                  <a:lnTo>
                    <a:pt x="485" y="43"/>
                  </a:lnTo>
                  <a:lnTo>
                    <a:pt x="459" y="43"/>
                  </a:lnTo>
                  <a:lnTo>
                    <a:pt x="444" y="43"/>
                  </a:lnTo>
                  <a:lnTo>
                    <a:pt x="428" y="28"/>
                  </a:lnTo>
                  <a:lnTo>
                    <a:pt x="428" y="14"/>
                  </a:lnTo>
                  <a:lnTo>
                    <a:pt x="415" y="14"/>
                  </a:lnTo>
                  <a:lnTo>
                    <a:pt x="388" y="0"/>
                  </a:lnTo>
                  <a:lnTo>
                    <a:pt x="388" y="14"/>
                  </a:lnTo>
                  <a:lnTo>
                    <a:pt x="372" y="14"/>
                  </a:lnTo>
                  <a:lnTo>
                    <a:pt x="357" y="0"/>
                  </a:lnTo>
                  <a:lnTo>
                    <a:pt x="343" y="14"/>
                  </a:lnTo>
                  <a:lnTo>
                    <a:pt x="287" y="28"/>
                  </a:lnTo>
                  <a:lnTo>
                    <a:pt x="287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8" name="Freeform 1134">
              <a:extLst>
                <a:ext uri="{FF2B5EF4-FFF2-40B4-BE49-F238E27FC236}">
                  <a16:creationId xmlns:a16="http://schemas.microsoft.com/office/drawing/2014/main" id="{EC1058B7-34FD-AAC9-CDA1-C0190BE2F53D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6099851" y="3009760"/>
              <a:ext cx="612338" cy="389136"/>
            </a:xfrm>
            <a:custGeom>
              <a:avLst/>
              <a:gdLst>
                <a:gd name="T0" fmla="*/ 593178 w 558"/>
                <a:gd name="T1" fmla="*/ 179844 h 400"/>
                <a:gd name="T2" fmla="*/ 627583 w 558"/>
                <a:gd name="T3" fmla="*/ 227172 h 400"/>
                <a:gd name="T4" fmla="*/ 575383 w 558"/>
                <a:gd name="T5" fmla="*/ 240844 h 400"/>
                <a:gd name="T6" fmla="*/ 507761 w 558"/>
                <a:gd name="T7" fmla="*/ 271344 h 400"/>
                <a:gd name="T8" fmla="*/ 507761 w 558"/>
                <a:gd name="T9" fmla="*/ 329188 h 400"/>
                <a:gd name="T10" fmla="*/ 475729 w 558"/>
                <a:gd name="T11" fmla="*/ 359688 h 400"/>
                <a:gd name="T12" fmla="*/ 460306 w 558"/>
                <a:gd name="T13" fmla="*/ 359688 h 400"/>
                <a:gd name="T14" fmla="*/ 406920 w 558"/>
                <a:gd name="T15" fmla="*/ 375464 h 400"/>
                <a:gd name="T16" fmla="*/ 390311 w 558"/>
                <a:gd name="T17" fmla="*/ 375464 h 400"/>
                <a:gd name="T18" fmla="*/ 355907 w 558"/>
                <a:gd name="T19" fmla="*/ 420688 h 400"/>
                <a:gd name="T20" fmla="*/ 321503 w 558"/>
                <a:gd name="T21" fmla="*/ 405964 h 400"/>
                <a:gd name="T22" fmla="*/ 255067 w 558"/>
                <a:gd name="T23" fmla="*/ 375464 h 400"/>
                <a:gd name="T24" fmla="*/ 204053 w 558"/>
                <a:gd name="T25" fmla="*/ 342861 h 400"/>
                <a:gd name="T26" fmla="*/ 186258 w 558"/>
                <a:gd name="T27" fmla="*/ 329188 h 400"/>
                <a:gd name="T28" fmla="*/ 204053 w 558"/>
                <a:gd name="T29" fmla="*/ 299740 h 400"/>
                <a:gd name="T30" fmla="*/ 186258 w 558"/>
                <a:gd name="T31" fmla="*/ 271344 h 400"/>
                <a:gd name="T32" fmla="*/ 172022 w 558"/>
                <a:gd name="T33" fmla="*/ 240844 h 400"/>
                <a:gd name="T34" fmla="*/ 154226 w 558"/>
                <a:gd name="T35" fmla="*/ 255568 h 400"/>
                <a:gd name="T36" fmla="*/ 103213 w 558"/>
                <a:gd name="T37" fmla="*/ 255568 h 400"/>
                <a:gd name="T38" fmla="*/ 68809 w 558"/>
                <a:gd name="T39" fmla="*/ 240844 h 400"/>
                <a:gd name="T40" fmla="*/ 52200 w 558"/>
                <a:gd name="T41" fmla="*/ 212447 h 400"/>
                <a:gd name="T42" fmla="*/ 17795 w 558"/>
                <a:gd name="T43" fmla="*/ 165120 h 400"/>
                <a:gd name="T44" fmla="*/ 0 w 558"/>
                <a:gd name="T45" fmla="*/ 106224 h 400"/>
                <a:gd name="T46" fmla="*/ 0 w 558"/>
                <a:gd name="T47" fmla="*/ 45224 h 400"/>
                <a:gd name="T48" fmla="*/ 56945 w 558"/>
                <a:gd name="T49" fmla="*/ 30500 h 400"/>
                <a:gd name="T50" fmla="*/ 105586 w 558"/>
                <a:gd name="T51" fmla="*/ 14724 h 400"/>
                <a:gd name="T52" fmla="*/ 139990 w 558"/>
                <a:gd name="T53" fmla="*/ 14724 h 400"/>
                <a:gd name="T54" fmla="*/ 206426 w 558"/>
                <a:gd name="T55" fmla="*/ 14724 h 400"/>
                <a:gd name="T56" fmla="*/ 291844 w 558"/>
                <a:gd name="T57" fmla="*/ 0 h 400"/>
                <a:gd name="T58" fmla="*/ 377261 w 558"/>
                <a:gd name="T59" fmla="*/ 0 h 400"/>
                <a:gd name="T60" fmla="*/ 425902 w 558"/>
                <a:gd name="T61" fmla="*/ 30500 h 400"/>
                <a:gd name="T62" fmla="*/ 492338 w 558"/>
                <a:gd name="T63" fmla="*/ 45224 h 400"/>
                <a:gd name="T64" fmla="*/ 561147 w 558"/>
                <a:gd name="T65" fmla="*/ 106224 h 400"/>
                <a:gd name="T66" fmla="*/ 629955 w 558"/>
                <a:gd name="T67" fmla="*/ 120948 h 400"/>
                <a:gd name="T68" fmla="*/ 627583 w 558"/>
                <a:gd name="T69" fmla="*/ 120948 h 4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8" h="400">
                  <a:moveTo>
                    <a:pt x="529" y="115"/>
                  </a:moveTo>
                  <a:lnTo>
                    <a:pt x="500" y="171"/>
                  </a:lnTo>
                  <a:lnTo>
                    <a:pt x="558" y="185"/>
                  </a:lnTo>
                  <a:lnTo>
                    <a:pt x="529" y="216"/>
                  </a:lnTo>
                  <a:lnTo>
                    <a:pt x="485" y="216"/>
                  </a:lnTo>
                  <a:lnTo>
                    <a:pt x="485" y="229"/>
                  </a:lnTo>
                  <a:lnTo>
                    <a:pt x="428" y="243"/>
                  </a:lnTo>
                  <a:lnTo>
                    <a:pt x="428" y="258"/>
                  </a:lnTo>
                  <a:lnTo>
                    <a:pt x="428" y="299"/>
                  </a:lnTo>
                  <a:lnTo>
                    <a:pt x="428" y="313"/>
                  </a:lnTo>
                  <a:lnTo>
                    <a:pt x="415" y="342"/>
                  </a:lnTo>
                  <a:lnTo>
                    <a:pt x="401" y="342"/>
                  </a:lnTo>
                  <a:lnTo>
                    <a:pt x="401" y="357"/>
                  </a:lnTo>
                  <a:lnTo>
                    <a:pt x="388" y="342"/>
                  </a:lnTo>
                  <a:lnTo>
                    <a:pt x="357" y="357"/>
                  </a:lnTo>
                  <a:lnTo>
                    <a:pt x="343" y="357"/>
                  </a:lnTo>
                  <a:lnTo>
                    <a:pt x="316" y="357"/>
                  </a:lnTo>
                  <a:lnTo>
                    <a:pt x="329" y="357"/>
                  </a:lnTo>
                  <a:lnTo>
                    <a:pt x="316" y="386"/>
                  </a:lnTo>
                  <a:lnTo>
                    <a:pt x="300" y="400"/>
                  </a:lnTo>
                  <a:lnTo>
                    <a:pt x="271" y="400"/>
                  </a:lnTo>
                  <a:lnTo>
                    <a:pt x="271" y="386"/>
                  </a:lnTo>
                  <a:lnTo>
                    <a:pt x="244" y="386"/>
                  </a:lnTo>
                  <a:lnTo>
                    <a:pt x="215" y="357"/>
                  </a:lnTo>
                  <a:lnTo>
                    <a:pt x="172" y="342"/>
                  </a:lnTo>
                  <a:lnTo>
                    <a:pt x="172" y="326"/>
                  </a:lnTo>
                  <a:lnTo>
                    <a:pt x="157" y="326"/>
                  </a:lnTo>
                  <a:lnTo>
                    <a:pt x="157" y="313"/>
                  </a:lnTo>
                  <a:lnTo>
                    <a:pt x="172" y="299"/>
                  </a:lnTo>
                  <a:lnTo>
                    <a:pt x="172" y="285"/>
                  </a:lnTo>
                  <a:lnTo>
                    <a:pt x="172" y="270"/>
                  </a:lnTo>
                  <a:lnTo>
                    <a:pt x="157" y="258"/>
                  </a:lnTo>
                  <a:lnTo>
                    <a:pt x="157" y="243"/>
                  </a:lnTo>
                  <a:lnTo>
                    <a:pt x="145" y="229"/>
                  </a:lnTo>
                  <a:lnTo>
                    <a:pt x="130" y="229"/>
                  </a:lnTo>
                  <a:lnTo>
                    <a:pt x="130" y="243"/>
                  </a:lnTo>
                  <a:lnTo>
                    <a:pt x="116" y="243"/>
                  </a:lnTo>
                  <a:lnTo>
                    <a:pt x="87" y="243"/>
                  </a:lnTo>
                  <a:lnTo>
                    <a:pt x="72" y="229"/>
                  </a:lnTo>
                  <a:lnTo>
                    <a:pt x="58" y="229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15" y="202"/>
                  </a:lnTo>
                  <a:lnTo>
                    <a:pt x="15" y="157"/>
                  </a:lnTo>
                  <a:lnTo>
                    <a:pt x="0" y="115"/>
                  </a:lnTo>
                  <a:lnTo>
                    <a:pt x="0" y="101"/>
                  </a:lnTo>
                  <a:lnTo>
                    <a:pt x="0" y="86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48" y="29"/>
                  </a:lnTo>
                  <a:lnTo>
                    <a:pt x="73" y="29"/>
                  </a:lnTo>
                  <a:lnTo>
                    <a:pt x="89" y="14"/>
                  </a:lnTo>
                  <a:lnTo>
                    <a:pt x="103" y="14"/>
                  </a:lnTo>
                  <a:lnTo>
                    <a:pt x="118" y="14"/>
                  </a:lnTo>
                  <a:lnTo>
                    <a:pt x="161" y="14"/>
                  </a:lnTo>
                  <a:lnTo>
                    <a:pt x="174" y="14"/>
                  </a:lnTo>
                  <a:lnTo>
                    <a:pt x="201" y="0"/>
                  </a:lnTo>
                  <a:lnTo>
                    <a:pt x="246" y="0"/>
                  </a:lnTo>
                  <a:lnTo>
                    <a:pt x="287" y="14"/>
                  </a:lnTo>
                  <a:lnTo>
                    <a:pt x="318" y="0"/>
                  </a:lnTo>
                  <a:lnTo>
                    <a:pt x="331" y="14"/>
                  </a:lnTo>
                  <a:lnTo>
                    <a:pt x="359" y="29"/>
                  </a:lnTo>
                  <a:lnTo>
                    <a:pt x="403" y="43"/>
                  </a:lnTo>
                  <a:lnTo>
                    <a:pt x="415" y="43"/>
                  </a:lnTo>
                  <a:lnTo>
                    <a:pt x="430" y="72"/>
                  </a:lnTo>
                  <a:lnTo>
                    <a:pt x="473" y="101"/>
                  </a:lnTo>
                  <a:lnTo>
                    <a:pt x="488" y="115"/>
                  </a:lnTo>
                  <a:lnTo>
                    <a:pt x="531" y="115"/>
                  </a:lnTo>
                  <a:lnTo>
                    <a:pt x="529" y="1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9" name="Freeform 1135">
              <a:extLst>
                <a:ext uri="{FF2B5EF4-FFF2-40B4-BE49-F238E27FC236}">
                  <a16:creationId xmlns:a16="http://schemas.microsoft.com/office/drawing/2014/main" id="{E657D78B-9539-71A2-57DF-271AD0F77679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6352422" y="3034725"/>
              <a:ext cx="1011753" cy="731282"/>
            </a:xfrm>
            <a:custGeom>
              <a:avLst/>
              <a:gdLst>
                <a:gd name="T0" fmla="*/ 34144 w 929"/>
                <a:gd name="T1" fmla="*/ 730828 h 741"/>
                <a:gd name="T2" fmla="*/ 17661 w 929"/>
                <a:gd name="T3" fmla="*/ 699888 h 741"/>
                <a:gd name="T4" fmla="*/ 34144 w 929"/>
                <a:gd name="T5" fmla="*/ 651878 h 741"/>
                <a:gd name="T6" fmla="*/ 83594 w 929"/>
                <a:gd name="T7" fmla="*/ 592131 h 741"/>
                <a:gd name="T8" fmla="*/ 83594 w 929"/>
                <a:gd name="T9" fmla="*/ 534518 h 741"/>
                <a:gd name="T10" fmla="*/ 34144 w 929"/>
                <a:gd name="T11" fmla="*/ 486508 h 741"/>
                <a:gd name="T12" fmla="*/ 17661 w 929"/>
                <a:gd name="T13" fmla="*/ 380884 h 741"/>
                <a:gd name="T14" fmla="*/ 51805 w 929"/>
                <a:gd name="T15" fmla="*/ 395821 h 741"/>
                <a:gd name="T16" fmla="*/ 120093 w 929"/>
                <a:gd name="T17" fmla="*/ 349944 h 741"/>
                <a:gd name="T18" fmla="*/ 153060 w 929"/>
                <a:gd name="T19" fmla="*/ 349944 h 741"/>
                <a:gd name="T20" fmla="*/ 204864 w 929"/>
                <a:gd name="T21" fmla="*/ 333941 h 741"/>
                <a:gd name="T22" fmla="*/ 236654 w 929"/>
                <a:gd name="T23" fmla="*/ 288064 h 741"/>
                <a:gd name="T24" fmla="*/ 304942 w 929"/>
                <a:gd name="T25" fmla="*/ 213381 h 741"/>
                <a:gd name="T26" fmla="*/ 389713 w 929"/>
                <a:gd name="T27" fmla="*/ 166437 h 741"/>
                <a:gd name="T28" fmla="*/ 374407 w 929"/>
                <a:gd name="T29" fmla="*/ 91754 h 741"/>
                <a:gd name="T30" fmla="*/ 421502 w 929"/>
                <a:gd name="T31" fmla="*/ 91754 h 741"/>
                <a:gd name="T32" fmla="*/ 455646 w 929"/>
                <a:gd name="T33" fmla="*/ 45877 h 741"/>
                <a:gd name="T34" fmla="*/ 506274 w 929"/>
                <a:gd name="T35" fmla="*/ 0 h 741"/>
                <a:gd name="T36" fmla="*/ 540418 w 929"/>
                <a:gd name="T37" fmla="*/ 14937 h 741"/>
                <a:gd name="T38" fmla="*/ 641673 w 929"/>
                <a:gd name="T39" fmla="*/ 14937 h 741"/>
                <a:gd name="T40" fmla="*/ 673462 w 929"/>
                <a:gd name="T41" fmla="*/ 45877 h 741"/>
                <a:gd name="T42" fmla="*/ 725267 w 929"/>
                <a:gd name="T43" fmla="*/ 14937 h 741"/>
                <a:gd name="T44" fmla="*/ 807683 w 929"/>
                <a:gd name="T45" fmla="*/ 60813 h 741"/>
                <a:gd name="T46" fmla="*/ 792377 w 929"/>
                <a:gd name="T47" fmla="*/ 105623 h 741"/>
                <a:gd name="T48" fmla="*/ 807683 w 929"/>
                <a:gd name="T49" fmla="*/ 213381 h 741"/>
                <a:gd name="T50" fmla="*/ 858311 w 929"/>
                <a:gd name="T51" fmla="*/ 244321 h 741"/>
                <a:gd name="T52" fmla="*/ 958388 w 929"/>
                <a:gd name="T53" fmla="*/ 273127 h 741"/>
                <a:gd name="T54" fmla="*/ 992532 w 929"/>
                <a:gd name="T55" fmla="*/ 316870 h 741"/>
                <a:gd name="T56" fmla="*/ 1043160 w 929"/>
                <a:gd name="T57" fmla="*/ 349944 h 741"/>
                <a:gd name="T58" fmla="*/ 1077304 w 929"/>
                <a:gd name="T59" fmla="*/ 395821 h 741"/>
                <a:gd name="T60" fmla="*/ 1011370 w 929"/>
                <a:gd name="T61" fmla="*/ 440631 h 741"/>
                <a:gd name="T62" fmla="*/ 943082 w 929"/>
                <a:gd name="T63" fmla="*/ 440631 h 741"/>
                <a:gd name="T64" fmla="*/ 943082 w 929"/>
                <a:gd name="T65" fmla="*/ 501444 h 741"/>
                <a:gd name="T66" fmla="*/ 977226 w 929"/>
                <a:gd name="T67" fmla="*/ 579328 h 741"/>
                <a:gd name="T68" fmla="*/ 1024322 w 929"/>
                <a:gd name="T69" fmla="*/ 592131 h 741"/>
                <a:gd name="T70" fmla="*/ 974872 w 929"/>
                <a:gd name="T71" fmla="*/ 623071 h 741"/>
                <a:gd name="T72" fmla="*/ 907761 w 929"/>
                <a:gd name="T73" fmla="*/ 623071 h 741"/>
                <a:gd name="T74" fmla="*/ 873617 w 929"/>
                <a:gd name="T75" fmla="*/ 666814 h 741"/>
                <a:gd name="T76" fmla="*/ 873617 w 929"/>
                <a:gd name="T77" fmla="*/ 745765 h 741"/>
                <a:gd name="T78" fmla="*/ 821812 w 929"/>
                <a:gd name="T79" fmla="*/ 745765 h 741"/>
                <a:gd name="T80" fmla="*/ 737041 w 929"/>
                <a:gd name="T81" fmla="*/ 745765 h 741"/>
                <a:gd name="T82" fmla="*/ 705251 w 929"/>
                <a:gd name="T83" fmla="*/ 774571 h 741"/>
                <a:gd name="T84" fmla="*/ 656979 w 929"/>
                <a:gd name="T85" fmla="*/ 745765 h 741"/>
                <a:gd name="T86" fmla="*/ 606351 w 929"/>
                <a:gd name="T87" fmla="*/ 745765 h 741"/>
                <a:gd name="T88" fmla="*/ 503919 w 929"/>
                <a:gd name="T89" fmla="*/ 759635 h 741"/>
                <a:gd name="T90" fmla="*/ 403842 w 929"/>
                <a:gd name="T91" fmla="*/ 730828 h 741"/>
                <a:gd name="T92" fmla="*/ 270798 w 929"/>
                <a:gd name="T93" fmla="*/ 699888 h 741"/>
                <a:gd name="T94" fmla="*/ 150705 w 929"/>
                <a:gd name="T95" fmla="*/ 712691 h 741"/>
                <a:gd name="T96" fmla="*/ 102432 w 929"/>
                <a:gd name="T97" fmla="*/ 759635 h 741"/>
                <a:gd name="T98" fmla="*/ 49450 w 929"/>
                <a:gd name="T99" fmla="*/ 759635 h 741"/>
                <a:gd name="T100" fmla="*/ 34144 w 929"/>
                <a:gd name="T101" fmla="*/ 774571 h 7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29" h="741">
                  <a:moveTo>
                    <a:pt x="29" y="726"/>
                  </a:moveTo>
                  <a:lnTo>
                    <a:pt x="29" y="699"/>
                  </a:lnTo>
                  <a:lnTo>
                    <a:pt x="29" y="685"/>
                  </a:lnTo>
                  <a:lnTo>
                    <a:pt x="29" y="668"/>
                  </a:lnTo>
                  <a:lnTo>
                    <a:pt x="42" y="656"/>
                  </a:lnTo>
                  <a:lnTo>
                    <a:pt x="15" y="656"/>
                  </a:lnTo>
                  <a:lnTo>
                    <a:pt x="0" y="640"/>
                  </a:lnTo>
                  <a:lnTo>
                    <a:pt x="15" y="625"/>
                  </a:lnTo>
                  <a:lnTo>
                    <a:pt x="29" y="611"/>
                  </a:lnTo>
                  <a:lnTo>
                    <a:pt x="42" y="598"/>
                  </a:lnTo>
                  <a:lnTo>
                    <a:pt x="71" y="584"/>
                  </a:lnTo>
                  <a:lnTo>
                    <a:pt x="71" y="555"/>
                  </a:lnTo>
                  <a:lnTo>
                    <a:pt x="58" y="528"/>
                  </a:lnTo>
                  <a:lnTo>
                    <a:pt x="71" y="514"/>
                  </a:lnTo>
                  <a:lnTo>
                    <a:pt x="71" y="501"/>
                  </a:lnTo>
                  <a:lnTo>
                    <a:pt x="58" y="485"/>
                  </a:lnTo>
                  <a:lnTo>
                    <a:pt x="42" y="470"/>
                  </a:lnTo>
                  <a:lnTo>
                    <a:pt x="29" y="456"/>
                  </a:lnTo>
                  <a:lnTo>
                    <a:pt x="29" y="427"/>
                  </a:lnTo>
                  <a:lnTo>
                    <a:pt x="15" y="400"/>
                  </a:lnTo>
                  <a:lnTo>
                    <a:pt x="15" y="357"/>
                  </a:lnTo>
                  <a:lnTo>
                    <a:pt x="17" y="357"/>
                  </a:lnTo>
                  <a:lnTo>
                    <a:pt x="44" y="357"/>
                  </a:lnTo>
                  <a:lnTo>
                    <a:pt x="44" y="371"/>
                  </a:lnTo>
                  <a:lnTo>
                    <a:pt x="73" y="371"/>
                  </a:lnTo>
                  <a:lnTo>
                    <a:pt x="89" y="357"/>
                  </a:lnTo>
                  <a:lnTo>
                    <a:pt x="102" y="328"/>
                  </a:lnTo>
                  <a:lnTo>
                    <a:pt x="89" y="328"/>
                  </a:lnTo>
                  <a:lnTo>
                    <a:pt x="118" y="328"/>
                  </a:lnTo>
                  <a:lnTo>
                    <a:pt x="130" y="328"/>
                  </a:lnTo>
                  <a:lnTo>
                    <a:pt x="161" y="313"/>
                  </a:lnTo>
                  <a:lnTo>
                    <a:pt x="174" y="328"/>
                  </a:lnTo>
                  <a:lnTo>
                    <a:pt x="174" y="313"/>
                  </a:lnTo>
                  <a:lnTo>
                    <a:pt x="186" y="313"/>
                  </a:lnTo>
                  <a:lnTo>
                    <a:pt x="201" y="284"/>
                  </a:lnTo>
                  <a:lnTo>
                    <a:pt x="201" y="270"/>
                  </a:lnTo>
                  <a:lnTo>
                    <a:pt x="201" y="229"/>
                  </a:lnTo>
                  <a:lnTo>
                    <a:pt x="201" y="214"/>
                  </a:lnTo>
                  <a:lnTo>
                    <a:pt x="259" y="200"/>
                  </a:lnTo>
                  <a:lnTo>
                    <a:pt x="259" y="187"/>
                  </a:lnTo>
                  <a:lnTo>
                    <a:pt x="302" y="187"/>
                  </a:lnTo>
                  <a:lnTo>
                    <a:pt x="331" y="156"/>
                  </a:lnTo>
                  <a:lnTo>
                    <a:pt x="273" y="142"/>
                  </a:lnTo>
                  <a:lnTo>
                    <a:pt x="302" y="86"/>
                  </a:lnTo>
                  <a:lnTo>
                    <a:pt x="318" y="86"/>
                  </a:lnTo>
                  <a:lnTo>
                    <a:pt x="331" y="86"/>
                  </a:lnTo>
                  <a:lnTo>
                    <a:pt x="345" y="72"/>
                  </a:lnTo>
                  <a:lnTo>
                    <a:pt x="358" y="86"/>
                  </a:lnTo>
                  <a:lnTo>
                    <a:pt x="387" y="72"/>
                  </a:lnTo>
                  <a:lnTo>
                    <a:pt x="401" y="57"/>
                  </a:lnTo>
                  <a:lnTo>
                    <a:pt x="387" y="43"/>
                  </a:lnTo>
                  <a:lnTo>
                    <a:pt x="374" y="30"/>
                  </a:lnTo>
                  <a:lnTo>
                    <a:pt x="401" y="14"/>
                  </a:lnTo>
                  <a:lnTo>
                    <a:pt x="430" y="0"/>
                  </a:lnTo>
                  <a:lnTo>
                    <a:pt x="444" y="0"/>
                  </a:lnTo>
                  <a:lnTo>
                    <a:pt x="459" y="0"/>
                  </a:lnTo>
                  <a:lnTo>
                    <a:pt x="459" y="14"/>
                  </a:lnTo>
                  <a:lnTo>
                    <a:pt x="486" y="14"/>
                  </a:lnTo>
                  <a:lnTo>
                    <a:pt x="517" y="14"/>
                  </a:lnTo>
                  <a:lnTo>
                    <a:pt x="545" y="14"/>
                  </a:lnTo>
                  <a:lnTo>
                    <a:pt x="560" y="30"/>
                  </a:lnTo>
                  <a:lnTo>
                    <a:pt x="560" y="43"/>
                  </a:lnTo>
                  <a:lnTo>
                    <a:pt x="572" y="43"/>
                  </a:lnTo>
                  <a:lnTo>
                    <a:pt x="603" y="30"/>
                  </a:lnTo>
                  <a:lnTo>
                    <a:pt x="603" y="14"/>
                  </a:lnTo>
                  <a:lnTo>
                    <a:pt x="616" y="14"/>
                  </a:lnTo>
                  <a:lnTo>
                    <a:pt x="643" y="30"/>
                  </a:lnTo>
                  <a:lnTo>
                    <a:pt x="659" y="57"/>
                  </a:lnTo>
                  <a:lnTo>
                    <a:pt x="686" y="57"/>
                  </a:lnTo>
                  <a:lnTo>
                    <a:pt x="686" y="72"/>
                  </a:lnTo>
                  <a:lnTo>
                    <a:pt x="673" y="86"/>
                  </a:lnTo>
                  <a:lnTo>
                    <a:pt x="673" y="99"/>
                  </a:lnTo>
                  <a:lnTo>
                    <a:pt x="700" y="142"/>
                  </a:lnTo>
                  <a:lnTo>
                    <a:pt x="715" y="187"/>
                  </a:lnTo>
                  <a:lnTo>
                    <a:pt x="686" y="200"/>
                  </a:lnTo>
                  <a:lnTo>
                    <a:pt x="729" y="200"/>
                  </a:lnTo>
                  <a:lnTo>
                    <a:pt x="729" y="214"/>
                  </a:lnTo>
                  <a:lnTo>
                    <a:pt x="729" y="229"/>
                  </a:lnTo>
                  <a:lnTo>
                    <a:pt x="773" y="241"/>
                  </a:lnTo>
                  <a:lnTo>
                    <a:pt x="785" y="241"/>
                  </a:lnTo>
                  <a:lnTo>
                    <a:pt x="814" y="256"/>
                  </a:lnTo>
                  <a:lnTo>
                    <a:pt x="814" y="284"/>
                  </a:lnTo>
                  <a:lnTo>
                    <a:pt x="814" y="297"/>
                  </a:lnTo>
                  <a:lnTo>
                    <a:pt x="843" y="297"/>
                  </a:lnTo>
                  <a:lnTo>
                    <a:pt x="859" y="297"/>
                  </a:lnTo>
                  <a:lnTo>
                    <a:pt x="886" y="297"/>
                  </a:lnTo>
                  <a:lnTo>
                    <a:pt x="886" y="328"/>
                  </a:lnTo>
                  <a:lnTo>
                    <a:pt x="915" y="328"/>
                  </a:lnTo>
                  <a:lnTo>
                    <a:pt x="929" y="357"/>
                  </a:lnTo>
                  <a:lnTo>
                    <a:pt x="915" y="371"/>
                  </a:lnTo>
                  <a:lnTo>
                    <a:pt x="899" y="384"/>
                  </a:lnTo>
                  <a:lnTo>
                    <a:pt x="886" y="400"/>
                  </a:lnTo>
                  <a:lnTo>
                    <a:pt x="859" y="413"/>
                  </a:lnTo>
                  <a:lnTo>
                    <a:pt x="843" y="427"/>
                  </a:lnTo>
                  <a:lnTo>
                    <a:pt x="814" y="413"/>
                  </a:lnTo>
                  <a:lnTo>
                    <a:pt x="801" y="413"/>
                  </a:lnTo>
                  <a:lnTo>
                    <a:pt x="801" y="427"/>
                  </a:lnTo>
                  <a:lnTo>
                    <a:pt x="801" y="456"/>
                  </a:lnTo>
                  <a:lnTo>
                    <a:pt x="801" y="470"/>
                  </a:lnTo>
                  <a:lnTo>
                    <a:pt x="814" y="501"/>
                  </a:lnTo>
                  <a:lnTo>
                    <a:pt x="830" y="528"/>
                  </a:lnTo>
                  <a:lnTo>
                    <a:pt x="830" y="543"/>
                  </a:lnTo>
                  <a:lnTo>
                    <a:pt x="843" y="555"/>
                  </a:lnTo>
                  <a:lnTo>
                    <a:pt x="872" y="569"/>
                  </a:lnTo>
                  <a:lnTo>
                    <a:pt x="870" y="555"/>
                  </a:lnTo>
                  <a:lnTo>
                    <a:pt x="870" y="584"/>
                  </a:lnTo>
                  <a:lnTo>
                    <a:pt x="841" y="584"/>
                  </a:lnTo>
                  <a:lnTo>
                    <a:pt x="828" y="584"/>
                  </a:lnTo>
                  <a:lnTo>
                    <a:pt x="814" y="584"/>
                  </a:lnTo>
                  <a:lnTo>
                    <a:pt x="799" y="584"/>
                  </a:lnTo>
                  <a:lnTo>
                    <a:pt x="771" y="584"/>
                  </a:lnTo>
                  <a:lnTo>
                    <a:pt x="756" y="584"/>
                  </a:lnTo>
                  <a:lnTo>
                    <a:pt x="742" y="598"/>
                  </a:lnTo>
                  <a:lnTo>
                    <a:pt x="742" y="625"/>
                  </a:lnTo>
                  <a:lnTo>
                    <a:pt x="729" y="656"/>
                  </a:lnTo>
                  <a:lnTo>
                    <a:pt x="742" y="685"/>
                  </a:lnTo>
                  <a:lnTo>
                    <a:pt x="742" y="699"/>
                  </a:lnTo>
                  <a:lnTo>
                    <a:pt x="742" y="726"/>
                  </a:lnTo>
                  <a:lnTo>
                    <a:pt x="729" y="726"/>
                  </a:lnTo>
                  <a:lnTo>
                    <a:pt x="698" y="699"/>
                  </a:lnTo>
                  <a:lnTo>
                    <a:pt x="684" y="699"/>
                  </a:lnTo>
                  <a:lnTo>
                    <a:pt x="671" y="712"/>
                  </a:lnTo>
                  <a:lnTo>
                    <a:pt x="626" y="699"/>
                  </a:lnTo>
                  <a:lnTo>
                    <a:pt x="614" y="699"/>
                  </a:lnTo>
                  <a:lnTo>
                    <a:pt x="599" y="712"/>
                  </a:lnTo>
                  <a:lnTo>
                    <a:pt x="599" y="726"/>
                  </a:lnTo>
                  <a:lnTo>
                    <a:pt x="585" y="741"/>
                  </a:lnTo>
                  <a:lnTo>
                    <a:pt x="570" y="712"/>
                  </a:lnTo>
                  <a:lnTo>
                    <a:pt x="558" y="699"/>
                  </a:lnTo>
                  <a:lnTo>
                    <a:pt x="543" y="726"/>
                  </a:lnTo>
                  <a:lnTo>
                    <a:pt x="529" y="712"/>
                  </a:lnTo>
                  <a:lnTo>
                    <a:pt x="515" y="699"/>
                  </a:lnTo>
                  <a:lnTo>
                    <a:pt x="484" y="699"/>
                  </a:lnTo>
                  <a:lnTo>
                    <a:pt x="471" y="712"/>
                  </a:lnTo>
                  <a:lnTo>
                    <a:pt x="428" y="712"/>
                  </a:lnTo>
                  <a:lnTo>
                    <a:pt x="413" y="699"/>
                  </a:lnTo>
                  <a:lnTo>
                    <a:pt x="399" y="699"/>
                  </a:lnTo>
                  <a:lnTo>
                    <a:pt x="343" y="685"/>
                  </a:lnTo>
                  <a:lnTo>
                    <a:pt x="316" y="668"/>
                  </a:lnTo>
                  <a:lnTo>
                    <a:pt x="271" y="656"/>
                  </a:lnTo>
                  <a:lnTo>
                    <a:pt x="230" y="656"/>
                  </a:lnTo>
                  <a:lnTo>
                    <a:pt x="186" y="668"/>
                  </a:lnTo>
                  <a:lnTo>
                    <a:pt x="159" y="668"/>
                  </a:lnTo>
                  <a:lnTo>
                    <a:pt x="128" y="668"/>
                  </a:lnTo>
                  <a:lnTo>
                    <a:pt x="100" y="685"/>
                  </a:lnTo>
                  <a:lnTo>
                    <a:pt x="100" y="699"/>
                  </a:lnTo>
                  <a:lnTo>
                    <a:pt x="87" y="712"/>
                  </a:lnTo>
                  <a:lnTo>
                    <a:pt x="71" y="726"/>
                  </a:lnTo>
                  <a:lnTo>
                    <a:pt x="58" y="712"/>
                  </a:lnTo>
                  <a:lnTo>
                    <a:pt x="42" y="712"/>
                  </a:lnTo>
                  <a:lnTo>
                    <a:pt x="29" y="741"/>
                  </a:lnTo>
                  <a:lnTo>
                    <a:pt x="29" y="72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0" name="Freeform 1136">
              <a:extLst>
                <a:ext uri="{FF2B5EF4-FFF2-40B4-BE49-F238E27FC236}">
                  <a16:creationId xmlns:a16="http://schemas.microsoft.com/office/drawing/2014/main" id="{44366A8B-60AD-9017-321E-DECC9A887C1E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6215856" y="3556019"/>
              <a:ext cx="2085181" cy="951548"/>
            </a:xfrm>
            <a:custGeom>
              <a:avLst/>
              <a:gdLst>
                <a:gd name="T0" fmla="*/ 1141258 w 1914"/>
                <a:gd name="T1" fmla="*/ 1028700 h 968"/>
                <a:gd name="T2" fmla="*/ 1226058 w 1914"/>
                <a:gd name="T3" fmla="*/ 952185 h 968"/>
                <a:gd name="T4" fmla="*/ 1294368 w 1914"/>
                <a:gd name="T5" fmla="*/ 906489 h 968"/>
                <a:gd name="T6" fmla="*/ 1326168 w 1914"/>
                <a:gd name="T7" fmla="*/ 923492 h 968"/>
                <a:gd name="T8" fmla="*/ 1310857 w 1914"/>
                <a:gd name="T9" fmla="*/ 998944 h 968"/>
                <a:gd name="T10" fmla="*/ 1476922 w 1914"/>
                <a:gd name="T11" fmla="*/ 983004 h 968"/>
                <a:gd name="T12" fmla="*/ 1546411 w 1914"/>
                <a:gd name="T13" fmla="*/ 952185 h 968"/>
                <a:gd name="T14" fmla="*/ 1664188 w 1914"/>
                <a:gd name="T15" fmla="*/ 952185 h 968"/>
                <a:gd name="T16" fmla="*/ 1712476 w 1914"/>
                <a:gd name="T17" fmla="*/ 906489 h 968"/>
                <a:gd name="T18" fmla="*/ 1847920 w 1914"/>
                <a:gd name="T19" fmla="*/ 861855 h 968"/>
                <a:gd name="T20" fmla="*/ 1948030 w 1914"/>
                <a:gd name="T21" fmla="*/ 829974 h 968"/>
                <a:gd name="T22" fmla="*/ 2016341 w 1914"/>
                <a:gd name="T23" fmla="*/ 754522 h 968"/>
                <a:gd name="T24" fmla="*/ 2066985 w 1914"/>
                <a:gd name="T25" fmla="*/ 723703 h 968"/>
                <a:gd name="T26" fmla="*/ 2201250 w 1914"/>
                <a:gd name="T27" fmla="*/ 574924 h 968"/>
                <a:gd name="T28" fmla="*/ 2201250 w 1914"/>
                <a:gd name="T29" fmla="*/ 436772 h 968"/>
                <a:gd name="T30" fmla="*/ 2201250 w 1914"/>
                <a:gd name="T31" fmla="*/ 377261 h 968"/>
                <a:gd name="T32" fmla="*/ 2254250 w 1914"/>
                <a:gd name="T33" fmla="*/ 272053 h 968"/>
                <a:gd name="T34" fmla="*/ 2116451 w 1914"/>
                <a:gd name="T35" fmla="*/ 272053 h 968"/>
                <a:gd name="T36" fmla="*/ 2052851 w 1914"/>
                <a:gd name="T37" fmla="*/ 255050 h 968"/>
                <a:gd name="T38" fmla="*/ 1965697 w 1914"/>
                <a:gd name="T39" fmla="*/ 255050 h 968"/>
                <a:gd name="T40" fmla="*/ 1851453 w 1914"/>
                <a:gd name="T41" fmla="*/ 226357 h 968"/>
                <a:gd name="T42" fmla="*/ 1748987 w 1914"/>
                <a:gd name="T43" fmla="*/ 255050 h 968"/>
                <a:gd name="T44" fmla="*/ 1648877 w 1914"/>
                <a:gd name="T45" fmla="*/ 241234 h 968"/>
                <a:gd name="T46" fmla="*/ 1582922 w 1914"/>
                <a:gd name="T47" fmla="*/ 166845 h 968"/>
                <a:gd name="T48" fmla="*/ 1479278 w 1914"/>
                <a:gd name="T49" fmla="*/ 136026 h 968"/>
                <a:gd name="T50" fmla="*/ 1432167 w 1914"/>
                <a:gd name="T51" fmla="*/ 43571 h 968"/>
                <a:gd name="T52" fmla="*/ 1313213 w 1914"/>
                <a:gd name="T53" fmla="*/ 0 h 968"/>
                <a:gd name="T54" fmla="*/ 1209569 w 1914"/>
                <a:gd name="T55" fmla="*/ 15941 h 968"/>
                <a:gd name="T56" fmla="*/ 1143614 w 1914"/>
                <a:gd name="T57" fmla="*/ 59512 h 968"/>
                <a:gd name="T58" fmla="*/ 1041148 w 1914"/>
                <a:gd name="T59" fmla="*/ 51010 h 968"/>
                <a:gd name="T60" fmla="*/ 1016415 w 1914"/>
                <a:gd name="T61" fmla="*/ 179597 h 968"/>
                <a:gd name="T62" fmla="*/ 943393 w 1914"/>
                <a:gd name="T63" fmla="*/ 195538 h 968"/>
                <a:gd name="T64" fmla="*/ 842105 w 1914"/>
                <a:gd name="T65" fmla="*/ 226357 h 968"/>
                <a:gd name="T66" fmla="*/ 759661 w 1914"/>
                <a:gd name="T67" fmla="*/ 181723 h 968"/>
                <a:gd name="T68" fmla="*/ 623040 w 1914"/>
                <a:gd name="T69" fmla="*/ 181723 h 968"/>
                <a:gd name="T70" fmla="*/ 369819 w 1914"/>
                <a:gd name="T71" fmla="*/ 148779 h 968"/>
                <a:gd name="T72" fmla="*/ 248509 w 1914"/>
                <a:gd name="T73" fmla="*/ 195538 h 968"/>
                <a:gd name="T74" fmla="*/ 191976 w 1914"/>
                <a:gd name="T75" fmla="*/ 230607 h 968"/>
                <a:gd name="T76" fmla="*/ 234376 w 1914"/>
                <a:gd name="T77" fmla="*/ 317749 h 968"/>
                <a:gd name="T78" fmla="*/ 234376 w 1914"/>
                <a:gd name="T79" fmla="*/ 408079 h 968"/>
                <a:gd name="T80" fmla="*/ 102466 w 1914"/>
                <a:gd name="T81" fmla="*/ 496284 h 968"/>
                <a:gd name="T82" fmla="*/ 65955 w 1914"/>
                <a:gd name="T83" fmla="*/ 620621 h 968"/>
                <a:gd name="T84" fmla="*/ 34155 w 1914"/>
                <a:gd name="T85" fmla="*/ 770462 h 968"/>
                <a:gd name="T86" fmla="*/ 234376 w 1914"/>
                <a:gd name="T87" fmla="*/ 816159 h 968"/>
                <a:gd name="T88" fmla="*/ 385130 w 1914"/>
                <a:gd name="T89" fmla="*/ 801281 h 968"/>
                <a:gd name="T90" fmla="*/ 522929 w 1914"/>
                <a:gd name="T91" fmla="*/ 739644 h 968"/>
                <a:gd name="T92" fmla="*/ 606551 w 1914"/>
                <a:gd name="T93" fmla="*/ 739644 h 968"/>
                <a:gd name="T94" fmla="*/ 737283 w 1914"/>
                <a:gd name="T95" fmla="*/ 708825 h 968"/>
                <a:gd name="T96" fmla="*/ 839749 w 1914"/>
                <a:gd name="T97" fmla="*/ 723703 h 968"/>
                <a:gd name="T98" fmla="*/ 924549 w 1914"/>
                <a:gd name="T99" fmla="*/ 770462 h 968"/>
                <a:gd name="T100" fmla="*/ 941037 w 1914"/>
                <a:gd name="T101" fmla="*/ 861855 h 968"/>
                <a:gd name="T102" fmla="*/ 1009348 w 1914"/>
                <a:gd name="T103" fmla="*/ 923492 h 968"/>
                <a:gd name="T104" fmla="*/ 1058814 w 1914"/>
                <a:gd name="T105" fmla="*/ 983004 h 9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14" h="968">
                  <a:moveTo>
                    <a:pt x="913" y="954"/>
                  </a:moveTo>
                  <a:lnTo>
                    <a:pt x="927" y="940"/>
                  </a:lnTo>
                  <a:lnTo>
                    <a:pt x="942" y="954"/>
                  </a:lnTo>
                  <a:lnTo>
                    <a:pt x="956" y="968"/>
                  </a:lnTo>
                  <a:lnTo>
                    <a:pt x="969" y="968"/>
                  </a:lnTo>
                  <a:lnTo>
                    <a:pt x="969" y="925"/>
                  </a:lnTo>
                  <a:lnTo>
                    <a:pt x="985" y="896"/>
                  </a:lnTo>
                  <a:lnTo>
                    <a:pt x="998" y="896"/>
                  </a:lnTo>
                  <a:lnTo>
                    <a:pt x="1012" y="911"/>
                  </a:lnTo>
                  <a:lnTo>
                    <a:pt x="1041" y="896"/>
                  </a:lnTo>
                  <a:lnTo>
                    <a:pt x="1070" y="869"/>
                  </a:lnTo>
                  <a:lnTo>
                    <a:pt x="1084" y="869"/>
                  </a:lnTo>
                  <a:lnTo>
                    <a:pt x="1084" y="880"/>
                  </a:lnTo>
                  <a:lnTo>
                    <a:pt x="1099" y="880"/>
                  </a:lnTo>
                  <a:lnTo>
                    <a:pt x="1099" y="853"/>
                  </a:lnTo>
                  <a:lnTo>
                    <a:pt x="1099" y="840"/>
                  </a:lnTo>
                  <a:lnTo>
                    <a:pt x="1099" y="811"/>
                  </a:lnTo>
                  <a:lnTo>
                    <a:pt x="1113" y="840"/>
                  </a:lnTo>
                  <a:lnTo>
                    <a:pt x="1126" y="853"/>
                  </a:lnTo>
                  <a:lnTo>
                    <a:pt x="1126" y="869"/>
                  </a:lnTo>
                  <a:lnTo>
                    <a:pt x="1142" y="896"/>
                  </a:lnTo>
                  <a:lnTo>
                    <a:pt x="1113" y="896"/>
                  </a:lnTo>
                  <a:lnTo>
                    <a:pt x="1113" y="911"/>
                  </a:lnTo>
                  <a:lnTo>
                    <a:pt x="1113" y="925"/>
                  </a:lnTo>
                  <a:lnTo>
                    <a:pt x="1113" y="940"/>
                  </a:lnTo>
                  <a:lnTo>
                    <a:pt x="1142" y="954"/>
                  </a:lnTo>
                  <a:lnTo>
                    <a:pt x="1167" y="968"/>
                  </a:lnTo>
                  <a:lnTo>
                    <a:pt x="1214" y="940"/>
                  </a:lnTo>
                  <a:lnTo>
                    <a:pt x="1241" y="925"/>
                  </a:lnTo>
                  <a:lnTo>
                    <a:pt x="1254" y="925"/>
                  </a:lnTo>
                  <a:lnTo>
                    <a:pt x="1270" y="911"/>
                  </a:lnTo>
                  <a:lnTo>
                    <a:pt x="1283" y="954"/>
                  </a:lnTo>
                  <a:lnTo>
                    <a:pt x="1297" y="940"/>
                  </a:lnTo>
                  <a:lnTo>
                    <a:pt x="1313" y="911"/>
                  </a:lnTo>
                  <a:lnTo>
                    <a:pt x="1313" y="896"/>
                  </a:lnTo>
                  <a:lnTo>
                    <a:pt x="1326" y="896"/>
                  </a:lnTo>
                  <a:lnTo>
                    <a:pt x="1342" y="911"/>
                  </a:lnTo>
                  <a:lnTo>
                    <a:pt x="1355" y="896"/>
                  </a:lnTo>
                  <a:lnTo>
                    <a:pt x="1369" y="896"/>
                  </a:lnTo>
                  <a:lnTo>
                    <a:pt x="1413" y="896"/>
                  </a:lnTo>
                  <a:lnTo>
                    <a:pt x="1413" y="911"/>
                  </a:lnTo>
                  <a:lnTo>
                    <a:pt x="1427" y="911"/>
                  </a:lnTo>
                  <a:lnTo>
                    <a:pt x="1427" y="896"/>
                  </a:lnTo>
                  <a:lnTo>
                    <a:pt x="1441" y="896"/>
                  </a:lnTo>
                  <a:lnTo>
                    <a:pt x="1454" y="853"/>
                  </a:lnTo>
                  <a:lnTo>
                    <a:pt x="1483" y="840"/>
                  </a:lnTo>
                  <a:lnTo>
                    <a:pt x="1483" y="869"/>
                  </a:lnTo>
                  <a:lnTo>
                    <a:pt x="1499" y="869"/>
                  </a:lnTo>
                  <a:lnTo>
                    <a:pt x="1541" y="824"/>
                  </a:lnTo>
                  <a:lnTo>
                    <a:pt x="1569" y="811"/>
                  </a:lnTo>
                  <a:lnTo>
                    <a:pt x="1582" y="795"/>
                  </a:lnTo>
                  <a:lnTo>
                    <a:pt x="1598" y="781"/>
                  </a:lnTo>
                  <a:lnTo>
                    <a:pt x="1611" y="781"/>
                  </a:lnTo>
                  <a:lnTo>
                    <a:pt x="1640" y="795"/>
                  </a:lnTo>
                  <a:lnTo>
                    <a:pt x="1654" y="781"/>
                  </a:lnTo>
                  <a:lnTo>
                    <a:pt x="1640" y="768"/>
                  </a:lnTo>
                  <a:lnTo>
                    <a:pt x="1667" y="754"/>
                  </a:lnTo>
                  <a:lnTo>
                    <a:pt x="1683" y="725"/>
                  </a:lnTo>
                  <a:lnTo>
                    <a:pt x="1698" y="710"/>
                  </a:lnTo>
                  <a:lnTo>
                    <a:pt x="1712" y="710"/>
                  </a:lnTo>
                  <a:lnTo>
                    <a:pt x="1726" y="696"/>
                  </a:lnTo>
                  <a:lnTo>
                    <a:pt x="1726" y="681"/>
                  </a:lnTo>
                  <a:lnTo>
                    <a:pt x="1741" y="696"/>
                  </a:lnTo>
                  <a:lnTo>
                    <a:pt x="1753" y="696"/>
                  </a:lnTo>
                  <a:lnTo>
                    <a:pt x="1755" y="681"/>
                  </a:lnTo>
                  <a:lnTo>
                    <a:pt x="1755" y="613"/>
                  </a:lnTo>
                  <a:lnTo>
                    <a:pt x="1797" y="597"/>
                  </a:lnTo>
                  <a:lnTo>
                    <a:pt x="1813" y="555"/>
                  </a:lnTo>
                  <a:lnTo>
                    <a:pt x="1826" y="541"/>
                  </a:lnTo>
                  <a:lnTo>
                    <a:pt x="1869" y="541"/>
                  </a:lnTo>
                  <a:lnTo>
                    <a:pt x="1898" y="541"/>
                  </a:lnTo>
                  <a:lnTo>
                    <a:pt x="1914" y="496"/>
                  </a:lnTo>
                  <a:lnTo>
                    <a:pt x="1914" y="456"/>
                  </a:lnTo>
                  <a:lnTo>
                    <a:pt x="1883" y="411"/>
                  </a:lnTo>
                  <a:lnTo>
                    <a:pt x="1869" y="411"/>
                  </a:lnTo>
                  <a:lnTo>
                    <a:pt x="1869" y="397"/>
                  </a:lnTo>
                  <a:lnTo>
                    <a:pt x="1883" y="384"/>
                  </a:lnTo>
                  <a:lnTo>
                    <a:pt x="1898" y="368"/>
                  </a:lnTo>
                  <a:lnTo>
                    <a:pt x="1898" y="355"/>
                  </a:lnTo>
                  <a:lnTo>
                    <a:pt x="1869" y="355"/>
                  </a:lnTo>
                  <a:lnTo>
                    <a:pt x="1856" y="343"/>
                  </a:lnTo>
                  <a:lnTo>
                    <a:pt x="1869" y="328"/>
                  </a:lnTo>
                  <a:lnTo>
                    <a:pt x="1898" y="314"/>
                  </a:lnTo>
                  <a:lnTo>
                    <a:pt x="1914" y="299"/>
                  </a:lnTo>
                  <a:lnTo>
                    <a:pt x="1914" y="256"/>
                  </a:lnTo>
                  <a:lnTo>
                    <a:pt x="1898" y="256"/>
                  </a:lnTo>
                  <a:lnTo>
                    <a:pt x="1883" y="271"/>
                  </a:lnTo>
                  <a:lnTo>
                    <a:pt x="1856" y="271"/>
                  </a:lnTo>
                  <a:lnTo>
                    <a:pt x="1826" y="256"/>
                  </a:lnTo>
                  <a:lnTo>
                    <a:pt x="1797" y="256"/>
                  </a:lnTo>
                  <a:lnTo>
                    <a:pt x="1797" y="271"/>
                  </a:lnTo>
                  <a:lnTo>
                    <a:pt x="1786" y="256"/>
                  </a:lnTo>
                  <a:lnTo>
                    <a:pt x="1786" y="240"/>
                  </a:lnTo>
                  <a:lnTo>
                    <a:pt x="1770" y="240"/>
                  </a:lnTo>
                  <a:lnTo>
                    <a:pt x="1743" y="240"/>
                  </a:lnTo>
                  <a:lnTo>
                    <a:pt x="1743" y="256"/>
                  </a:lnTo>
                  <a:lnTo>
                    <a:pt x="1714" y="256"/>
                  </a:lnTo>
                  <a:lnTo>
                    <a:pt x="1714" y="240"/>
                  </a:lnTo>
                  <a:lnTo>
                    <a:pt x="1685" y="256"/>
                  </a:lnTo>
                  <a:lnTo>
                    <a:pt x="1669" y="240"/>
                  </a:lnTo>
                  <a:lnTo>
                    <a:pt x="1656" y="227"/>
                  </a:lnTo>
                  <a:lnTo>
                    <a:pt x="1656" y="240"/>
                  </a:lnTo>
                  <a:lnTo>
                    <a:pt x="1627" y="256"/>
                  </a:lnTo>
                  <a:lnTo>
                    <a:pt x="1582" y="227"/>
                  </a:lnTo>
                  <a:lnTo>
                    <a:pt x="1572" y="213"/>
                  </a:lnTo>
                  <a:lnTo>
                    <a:pt x="1572" y="198"/>
                  </a:lnTo>
                  <a:lnTo>
                    <a:pt x="1543" y="198"/>
                  </a:lnTo>
                  <a:lnTo>
                    <a:pt x="1514" y="227"/>
                  </a:lnTo>
                  <a:lnTo>
                    <a:pt x="1501" y="240"/>
                  </a:lnTo>
                  <a:lnTo>
                    <a:pt x="1485" y="240"/>
                  </a:lnTo>
                  <a:lnTo>
                    <a:pt x="1470" y="227"/>
                  </a:lnTo>
                  <a:lnTo>
                    <a:pt x="1456" y="240"/>
                  </a:lnTo>
                  <a:lnTo>
                    <a:pt x="1441" y="227"/>
                  </a:lnTo>
                  <a:lnTo>
                    <a:pt x="1429" y="227"/>
                  </a:lnTo>
                  <a:lnTo>
                    <a:pt x="1400" y="227"/>
                  </a:lnTo>
                  <a:lnTo>
                    <a:pt x="1382" y="227"/>
                  </a:lnTo>
                  <a:lnTo>
                    <a:pt x="1382" y="213"/>
                  </a:lnTo>
                  <a:lnTo>
                    <a:pt x="1371" y="171"/>
                  </a:lnTo>
                  <a:lnTo>
                    <a:pt x="1371" y="157"/>
                  </a:lnTo>
                  <a:lnTo>
                    <a:pt x="1344" y="157"/>
                  </a:lnTo>
                  <a:lnTo>
                    <a:pt x="1328" y="128"/>
                  </a:lnTo>
                  <a:lnTo>
                    <a:pt x="1328" y="112"/>
                  </a:lnTo>
                  <a:lnTo>
                    <a:pt x="1314" y="112"/>
                  </a:lnTo>
                  <a:lnTo>
                    <a:pt x="1301" y="128"/>
                  </a:lnTo>
                  <a:lnTo>
                    <a:pt x="1256" y="128"/>
                  </a:lnTo>
                  <a:lnTo>
                    <a:pt x="1227" y="128"/>
                  </a:lnTo>
                  <a:lnTo>
                    <a:pt x="1227" y="112"/>
                  </a:lnTo>
                  <a:lnTo>
                    <a:pt x="1227" y="83"/>
                  </a:lnTo>
                  <a:lnTo>
                    <a:pt x="1227" y="56"/>
                  </a:lnTo>
                  <a:lnTo>
                    <a:pt x="1216" y="41"/>
                  </a:lnTo>
                  <a:lnTo>
                    <a:pt x="1200" y="15"/>
                  </a:lnTo>
                  <a:lnTo>
                    <a:pt x="1185" y="0"/>
                  </a:lnTo>
                  <a:lnTo>
                    <a:pt x="1171" y="0"/>
                  </a:lnTo>
                  <a:lnTo>
                    <a:pt x="1142" y="15"/>
                  </a:lnTo>
                  <a:lnTo>
                    <a:pt x="1115" y="0"/>
                  </a:lnTo>
                  <a:lnTo>
                    <a:pt x="1099" y="0"/>
                  </a:lnTo>
                  <a:lnTo>
                    <a:pt x="1086" y="15"/>
                  </a:lnTo>
                  <a:lnTo>
                    <a:pt x="1072" y="15"/>
                  </a:lnTo>
                  <a:lnTo>
                    <a:pt x="1043" y="27"/>
                  </a:lnTo>
                  <a:lnTo>
                    <a:pt x="1027" y="15"/>
                  </a:lnTo>
                  <a:lnTo>
                    <a:pt x="1000" y="27"/>
                  </a:lnTo>
                  <a:lnTo>
                    <a:pt x="1000" y="41"/>
                  </a:lnTo>
                  <a:lnTo>
                    <a:pt x="1000" y="27"/>
                  </a:lnTo>
                  <a:lnTo>
                    <a:pt x="1000" y="56"/>
                  </a:lnTo>
                  <a:lnTo>
                    <a:pt x="971" y="56"/>
                  </a:lnTo>
                  <a:lnTo>
                    <a:pt x="958" y="56"/>
                  </a:lnTo>
                  <a:lnTo>
                    <a:pt x="942" y="56"/>
                  </a:lnTo>
                  <a:lnTo>
                    <a:pt x="927" y="48"/>
                  </a:lnTo>
                  <a:lnTo>
                    <a:pt x="901" y="48"/>
                  </a:lnTo>
                  <a:lnTo>
                    <a:pt x="884" y="48"/>
                  </a:lnTo>
                  <a:lnTo>
                    <a:pt x="863" y="68"/>
                  </a:lnTo>
                  <a:lnTo>
                    <a:pt x="863" y="95"/>
                  </a:lnTo>
                  <a:lnTo>
                    <a:pt x="853" y="128"/>
                  </a:lnTo>
                  <a:lnTo>
                    <a:pt x="868" y="159"/>
                  </a:lnTo>
                  <a:lnTo>
                    <a:pt x="863" y="169"/>
                  </a:lnTo>
                  <a:lnTo>
                    <a:pt x="863" y="202"/>
                  </a:lnTo>
                  <a:lnTo>
                    <a:pt x="857" y="198"/>
                  </a:lnTo>
                  <a:lnTo>
                    <a:pt x="828" y="171"/>
                  </a:lnTo>
                  <a:lnTo>
                    <a:pt x="814" y="171"/>
                  </a:lnTo>
                  <a:lnTo>
                    <a:pt x="801" y="184"/>
                  </a:lnTo>
                  <a:lnTo>
                    <a:pt x="756" y="171"/>
                  </a:lnTo>
                  <a:lnTo>
                    <a:pt x="744" y="171"/>
                  </a:lnTo>
                  <a:lnTo>
                    <a:pt x="725" y="184"/>
                  </a:lnTo>
                  <a:lnTo>
                    <a:pt x="721" y="202"/>
                  </a:lnTo>
                  <a:lnTo>
                    <a:pt x="715" y="213"/>
                  </a:lnTo>
                  <a:lnTo>
                    <a:pt x="698" y="174"/>
                  </a:lnTo>
                  <a:lnTo>
                    <a:pt x="682" y="169"/>
                  </a:lnTo>
                  <a:lnTo>
                    <a:pt x="667" y="202"/>
                  </a:lnTo>
                  <a:lnTo>
                    <a:pt x="659" y="184"/>
                  </a:lnTo>
                  <a:lnTo>
                    <a:pt x="645" y="171"/>
                  </a:lnTo>
                  <a:lnTo>
                    <a:pt x="614" y="171"/>
                  </a:lnTo>
                  <a:lnTo>
                    <a:pt x="599" y="184"/>
                  </a:lnTo>
                  <a:lnTo>
                    <a:pt x="558" y="184"/>
                  </a:lnTo>
                  <a:lnTo>
                    <a:pt x="543" y="171"/>
                  </a:lnTo>
                  <a:lnTo>
                    <a:pt x="529" y="171"/>
                  </a:lnTo>
                  <a:lnTo>
                    <a:pt x="473" y="157"/>
                  </a:lnTo>
                  <a:lnTo>
                    <a:pt x="446" y="140"/>
                  </a:lnTo>
                  <a:lnTo>
                    <a:pt x="401" y="128"/>
                  </a:lnTo>
                  <a:lnTo>
                    <a:pt x="360" y="128"/>
                  </a:lnTo>
                  <a:lnTo>
                    <a:pt x="314" y="140"/>
                  </a:lnTo>
                  <a:lnTo>
                    <a:pt x="289" y="140"/>
                  </a:lnTo>
                  <a:lnTo>
                    <a:pt x="259" y="138"/>
                  </a:lnTo>
                  <a:lnTo>
                    <a:pt x="232" y="153"/>
                  </a:lnTo>
                  <a:lnTo>
                    <a:pt x="227" y="169"/>
                  </a:lnTo>
                  <a:lnTo>
                    <a:pt x="211" y="184"/>
                  </a:lnTo>
                  <a:lnTo>
                    <a:pt x="201" y="198"/>
                  </a:lnTo>
                  <a:lnTo>
                    <a:pt x="186" y="184"/>
                  </a:lnTo>
                  <a:lnTo>
                    <a:pt x="168" y="184"/>
                  </a:lnTo>
                  <a:lnTo>
                    <a:pt x="159" y="213"/>
                  </a:lnTo>
                  <a:lnTo>
                    <a:pt x="163" y="217"/>
                  </a:lnTo>
                  <a:lnTo>
                    <a:pt x="157" y="227"/>
                  </a:lnTo>
                  <a:lnTo>
                    <a:pt x="143" y="240"/>
                  </a:lnTo>
                  <a:lnTo>
                    <a:pt x="157" y="256"/>
                  </a:lnTo>
                  <a:lnTo>
                    <a:pt x="186" y="285"/>
                  </a:lnTo>
                  <a:lnTo>
                    <a:pt x="199" y="299"/>
                  </a:lnTo>
                  <a:lnTo>
                    <a:pt x="186" y="314"/>
                  </a:lnTo>
                  <a:lnTo>
                    <a:pt x="186" y="328"/>
                  </a:lnTo>
                  <a:lnTo>
                    <a:pt x="199" y="343"/>
                  </a:lnTo>
                  <a:lnTo>
                    <a:pt x="199" y="368"/>
                  </a:lnTo>
                  <a:lnTo>
                    <a:pt x="199" y="384"/>
                  </a:lnTo>
                  <a:lnTo>
                    <a:pt x="186" y="384"/>
                  </a:lnTo>
                  <a:lnTo>
                    <a:pt x="170" y="384"/>
                  </a:lnTo>
                  <a:lnTo>
                    <a:pt x="157" y="411"/>
                  </a:lnTo>
                  <a:lnTo>
                    <a:pt x="128" y="427"/>
                  </a:lnTo>
                  <a:lnTo>
                    <a:pt x="87" y="467"/>
                  </a:lnTo>
                  <a:lnTo>
                    <a:pt x="71" y="483"/>
                  </a:lnTo>
                  <a:lnTo>
                    <a:pt x="56" y="512"/>
                  </a:lnTo>
                  <a:lnTo>
                    <a:pt x="71" y="555"/>
                  </a:lnTo>
                  <a:lnTo>
                    <a:pt x="71" y="584"/>
                  </a:lnTo>
                  <a:lnTo>
                    <a:pt x="56" y="584"/>
                  </a:lnTo>
                  <a:lnTo>
                    <a:pt x="44" y="584"/>
                  </a:lnTo>
                  <a:lnTo>
                    <a:pt x="15" y="626"/>
                  </a:lnTo>
                  <a:lnTo>
                    <a:pt x="0" y="667"/>
                  </a:lnTo>
                  <a:lnTo>
                    <a:pt x="0" y="696"/>
                  </a:lnTo>
                  <a:lnTo>
                    <a:pt x="29" y="725"/>
                  </a:lnTo>
                  <a:lnTo>
                    <a:pt x="56" y="739"/>
                  </a:lnTo>
                  <a:lnTo>
                    <a:pt x="87" y="739"/>
                  </a:lnTo>
                  <a:lnTo>
                    <a:pt x="143" y="739"/>
                  </a:lnTo>
                  <a:lnTo>
                    <a:pt x="170" y="754"/>
                  </a:lnTo>
                  <a:lnTo>
                    <a:pt x="199" y="768"/>
                  </a:lnTo>
                  <a:lnTo>
                    <a:pt x="242" y="754"/>
                  </a:lnTo>
                  <a:lnTo>
                    <a:pt x="256" y="739"/>
                  </a:lnTo>
                  <a:lnTo>
                    <a:pt x="287" y="754"/>
                  </a:lnTo>
                  <a:lnTo>
                    <a:pt x="300" y="768"/>
                  </a:lnTo>
                  <a:lnTo>
                    <a:pt x="327" y="754"/>
                  </a:lnTo>
                  <a:lnTo>
                    <a:pt x="358" y="725"/>
                  </a:lnTo>
                  <a:lnTo>
                    <a:pt x="384" y="725"/>
                  </a:lnTo>
                  <a:lnTo>
                    <a:pt x="413" y="725"/>
                  </a:lnTo>
                  <a:lnTo>
                    <a:pt x="428" y="725"/>
                  </a:lnTo>
                  <a:lnTo>
                    <a:pt x="444" y="696"/>
                  </a:lnTo>
                  <a:lnTo>
                    <a:pt x="457" y="696"/>
                  </a:lnTo>
                  <a:lnTo>
                    <a:pt x="484" y="696"/>
                  </a:lnTo>
                  <a:lnTo>
                    <a:pt x="484" y="681"/>
                  </a:lnTo>
                  <a:lnTo>
                    <a:pt x="500" y="696"/>
                  </a:lnTo>
                  <a:lnTo>
                    <a:pt x="515" y="696"/>
                  </a:lnTo>
                  <a:lnTo>
                    <a:pt x="556" y="681"/>
                  </a:lnTo>
                  <a:lnTo>
                    <a:pt x="570" y="667"/>
                  </a:lnTo>
                  <a:lnTo>
                    <a:pt x="585" y="655"/>
                  </a:lnTo>
                  <a:lnTo>
                    <a:pt x="626" y="655"/>
                  </a:lnTo>
                  <a:lnTo>
                    <a:pt x="626" y="667"/>
                  </a:lnTo>
                  <a:lnTo>
                    <a:pt x="657" y="667"/>
                  </a:lnTo>
                  <a:lnTo>
                    <a:pt x="671" y="681"/>
                  </a:lnTo>
                  <a:lnTo>
                    <a:pt x="686" y="696"/>
                  </a:lnTo>
                  <a:lnTo>
                    <a:pt x="698" y="681"/>
                  </a:lnTo>
                  <a:lnTo>
                    <a:pt x="713" y="681"/>
                  </a:lnTo>
                  <a:lnTo>
                    <a:pt x="727" y="696"/>
                  </a:lnTo>
                  <a:lnTo>
                    <a:pt x="754" y="710"/>
                  </a:lnTo>
                  <a:lnTo>
                    <a:pt x="754" y="696"/>
                  </a:lnTo>
                  <a:lnTo>
                    <a:pt x="785" y="710"/>
                  </a:lnTo>
                  <a:lnTo>
                    <a:pt x="785" y="725"/>
                  </a:lnTo>
                  <a:lnTo>
                    <a:pt x="785" y="739"/>
                  </a:lnTo>
                  <a:lnTo>
                    <a:pt x="799" y="739"/>
                  </a:lnTo>
                  <a:lnTo>
                    <a:pt x="799" y="768"/>
                  </a:lnTo>
                  <a:lnTo>
                    <a:pt x="799" y="795"/>
                  </a:lnTo>
                  <a:lnTo>
                    <a:pt x="799" y="811"/>
                  </a:lnTo>
                  <a:lnTo>
                    <a:pt x="812" y="811"/>
                  </a:lnTo>
                  <a:lnTo>
                    <a:pt x="826" y="811"/>
                  </a:lnTo>
                  <a:lnTo>
                    <a:pt x="841" y="840"/>
                  </a:lnTo>
                  <a:lnTo>
                    <a:pt x="841" y="869"/>
                  </a:lnTo>
                  <a:lnTo>
                    <a:pt x="857" y="869"/>
                  </a:lnTo>
                  <a:lnTo>
                    <a:pt x="870" y="869"/>
                  </a:lnTo>
                  <a:lnTo>
                    <a:pt x="870" y="880"/>
                  </a:lnTo>
                  <a:lnTo>
                    <a:pt x="870" y="896"/>
                  </a:lnTo>
                  <a:lnTo>
                    <a:pt x="884" y="911"/>
                  </a:lnTo>
                  <a:lnTo>
                    <a:pt x="899" y="925"/>
                  </a:lnTo>
                  <a:lnTo>
                    <a:pt x="913" y="940"/>
                  </a:lnTo>
                  <a:lnTo>
                    <a:pt x="913" y="95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1" name="Freeform 1137">
              <a:extLst>
                <a:ext uri="{FF2B5EF4-FFF2-40B4-BE49-F238E27FC236}">
                  <a16:creationId xmlns:a16="http://schemas.microsoft.com/office/drawing/2014/main" id="{C54531E3-75DF-EBE1-0B05-B0CD13194EE9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4720986" y="4187447"/>
              <a:ext cx="910431" cy="377389"/>
            </a:xfrm>
            <a:custGeom>
              <a:avLst/>
              <a:gdLst>
                <a:gd name="T0" fmla="*/ 852073 w 834"/>
                <a:gd name="T1" fmla="*/ 362539 h 386"/>
                <a:gd name="T2" fmla="*/ 833190 w 834"/>
                <a:gd name="T3" fmla="*/ 362539 h 386"/>
                <a:gd name="T4" fmla="*/ 783624 w 834"/>
                <a:gd name="T5" fmla="*/ 362539 h 386"/>
                <a:gd name="T6" fmla="*/ 730516 w 834"/>
                <a:gd name="T7" fmla="*/ 362539 h 386"/>
                <a:gd name="T8" fmla="*/ 698652 w 834"/>
                <a:gd name="T9" fmla="*/ 393191 h 386"/>
                <a:gd name="T10" fmla="*/ 645545 w 834"/>
                <a:gd name="T11" fmla="*/ 407988 h 386"/>
                <a:gd name="T12" fmla="*/ 595979 w 834"/>
                <a:gd name="T13" fmla="*/ 393191 h 386"/>
                <a:gd name="T14" fmla="*/ 561754 w 834"/>
                <a:gd name="T15" fmla="*/ 393191 h 386"/>
                <a:gd name="T16" fmla="*/ 492125 w 834"/>
                <a:gd name="T17" fmla="*/ 362539 h 386"/>
                <a:gd name="T18" fmla="*/ 426036 w 834"/>
                <a:gd name="T19" fmla="*/ 362539 h 386"/>
                <a:gd name="T20" fmla="*/ 374109 w 834"/>
                <a:gd name="T21" fmla="*/ 331887 h 386"/>
                <a:gd name="T22" fmla="*/ 338705 w 834"/>
                <a:gd name="T23" fmla="*/ 286437 h 386"/>
                <a:gd name="T24" fmla="*/ 272616 w 834"/>
                <a:gd name="T25" fmla="*/ 286437 h 386"/>
                <a:gd name="T26" fmla="*/ 220689 w 834"/>
                <a:gd name="T27" fmla="*/ 272697 h 386"/>
                <a:gd name="T28" fmla="*/ 169942 w 834"/>
                <a:gd name="T29" fmla="*/ 303349 h 386"/>
                <a:gd name="T30" fmla="*/ 151060 w 834"/>
                <a:gd name="T31" fmla="*/ 272697 h 386"/>
                <a:gd name="T32" fmla="*/ 50747 w 834"/>
                <a:gd name="T33" fmla="*/ 257899 h 386"/>
                <a:gd name="T34" fmla="*/ 16522 w 834"/>
                <a:gd name="T35" fmla="*/ 227247 h 386"/>
                <a:gd name="T36" fmla="*/ 16522 w 834"/>
                <a:gd name="T37" fmla="*/ 196595 h 386"/>
                <a:gd name="T38" fmla="*/ 50747 w 834"/>
                <a:gd name="T39" fmla="*/ 165943 h 386"/>
                <a:gd name="T40" fmla="*/ 101493 w 834"/>
                <a:gd name="T41" fmla="*/ 196595 h 386"/>
                <a:gd name="T42" fmla="*/ 151060 w 834"/>
                <a:gd name="T43" fmla="*/ 196595 h 386"/>
                <a:gd name="T44" fmla="*/ 201807 w 834"/>
                <a:gd name="T45" fmla="*/ 196595 h 386"/>
                <a:gd name="T46" fmla="*/ 254914 w 834"/>
                <a:gd name="T47" fmla="*/ 179684 h 386"/>
                <a:gd name="T48" fmla="*/ 304480 w 834"/>
                <a:gd name="T49" fmla="*/ 196595 h 386"/>
                <a:gd name="T50" fmla="*/ 374109 w 834"/>
                <a:gd name="T51" fmla="*/ 179684 h 386"/>
                <a:gd name="T52" fmla="*/ 410694 w 834"/>
                <a:gd name="T53" fmla="*/ 179684 h 386"/>
                <a:gd name="T54" fmla="*/ 457900 w 834"/>
                <a:gd name="T55" fmla="*/ 211393 h 386"/>
                <a:gd name="T56" fmla="*/ 476783 w 834"/>
                <a:gd name="T57" fmla="*/ 227247 h 386"/>
                <a:gd name="T58" fmla="*/ 492125 w 834"/>
                <a:gd name="T59" fmla="*/ 196595 h 386"/>
                <a:gd name="T60" fmla="*/ 476783 w 834"/>
                <a:gd name="T61" fmla="*/ 151146 h 386"/>
                <a:gd name="T62" fmla="*/ 457900 w 834"/>
                <a:gd name="T63" fmla="*/ 89842 h 386"/>
                <a:gd name="T64" fmla="*/ 542872 w 834"/>
                <a:gd name="T65" fmla="*/ 59190 h 386"/>
                <a:gd name="T66" fmla="*/ 577096 w 834"/>
                <a:gd name="T67" fmla="*/ 44392 h 386"/>
                <a:gd name="T68" fmla="*/ 611321 w 834"/>
                <a:gd name="T69" fmla="*/ 30652 h 386"/>
                <a:gd name="T70" fmla="*/ 698652 w 834"/>
                <a:gd name="T71" fmla="*/ 44392 h 386"/>
                <a:gd name="T72" fmla="*/ 713994 w 834"/>
                <a:gd name="T73" fmla="*/ 0 h 386"/>
                <a:gd name="T74" fmla="*/ 783624 w 834"/>
                <a:gd name="T75" fmla="*/ 0 h 386"/>
                <a:gd name="T76" fmla="*/ 833190 w 834"/>
                <a:gd name="T77" fmla="*/ 13741 h 386"/>
                <a:gd name="T78" fmla="*/ 902819 w 834"/>
                <a:gd name="T79" fmla="*/ 30652 h 386"/>
                <a:gd name="T80" fmla="*/ 937044 w 834"/>
                <a:gd name="T81" fmla="*/ 59190 h 386"/>
                <a:gd name="T82" fmla="*/ 984250 w 834"/>
                <a:gd name="T83" fmla="*/ 73987 h 386"/>
                <a:gd name="T84" fmla="*/ 971268 w 834"/>
                <a:gd name="T85" fmla="*/ 120494 h 386"/>
                <a:gd name="T86" fmla="*/ 971268 w 834"/>
                <a:gd name="T87" fmla="*/ 196595 h 386"/>
                <a:gd name="T88" fmla="*/ 952386 w 834"/>
                <a:gd name="T89" fmla="*/ 196595 h 386"/>
                <a:gd name="T90" fmla="*/ 918161 w 834"/>
                <a:gd name="T91" fmla="*/ 211393 h 386"/>
                <a:gd name="T92" fmla="*/ 937044 w 834"/>
                <a:gd name="T93" fmla="*/ 257899 h 386"/>
                <a:gd name="T94" fmla="*/ 902819 w 834"/>
                <a:gd name="T95" fmla="*/ 317089 h 386"/>
                <a:gd name="T96" fmla="*/ 867415 w 834"/>
                <a:gd name="T97" fmla="*/ 362539 h 386"/>
                <a:gd name="T98" fmla="*/ 867415 w 834"/>
                <a:gd name="T99" fmla="*/ 347741 h 3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34" h="386">
                  <a:moveTo>
                    <a:pt x="735" y="329"/>
                  </a:moveTo>
                  <a:lnTo>
                    <a:pt x="735" y="343"/>
                  </a:lnTo>
                  <a:lnTo>
                    <a:pt x="722" y="343"/>
                  </a:lnTo>
                  <a:lnTo>
                    <a:pt x="722" y="359"/>
                  </a:lnTo>
                  <a:lnTo>
                    <a:pt x="706" y="359"/>
                  </a:lnTo>
                  <a:lnTo>
                    <a:pt x="706" y="343"/>
                  </a:lnTo>
                  <a:lnTo>
                    <a:pt x="693" y="343"/>
                  </a:lnTo>
                  <a:lnTo>
                    <a:pt x="677" y="343"/>
                  </a:lnTo>
                  <a:lnTo>
                    <a:pt x="664" y="343"/>
                  </a:lnTo>
                  <a:lnTo>
                    <a:pt x="648" y="343"/>
                  </a:lnTo>
                  <a:lnTo>
                    <a:pt x="635" y="343"/>
                  </a:lnTo>
                  <a:lnTo>
                    <a:pt x="619" y="343"/>
                  </a:lnTo>
                  <a:lnTo>
                    <a:pt x="605" y="343"/>
                  </a:lnTo>
                  <a:lnTo>
                    <a:pt x="605" y="359"/>
                  </a:lnTo>
                  <a:lnTo>
                    <a:pt x="592" y="372"/>
                  </a:lnTo>
                  <a:lnTo>
                    <a:pt x="576" y="372"/>
                  </a:lnTo>
                  <a:lnTo>
                    <a:pt x="561" y="372"/>
                  </a:lnTo>
                  <a:lnTo>
                    <a:pt x="547" y="386"/>
                  </a:lnTo>
                  <a:lnTo>
                    <a:pt x="534" y="386"/>
                  </a:lnTo>
                  <a:lnTo>
                    <a:pt x="518" y="372"/>
                  </a:lnTo>
                  <a:lnTo>
                    <a:pt x="505" y="372"/>
                  </a:lnTo>
                  <a:lnTo>
                    <a:pt x="489" y="372"/>
                  </a:lnTo>
                  <a:lnTo>
                    <a:pt x="476" y="359"/>
                  </a:lnTo>
                  <a:lnTo>
                    <a:pt x="476" y="372"/>
                  </a:lnTo>
                  <a:lnTo>
                    <a:pt x="446" y="359"/>
                  </a:lnTo>
                  <a:lnTo>
                    <a:pt x="433" y="359"/>
                  </a:lnTo>
                  <a:lnTo>
                    <a:pt x="417" y="343"/>
                  </a:lnTo>
                  <a:lnTo>
                    <a:pt x="388" y="343"/>
                  </a:lnTo>
                  <a:lnTo>
                    <a:pt x="375" y="343"/>
                  </a:lnTo>
                  <a:lnTo>
                    <a:pt x="361" y="343"/>
                  </a:lnTo>
                  <a:lnTo>
                    <a:pt x="348" y="343"/>
                  </a:lnTo>
                  <a:lnTo>
                    <a:pt x="332" y="329"/>
                  </a:lnTo>
                  <a:lnTo>
                    <a:pt x="317" y="314"/>
                  </a:lnTo>
                  <a:lnTo>
                    <a:pt x="317" y="300"/>
                  </a:lnTo>
                  <a:lnTo>
                    <a:pt x="303" y="287"/>
                  </a:lnTo>
                  <a:lnTo>
                    <a:pt x="287" y="271"/>
                  </a:lnTo>
                  <a:lnTo>
                    <a:pt x="258" y="271"/>
                  </a:lnTo>
                  <a:lnTo>
                    <a:pt x="245" y="271"/>
                  </a:lnTo>
                  <a:lnTo>
                    <a:pt x="231" y="271"/>
                  </a:lnTo>
                  <a:lnTo>
                    <a:pt x="216" y="271"/>
                  </a:lnTo>
                  <a:lnTo>
                    <a:pt x="200" y="258"/>
                  </a:lnTo>
                  <a:lnTo>
                    <a:pt x="187" y="258"/>
                  </a:lnTo>
                  <a:lnTo>
                    <a:pt x="187" y="271"/>
                  </a:lnTo>
                  <a:lnTo>
                    <a:pt x="159" y="287"/>
                  </a:lnTo>
                  <a:lnTo>
                    <a:pt x="144" y="287"/>
                  </a:lnTo>
                  <a:lnTo>
                    <a:pt x="128" y="287"/>
                  </a:lnTo>
                  <a:lnTo>
                    <a:pt x="128" y="271"/>
                  </a:lnTo>
                  <a:lnTo>
                    <a:pt x="128" y="258"/>
                  </a:lnTo>
                  <a:lnTo>
                    <a:pt x="115" y="258"/>
                  </a:lnTo>
                  <a:lnTo>
                    <a:pt x="59" y="258"/>
                  </a:lnTo>
                  <a:lnTo>
                    <a:pt x="43" y="244"/>
                  </a:lnTo>
                  <a:lnTo>
                    <a:pt x="29" y="229"/>
                  </a:lnTo>
                  <a:lnTo>
                    <a:pt x="14" y="229"/>
                  </a:lnTo>
                  <a:lnTo>
                    <a:pt x="14" y="215"/>
                  </a:lnTo>
                  <a:lnTo>
                    <a:pt x="0" y="215"/>
                  </a:lnTo>
                  <a:lnTo>
                    <a:pt x="0" y="200"/>
                  </a:lnTo>
                  <a:lnTo>
                    <a:pt x="14" y="186"/>
                  </a:lnTo>
                  <a:lnTo>
                    <a:pt x="14" y="170"/>
                  </a:lnTo>
                  <a:lnTo>
                    <a:pt x="29" y="157"/>
                  </a:lnTo>
                  <a:lnTo>
                    <a:pt x="43" y="157"/>
                  </a:lnTo>
                  <a:lnTo>
                    <a:pt x="59" y="170"/>
                  </a:lnTo>
                  <a:lnTo>
                    <a:pt x="72" y="186"/>
                  </a:lnTo>
                  <a:lnTo>
                    <a:pt x="86" y="186"/>
                  </a:lnTo>
                  <a:lnTo>
                    <a:pt x="99" y="200"/>
                  </a:lnTo>
                  <a:lnTo>
                    <a:pt x="115" y="186"/>
                  </a:lnTo>
                  <a:lnTo>
                    <a:pt x="128" y="186"/>
                  </a:lnTo>
                  <a:lnTo>
                    <a:pt x="144" y="157"/>
                  </a:lnTo>
                  <a:lnTo>
                    <a:pt x="171" y="170"/>
                  </a:lnTo>
                  <a:lnTo>
                    <a:pt x="171" y="186"/>
                  </a:lnTo>
                  <a:lnTo>
                    <a:pt x="187" y="186"/>
                  </a:lnTo>
                  <a:lnTo>
                    <a:pt x="200" y="186"/>
                  </a:lnTo>
                  <a:lnTo>
                    <a:pt x="216" y="170"/>
                  </a:lnTo>
                  <a:lnTo>
                    <a:pt x="231" y="186"/>
                  </a:lnTo>
                  <a:lnTo>
                    <a:pt x="245" y="186"/>
                  </a:lnTo>
                  <a:lnTo>
                    <a:pt x="258" y="186"/>
                  </a:lnTo>
                  <a:lnTo>
                    <a:pt x="274" y="170"/>
                  </a:lnTo>
                  <a:lnTo>
                    <a:pt x="287" y="170"/>
                  </a:lnTo>
                  <a:lnTo>
                    <a:pt x="317" y="170"/>
                  </a:lnTo>
                  <a:lnTo>
                    <a:pt x="332" y="170"/>
                  </a:lnTo>
                  <a:lnTo>
                    <a:pt x="348" y="186"/>
                  </a:lnTo>
                  <a:lnTo>
                    <a:pt x="348" y="170"/>
                  </a:lnTo>
                  <a:lnTo>
                    <a:pt x="361" y="170"/>
                  </a:lnTo>
                  <a:lnTo>
                    <a:pt x="388" y="186"/>
                  </a:lnTo>
                  <a:lnTo>
                    <a:pt x="388" y="200"/>
                  </a:lnTo>
                  <a:lnTo>
                    <a:pt x="388" y="215"/>
                  </a:lnTo>
                  <a:lnTo>
                    <a:pt x="404" y="229"/>
                  </a:lnTo>
                  <a:lnTo>
                    <a:pt x="404" y="215"/>
                  </a:lnTo>
                  <a:lnTo>
                    <a:pt x="417" y="215"/>
                  </a:lnTo>
                  <a:lnTo>
                    <a:pt x="417" y="200"/>
                  </a:lnTo>
                  <a:lnTo>
                    <a:pt x="417" y="186"/>
                  </a:lnTo>
                  <a:lnTo>
                    <a:pt x="404" y="170"/>
                  </a:lnTo>
                  <a:lnTo>
                    <a:pt x="404" y="157"/>
                  </a:lnTo>
                  <a:lnTo>
                    <a:pt x="404" y="143"/>
                  </a:lnTo>
                  <a:lnTo>
                    <a:pt x="388" y="128"/>
                  </a:lnTo>
                  <a:lnTo>
                    <a:pt x="388" y="114"/>
                  </a:lnTo>
                  <a:lnTo>
                    <a:pt x="388" y="85"/>
                  </a:lnTo>
                  <a:lnTo>
                    <a:pt x="433" y="85"/>
                  </a:lnTo>
                  <a:lnTo>
                    <a:pt x="446" y="70"/>
                  </a:lnTo>
                  <a:lnTo>
                    <a:pt x="460" y="56"/>
                  </a:lnTo>
                  <a:lnTo>
                    <a:pt x="460" y="42"/>
                  </a:lnTo>
                  <a:lnTo>
                    <a:pt x="476" y="42"/>
                  </a:lnTo>
                  <a:lnTo>
                    <a:pt x="489" y="42"/>
                  </a:lnTo>
                  <a:lnTo>
                    <a:pt x="505" y="42"/>
                  </a:lnTo>
                  <a:lnTo>
                    <a:pt x="505" y="29"/>
                  </a:lnTo>
                  <a:lnTo>
                    <a:pt x="518" y="29"/>
                  </a:lnTo>
                  <a:lnTo>
                    <a:pt x="534" y="42"/>
                  </a:lnTo>
                  <a:lnTo>
                    <a:pt x="561" y="42"/>
                  </a:lnTo>
                  <a:lnTo>
                    <a:pt x="592" y="42"/>
                  </a:lnTo>
                  <a:lnTo>
                    <a:pt x="605" y="29"/>
                  </a:lnTo>
                  <a:lnTo>
                    <a:pt x="605" y="13"/>
                  </a:lnTo>
                  <a:lnTo>
                    <a:pt x="605" y="0"/>
                  </a:lnTo>
                  <a:lnTo>
                    <a:pt x="619" y="0"/>
                  </a:lnTo>
                  <a:lnTo>
                    <a:pt x="648" y="0"/>
                  </a:lnTo>
                  <a:lnTo>
                    <a:pt x="664" y="0"/>
                  </a:lnTo>
                  <a:lnTo>
                    <a:pt x="677" y="0"/>
                  </a:lnTo>
                  <a:lnTo>
                    <a:pt x="693" y="13"/>
                  </a:lnTo>
                  <a:lnTo>
                    <a:pt x="706" y="13"/>
                  </a:lnTo>
                  <a:lnTo>
                    <a:pt x="735" y="13"/>
                  </a:lnTo>
                  <a:lnTo>
                    <a:pt x="751" y="29"/>
                  </a:lnTo>
                  <a:lnTo>
                    <a:pt x="765" y="29"/>
                  </a:lnTo>
                  <a:lnTo>
                    <a:pt x="765" y="42"/>
                  </a:lnTo>
                  <a:lnTo>
                    <a:pt x="778" y="56"/>
                  </a:lnTo>
                  <a:lnTo>
                    <a:pt x="794" y="56"/>
                  </a:lnTo>
                  <a:lnTo>
                    <a:pt x="807" y="56"/>
                  </a:lnTo>
                  <a:lnTo>
                    <a:pt x="823" y="56"/>
                  </a:lnTo>
                  <a:lnTo>
                    <a:pt x="834" y="70"/>
                  </a:lnTo>
                  <a:lnTo>
                    <a:pt x="823" y="85"/>
                  </a:lnTo>
                  <a:lnTo>
                    <a:pt x="834" y="114"/>
                  </a:lnTo>
                  <a:lnTo>
                    <a:pt x="823" y="114"/>
                  </a:lnTo>
                  <a:lnTo>
                    <a:pt x="834" y="143"/>
                  </a:lnTo>
                  <a:lnTo>
                    <a:pt x="834" y="170"/>
                  </a:lnTo>
                  <a:lnTo>
                    <a:pt x="823" y="186"/>
                  </a:lnTo>
                  <a:lnTo>
                    <a:pt x="823" y="200"/>
                  </a:lnTo>
                  <a:lnTo>
                    <a:pt x="807" y="200"/>
                  </a:lnTo>
                  <a:lnTo>
                    <a:pt x="807" y="186"/>
                  </a:lnTo>
                  <a:lnTo>
                    <a:pt x="794" y="186"/>
                  </a:lnTo>
                  <a:lnTo>
                    <a:pt x="778" y="186"/>
                  </a:lnTo>
                  <a:lnTo>
                    <a:pt x="778" y="200"/>
                  </a:lnTo>
                  <a:lnTo>
                    <a:pt x="794" y="215"/>
                  </a:lnTo>
                  <a:lnTo>
                    <a:pt x="794" y="229"/>
                  </a:lnTo>
                  <a:lnTo>
                    <a:pt x="794" y="244"/>
                  </a:lnTo>
                  <a:lnTo>
                    <a:pt x="778" y="244"/>
                  </a:lnTo>
                  <a:lnTo>
                    <a:pt x="778" y="271"/>
                  </a:lnTo>
                  <a:lnTo>
                    <a:pt x="765" y="300"/>
                  </a:lnTo>
                  <a:lnTo>
                    <a:pt x="751" y="300"/>
                  </a:lnTo>
                  <a:lnTo>
                    <a:pt x="735" y="329"/>
                  </a:lnTo>
                  <a:lnTo>
                    <a:pt x="735" y="343"/>
                  </a:lnTo>
                  <a:lnTo>
                    <a:pt x="735" y="3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2" name="Freeform 1138">
              <a:extLst>
                <a:ext uri="{FF2B5EF4-FFF2-40B4-BE49-F238E27FC236}">
                  <a16:creationId xmlns:a16="http://schemas.microsoft.com/office/drawing/2014/main" id="{FB505E8B-5B9F-A6DC-B188-DFA8598E58BB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4067533" y="3648531"/>
              <a:ext cx="359767" cy="340678"/>
            </a:xfrm>
            <a:custGeom>
              <a:avLst/>
              <a:gdLst>
                <a:gd name="T0" fmla="*/ 354964 w 332"/>
                <a:gd name="T1" fmla="*/ 61917 h 345"/>
                <a:gd name="T2" fmla="*/ 320990 w 332"/>
                <a:gd name="T3" fmla="*/ 30959 h 345"/>
                <a:gd name="T4" fmla="*/ 289360 w 332"/>
                <a:gd name="T5" fmla="*/ 44837 h 345"/>
                <a:gd name="T6" fmla="*/ 270616 w 332"/>
                <a:gd name="T7" fmla="*/ 30959 h 345"/>
                <a:gd name="T8" fmla="*/ 205012 w 332"/>
                <a:gd name="T9" fmla="*/ 13878 h 345"/>
                <a:gd name="T10" fmla="*/ 186268 w 332"/>
                <a:gd name="T11" fmla="*/ 44837 h 345"/>
                <a:gd name="T12" fmla="*/ 134722 w 332"/>
                <a:gd name="T13" fmla="*/ 44837 h 345"/>
                <a:gd name="T14" fmla="*/ 118321 w 332"/>
                <a:gd name="T15" fmla="*/ 30959 h 345"/>
                <a:gd name="T16" fmla="*/ 84348 w 332"/>
                <a:gd name="T17" fmla="*/ 13878 h 345"/>
                <a:gd name="T18" fmla="*/ 65604 w 332"/>
                <a:gd name="T19" fmla="*/ 0 h 345"/>
                <a:gd name="T20" fmla="*/ 31630 w 332"/>
                <a:gd name="T21" fmla="*/ 0 h 345"/>
                <a:gd name="T22" fmla="*/ 0 w 332"/>
                <a:gd name="T23" fmla="*/ 30959 h 345"/>
                <a:gd name="T24" fmla="*/ 0 w 332"/>
                <a:gd name="T25" fmla="*/ 61917 h 345"/>
                <a:gd name="T26" fmla="*/ 18744 w 332"/>
                <a:gd name="T27" fmla="*/ 90741 h 345"/>
                <a:gd name="T28" fmla="*/ 31630 w 332"/>
                <a:gd name="T29" fmla="*/ 107821 h 345"/>
                <a:gd name="T30" fmla="*/ 50374 w 332"/>
                <a:gd name="T31" fmla="*/ 121699 h 345"/>
                <a:gd name="T32" fmla="*/ 65604 w 332"/>
                <a:gd name="T33" fmla="*/ 136645 h 345"/>
                <a:gd name="T34" fmla="*/ 84348 w 332"/>
                <a:gd name="T35" fmla="*/ 152658 h 345"/>
                <a:gd name="T36" fmla="*/ 118321 w 332"/>
                <a:gd name="T37" fmla="*/ 181481 h 345"/>
                <a:gd name="T38" fmla="*/ 149952 w 332"/>
                <a:gd name="T39" fmla="*/ 181481 h 345"/>
                <a:gd name="T40" fmla="*/ 149952 w 332"/>
                <a:gd name="T41" fmla="*/ 229520 h 345"/>
                <a:gd name="T42" fmla="*/ 149952 w 332"/>
                <a:gd name="T43" fmla="*/ 260479 h 345"/>
                <a:gd name="T44" fmla="*/ 186268 w 332"/>
                <a:gd name="T45" fmla="*/ 260479 h 345"/>
                <a:gd name="T46" fmla="*/ 205012 w 332"/>
                <a:gd name="T47" fmla="*/ 244466 h 345"/>
                <a:gd name="T48" fmla="*/ 220241 w 332"/>
                <a:gd name="T49" fmla="*/ 275424 h 345"/>
                <a:gd name="T50" fmla="*/ 236642 w 332"/>
                <a:gd name="T51" fmla="*/ 306383 h 345"/>
                <a:gd name="T52" fmla="*/ 253043 w 332"/>
                <a:gd name="T53" fmla="*/ 320261 h 345"/>
                <a:gd name="T54" fmla="*/ 289360 w 332"/>
                <a:gd name="T55" fmla="*/ 351219 h 345"/>
                <a:gd name="T56" fmla="*/ 304589 w 332"/>
                <a:gd name="T57" fmla="*/ 351219 h 345"/>
                <a:gd name="T58" fmla="*/ 325676 w 332"/>
                <a:gd name="T59" fmla="*/ 349084 h 345"/>
                <a:gd name="T60" fmla="*/ 325676 w 332"/>
                <a:gd name="T61" fmla="*/ 306383 h 345"/>
                <a:gd name="T62" fmla="*/ 325676 w 332"/>
                <a:gd name="T63" fmla="*/ 275424 h 345"/>
                <a:gd name="T64" fmla="*/ 357307 w 332"/>
                <a:gd name="T65" fmla="*/ 244466 h 345"/>
                <a:gd name="T66" fmla="*/ 370193 w 332"/>
                <a:gd name="T67" fmla="*/ 229520 h 345"/>
                <a:gd name="T68" fmla="*/ 388937 w 332"/>
                <a:gd name="T69" fmla="*/ 212440 h 345"/>
                <a:gd name="T70" fmla="*/ 388937 w 332"/>
                <a:gd name="T71" fmla="*/ 181481 h 345"/>
                <a:gd name="T72" fmla="*/ 388937 w 332"/>
                <a:gd name="T73" fmla="*/ 152658 h 345"/>
                <a:gd name="T74" fmla="*/ 388937 w 332"/>
                <a:gd name="T75" fmla="*/ 121699 h 345"/>
                <a:gd name="T76" fmla="*/ 388937 w 332"/>
                <a:gd name="T77" fmla="*/ 90741 h 34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32" h="345">
                  <a:moveTo>
                    <a:pt x="332" y="85"/>
                  </a:moveTo>
                  <a:lnTo>
                    <a:pt x="303" y="58"/>
                  </a:lnTo>
                  <a:lnTo>
                    <a:pt x="289" y="42"/>
                  </a:lnTo>
                  <a:lnTo>
                    <a:pt x="274" y="29"/>
                  </a:lnTo>
                  <a:lnTo>
                    <a:pt x="260" y="29"/>
                  </a:lnTo>
                  <a:lnTo>
                    <a:pt x="247" y="42"/>
                  </a:lnTo>
                  <a:lnTo>
                    <a:pt x="231" y="42"/>
                  </a:lnTo>
                  <a:lnTo>
                    <a:pt x="231" y="29"/>
                  </a:lnTo>
                  <a:lnTo>
                    <a:pt x="188" y="13"/>
                  </a:lnTo>
                  <a:lnTo>
                    <a:pt x="175" y="13"/>
                  </a:lnTo>
                  <a:lnTo>
                    <a:pt x="159" y="29"/>
                  </a:lnTo>
                  <a:lnTo>
                    <a:pt x="159" y="42"/>
                  </a:lnTo>
                  <a:lnTo>
                    <a:pt x="128" y="42"/>
                  </a:lnTo>
                  <a:lnTo>
                    <a:pt x="115" y="42"/>
                  </a:lnTo>
                  <a:lnTo>
                    <a:pt x="101" y="42"/>
                  </a:lnTo>
                  <a:lnTo>
                    <a:pt x="101" y="29"/>
                  </a:lnTo>
                  <a:lnTo>
                    <a:pt x="88" y="13"/>
                  </a:lnTo>
                  <a:lnTo>
                    <a:pt x="72" y="13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3" y="13"/>
                  </a:lnTo>
                  <a:lnTo>
                    <a:pt x="27" y="0"/>
                  </a:lnTo>
                  <a:lnTo>
                    <a:pt x="27" y="13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16" y="85"/>
                  </a:lnTo>
                  <a:lnTo>
                    <a:pt x="16" y="101"/>
                  </a:lnTo>
                  <a:lnTo>
                    <a:pt x="27" y="101"/>
                  </a:lnTo>
                  <a:lnTo>
                    <a:pt x="43" y="101"/>
                  </a:lnTo>
                  <a:lnTo>
                    <a:pt x="43" y="114"/>
                  </a:lnTo>
                  <a:lnTo>
                    <a:pt x="43" y="128"/>
                  </a:lnTo>
                  <a:lnTo>
                    <a:pt x="56" y="128"/>
                  </a:lnTo>
                  <a:lnTo>
                    <a:pt x="72" y="128"/>
                  </a:lnTo>
                  <a:lnTo>
                    <a:pt x="72" y="143"/>
                  </a:lnTo>
                  <a:lnTo>
                    <a:pt x="88" y="170"/>
                  </a:lnTo>
                  <a:lnTo>
                    <a:pt x="101" y="170"/>
                  </a:lnTo>
                  <a:lnTo>
                    <a:pt x="115" y="170"/>
                  </a:lnTo>
                  <a:lnTo>
                    <a:pt x="128" y="170"/>
                  </a:lnTo>
                  <a:lnTo>
                    <a:pt x="128" y="199"/>
                  </a:lnTo>
                  <a:lnTo>
                    <a:pt x="128" y="215"/>
                  </a:lnTo>
                  <a:lnTo>
                    <a:pt x="115" y="229"/>
                  </a:lnTo>
                  <a:lnTo>
                    <a:pt x="128" y="244"/>
                  </a:lnTo>
                  <a:lnTo>
                    <a:pt x="144" y="244"/>
                  </a:lnTo>
                  <a:lnTo>
                    <a:pt x="159" y="244"/>
                  </a:lnTo>
                  <a:lnTo>
                    <a:pt x="159" y="229"/>
                  </a:lnTo>
                  <a:lnTo>
                    <a:pt x="175" y="229"/>
                  </a:lnTo>
                  <a:lnTo>
                    <a:pt x="175" y="244"/>
                  </a:lnTo>
                  <a:lnTo>
                    <a:pt x="188" y="258"/>
                  </a:lnTo>
                  <a:lnTo>
                    <a:pt x="188" y="273"/>
                  </a:lnTo>
                  <a:lnTo>
                    <a:pt x="202" y="287"/>
                  </a:lnTo>
                  <a:lnTo>
                    <a:pt x="202" y="300"/>
                  </a:lnTo>
                  <a:lnTo>
                    <a:pt x="216" y="300"/>
                  </a:lnTo>
                  <a:lnTo>
                    <a:pt x="231" y="316"/>
                  </a:lnTo>
                  <a:lnTo>
                    <a:pt x="247" y="329"/>
                  </a:lnTo>
                  <a:lnTo>
                    <a:pt x="247" y="345"/>
                  </a:lnTo>
                  <a:lnTo>
                    <a:pt x="260" y="329"/>
                  </a:lnTo>
                  <a:lnTo>
                    <a:pt x="274" y="329"/>
                  </a:lnTo>
                  <a:lnTo>
                    <a:pt x="278" y="327"/>
                  </a:lnTo>
                  <a:lnTo>
                    <a:pt x="283" y="302"/>
                  </a:lnTo>
                  <a:lnTo>
                    <a:pt x="278" y="287"/>
                  </a:lnTo>
                  <a:lnTo>
                    <a:pt x="278" y="273"/>
                  </a:lnTo>
                  <a:lnTo>
                    <a:pt x="278" y="258"/>
                  </a:lnTo>
                  <a:lnTo>
                    <a:pt x="291" y="244"/>
                  </a:lnTo>
                  <a:lnTo>
                    <a:pt x="305" y="229"/>
                  </a:lnTo>
                  <a:lnTo>
                    <a:pt x="316" y="229"/>
                  </a:lnTo>
                  <a:lnTo>
                    <a:pt x="316" y="215"/>
                  </a:lnTo>
                  <a:lnTo>
                    <a:pt x="316" y="199"/>
                  </a:lnTo>
                  <a:lnTo>
                    <a:pt x="332" y="199"/>
                  </a:lnTo>
                  <a:lnTo>
                    <a:pt x="332" y="186"/>
                  </a:lnTo>
                  <a:lnTo>
                    <a:pt x="332" y="170"/>
                  </a:lnTo>
                  <a:lnTo>
                    <a:pt x="316" y="170"/>
                  </a:lnTo>
                  <a:lnTo>
                    <a:pt x="332" y="143"/>
                  </a:lnTo>
                  <a:lnTo>
                    <a:pt x="332" y="128"/>
                  </a:lnTo>
                  <a:lnTo>
                    <a:pt x="332" y="114"/>
                  </a:lnTo>
                  <a:lnTo>
                    <a:pt x="332" y="101"/>
                  </a:lnTo>
                  <a:lnTo>
                    <a:pt x="332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3" name="Freeform 1139">
              <a:extLst>
                <a:ext uri="{FF2B5EF4-FFF2-40B4-BE49-F238E27FC236}">
                  <a16:creationId xmlns:a16="http://schemas.microsoft.com/office/drawing/2014/main" id="{B013BD0D-16EF-8A14-4A46-6F81F53EA8F2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4243746" y="3398897"/>
              <a:ext cx="424378" cy="355362"/>
            </a:xfrm>
            <a:custGeom>
              <a:avLst/>
              <a:gdLst>
                <a:gd name="T0" fmla="*/ 407026 w 390"/>
                <a:gd name="T1" fmla="*/ 59927 h 359"/>
                <a:gd name="T2" fmla="*/ 390557 w 390"/>
                <a:gd name="T3" fmla="*/ 0 h 359"/>
                <a:gd name="T4" fmla="*/ 358795 w 390"/>
                <a:gd name="T5" fmla="*/ 13912 h 359"/>
                <a:gd name="T6" fmla="*/ 324680 w 390"/>
                <a:gd name="T7" fmla="*/ 13912 h 359"/>
                <a:gd name="T8" fmla="*/ 305858 w 390"/>
                <a:gd name="T9" fmla="*/ 13912 h 359"/>
                <a:gd name="T10" fmla="*/ 271743 w 390"/>
                <a:gd name="T11" fmla="*/ 13912 h 359"/>
                <a:gd name="T12" fmla="*/ 219982 w 390"/>
                <a:gd name="T13" fmla="*/ 47086 h 359"/>
                <a:gd name="T14" fmla="*/ 219982 w 390"/>
                <a:gd name="T15" fmla="*/ 77049 h 359"/>
                <a:gd name="T16" fmla="*/ 219982 w 390"/>
                <a:gd name="T17" fmla="*/ 108083 h 359"/>
                <a:gd name="T18" fmla="*/ 184691 w 390"/>
                <a:gd name="T19" fmla="*/ 168010 h 359"/>
                <a:gd name="T20" fmla="*/ 152929 w 390"/>
                <a:gd name="T21" fmla="*/ 168010 h 359"/>
                <a:gd name="T22" fmla="*/ 169398 w 390"/>
                <a:gd name="T23" fmla="*/ 121994 h 359"/>
                <a:gd name="T24" fmla="*/ 169398 w 390"/>
                <a:gd name="T25" fmla="*/ 108083 h 359"/>
                <a:gd name="T26" fmla="*/ 184691 w 390"/>
                <a:gd name="T27" fmla="*/ 77049 h 359"/>
                <a:gd name="T28" fmla="*/ 135283 w 390"/>
                <a:gd name="T29" fmla="*/ 59927 h 359"/>
                <a:gd name="T30" fmla="*/ 135283 w 390"/>
                <a:gd name="T31" fmla="*/ 59927 h 359"/>
                <a:gd name="T32" fmla="*/ 118814 w 390"/>
                <a:gd name="T33" fmla="*/ 121994 h 359"/>
                <a:gd name="T34" fmla="*/ 101168 w 390"/>
                <a:gd name="T35" fmla="*/ 153028 h 359"/>
                <a:gd name="T36" fmla="*/ 84699 w 390"/>
                <a:gd name="T37" fmla="*/ 168010 h 359"/>
                <a:gd name="T38" fmla="*/ 34115 w 390"/>
                <a:gd name="T39" fmla="*/ 184062 h 359"/>
                <a:gd name="T40" fmla="*/ 50584 w 390"/>
                <a:gd name="T41" fmla="*/ 216165 h 359"/>
                <a:gd name="T42" fmla="*/ 18822 w 390"/>
                <a:gd name="T43" fmla="*/ 245059 h 359"/>
                <a:gd name="T44" fmla="*/ 0 w 390"/>
                <a:gd name="T45" fmla="*/ 216165 h 359"/>
                <a:gd name="T46" fmla="*/ 0 w 390"/>
                <a:gd name="T47" fmla="*/ 245059 h 359"/>
                <a:gd name="T48" fmla="*/ 18822 w 390"/>
                <a:gd name="T49" fmla="*/ 276092 h 359"/>
                <a:gd name="T50" fmla="*/ 84699 w 390"/>
                <a:gd name="T51" fmla="*/ 307126 h 359"/>
                <a:gd name="T52" fmla="*/ 101168 w 390"/>
                <a:gd name="T53" fmla="*/ 321038 h 359"/>
                <a:gd name="T54" fmla="*/ 135283 w 390"/>
                <a:gd name="T55" fmla="*/ 307126 h 359"/>
                <a:gd name="T56" fmla="*/ 169398 w 390"/>
                <a:gd name="T57" fmla="*/ 338160 h 359"/>
                <a:gd name="T58" fmla="*/ 203513 w 390"/>
                <a:gd name="T59" fmla="*/ 384175 h 359"/>
                <a:gd name="T60" fmla="*/ 237628 w 390"/>
                <a:gd name="T61" fmla="*/ 352071 h 359"/>
                <a:gd name="T62" fmla="*/ 237628 w 390"/>
                <a:gd name="T63" fmla="*/ 307126 h 359"/>
                <a:gd name="T64" fmla="*/ 271743 w 390"/>
                <a:gd name="T65" fmla="*/ 276092 h 359"/>
                <a:gd name="T66" fmla="*/ 339973 w 390"/>
                <a:gd name="T67" fmla="*/ 276092 h 359"/>
                <a:gd name="T68" fmla="*/ 374088 w 390"/>
                <a:gd name="T69" fmla="*/ 276092 h 359"/>
                <a:gd name="T70" fmla="*/ 407026 w 390"/>
                <a:gd name="T71" fmla="*/ 276092 h 359"/>
                <a:gd name="T72" fmla="*/ 422319 w 390"/>
                <a:gd name="T73" fmla="*/ 216165 h 359"/>
                <a:gd name="T74" fmla="*/ 422319 w 390"/>
                <a:gd name="T75" fmla="*/ 184062 h 359"/>
                <a:gd name="T76" fmla="*/ 422319 w 390"/>
                <a:gd name="T77" fmla="*/ 139116 h 359"/>
                <a:gd name="T78" fmla="*/ 441141 w 390"/>
                <a:gd name="T79" fmla="*/ 121994 h 359"/>
                <a:gd name="T80" fmla="*/ 441141 w 390"/>
                <a:gd name="T81" fmla="*/ 90961 h 359"/>
                <a:gd name="T82" fmla="*/ 458787 w 390"/>
                <a:gd name="T83" fmla="*/ 59927 h 359"/>
                <a:gd name="T84" fmla="*/ 422319 w 390"/>
                <a:gd name="T85" fmla="*/ 59927 h 35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59">
                  <a:moveTo>
                    <a:pt x="359" y="56"/>
                  </a:moveTo>
                  <a:lnTo>
                    <a:pt x="346" y="56"/>
                  </a:lnTo>
                  <a:lnTo>
                    <a:pt x="346" y="0"/>
                  </a:lnTo>
                  <a:lnTo>
                    <a:pt x="332" y="0"/>
                  </a:lnTo>
                  <a:lnTo>
                    <a:pt x="318" y="0"/>
                  </a:lnTo>
                  <a:lnTo>
                    <a:pt x="305" y="13"/>
                  </a:lnTo>
                  <a:lnTo>
                    <a:pt x="276" y="29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0" y="13"/>
                  </a:lnTo>
                  <a:lnTo>
                    <a:pt x="245" y="13"/>
                  </a:lnTo>
                  <a:lnTo>
                    <a:pt x="231" y="13"/>
                  </a:lnTo>
                  <a:lnTo>
                    <a:pt x="202" y="29"/>
                  </a:lnTo>
                  <a:lnTo>
                    <a:pt x="187" y="44"/>
                  </a:lnTo>
                  <a:lnTo>
                    <a:pt x="187" y="56"/>
                  </a:lnTo>
                  <a:lnTo>
                    <a:pt x="187" y="72"/>
                  </a:lnTo>
                  <a:lnTo>
                    <a:pt x="187" y="85"/>
                  </a:lnTo>
                  <a:lnTo>
                    <a:pt x="187" y="101"/>
                  </a:lnTo>
                  <a:lnTo>
                    <a:pt x="187" y="130"/>
                  </a:lnTo>
                  <a:lnTo>
                    <a:pt x="157" y="157"/>
                  </a:lnTo>
                  <a:lnTo>
                    <a:pt x="144" y="157"/>
                  </a:lnTo>
                  <a:lnTo>
                    <a:pt x="130" y="157"/>
                  </a:lnTo>
                  <a:lnTo>
                    <a:pt x="130" y="130"/>
                  </a:lnTo>
                  <a:lnTo>
                    <a:pt x="144" y="114"/>
                  </a:lnTo>
                  <a:lnTo>
                    <a:pt x="130" y="114"/>
                  </a:lnTo>
                  <a:lnTo>
                    <a:pt x="144" y="101"/>
                  </a:lnTo>
                  <a:lnTo>
                    <a:pt x="157" y="85"/>
                  </a:lnTo>
                  <a:lnTo>
                    <a:pt x="157" y="72"/>
                  </a:lnTo>
                  <a:lnTo>
                    <a:pt x="144" y="56"/>
                  </a:lnTo>
                  <a:lnTo>
                    <a:pt x="115" y="56"/>
                  </a:lnTo>
                  <a:lnTo>
                    <a:pt x="115" y="44"/>
                  </a:lnTo>
                  <a:lnTo>
                    <a:pt x="115" y="56"/>
                  </a:lnTo>
                  <a:lnTo>
                    <a:pt x="101" y="85"/>
                  </a:lnTo>
                  <a:lnTo>
                    <a:pt x="101" y="114"/>
                  </a:lnTo>
                  <a:lnTo>
                    <a:pt x="86" y="130"/>
                  </a:lnTo>
                  <a:lnTo>
                    <a:pt x="86" y="143"/>
                  </a:lnTo>
                  <a:lnTo>
                    <a:pt x="72" y="143"/>
                  </a:lnTo>
                  <a:lnTo>
                    <a:pt x="72" y="157"/>
                  </a:lnTo>
                  <a:lnTo>
                    <a:pt x="57" y="172"/>
                  </a:lnTo>
                  <a:lnTo>
                    <a:pt x="29" y="172"/>
                  </a:lnTo>
                  <a:lnTo>
                    <a:pt x="29" y="202"/>
                  </a:lnTo>
                  <a:lnTo>
                    <a:pt x="43" y="202"/>
                  </a:lnTo>
                  <a:lnTo>
                    <a:pt x="43" y="215"/>
                  </a:lnTo>
                  <a:lnTo>
                    <a:pt x="16" y="229"/>
                  </a:lnTo>
                  <a:lnTo>
                    <a:pt x="16" y="202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0" y="258"/>
                  </a:lnTo>
                  <a:lnTo>
                    <a:pt x="16" y="258"/>
                  </a:lnTo>
                  <a:lnTo>
                    <a:pt x="29" y="273"/>
                  </a:lnTo>
                  <a:lnTo>
                    <a:pt x="72" y="287"/>
                  </a:lnTo>
                  <a:lnTo>
                    <a:pt x="72" y="300"/>
                  </a:lnTo>
                  <a:lnTo>
                    <a:pt x="86" y="300"/>
                  </a:lnTo>
                  <a:lnTo>
                    <a:pt x="101" y="287"/>
                  </a:lnTo>
                  <a:lnTo>
                    <a:pt x="115" y="287"/>
                  </a:lnTo>
                  <a:lnTo>
                    <a:pt x="130" y="300"/>
                  </a:lnTo>
                  <a:lnTo>
                    <a:pt x="144" y="316"/>
                  </a:lnTo>
                  <a:lnTo>
                    <a:pt x="173" y="345"/>
                  </a:lnTo>
                  <a:lnTo>
                    <a:pt x="173" y="359"/>
                  </a:lnTo>
                  <a:lnTo>
                    <a:pt x="202" y="345"/>
                  </a:lnTo>
                  <a:lnTo>
                    <a:pt x="202" y="329"/>
                  </a:lnTo>
                  <a:lnTo>
                    <a:pt x="202" y="300"/>
                  </a:lnTo>
                  <a:lnTo>
                    <a:pt x="202" y="287"/>
                  </a:lnTo>
                  <a:lnTo>
                    <a:pt x="202" y="273"/>
                  </a:lnTo>
                  <a:lnTo>
                    <a:pt x="231" y="258"/>
                  </a:lnTo>
                  <a:lnTo>
                    <a:pt x="276" y="242"/>
                  </a:lnTo>
                  <a:lnTo>
                    <a:pt x="289" y="258"/>
                  </a:lnTo>
                  <a:lnTo>
                    <a:pt x="305" y="258"/>
                  </a:lnTo>
                  <a:lnTo>
                    <a:pt x="318" y="258"/>
                  </a:lnTo>
                  <a:lnTo>
                    <a:pt x="332" y="258"/>
                  </a:lnTo>
                  <a:lnTo>
                    <a:pt x="346" y="258"/>
                  </a:lnTo>
                  <a:lnTo>
                    <a:pt x="359" y="215"/>
                  </a:lnTo>
                  <a:lnTo>
                    <a:pt x="359" y="202"/>
                  </a:lnTo>
                  <a:lnTo>
                    <a:pt x="346" y="186"/>
                  </a:lnTo>
                  <a:lnTo>
                    <a:pt x="359" y="172"/>
                  </a:lnTo>
                  <a:lnTo>
                    <a:pt x="359" y="157"/>
                  </a:lnTo>
                  <a:lnTo>
                    <a:pt x="359" y="130"/>
                  </a:lnTo>
                  <a:lnTo>
                    <a:pt x="359" y="114"/>
                  </a:lnTo>
                  <a:lnTo>
                    <a:pt x="375" y="114"/>
                  </a:lnTo>
                  <a:lnTo>
                    <a:pt x="375" y="101"/>
                  </a:lnTo>
                  <a:lnTo>
                    <a:pt x="375" y="85"/>
                  </a:lnTo>
                  <a:lnTo>
                    <a:pt x="375" y="72"/>
                  </a:lnTo>
                  <a:lnTo>
                    <a:pt x="390" y="56"/>
                  </a:lnTo>
                  <a:lnTo>
                    <a:pt x="375" y="44"/>
                  </a:lnTo>
                  <a:lnTo>
                    <a:pt x="359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4" name="Freeform 1140">
              <a:extLst>
                <a:ext uri="{FF2B5EF4-FFF2-40B4-BE49-F238E27FC236}">
                  <a16:creationId xmlns:a16="http://schemas.microsoft.com/office/drawing/2014/main" id="{E2C1A145-47B5-1A52-D3DC-6197F0D0A97E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678408" y="4651473"/>
              <a:ext cx="7343" cy="89575"/>
            </a:xfrm>
            <a:custGeom>
              <a:avLst/>
              <a:gdLst>
                <a:gd name="T0" fmla="*/ 2646 w 6"/>
                <a:gd name="T1" fmla="*/ 96838 h 72"/>
                <a:gd name="T2" fmla="*/ 0 w 6"/>
                <a:gd name="T3" fmla="*/ 72629 h 72"/>
                <a:gd name="T4" fmla="*/ 7938 w 6"/>
                <a:gd name="T5" fmla="*/ 53799 h 72"/>
                <a:gd name="T6" fmla="*/ 6615 w 6"/>
                <a:gd name="T7" fmla="*/ 25554 h 72"/>
                <a:gd name="T8" fmla="*/ 3969 w 6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72">
                  <a:moveTo>
                    <a:pt x="2" y="72"/>
                  </a:moveTo>
                  <a:lnTo>
                    <a:pt x="0" y="54"/>
                  </a:lnTo>
                  <a:lnTo>
                    <a:pt x="6" y="40"/>
                  </a:lnTo>
                  <a:lnTo>
                    <a:pt x="5" y="19"/>
                  </a:lnTo>
                  <a:lnTo>
                    <a:pt x="3" y="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5" name="Freeform 1146">
              <a:extLst>
                <a:ext uri="{FF2B5EF4-FFF2-40B4-BE49-F238E27FC236}">
                  <a16:creationId xmlns:a16="http://schemas.microsoft.com/office/drawing/2014/main" id="{499C9810-DDE3-FFB3-E1C7-508B49552C34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1668106" y="1696978"/>
              <a:ext cx="819388" cy="462558"/>
            </a:xfrm>
            <a:custGeom>
              <a:avLst/>
              <a:gdLst>
                <a:gd name="T0" fmla="*/ 309162 w 404"/>
                <a:gd name="T1" fmla="*/ 449332 h 276"/>
                <a:gd name="T2" fmla="*/ 383711 w 404"/>
                <a:gd name="T3" fmla="*/ 467450 h 276"/>
                <a:gd name="T4" fmla="*/ 377133 w 404"/>
                <a:gd name="T5" fmla="*/ 485568 h 276"/>
                <a:gd name="T6" fmla="*/ 467031 w 404"/>
                <a:gd name="T7" fmla="*/ 498251 h 276"/>
                <a:gd name="T8" fmla="*/ 561315 w 404"/>
                <a:gd name="T9" fmla="*/ 483757 h 276"/>
                <a:gd name="T10" fmla="*/ 567893 w 404"/>
                <a:gd name="T11" fmla="*/ 478321 h 276"/>
                <a:gd name="T12" fmla="*/ 589819 w 404"/>
                <a:gd name="T13" fmla="*/ 427590 h 276"/>
                <a:gd name="T14" fmla="*/ 659983 w 404"/>
                <a:gd name="T15" fmla="*/ 402225 h 276"/>
                <a:gd name="T16" fmla="*/ 760845 w 404"/>
                <a:gd name="T17" fmla="*/ 318881 h 276"/>
                <a:gd name="T18" fmla="*/ 774001 w 404"/>
                <a:gd name="T19" fmla="*/ 313445 h 276"/>
                <a:gd name="T20" fmla="*/ 809083 w 404"/>
                <a:gd name="T21" fmla="*/ 313445 h 276"/>
                <a:gd name="T22" fmla="*/ 835394 w 404"/>
                <a:gd name="T23" fmla="*/ 244596 h 276"/>
                <a:gd name="T24" fmla="*/ 866091 w 404"/>
                <a:gd name="T25" fmla="*/ 213795 h 276"/>
                <a:gd name="T26" fmla="*/ 855128 w 404"/>
                <a:gd name="T27" fmla="*/ 197489 h 276"/>
                <a:gd name="T28" fmla="*/ 841972 w 404"/>
                <a:gd name="T29" fmla="*/ 184806 h 276"/>
                <a:gd name="T30" fmla="*/ 855128 w 404"/>
                <a:gd name="T31" fmla="*/ 155817 h 276"/>
                <a:gd name="T32" fmla="*/ 848550 w 404"/>
                <a:gd name="T33" fmla="*/ 101462 h 276"/>
                <a:gd name="T34" fmla="*/ 774001 w 404"/>
                <a:gd name="T35" fmla="*/ 79720 h 276"/>
                <a:gd name="T36" fmla="*/ 743304 w 404"/>
                <a:gd name="T37" fmla="*/ 43484 h 276"/>
                <a:gd name="T38" fmla="*/ 710414 w 404"/>
                <a:gd name="T39" fmla="*/ 21742 h 276"/>
                <a:gd name="T40" fmla="*/ 686295 w 404"/>
                <a:gd name="T41" fmla="*/ 38048 h 276"/>
                <a:gd name="T42" fmla="*/ 646828 w 404"/>
                <a:gd name="T43" fmla="*/ 16306 h 276"/>
                <a:gd name="T44" fmla="*/ 616131 w 404"/>
                <a:gd name="T45" fmla="*/ 0 h 276"/>
                <a:gd name="T46" fmla="*/ 589819 w 404"/>
                <a:gd name="T47" fmla="*/ 10871 h 276"/>
                <a:gd name="T48" fmla="*/ 596397 w 404"/>
                <a:gd name="T49" fmla="*/ 48919 h 276"/>
                <a:gd name="T50" fmla="*/ 545966 w 404"/>
                <a:gd name="T51" fmla="*/ 70661 h 276"/>
                <a:gd name="T52" fmla="*/ 473609 w 404"/>
                <a:gd name="T53" fmla="*/ 79720 h 276"/>
                <a:gd name="T54" fmla="*/ 502114 w 404"/>
                <a:gd name="T55" fmla="*/ 143134 h 276"/>
                <a:gd name="T56" fmla="*/ 423179 w 404"/>
                <a:gd name="T57" fmla="*/ 85156 h 276"/>
                <a:gd name="T58" fmla="*/ 396867 w 404"/>
                <a:gd name="T59" fmla="*/ 161252 h 276"/>
                <a:gd name="T60" fmla="*/ 309162 w 404"/>
                <a:gd name="T61" fmla="*/ 125016 h 276"/>
                <a:gd name="T62" fmla="*/ 309162 w 404"/>
                <a:gd name="T63" fmla="*/ 197489 h 276"/>
                <a:gd name="T64" fmla="*/ 276272 w 404"/>
                <a:gd name="T65" fmla="*/ 202924 h 276"/>
                <a:gd name="T66" fmla="*/ 241190 w 404"/>
                <a:gd name="T67" fmla="*/ 230101 h 276"/>
                <a:gd name="T68" fmla="*/ 201723 w 404"/>
                <a:gd name="T69" fmla="*/ 184806 h 276"/>
                <a:gd name="T70" fmla="*/ 238997 w 404"/>
                <a:gd name="T71" fmla="*/ 163064 h 276"/>
                <a:gd name="T72" fmla="*/ 190759 w 404"/>
                <a:gd name="T73" fmla="*/ 132263 h 276"/>
                <a:gd name="T74" fmla="*/ 109632 w 404"/>
                <a:gd name="T75" fmla="*/ 85156 h 276"/>
                <a:gd name="T76" fmla="*/ 138136 w 404"/>
                <a:gd name="T77" fmla="*/ 132263 h 276"/>
                <a:gd name="T78" fmla="*/ 153485 w 404"/>
                <a:gd name="T79" fmla="*/ 161252 h 276"/>
                <a:gd name="T80" fmla="*/ 122788 w 404"/>
                <a:gd name="T81" fmla="*/ 168499 h 276"/>
                <a:gd name="T82" fmla="*/ 50431 w 404"/>
                <a:gd name="T83" fmla="*/ 173935 h 276"/>
                <a:gd name="T84" fmla="*/ 28504 w 404"/>
                <a:gd name="T85" fmla="*/ 192053 h 276"/>
                <a:gd name="T86" fmla="*/ 76742 w 404"/>
                <a:gd name="T87" fmla="*/ 230101 h 276"/>
                <a:gd name="T88" fmla="*/ 39467 w 404"/>
                <a:gd name="T89" fmla="*/ 230101 h 276"/>
                <a:gd name="T90" fmla="*/ 50431 w 404"/>
                <a:gd name="T91" fmla="*/ 260902 h 276"/>
                <a:gd name="T92" fmla="*/ 116210 w 404"/>
                <a:gd name="T93" fmla="*/ 230101 h 276"/>
                <a:gd name="T94" fmla="*/ 160062 w 404"/>
                <a:gd name="T95" fmla="*/ 240972 h 276"/>
                <a:gd name="T96" fmla="*/ 160062 w 404"/>
                <a:gd name="T97" fmla="*/ 286268 h 276"/>
                <a:gd name="T98" fmla="*/ 217071 w 404"/>
                <a:gd name="T99" fmla="*/ 297139 h 276"/>
                <a:gd name="T100" fmla="*/ 63586 w 404"/>
                <a:gd name="T101" fmla="*/ 360553 h 276"/>
                <a:gd name="T102" fmla="*/ 171026 w 404"/>
                <a:gd name="T103" fmla="*/ 333375 h 276"/>
                <a:gd name="T104" fmla="*/ 232419 w 404"/>
                <a:gd name="T105" fmla="*/ 371424 h 276"/>
                <a:gd name="T106" fmla="*/ 247768 w 404"/>
                <a:gd name="T107" fmla="*/ 394977 h 276"/>
                <a:gd name="T108" fmla="*/ 173218 w 404"/>
                <a:gd name="T109" fmla="*/ 449332 h 276"/>
                <a:gd name="T110" fmla="*/ 254346 w 404"/>
                <a:gd name="T111" fmla="*/ 472886 h 2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04" h="276">
                  <a:moveTo>
                    <a:pt x="116" y="261"/>
                  </a:moveTo>
                  <a:lnTo>
                    <a:pt x="126" y="264"/>
                  </a:lnTo>
                  <a:lnTo>
                    <a:pt x="141" y="248"/>
                  </a:lnTo>
                  <a:lnTo>
                    <a:pt x="141" y="251"/>
                  </a:lnTo>
                  <a:lnTo>
                    <a:pt x="158" y="251"/>
                  </a:lnTo>
                  <a:lnTo>
                    <a:pt x="175" y="258"/>
                  </a:lnTo>
                  <a:lnTo>
                    <a:pt x="169" y="264"/>
                  </a:lnTo>
                  <a:lnTo>
                    <a:pt x="158" y="261"/>
                  </a:lnTo>
                  <a:lnTo>
                    <a:pt x="172" y="268"/>
                  </a:lnTo>
                  <a:lnTo>
                    <a:pt x="187" y="275"/>
                  </a:lnTo>
                  <a:lnTo>
                    <a:pt x="199" y="271"/>
                  </a:lnTo>
                  <a:lnTo>
                    <a:pt x="213" y="275"/>
                  </a:lnTo>
                  <a:lnTo>
                    <a:pt x="223" y="275"/>
                  </a:lnTo>
                  <a:lnTo>
                    <a:pt x="236" y="271"/>
                  </a:lnTo>
                  <a:lnTo>
                    <a:pt x="256" y="267"/>
                  </a:lnTo>
                  <a:lnTo>
                    <a:pt x="253" y="258"/>
                  </a:lnTo>
                  <a:lnTo>
                    <a:pt x="259" y="261"/>
                  </a:lnTo>
                  <a:lnTo>
                    <a:pt x="259" y="264"/>
                  </a:lnTo>
                  <a:lnTo>
                    <a:pt x="272" y="245"/>
                  </a:lnTo>
                  <a:lnTo>
                    <a:pt x="266" y="233"/>
                  </a:lnTo>
                  <a:lnTo>
                    <a:pt x="269" y="236"/>
                  </a:lnTo>
                  <a:lnTo>
                    <a:pt x="272" y="227"/>
                  </a:lnTo>
                  <a:lnTo>
                    <a:pt x="281" y="233"/>
                  </a:lnTo>
                  <a:lnTo>
                    <a:pt x="301" y="222"/>
                  </a:lnTo>
                  <a:lnTo>
                    <a:pt x="304" y="222"/>
                  </a:lnTo>
                  <a:lnTo>
                    <a:pt x="316" y="215"/>
                  </a:lnTo>
                  <a:lnTo>
                    <a:pt x="347" y="176"/>
                  </a:lnTo>
                  <a:lnTo>
                    <a:pt x="344" y="170"/>
                  </a:lnTo>
                  <a:lnTo>
                    <a:pt x="350" y="167"/>
                  </a:lnTo>
                  <a:lnTo>
                    <a:pt x="353" y="173"/>
                  </a:lnTo>
                  <a:lnTo>
                    <a:pt x="363" y="170"/>
                  </a:lnTo>
                  <a:lnTo>
                    <a:pt x="359" y="176"/>
                  </a:lnTo>
                  <a:lnTo>
                    <a:pt x="369" y="173"/>
                  </a:lnTo>
                  <a:lnTo>
                    <a:pt x="369" y="167"/>
                  </a:lnTo>
                  <a:lnTo>
                    <a:pt x="378" y="158"/>
                  </a:lnTo>
                  <a:lnTo>
                    <a:pt x="381" y="135"/>
                  </a:lnTo>
                  <a:lnTo>
                    <a:pt x="384" y="133"/>
                  </a:lnTo>
                  <a:lnTo>
                    <a:pt x="381" y="130"/>
                  </a:lnTo>
                  <a:lnTo>
                    <a:pt x="395" y="118"/>
                  </a:lnTo>
                  <a:lnTo>
                    <a:pt x="399" y="115"/>
                  </a:lnTo>
                  <a:lnTo>
                    <a:pt x="392" y="112"/>
                  </a:lnTo>
                  <a:lnTo>
                    <a:pt x="390" y="109"/>
                  </a:lnTo>
                  <a:lnTo>
                    <a:pt x="395" y="109"/>
                  </a:lnTo>
                  <a:lnTo>
                    <a:pt x="392" y="102"/>
                  </a:lnTo>
                  <a:lnTo>
                    <a:pt x="384" y="102"/>
                  </a:lnTo>
                  <a:lnTo>
                    <a:pt x="403" y="93"/>
                  </a:lnTo>
                  <a:lnTo>
                    <a:pt x="392" y="86"/>
                  </a:lnTo>
                  <a:lnTo>
                    <a:pt x="390" y="86"/>
                  </a:lnTo>
                  <a:lnTo>
                    <a:pt x="395" y="82"/>
                  </a:lnTo>
                  <a:lnTo>
                    <a:pt x="384" y="73"/>
                  </a:lnTo>
                  <a:lnTo>
                    <a:pt x="387" y="56"/>
                  </a:lnTo>
                  <a:lnTo>
                    <a:pt x="384" y="59"/>
                  </a:lnTo>
                  <a:lnTo>
                    <a:pt x="363" y="56"/>
                  </a:lnTo>
                  <a:lnTo>
                    <a:pt x="353" y="44"/>
                  </a:lnTo>
                  <a:lnTo>
                    <a:pt x="339" y="47"/>
                  </a:lnTo>
                  <a:lnTo>
                    <a:pt x="341" y="30"/>
                  </a:lnTo>
                  <a:lnTo>
                    <a:pt x="339" y="24"/>
                  </a:lnTo>
                  <a:lnTo>
                    <a:pt x="327" y="27"/>
                  </a:lnTo>
                  <a:lnTo>
                    <a:pt x="327" y="18"/>
                  </a:lnTo>
                  <a:lnTo>
                    <a:pt x="324" y="12"/>
                  </a:lnTo>
                  <a:lnTo>
                    <a:pt x="336" y="0"/>
                  </a:lnTo>
                  <a:lnTo>
                    <a:pt x="316" y="12"/>
                  </a:lnTo>
                  <a:lnTo>
                    <a:pt x="313" y="21"/>
                  </a:lnTo>
                  <a:lnTo>
                    <a:pt x="295" y="15"/>
                  </a:lnTo>
                  <a:lnTo>
                    <a:pt x="298" y="9"/>
                  </a:lnTo>
                  <a:lnTo>
                    <a:pt x="295" y="9"/>
                  </a:lnTo>
                  <a:lnTo>
                    <a:pt x="287" y="6"/>
                  </a:lnTo>
                  <a:lnTo>
                    <a:pt x="284" y="0"/>
                  </a:lnTo>
                  <a:lnTo>
                    <a:pt x="281" y="0"/>
                  </a:lnTo>
                  <a:lnTo>
                    <a:pt x="275" y="3"/>
                  </a:lnTo>
                  <a:lnTo>
                    <a:pt x="275" y="6"/>
                  </a:lnTo>
                  <a:lnTo>
                    <a:pt x="269" y="6"/>
                  </a:lnTo>
                  <a:lnTo>
                    <a:pt x="269" y="12"/>
                  </a:lnTo>
                  <a:lnTo>
                    <a:pt x="272" y="18"/>
                  </a:lnTo>
                  <a:lnTo>
                    <a:pt x="272" y="27"/>
                  </a:lnTo>
                  <a:lnTo>
                    <a:pt x="263" y="39"/>
                  </a:lnTo>
                  <a:lnTo>
                    <a:pt x="253" y="33"/>
                  </a:lnTo>
                  <a:lnTo>
                    <a:pt x="249" y="39"/>
                  </a:lnTo>
                  <a:lnTo>
                    <a:pt x="246" y="47"/>
                  </a:lnTo>
                  <a:lnTo>
                    <a:pt x="243" y="50"/>
                  </a:lnTo>
                  <a:lnTo>
                    <a:pt x="216" y="44"/>
                  </a:lnTo>
                  <a:lnTo>
                    <a:pt x="207" y="47"/>
                  </a:lnTo>
                  <a:lnTo>
                    <a:pt x="223" y="66"/>
                  </a:lnTo>
                  <a:lnTo>
                    <a:pt x="229" y="79"/>
                  </a:lnTo>
                  <a:lnTo>
                    <a:pt x="223" y="82"/>
                  </a:lnTo>
                  <a:lnTo>
                    <a:pt x="213" y="66"/>
                  </a:lnTo>
                  <a:lnTo>
                    <a:pt x="193" y="47"/>
                  </a:lnTo>
                  <a:lnTo>
                    <a:pt x="184" y="64"/>
                  </a:lnTo>
                  <a:lnTo>
                    <a:pt x="178" y="64"/>
                  </a:lnTo>
                  <a:lnTo>
                    <a:pt x="181" y="89"/>
                  </a:lnTo>
                  <a:lnTo>
                    <a:pt x="175" y="89"/>
                  </a:lnTo>
                  <a:lnTo>
                    <a:pt x="147" y="66"/>
                  </a:lnTo>
                  <a:lnTo>
                    <a:pt x="141" y="69"/>
                  </a:lnTo>
                  <a:lnTo>
                    <a:pt x="138" y="76"/>
                  </a:lnTo>
                  <a:lnTo>
                    <a:pt x="147" y="102"/>
                  </a:lnTo>
                  <a:lnTo>
                    <a:pt x="141" y="109"/>
                  </a:lnTo>
                  <a:lnTo>
                    <a:pt x="144" y="115"/>
                  </a:lnTo>
                  <a:lnTo>
                    <a:pt x="129" y="106"/>
                  </a:lnTo>
                  <a:lnTo>
                    <a:pt x="126" y="112"/>
                  </a:lnTo>
                  <a:lnTo>
                    <a:pt x="123" y="142"/>
                  </a:lnTo>
                  <a:lnTo>
                    <a:pt x="119" y="127"/>
                  </a:lnTo>
                  <a:lnTo>
                    <a:pt x="110" y="127"/>
                  </a:lnTo>
                  <a:lnTo>
                    <a:pt x="113" y="115"/>
                  </a:lnTo>
                  <a:lnTo>
                    <a:pt x="109" y="115"/>
                  </a:lnTo>
                  <a:lnTo>
                    <a:pt x="92" y="102"/>
                  </a:lnTo>
                  <a:lnTo>
                    <a:pt x="99" y="106"/>
                  </a:lnTo>
                  <a:lnTo>
                    <a:pt x="109" y="102"/>
                  </a:lnTo>
                  <a:lnTo>
                    <a:pt x="109" y="90"/>
                  </a:lnTo>
                  <a:lnTo>
                    <a:pt x="99" y="79"/>
                  </a:lnTo>
                  <a:lnTo>
                    <a:pt x="90" y="79"/>
                  </a:lnTo>
                  <a:lnTo>
                    <a:pt x="87" y="73"/>
                  </a:lnTo>
                  <a:lnTo>
                    <a:pt x="67" y="64"/>
                  </a:lnTo>
                  <a:lnTo>
                    <a:pt x="64" y="50"/>
                  </a:lnTo>
                  <a:lnTo>
                    <a:pt x="50" y="47"/>
                  </a:lnTo>
                  <a:lnTo>
                    <a:pt x="38" y="64"/>
                  </a:lnTo>
                  <a:lnTo>
                    <a:pt x="53" y="64"/>
                  </a:lnTo>
                  <a:lnTo>
                    <a:pt x="63" y="73"/>
                  </a:lnTo>
                  <a:lnTo>
                    <a:pt x="47" y="73"/>
                  </a:lnTo>
                  <a:lnTo>
                    <a:pt x="59" y="79"/>
                  </a:lnTo>
                  <a:lnTo>
                    <a:pt x="70" y="89"/>
                  </a:lnTo>
                  <a:lnTo>
                    <a:pt x="64" y="96"/>
                  </a:lnTo>
                  <a:lnTo>
                    <a:pt x="59" y="90"/>
                  </a:lnTo>
                  <a:lnTo>
                    <a:pt x="56" y="93"/>
                  </a:lnTo>
                  <a:lnTo>
                    <a:pt x="50" y="89"/>
                  </a:lnTo>
                  <a:lnTo>
                    <a:pt x="26" y="86"/>
                  </a:lnTo>
                  <a:lnTo>
                    <a:pt x="23" y="96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13" y="106"/>
                  </a:lnTo>
                  <a:lnTo>
                    <a:pt x="19" y="112"/>
                  </a:lnTo>
                  <a:lnTo>
                    <a:pt x="41" y="112"/>
                  </a:lnTo>
                  <a:lnTo>
                    <a:pt x="35" y="127"/>
                  </a:lnTo>
                  <a:lnTo>
                    <a:pt x="18" y="115"/>
                  </a:lnTo>
                  <a:lnTo>
                    <a:pt x="9" y="115"/>
                  </a:lnTo>
                  <a:lnTo>
                    <a:pt x="18" y="127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23" y="144"/>
                  </a:lnTo>
                  <a:lnTo>
                    <a:pt x="29" y="138"/>
                  </a:lnTo>
                  <a:lnTo>
                    <a:pt x="41" y="135"/>
                  </a:lnTo>
                  <a:lnTo>
                    <a:pt x="53" y="127"/>
                  </a:lnTo>
                  <a:lnTo>
                    <a:pt x="63" y="130"/>
                  </a:lnTo>
                  <a:lnTo>
                    <a:pt x="78" y="118"/>
                  </a:lnTo>
                  <a:lnTo>
                    <a:pt x="73" y="133"/>
                  </a:lnTo>
                  <a:lnTo>
                    <a:pt x="87" y="127"/>
                  </a:lnTo>
                  <a:lnTo>
                    <a:pt x="99" y="130"/>
                  </a:lnTo>
                  <a:lnTo>
                    <a:pt x="73" y="158"/>
                  </a:lnTo>
                  <a:lnTo>
                    <a:pt x="90" y="158"/>
                  </a:lnTo>
                  <a:lnTo>
                    <a:pt x="103" y="152"/>
                  </a:lnTo>
                  <a:lnTo>
                    <a:pt x="99" y="164"/>
                  </a:lnTo>
                  <a:lnTo>
                    <a:pt x="41" y="184"/>
                  </a:lnTo>
                  <a:lnTo>
                    <a:pt x="19" y="190"/>
                  </a:lnTo>
                  <a:lnTo>
                    <a:pt x="29" y="199"/>
                  </a:lnTo>
                  <a:lnTo>
                    <a:pt x="63" y="184"/>
                  </a:lnTo>
                  <a:lnTo>
                    <a:pt x="67" y="190"/>
                  </a:lnTo>
                  <a:lnTo>
                    <a:pt x="78" y="184"/>
                  </a:lnTo>
                  <a:lnTo>
                    <a:pt x="92" y="205"/>
                  </a:lnTo>
                  <a:lnTo>
                    <a:pt x="103" y="208"/>
                  </a:lnTo>
                  <a:lnTo>
                    <a:pt x="106" y="205"/>
                  </a:lnTo>
                  <a:lnTo>
                    <a:pt x="106" y="212"/>
                  </a:lnTo>
                  <a:lnTo>
                    <a:pt x="109" y="218"/>
                  </a:lnTo>
                  <a:lnTo>
                    <a:pt x="113" y="218"/>
                  </a:lnTo>
                  <a:lnTo>
                    <a:pt x="106" y="245"/>
                  </a:lnTo>
                  <a:lnTo>
                    <a:pt x="92" y="258"/>
                  </a:lnTo>
                  <a:lnTo>
                    <a:pt x="79" y="248"/>
                  </a:lnTo>
                  <a:lnTo>
                    <a:pt x="83" y="271"/>
                  </a:lnTo>
                  <a:lnTo>
                    <a:pt x="116" y="261"/>
                  </a:lnTo>
                </a:path>
              </a:pathLst>
            </a:custGeom>
            <a:grpFill/>
            <a:ln w="3175">
              <a:solidFill>
                <a:schemeClr val="bg1"/>
              </a:solidFill>
            </a:ln>
            <a:effectLst/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7BB372E-DDA6-240E-81C0-7A36AB28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dirty="0">
                <a:solidFill>
                  <a:schemeClr val="accent2"/>
                </a:solidFill>
              </a:rPr>
              <a:t>ОТНОШЕНИЕ КЪМ ПРИСЪЕДИНЯВАНЕТО НА БЪЛГАРИЯ 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bg-BG" sz="2800" dirty="0">
                <a:solidFill>
                  <a:schemeClr val="accent2"/>
                </a:solidFill>
              </a:rPr>
              <a:t>КЪМ ЕВРОЗОНАТА (%)</a:t>
            </a:r>
            <a:endParaRPr lang="bg-B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F56C65-CF94-D264-D394-682EA37A1F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4</a:t>
            </a:fld>
            <a:endParaRPr lang="bg-BG" dirty="0"/>
          </a:p>
        </p:txBody>
      </p: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EB0B5978-A704-BF1F-E689-38E6898F25CF}"/>
              </a:ext>
            </a:extLst>
          </p:cNvPr>
          <p:cNvGraphicFramePr>
            <a:graphicFrameLocks noGrp="1"/>
          </p:cNvGraphicFramePr>
          <p:nvPr/>
        </p:nvGraphicFramePr>
        <p:xfrm>
          <a:off x="913188" y="4929875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id="{5D69D9AC-0377-F939-2AE1-835E286F9258}"/>
              </a:ext>
            </a:extLst>
          </p:cNvPr>
          <p:cNvGraphicFramePr>
            <a:graphicFrameLocks noGrp="1"/>
          </p:cNvGraphicFramePr>
          <p:nvPr/>
        </p:nvGraphicFramePr>
        <p:xfrm>
          <a:off x="3037823" y="4926158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C27463FC-EF2B-45DF-AAAA-69BF3E0A02EB}"/>
              </a:ext>
            </a:extLst>
          </p:cNvPr>
          <p:cNvGraphicFramePr>
            <a:graphicFrameLocks noGrp="1"/>
          </p:cNvGraphicFramePr>
          <p:nvPr/>
        </p:nvGraphicFramePr>
        <p:xfrm>
          <a:off x="5198318" y="4922441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5D7CECD5-DF4B-225D-5306-F0861B1EDAF3}"/>
              </a:ext>
            </a:extLst>
          </p:cNvPr>
          <p:cNvGraphicFramePr>
            <a:graphicFrameLocks noGrp="1"/>
          </p:cNvGraphicFramePr>
          <p:nvPr/>
        </p:nvGraphicFramePr>
        <p:xfrm>
          <a:off x="7340883" y="4918724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D46A976-DD7C-31E3-111B-9D05D7D37BD3}"/>
              </a:ext>
            </a:extLst>
          </p:cNvPr>
          <p:cNvGrpSpPr/>
          <p:nvPr/>
        </p:nvGrpSpPr>
        <p:grpSpPr>
          <a:xfrm>
            <a:off x="1967997" y="909228"/>
            <a:ext cx="8057572" cy="5759245"/>
            <a:chOff x="667328" y="395489"/>
            <a:chExt cx="8057572" cy="5759245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CBB31A0-38C1-9BB3-AEA2-A70700DC977F}"/>
                </a:ext>
              </a:extLst>
            </p:cNvPr>
            <p:cNvSpPr txBox="1"/>
            <p:nvPr/>
          </p:nvSpPr>
          <p:spPr>
            <a:xfrm>
              <a:off x="1991691" y="395489"/>
              <a:ext cx="55821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1400" b="1" noProof="0" dirty="0"/>
                <a:t>Одобрявате ли влизането на България в еврозоната?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7923E566-F2B3-DE88-02B2-3DD6C9B2AF9D}"/>
                </a:ext>
              </a:extLst>
            </p:cNvPr>
            <p:cNvGrpSpPr/>
            <p:nvPr/>
          </p:nvGrpSpPr>
          <p:grpSpPr>
            <a:xfrm>
              <a:off x="667328" y="775855"/>
              <a:ext cx="8057572" cy="5378879"/>
              <a:chOff x="667328" y="775855"/>
              <a:chExt cx="8057572" cy="5378879"/>
            </a:xfrm>
          </p:grpSpPr>
          <p:graphicFrame>
            <p:nvGraphicFramePr>
              <p:cNvPr id="113" name="Chart 112">
                <a:extLst>
                  <a:ext uri="{FF2B5EF4-FFF2-40B4-BE49-F238E27FC236}">
                    <a16:creationId xmlns:a16="http://schemas.microsoft.com/office/drawing/2014/main" id="{5D16DB7B-2087-8204-3877-435C3F2F9AE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95957545"/>
                  </p:ext>
                </p:extLst>
              </p:nvPr>
            </p:nvGraphicFramePr>
            <p:xfrm>
              <a:off x="667328" y="775855"/>
              <a:ext cx="8057572" cy="26531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1"/>
              </a:graphicData>
            </a:graphic>
          </p:graphicFrame>
          <p:graphicFrame>
            <p:nvGraphicFramePr>
              <p:cNvPr id="114" name="Chart 113">
                <a:extLst>
                  <a:ext uri="{FF2B5EF4-FFF2-40B4-BE49-F238E27FC236}">
                    <a16:creationId xmlns:a16="http://schemas.microsoft.com/office/drawing/2014/main" id="{D663054C-F15A-685E-C41F-5F6CAD34DCF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19807624"/>
                  </p:ext>
                </p:extLst>
              </p:nvPr>
            </p:nvGraphicFramePr>
            <p:xfrm>
              <a:off x="667328" y="3501589"/>
              <a:ext cx="8057572" cy="26531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2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658450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29A70-29F8-29F5-5C25-215F600DD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>
            <a:extLst>
              <a:ext uri="{FF2B5EF4-FFF2-40B4-BE49-F238E27FC236}">
                <a16:creationId xmlns:a16="http://schemas.microsoft.com/office/drawing/2014/main" id="{F13A8C39-8116-0CB8-20E8-ADD4BECF250F}"/>
              </a:ext>
            </a:extLst>
          </p:cNvPr>
          <p:cNvGrpSpPr/>
          <p:nvPr/>
        </p:nvGrpSpPr>
        <p:grpSpPr>
          <a:xfrm>
            <a:off x="2846781" y="1031955"/>
            <a:ext cx="6300000" cy="4968000"/>
            <a:chOff x="1668106" y="795357"/>
            <a:chExt cx="6632931" cy="526728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7" name="Freeform 1105">
              <a:extLst>
                <a:ext uri="{FF2B5EF4-FFF2-40B4-BE49-F238E27FC236}">
                  <a16:creationId xmlns:a16="http://schemas.microsoft.com/office/drawing/2014/main" id="{A09BD615-E244-6B5C-7868-CDCCEB0FA690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008807" y="5234443"/>
              <a:ext cx="861972" cy="828199"/>
            </a:xfrm>
            <a:custGeom>
              <a:avLst/>
              <a:gdLst>
                <a:gd name="T0" fmla="*/ 526449 w 793"/>
                <a:gd name="T1" fmla="*/ 88154 h 843"/>
                <a:gd name="T2" fmla="*/ 609882 w 793"/>
                <a:gd name="T3" fmla="*/ 55229 h 843"/>
                <a:gd name="T4" fmla="*/ 678038 w 793"/>
                <a:gd name="T5" fmla="*/ 71161 h 843"/>
                <a:gd name="T6" fmla="*/ 779098 w 793"/>
                <a:gd name="T7" fmla="*/ 71161 h 843"/>
                <a:gd name="T8" fmla="*/ 849604 w 793"/>
                <a:gd name="T9" fmla="*/ 26552 h 843"/>
                <a:gd name="T10" fmla="*/ 931862 w 793"/>
                <a:gd name="T11" fmla="*/ 26552 h 843"/>
                <a:gd name="T12" fmla="*/ 900134 w 793"/>
                <a:gd name="T13" fmla="*/ 92403 h 843"/>
                <a:gd name="T14" fmla="*/ 863706 w 793"/>
                <a:gd name="T15" fmla="*/ 180557 h 843"/>
                <a:gd name="T16" fmla="*/ 713292 w 793"/>
                <a:gd name="T17" fmla="*/ 147632 h 843"/>
                <a:gd name="T18" fmla="*/ 643960 w 793"/>
                <a:gd name="T19" fmla="*/ 164625 h 843"/>
                <a:gd name="T20" fmla="*/ 592255 w 793"/>
                <a:gd name="T21" fmla="*/ 195426 h 843"/>
                <a:gd name="T22" fmla="*/ 558177 w 793"/>
                <a:gd name="T23" fmla="*/ 240035 h 843"/>
                <a:gd name="T24" fmla="*/ 592255 w 793"/>
                <a:gd name="T25" fmla="*/ 300574 h 843"/>
                <a:gd name="T26" fmla="*/ 541726 w 793"/>
                <a:gd name="T27" fmla="*/ 287829 h 843"/>
                <a:gd name="T28" fmla="*/ 507647 w 793"/>
                <a:gd name="T29" fmla="*/ 300574 h 843"/>
                <a:gd name="T30" fmla="*/ 491196 w 793"/>
                <a:gd name="T31" fmla="*/ 316506 h 843"/>
                <a:gd name="T32" fmla="*/ 439491 w 793"/>
                <a:gd name="T33" fmla="*/ 287829 h 843"/>
                <a:gd name="T34" fmla="*/ 357233 w 793"/>
                <a:gd name="T35" fmla="*/ 226227 h 843"/>
                <a:gd name="T36" fmla="*/ 357233 w 793"/>
                <a:gd name="T37" fmla="*/ 316506 h 843"/>
                <a:gd name="T38" fmla="*/ 491196 w 793"/>
                <a:gd name="T39" fmla="*/ 423778 h 843"/>
                <a:gd name="T40" fmla="*/ 439491 w 793"/>
                <a:gd name="T41" fmla="*/ 407846 h 843"/>
                <a:gd name="T42" fmla="*/ 405413 w 793"/>
                <a:gd name="T43" fmla="*/ 454579 h 843"/>
                <a:gd name="T44" fmla="*/ 423039 w 793"/>
                <a:gd name="T45" fmla="*/ 516180 h 843"/>
                <a:gd name="T46" fmla="*/ 558177 w 793"/>
                <a:gd name="T47" fmla="*/ 590527 h 843"/>
                <a:gd name="T48" fmla="*/ 575804 w 793"/>
                <a:gd name="T49" fmla="*/ 682930 h 843"/>
                <a:gd name="T50" fmla="*/ 457118 w 793"/>
                <a:gd name="T51" fmla="*/ 682930 h 843"/>
                <a:gd name="T52" fmla="*/ 526449 w 793"/>
                <a:gd name="T53" fmla="*/ 728600 h 843"/>
                <a:gd name="T54" fmla="*/ 423039 w 793"/>
                <a:gd name="T55" fmla="*/ 728600 h 843"/>
                <a:gd name="T56" fmla="*/ 423039 w 793"/>
                <a:gd name="T57" fmla="*/ 788078 h 843"/>
                <a:gd name="T58" fmla="*/ 491196 w 793"/>
                <a:gd name="T59" fmla="*/ 866673 h 843"/>
                <a:gd name="T60" fmla="*/ 388961 w 793"/>
                <a:gd name="T61" fmla="*/ 849680 h 843"/>
                <a:gd name="T62" fmla="*/ 373685 w 793"/>
                <a:gd name="T63" fmla="*/ 895350 h 843"/>
                <a:gd name="T64" fmla="*/ 304353 w 793"/>
                <a:gd name="T65" fmla="*/ 835872 h 843"/>
                <a:gd name="T66" fmla="*/ 270275 w 793"/>
                <a:gd name="T67" fmla="*/ 818879 h 843"/>
                <a:gd name="T68" fmla="*/ 218570 w 793"/>
                <a:gd name="T69" fmla="*/ 818879 h 843"/>
                <a:gd name="T70" fmla="*/ 218570 w 793"/>
                <a:gd name="T71" fmla="*/ 728600 h 843"/>
                <a:gd name="T72" fmla="*/ 151589 w 793"/>
                <a:gd name="T73" fmla="*/ 652129 h 843"/>
                <a:gd name="T74" fmla="*/ 218570 w 793"/>
                <a:gd name="T75" fmla="*/ 621328 h 843"/>
                <a:gd name="T76" fmla="*/ 304353 w 793"/>
                <a:gd name="T77" fmla="*/ 607521 h 843"/>
                <a:gd name="T78" fmla="*/ 373685 w 793"/>
                <a:gd name="T79" fmla="*/ 638322 h 843"/>
                <a:gd name="T80" fmla="*/ 405413 w 793"/>
                <a:gd name="T81" fmla="*/ 607521 h 843"/>
                <a:gd name="T82" fmla="*/ 323155 w 793"/>
                <a:gd name="T83" fmla="*/ 576720 h 843"/>
                <a:gd name="T84" fmla="*/ 202119 w 793"/>
                <a:gd name="T85" fmla="*/ 576720 h 843"/>
                <a:gd name="T86" fmla="*/ 117511 w 793"/>
                <a:gd name="T87" fmla="*/ 561851 h 843"/>
                <a:gd name="T88" fmla="*/ 99884 w 793"/>
                <a:gd name="T89" fmla="*/ 500249 h 843"/>
                <a:gd name="T90" fmla="*/ 136313 w 793"/>
                <a:gd name="T91" fmla="*/ 469448 h 843"/>
                <a:gd name="T92" fmla="*/ 68156 w 793"/>
                <a:gd name="T93" fmla="*/ 440771 h 843"/>
                <a:gd name="T94" fmla="*/ 17627 w 793"/>
                <a:gd name="T95" fmla="*/ 378107 h 843"/>
                <a:gd name="T96" fmla="*/ 83433 w 793"/>
                <a:gd name="T97" fmla="*/ 316506 h 843"/>
                <a:gd name="T98" fmla="*/ 136313 w 793"/>
                <a:gd name="T99" fmla="*/ 240035 h 843"/>
                <a:gd name="T100" fmla="*/ 117511 w 793"/>
                <a:gd name="T101" fmla="*/ 164625 h 843"/>
                <a:gd name="T102" fmla="*/ 202119 w 793"/>
                <a:gd name="T103" fmla="*/ 164625 h 843"/>
                <a:gd name="T104" fmla="*/ 323155 w 793"/>
                <a:gd name="T105" fmla="*/ 133825 h 843"/>
                <a:gd name="T106" fmla="*/ 423039 w 793"/>
                <a:gd name="T107" fmla="*/ 88154 h 8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3" h="843">
                  <a:moveTo>
                    <a:pt x="331" y="83"/>
                  </a:moveTo>
                  <a:lnTo>
                    <a:pt x="360" y="83"/>
                  </a:lnTo>
                  <a:lnTo>
                    <a:pt x="389" y="83"/>
                  </a:lnTo>
                  <a:lnTo>
                    <a:pt x="418" y="83"/>
                  </a:lnTo>
                  <a:lnTo>
                    <a:pt x="448" y="83"/>
                  </a:lnTo>
                  <a:lnTo>
                    <a:pt x="461" y="96"/>
                  </a:lnTo>
                  <a:lnTo>
                    <a:pt x="481" y="83"/>
                  </a:lnTo>
                  <a:lnTo>
                    <a:pt x="477" y="67"/>
                  </a:lnTo>
                  <a:lnTo>
                    <a:pt x="486" y="62"/>
                  </a:lnTo>
                  <a:lnTo>
                    <a:pt x="519" y="52"/>
                  </a:lnTo>
                  <a:lnTo>
                    <a:pt x="533" y="62"/>
                  </a:lnTo>
                  <a:lnTo>
                    <a:pt x="545" y="52"/>
                  </a:lnTo>
                  <a:lnTo>
                    <a:pt x="548" y="52"/>
                  </a:lnTo>
                  <a:lnTo>
                    <a:pt x="562" y="67"/>
                  </a:lnTo>
                  <a:lnTo>
                    <a:pt x="577" y="67"/>
                  </a:lnTo>
                  <a:lnTo>
                    <a:pt x="577" y="83"/>
                  </a:lnTo>
                  <a:lnTo>
                    <a:pt x="607" y="67"/>
                  </a:lnTo>
                  <a:lnTo>
                    <a:pt x="620" y="67"/>
                  </a:lnTo>
                  <a:lnTo>
                    <a:pt x="634" y="67"/>
                  </a:lnTo>
                  <a:lnTo>
                    <a:pt x="663" y="67"/>
                  </a:lnTo>
                  <a:lnTo>
                    <a:pt x="678" y="54"/>
                  </a:lnTo>
                  <a:lnTo>
                    <a:pt x="705" y="54"/>
                  </a:lnTo>
                  <a:lnTo>
                    <a:pt x="735" y="54"/>
                  </a:lnTo>
                  <a:lnTo>
                    <a:pt x="735" y="42"/>
                  </a:lnTo>
                  <a:lnTo>
                    <a:pt x="723" y="25"/>
                  </a:lnTo>
                  <a:lnTo>
                    <a:pt x="723" y="9"/>
                  </a:lnTo>
                  <a:lnTo>
                    <a:pt x="750" y="0"/>
                  </a:lnTo>
                  <a:lnTo>
                    <a:pt x="771" y="9"/>
                  </a:lnTo>
                  <a:lnTo>
                    <a:pt x="779" y="25"/>
                  </a:lnTo>
                  <a:lnTo>
                    <a:pt x="793" y="25"/>
                  </a:lnTo>
                  <a:lnTo>
                    <a:pt x="793" y="40"/>
                  </a:lnTo>
                  <a:lnTo>
                    <a:pt x="793" y="54"/>
                  </a:lnTo>
                  <a:lnTo>
                    <a:pt x="779" y="67"/>
                  </a:lnTo>
                  <a:lnTo>
                    <a:pt x="787" y="83"/>
                  </a:lnTo>
                  <a:lnTo>
                    <a:pt x="766" y="87"/>
                  </a:lnTo>
                  <a:lnTo>
                    <a:pt x="771" y="96"/>
                  </a:lnTo>
                  <a:lnTo>
                    <a:pt x="764" y="126"/>
                  </a:lnTo>
                  <a:lnTo>
                    <a:pt x="750" y="139"/>
                  </a:lnTo>
                  <a:lnTo>
                    <a:pt x="750" y="155"/>
                  </a:lnTo>
                  <a:lnTo>
                    <a:pt x="735" y="170"/>
                  </a:lnTo>
                  <a:lnTo>
                    <a:pt x="721" y="170"/>
                  </a:lnTo>
                  <a:lnTo>
                    <a:pt x="705" y="155"/>
                  </a:lnTo>
                  <a:lnTo>
                    <a:pt x="663" y="155"/>
                  </a:lnTo>
                  <a:lnTo>
                    <a:pt x="634" y="139"/>
                  </a:lnTo>
                  <a:lnTo>
                    <a:pt x="607" y="139"/>
                  </a:lnTo>
                  <a:lnTo>
                    <a:pt x="591" y="139"/>
                  </a:lnTo>
                  <a:lnTo>
                    <a:pt x="607" y="155"/>
                  </a:lnTo>
                  <a:lnTo>
                    <a:pt x="591" y="170"/>
                  </a:lnTo>
                  <a:lnTo>
                    <a:pt x="562" y="170"/>
                  </a:lnTo>
                  <a:lnTo>
                    <a:pt x="548" y="155"/>
                  </a:lnTo>
                  <a:lnTo>
                    <a:pt x="533" y="139"/>
                  </a:lnTo>
                  <a:lnTo>
                    <a:pt x="519" y="155"/>
                  </a:lnTo>
                  <a:lnTo>
                    <a:pt x="519" y="170"/>
                  </a:lnTo>
                  <a:lnTo>
                    <a:pt x="519" y="184"/>
                  </a:lnTo>
                  <a:lnTo>
                    <a:pt x="504" y="184"/>
                  </a:lnTo>
                  <a:lnTo>
                    <a:pt x="461" y="184"/>
                  </a:lnTo>
                  <a:lnTo>
                    <a:pt x="448" y="184"/>
                  </a:lnTo>
                  <a:lnTo>
                    <a:pt x="448" y="197"/>
                  </a:lnTo>
                  <a:lnTo>
                    <a:pt x="461" y="213"/>
                  </a:lnTo>
                  <a:lnTo>
                    <a:pt x="475" y="226"/>
                  </a:lnTo>
                  <a:lnTo>
                    <a:pt x="504" y="242"/>
                  </a:lnTo>
                  <a:lnTo>
                    <a:pt x="533" y="256"/>
                  </a:lnTo>
                  <a:lnTo>
                    <a:pt x="548" y="256"/>
                  </a:lnTo>
                  <a:lnTo>
                    <a:pt x="533" y="271"/>
                  </a:lnTo>
                  <a:lnTo>
                    <a:pt x="504" y="283"/>
                  </a:lnTo>
                  <a:lnTo>
                    <a:pt x="475" y="283"/>
                  </a:lnTo>
                  <a:lnTo>
                    <a:pt x="475" y="256"/>
                  </a:lnTo>
                  <a:lnTo>
                    <a:pt x="461" y="256"/>
                  </a:lnTo>
                  <a:lnTo>
                    <a:pt x="448" y="256"/>
                  </a:lnTo>
                  <a:lnTo>
                    <a:pt x="461" y="271"/>
                  </a:lnTo>
                  <a:lnTo>
                    <a:pt x="475" y="298"/>
                  </a:lnTo>
                  <a:lnTo>
                    <a:pt x="490" y="298"/>
                  </a:lnTo>
                  <a:lnTo>
                    <a:pt x="490" y="312"/>
                  </a:lnTo>
                  <a:lnTo>
                    <a:pt x="448" y="298"/>
                  </a:lnTo>
                  <a:lnTo>
                    <a:pt x="432" y="283"/>
                  </a:lnTo>
                  <a:lnTo>
                    <a:pt x="418" y="271"/>
                  </a:lnTo>
                  <a:lnTo>
                    <a:pt x="403" y="256"/>
                  </a:lnTo>
                  <a:lnTo>
                    <a:pt x="403" y="271"/>
                  </a:lnTo>
                  <a:lnTo>
                    <a:pt x="403" y="283"/>
                  </a:lnTo>
                  <a:lnTo>
                    <a:pt x="418" y="298"/>
                  </a:lnTo>
                  <a:lnTo>
                    <a:pt x="448" y="312"/>
                  </a:lnTo>
                  <a:lnTo>
                    <a:pt x="448" y="327"/>
                  </a:lnTo>
                  <a:lnTo>
                    <a:pt x="418" y="312"/>
                  </a:lnTo>
                  <a:lnTo>
                    <a:pt x="389" y="298"/>
                  </a:lnTo>
                  <a:lnTo>
                    <a:pt x="374" y="271"/>
                  </a:lnTo>
                  <a:lnTo>
                    <a:pt x="360" y="242"/>
                  </a:lnTo>
                  <a:lnTo>
                    <a:pt x="345" y="226"/>
                  </a:lnTo>
                  <a:lnTo>
                    <a:pt x="345" y="197"/>
                  </a:lnTo>
                  <a:lnTo>
                    <a:pt x="331" y="197"/>
                  </a:lnTo>
                  <a:lnTo>
                    <a:pt x="304" y="213"/>
                  </a:lnTo>
                  <a:lnTo>
                    <a:pt x="289" y="226"/>
                  </a:lnTo>
                  <a:lnTo>
                    <a:pt x="304" y="242"/>
                  </a:lnTo>
                  <a:lnTo>
                    <a:pt x="304" y="256"/>
                  </a:lnTo>
                  <a:lnTo>
                    <a:pt x="304" y="271"/>
                  </a:lnTo>
                  <a:lnTo>
                    <a:pt x="304" y="298"/>
                  </a:lnTo>
                  <a:lnTo>
                    <a:pt x="318" y="312"/>
                  </a:lnTo>
                  <a:lnTo>
                    <a:pt x="345" y="327"/>
                  </a:lnTo>
                  <a:lnTo>
                    <a:pt x="360" y="356"/>
                  </a:lnTo>
                  <a:lnTo>
                    <a:pt x="403" y="399"/>
                  </a:lnTo>
                  <a:lnTo>
                    <a:pt x="418" y="399"/>
                  </a:lnTo>
                  <a:lnTo>
                    <a:pt x="403" y="428"/>
                  </a:lnTo>
                  <a:lnTo>
                    <a:pt x="389" y="428"/>
                  </a:lnTo>
                  <a:lnTo>
                    <a:pt x="389" y="415"/>
                  </a:lnTo>
                  <a:lnTo>
                    <a:pt x="389" y="399"/>
                  </a:lnTo>
                  <a:lnTo>
                    <a:pt x="374" y="384"/>
                  </a:lnTo>
                  <a:lnTo>
                    <a:pt x="345" y="384"/>
                  </a:lnTo>
                  <a:lnTo>
                    <a:pt x="331" y="384"/>
                  </a:lnTo>
                  <a:lnTo>
                    <a:pt x="318" y="399"/>
                  </a:lnTo>
                  <a:lnTo>
                    <a:pt x="331" y="428"/>
                  </a:lnTo>
                  <a:lnTo>
                    <a:pt x="345" y="428"/>
                  </a:lnTo>
                  <a:lnTo>
                    <a:pt x="345" y="442"/>
                  </a:lnTo>
                  <a:lnTo>
                    <a:pt x="331" y="457"/>
                  </a:lnTo>
                  <a:lnTo>
                    <a:pt x="318" y="471"/>
                  </a:lnTo>
                  <a:lnTo>
                    <a:pt x="331" y="486"/>
                  </a:lnTo>
                  <a:lnTo>
                    <a:pt x="360" y="486"/>
                  </a:lnTo>
                  <a:lnTo>
                    <a:pt x="389" y="500"/>
                  </a:lnTo>
                  <a:lnTo>
                    <a:pt x="418" y="513"/>
                  </a:lnTo>
                  <a:lnTo>
                    <a:pt x="432" y="513"/>
                  </a:lnTo>
                  <a:lnTo>
                    <a:pt x="448" y="543"/>
                  </a:lnTo>
                  <a:lnTo>
                    <a:pt x="475" y="556"/>
                  </a:lnTo>
                  <a:lnTo>
                    <a:pt x="490" y="556"/>
                  </a:lnTo>
                  <a:lnTo>
                    <a:pt x="490" y="585"/>
                  </a:lnTo>
                  <a:lnTo>
                    <a:pt x="490" y="614"/>
                  </a:lnTo>
                  <a:lnTo>
                    <a:pt x="490" y="628"/>
                  </a:lnTo>
                  <a:lnTo>
                    <a:pt x="490" y="643"/>
                  </a:lnTo>
                  <a:lnTo>
                    <a:pt x="461" y="628"/>
                  </a:lnTo>
                  <a:lnTo>
                    <a:pt x="448" y="601"/>
                  </a:lnTo>
                  <a:lnTo>
                    <a:pt x="432" y="601"/>
                  </a:lnTo>
                  <a:lnTo>
                    <a:pt x="403" y="628"/>
                  </a:lnTo>
                  <a:lnTo>
                    <a:pt x="389" y="643"/>
                  </a:lnTo>
                  <a:lnTo>
                    <a:pt x="389" y="657"/>
                  </a:lnTo>
                  <a:lnTo>
                    <a:pt x="403" y="672"/>
                  </a:lnTo>
                  <a:lnTo>
                    <a:pt x="418" y="672"/>
                  </a:lnTo>
                  <a:lnTo>
                    <a:pt x="448" y="657"/>
                  </a:lnTo>
                  <a:lnTo>
                    <a:pt x="448" y="686"/>
                  </a:lnTo>
                  <a:lnTo>
                    <a:pt x="418" y="702"/>
                  </a:lnTo>
                  <a:lnTo>
                    <a:pt x="389" y="715"/>
                  </a:lnTo>
                  <a:lnTo>
                    <a:pt x="374" y="715"/>
                  </a:lnTo>
                  <a:lnTo>
                    <a:pt x="360" y="702"/>
                  </a:lnTo>
                  <a:lnTo>
                    <a:pt x="360" y="686"/>
                  </a:lnTo>
                  <a:lnTo>
                    <a:pt x="345" y="672"/>
                  </a:lnTo>
                  <a:lnTo>
                    <a:pt x="331" y="672"/>
                  </a:lnTo>
                  <a:lnTo>
                    <a:pt x="331" y="702"/>
                  </a:lnTo>
                  <a:lnTo>
                    <a:pt x="345" y="715"/>
                  </a:lnTo>
                  <a:lnTo>
                    <a:pt x="360" y="742"/>
                  </a:lnTo>
                  <a:lnTo>
                    <a:pt x="374" y="742"/>
                  </a:lnTo>
                  <a:lnTo>
                    <a:pt x="374" y="771"/>
                  </a:lnTo>
                  <a:lnTo>
                    <a:pt x="389" y="787"/>
                  </a:lnTo>
                  <a:lnTo>
                    <a:pt x="389" y="800"/>
                  </a:lnTo>
                  <a:lnTo>
                    <a:pt x="418" y="816"/>
                  </a:lnTo>
                  <a:lnTo>
                    <a:pt x="418" y="830"/>
                  </a:lnTo>
                  <a:lnTo>
                    <a:pt x="360" y="830"/>
                  </a:lnTo>
                  <a:lnTo>
                    <a:pt x="345" y="830"/>
                  </a:lnTo>
                  <a:lnTo>
                    <a:pt x="345" y="800"/>
                  </a:lnTo>
                  <a:lnTo>
                    <a:pt x="331" y="800"/>
                  </a:lnTo>
                  <a:lnTo>
                    <a:pt x="331" y="771"/>
                  </a:lnTo>
                  <a:lnTo>
                    <a:pt x="318" y="787"/>
                  </a:lnTo>
                  <a:lnTo>
                    <a:pt x="318" y="800"/>
                  </a:lnTo>
                  <a:lnTo>
                    <a:pt x="318" y="816"/>
                  </a:lnTo>
                  <a:lnTo>
                    <a:pt x="318" y="843"/>
                  </a:lnTo>
                  <a:lnTo>
                    <a:pt x="304" y="843"/>
                  </a:lnTo>
                  <a:lnTo>
                    <a:pt x="289" y="816"/>
                  </a:lnTo>
                  <a:lnTo>
                    <a:pt x="275" y="816"/>
                  </a:lnTo>
                  <a:lnTo>
                    <a:pt x="259" y="800"/>
                  </a:lnTo>
                  <a:lnTo>
                    <a:pt x="259" y="787"/>
                  </a:lnTo>
                  <a:lnTo>
                    <a:pt x="259" y="771"/>
                  </a:lnTo>
                  <a:lnTo>
                    <a:pt x="259" y="758"/>
                  </a:lnTo>
                  <a:lnTo>
                    <a:pt x="246" y="742"/>
                  </a:lnTo>
                  <a:lnTo>
                    <a:pt x="230" y="758"/>
                  </a:lnTo>
                  <a:lnTo>
                    <a:pt x="230" y="771"/>
                  </a:lnTo>
                  <a:lnTo>
                    <a:pt x="246" y="787"/>
                  </a:lnTo>
                  <a:lnTo>
                    <a:pt x="230" y="800"/>
                  </a:lnTo>
                  <a:lnTo>
                    <a:pt x="215" y="800"/>
                  </a:lnTo>
                  <a:lnTo>
                    <a:pt x="201" y="800"/>
                  </a:lnTo>
                  <a:lnTo>
                    <a:pt x="186" y="771"/>
                  </a:lnTo>
                  <a:lnTo>
                    <a:pt x="186" y="758"/>
                  </a:lnTo>
                  <a:lnTo>
                    <a:pt x="186" y="742"/>
                  </a:lnTo>
                  <a:lnTo>
                    <a:pt x="172" y="731"/>
                  </a:lnTo>
                  <a:lnTo>
                    <a:pt x="186" y="715"/>
                  </a:lnTo>
                  <a:lnTo>
                    <a:pt x="186" y="686"/>
                  </a:lnTo>
                  <a:lnTo>
                    <a:pt x="186" y="672"/>
                  </a:lnTo>
                  <a:lnTo>
                    <a:pt x="172" y="657"/>
                  </a:lnTo>
                  <a:lnTo>
                    <a:pt x="159" y="643"/>
                  </a:lnTo>
                  <a:lnTo>
                    <a:pt x="143" y="643"/>
                  </a:lnTo>
                  <a:lnTo>
                    <a:pt x="129" y="614"/>
                  </a:lnTo>
                  <a:lnTo>
                    <a:pt x="129" y="601"/>
                  </a:lnTo>
                  <a:lnTo>
                    <a:pt x="143" y="585"/>
                  </a:lnTo>
                  <a:lnTo>
                    <a:pt x="159" y="585"/>
                  </a:lnTo>
                  <a:lnTo>
                    <a:pt x="172" y="585"/>
                  </a:lnTo>
                  <a:lnTo>
                    <a:pt x="186" y="585"/>
                  </a:lnTo>
                  <a:lnTo>
                    <a:pt x="201" y="585"/>
                  </a:lnTo>
                  <a:lnTo>
                    <a:pt x="215" y="572"/>
                  </a:lnTo>
                  <a:lnTo>
                    <a:pt x="230" y="572"/>
                  </a:lnTo>
                  <a:lnTo>
                    <a:pt x="246" y="572"/>
                  </a:lnTo>
                  <a:lnTo>
                    <a:pt x="259" y="572"/>
                  </a:lnTo>
                  <a:lnTo>
                    <a:pt x="275" y="572"/>
                  </a:lnTo>
                  <a:lnTo>
                    <a:pt x="275" y="585"/>
                  </a:lnTo>
                  <a:lnTo>
                    <a:pt x="304" y="572"/>
                  </a:lnTo>
                  <a:lnTo>
                    <a:pt x="318" y="585"/>
                  </a:lnTo>
                  <a:lnTo>
                    <a:pt x="318" y="601"/>
                  </a:lnTo>
                  <a:lnTo>
                    <a:pt x="331" y="614"/>
                  </a:lnTo>
                  <a:lnTo>
                    <a:pt x="345" y="601"/>
                  </a:lnTo>
                  <a:lnTo>
                    <a:pt x="360" y="601"/>
                  </a:lnTo>
                  <a:lnTo>
                    <a:pt x="374" y="585"/>
                  </a:lnTo>
                  <a:lnTo>
                    <a:pt x="345" y="572"/>
                  </a:lnTo>
                  <a:lnTo>
                    <a:pt x="331" y="556"/>
                  </a:lnTo>
                  <a:lnTo>
                    <a:pt x="318" y="543"/>
                  </a:lnTo>
                  <a:lnTo>
                    <a:pt x="289" y="543"/>
                  </a:lnTo>
                  <a:lnTo>
                    <a:pt x="289" y="556"/>
                  </a:lnTo>
                  <a:lnTo>
                    <a:pt x="275" y="543"/>
                  </a:lnTo>
                  <a:lnTo>
                    <a:pt x="259" y="529"/>
                  </a:lnTo>
                  <a:lnTo>
                    <a:pt x="230" y="529"/>
                  </a:lnTo>
                  <a:lnTo>
                    <a:pt x="215" y="529"/>
                  </a:lnTo>
                  <a:lnTo>
                    <a:pt x="201" y="529"/>
                  </a:lnTo>
                  <a:lnTo>
                    <a:pt x="172" y="543"/>
                  </a:lnTo>
                  <a:lnTo>
                    <a:pt x="172" y="529"/>
                  </a:lnTo>
                  <a:lnTo>
                    <a:pt x="159" y="529"/>
                  </a:lnTo>
                  <a:lnTo>
                    <a:pt x="143" y="529"/>
                  </a:lnTo>
                  <a:lnTo>
                    <a:pt x="129" y="543"/>
                  </a:lnTo>
                  <a:lnTo>
                    <a:pt x="100" y="529"/>
                  </a:lnTo>
                  <a:lnTo>
                    <a:pt x="85" y="529"/>
                  </a:lnTo>
                  <a:lnTo>
                    <a:pt x="85" y="513"/>
                  </a:lnTo>
                  <a:lnTo>
                    <a:pt x="85" y="500"/>
                  </a:lnTo>
                  <a:lnTo>
                    <a:pt x="71" y="486"/>
                  </a:lnTo>
                  <a:lnTo>
                    <a:pt x="85" y="471"/>
                  </a:lnTo>
                  <a:lnTo>
                    <a:pt x="100" y="471"/>
                  </a:lnTo>
                  <a:lnTo>
                    <a:pt x="129" y="471"/>
                  </a:lnTo>
                  <a:lnTo>
                    <a:pt x="129" y="457"/>
                  </a:lnTo>
                  <a:lnTo>
                    <a:pt x="129" y="442"/>
                  </a:lnTo>
                  <a:lnTo>
                    <a:pt x="116" y="442"/>
                  </a:lnTo>
                  <a:lnTo>
                    <a:pt x="100" y="442"/>
                  </a:lnTo>
                  <a:lnTo>
                    <a:pt x="85" y="442"/>
                  </a:lnTo>
                  <a:lnTo>
                    <a:pt x="71" y="457"/>
                  </a:lnTo>
                  <a:lnTo>
                    <a:pt x="58" y="442"/>
                  </a:lnTo>
                  <a:lnTo>
                    <a:pt x="58" y="415"/>
                  </a:lnTo>
                  <a:lnTo>
                    <a:pt x="58" y="399"/>
                  </a:lnTo>
                  <a:lnTo>
                    <a:pt x="29" y="399"/>
                  </a:lnTo>
                  <a:lnTo>
                    <a:pt x="15" y="384"/>
                  </a:lnTo>
                  <a:lnTo>
                    <a:pt x="0" y="356"/>
                  </a:lnTo>
                  <a:lnTo>
                    <a:pt x="15" y="356"/>
                  </a:lnTo>
                  <a:lnTo>
                    <a:pt x="15" y="341"/>
                  </a:lnTo>
                  <a:lnTo>
                    <a:pt x="15" y="327"/>
                  </a:lnTo>
                  <a:lnTo>
                    <a:pt x="29" y="312"/>
                  </a:lnTo>
                  <a:lnTo>
                    <a:pt x="44" y="312"/>
                  </a:lnTo>
                  <a:lnTo>
                    <a:pt x="71" y="298"/>
                  </a:lnTo>
                  <a:lnTo>
                    <a:pt x="58" y="283"/>
                  </a:lnTo>
                  <a:lnTo>
                    <a:pt x="71" y="283"/>
                  </a:lnTo>
                  <a:lnTo>
                    <a:pt x="85" y="271"/>
                  </a:lnTo>
                  <a:lnTo>
                    <a:pt x="100" y="242"/>
                  </a:lnTo>
                  <a:lnTo>
                    <a:pt x="116" y="226"/>
                  </a:lnTo>
                  <a:lnTo>
                    <a:pt x="116" y="213"/>
                  </a:lnTo>
                  <a:lnTo>
                    <a:pt x="116" y="197"/>
                  </a:lnTo>
                  <a:lnTo>
                    <a:pt x="100" y="184"/>
                  </a:lnTo>
                  <a:lnTo>
                    <a:pt x="85" y="170"/>
                  </a:lnTo>
                  <a:lnTo>
                    <a:pt x="100" y="155"/>
                  </a:lnTo>
                  <a:lnTo>
                    <a:pt x="116" y="155"/>
                  </a:lnTo>
                  <a:lnTo>
                    <a:pt x="116" y="139"/>
                  </a:lnTo>
                  <a:lnTo>
                    <a:pt x="129" y="155"/>
                  </a:lnTo>
                  <a:lnTo>
                    <a:pt x="159" y="155"/>
                  </a:lnTo>
                  <a:lnTo>
                    <a:pt x="172" y="155"/>
                  </a:lnTo>
                  <a:lnTo>
                    <a:pt x="201" y="139"/>
                  </a:lnTo>
                  <a:lnTo>
                    <a:pt x="230" y="139"/>
                  </a:lnTo>
                  <a:lnTo>
                    <a:pt x="246" y="126"/>
                  </a:lnTo>
                  <a:lnTo>
                    <a:pt x="259" y="112"/>
                  </a:lnTo>
                  <a:lnTo>
                    <a:pt x="275" y="126"/>
                  </a:lnTo>
                  <a:lnTo>
                    <a:pt x="289" y="126"/>
                  </a:lnTo>
                  <a:lnTo>
                    <a:pt x="304" y="126"/>
                  </a:lnTo>
                  <a:lnTo>
                    <a:pt x="318" y="112"/>
                  </a:lnTo>
                  <a:lnTo>
                    <a:pt x="331" y="96"/>
                  </a:lnTo>
                  <a:lnTo>
                    <a:pt x="360" y="83"/>
                  </a:lnTo>
                  <a:lnTo>
                    <a:pt x="331" y="8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" name="Freeform 1059">
              <a:extLst>
                <a:ext uri="{FF2B5EF4-FFF2-40B4-BE49-F238E27FC236}">
                  <a16:creationId xmlns:a16="http://schemas.microsoft.com/office/drawing/2014/main" id="{173868F6-210B-4F9F-D1B0-D3E515C4374A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4910415" y="5766019"/>
              <a:ext cx="440531" cy="254039"/>
            </a:xfrm>
            <a:custGeom>
              <a:avLst/>
              <a:gdLst>
                <a:gd name="T0" fmla="*/ 476250 w 403"/>
                <a:gd name="T1" fmla="*/ 13838 h 258"/>
                <a:gd name="T2" fmla="*/ 476250 w 403"/>
                <a:gd name="T3" fmla="*/ 30870 h 258"/>
                <a:gd name="T4" fmla="*/ 476250 w 403"/>
                <a:gd name="T5" fmla="*/ 44708 h 258"/>
                <a:gd name="T6" fmla="*/ 460887 w 403"/>
                <a:gd name="T7" fmla="*/ 75578 h 258"/>
                <a:gd name="T8" fmla="*/ 444342 w 403"/>
                <a:gd name="T9" fmla="*/ 75578 h 258"/>
                <a:gd name="T10" fmla="*/ 426616 w 403"/>
                <a:gd name="T11" fmla="*/ 90481 h 258"/>
                <a:gd name="T12" fmla="*/ 426616 w 403"/>
                <a:gd name="T13" fmla="*/ 106448 h 258"/>
                <a:gd name="T14" fmla="*/ 426616 w 403"/>
                <a:gd name="T15" fmla="*/ 121351 h 258"/>
                <a:gd name="T16" fmla="*/ 426616 w 403"/>
                <a:gd name="T17" fmla="*/ 136254 h 258"/>
                <a:gd name="T18" fmla="*/ 410071 w 403"/>
                <a:gd name="T19" fmla="*/ 152221 h 258"/>
                <a:gd name="T20" fmla="*/ 410071 w 403"/>
                <a:gd name="T21" fmla="*/ 167124 h 258"/>
                <a:gd name="T22" fmla="*/ 410071 w 403"/>
                <a:gd name="T23" fmla="*/ 183091 h 258"/>
                <a:gd name="T24" fmla="*/ 426616 w 403"/>
                <a:gd name="T25" fmla="*/ 183091 h 258"/>
                <a:gd name="T26" fmla="*/ 410071 w 403"/>
                <a:gd name="T27" fmla="*/ 197994 h 258"/>
                <a:gd name="T28" fmla="*/ 426616 w 403"/>
                <a:gd name="T29" fmla="*/ 197994 h 258"/>
                <a:gd name="T30" fmla="*/ 426616 w 403"/>
                <a:gd name="T31" fmla="*/ 228864 h 258"/>
                <a:gd name="T32" fmla="*/ 392345 w 403"/>
                <a:gd name="T33" fmla="*/ 242702 h 258"/>
                <a:gd name="T34" fmla="*/ 392345 w 403"/>
                <a:gd name="T35" fmla="*/ 274637 h 258"/>
                <a:gd name="T36" fmla="*/ 356892 w 403"/>
                <a:gd name="T37" fmla="*/ 259734 h 258"/>
                <a:gd name="T38" fmla="*/ 341529 w 403"/>
                <a:gd name="T39" fmla="*/ 274637 h 258"/>
                <a:gd name="T40" fmla="*/ 307258 w 403"/>
                <a:gd name="T41" fmla="*/ 259734 h 258"/>
                <a:gd name="T42" fmla="*/ 288350 w 403"/>
                <a:gd name="T43" fmla="*/ 228864 h 258"/>
                <a:gd name="T44" fmla="*/ 288350 w 403"/>
                <a:gd name="T45" fmla="*/ 211832 h 258"/>
                <a:gd name="T46" fmla="*/ 254079 w 403"/>
                <a:gd name="T47" fmla="*/ 197994 h 258"/>
                <a:gd name="T48" fmla="*/ 222171 w 403"/>
                <a:gd name="T49" fmla="*/ 197994 h 258"/>
                <a:gd name="T50" fmla="*/ 205627 w 403"/>
                <a:gd name="T51" fmla="*/ 183091 h 258"/>
                <a:gd name="T52" fmla="*/ 171355 w 403"/>
                <a:gd name="T53" fmla="*/ 183091 h 258"/>
                <a:gd name="T54" fmla="*/ 153629 w 403"/>
                <a:gd name="T55" fmla="*/ 152221 h 258"/>
                <a:gd name="T56" fmla="*/ 137084 w 403"/>
                <a:gd name="T57" fmla="*/ 136254 h 258"/>
                <a:gd name="T58" fmla="*/ 87450 w 403"/>
                <a:gd name="T59" fmla="*/ 121351 h 258"/>
                <a:gd name="T60" fmla="*/ 68542 w 403"/>
                <a:gd name="T61" fmla="*/ 106448 h 258"/>
                <a:gd name="T62" fmla="*/ 53179 w 403"/>
                <a:gd name="T63" fmla="*/ 106448 h 258"/>
                <a:gd name="T64" fmla="*/ 16545 w 403"/>
                <a:gd name="T65" fmla="*/ 90481 h 258"/>
                <a:gd name="T66" fmla="*/ 0 w 403"/>
                <a:gd name="T67" fmla="*/ 75578 h 258"/>
                <a:gd name="T68" fmla="*/ 0 w 403"/>
                <a:gd name="T69" fmla="*/ 61740 h 258"/>
                <a:gd name="T70" fmla="*/ 16545 w 403"/>
                <a:gd name="T71" fmla="*/ 44708 h 258"/>
                <a:gd name="T72" fmla="*/ 16545 w 403"/>
                <a:gd name="T73" fmla="*/ 13838 h 258"/>
                <a:gd name="T74" fmla="*/ 34271 w 403"/>
                <a:gd name="T75" fmla="*/ 13838 h 258"/>
                <a:gd name="T76" fmla="*/ 53179 w 403"/>
                <a:gd name="T77" fmla="*/ 0 h 258"/>
                <a:gd name="T78" fmla="*/ 68542 w 403"/>
                <a:gd name="T79" fmla="*/ 13838 h 258"/>
                <a:gd name="T80" fmla="*/ 68542 w 403"/>
                <a:gd name="T81" fmla="*/ 30870 h 258"/>
                <a:gd name="T82" fmla="*/ 102813 w 403"/>
                <a:gd name="T83" fmla="*/ 13838 h 258"/>
                <a:gd name="T84" fmla="*/ 137084 w 403"/>
                <a:gd name="T85" fmla="*/ 13838 h 258"/>
                <a:gd name="T86" fmla="*/ 153629 w 403"/>
                <a:gd name="T87" fmla="*/ 30870 h 258"/>
                <a:gd name="T88" fmla="*/ 187900 w 403"/>
                <a:gd name="T89" fmla="*/ 44708 h 258"/>
                <a:gd name="T90" fmla="*/ 222171 w 403"/>
                <a:gd name="T91" fmla="*/ 61740 h 258"/>
                <a:gd name="T92" fmla="*/ 254079 w 403"/>
                <a:gd name="T93" fmla="*/ 61740 h 258"/>
                <a:gd name="T94" fmla="*/ 288350 w 403"/>
                <a:gd name="T95" fmla="*/ 44708 h 258"/>
                <a:gd name="T96" fmla="*/ 307258 w 403"/>
                <a:gd name="T97" fmla="*/ 44708 h 258"/>
                <a:gd name="T98" fmla="*/ 322621 w 403"/>
                <a:gd name="T99" fmla="*/ 44708 h 258"/>
                <a:gd name="T100" fmla="*/ 341529 w 403"/>
                <a:gd name="T101" fmla="*/ 44708 h 258"/>
                <a:gd name="T102" fmla="*/ 356892 w 403"/>
                <a:gd name="T103" fmla="*/ 30870 h 258"/>
                <a:gd name="T104" fmla="*/ 375800 w 403"/>
                <a:gd name="T105" fmla="*/ 30870 h 258"/>
                <a:gd name="T106" fmla="*/ 392345 w 403"/>
                <a:gd name="T107" fmla="*/ 44708 h 258"/>
                <a:gd name="T108" fmla="*/ 410071 w 403"/>
                <a:gd name="T109" fmla="*/ 30870 h 258"/>
                <a:gd name="T110" fmla="*/ 444342 w 403"/>
                <a:gd name="T111" fmla="*/ 30870 h 258"/>
                <a:gd name="T112" fmla="*/ 476250 w 403"/>
                <a:gd name="T113" fmla="*/ 13838 h 258"/>
                <a:gd name="T114" fmla="*/ 476250 w 403"/>
                <a:gd name="T115" fmla="*/ 13838 h 258"/>
                <a:gd name="T116" fmla="*/ 476250 w 403"/>
                <a:gd name="T117" fmla="*/ 13838 h 25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03" h="258">
                  <a:moveTo>
                    <a:pt x="403" y="13"/>
                  </a:moveTo>
                  <a:lnTo>
                    <a:pt x="403" y="29"/>
                  </a:lnTo>
                  <a:lnTo>
                    <a:pt x="403" y="42"/>
                  </a:lnTo>
                  <a:lnTo>
                    <a:pt x="390" y="71"/>
                  </a:lnTo>
                  <a:lnTo>
                    <a:pt x="376" y="71"/>
                  </a:lnTo>
                  <a:lnTo>
                    <a:pt x="361" y="85"/>
                  </a:lnTo>
                  <a:lnTo>
                    <a:pt x="361" y="100"/>
                  </a:lnTo>
                  <a:lnTo>
                    <a:pt x="361" y="114"/>
                  </a:lnTo>
                  <a:lnTo>
                    <a:pt x="361" y="128"/>
                  </a:lnTo>
                  <a:lnTo>
                    <a:pt x="347" y="143"/>
                  </a:lnTo>
                  <a:lnTo>
                    <a:pt x="347" y="157"/>
                  </a:lnTo>
                  <a:lnTo>
                    <a:pt x="347" y="172"/>
                  </a:lnTo>
                  <a:lnTo>
                    <a:pt x="361" y="172"/>
                  </a:lnTo>
                  <a:lnTo>
                    <a:pt x="347" y="186"/>
                  </a:lnTo>
                  <a:lnTo>
                    <a:pt x="361" y="186"/>
                  </a:lnTo>
                  <a:lnTo>
                    <a:pt x="361" y="215"/>
                  </a:lnTo>
                  <a:lnTo>
                    <a:pt x="332" y="228"/>
                  </a:lnTo>
                  <a:lnTo>
                    <a:pt x="332" y="258"/>
                  </a:lnTo>
                  <a:lnTo>
                    <a:pt x="302" y="244"/>
                  </a:lnTo>
                  <a:lnTo>
                    <a:pt x="289" y="258"/>
                  </a:lnTo>
                  <a:lnTo>
                    <a:pt x="260" y="244"/>
                  </a:lnTo>
                  <a:lnTo>
                    <a:pt x="244" y="215"/>
                  </a:lnTo>
                  <a:lnTo>
                    <a:pt x="244" y="199"/>
                  </a:lnTo>
                  <a:lnTo>
                    <a:pt x="215" y="186"/>
                  </a:lnTo>
                  <a:lnTo>
                    <a:pt x="188" y="186"/>
                  </a:lnTo>
                  <a:lnTo>
                    <a:pt x="174" y="172"/>
                  </a:lnTo>
                  <a:lnTo>
                    <a:pt x="145" y="172"/>
                  </a:lnTo>
                  <a:lnTo>
                    <a:pt x="130" y="143"/>
                  </a:lnTo>
                  <a:lnTo>
                    <a:pt x="116" y="128"/>
                  </a:lnTo>
                  <a:lnTo>
                    <a:pt x="74" y="114"/>
                  </a:lnTo>
                  <a:lnTo>
                    <a:pt x="58" y="100"/>
                  </a:lnTo>
                  <a:lnTo>
                    <a:pt x="45" y="100"/>
                  </a:lnTo>
                  <a:lnTo>
                    <a:pt x="14" y="85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14" y="42"/>
                  </a:lnTo>
                  <a:lnTo>
                    <a:pt x="14" y="13"/>
                  </a:lnTo>
                  <a:lnTo>
                    <a:pt x="29" y="13"/>
                  </a:lnTo>
                  <a:lnTo>
                    <a:pt x="45" y="0"/>
                  </a:lnTo>
                  <a:lnTo>
                    <a:pt x="58" y="13"/>
                  </a:lnTo>
                  <a:lnTo>
                    <a:pt x="58" y="29"/>
                  </a:lnTo>
                  <a:lnTo>
                    <a:pt x="87" y="13"/>
                  </a:lnTo>
                  <a:lnTo>
                    <a:pt x="116" y="13"/>
                  </a:lnTo>
                  <a:lnTo>
                    <a:pt x="130" y="29"/>
                  </a:lnTo>
                  <a:lnTo>
                    <a:pt x="159" y="42"/>
                  </a:lnTo>
                  <a:lnTo>
                    <a:pt x="188" y="58"/>
                  </a:lnTo>
                  <a:lnTo>
                    <a:pt x="215" y="58"/>
                  </a:lnTo>
                  <a:lnTo>
                    <a:pt x="244" y="42"/>
                  </a:lnTo>
                  <a:lnTo>
                    <a:pt x="260" y="42"/>
                  </a:lnTo>
                  <a:lnTo>
                    <a:pt x="273" y="42"/>
                  </a:lnTo>
                  <a:lnTo>
                    <a:pt x="289" y="42"/>
                  </a:lnTo>
                  <a:lnTo>
                    <a:pt x="302" y="29"/>
                  </a:lnTo>
                  <a:lnTo>
                    <a:pt x="318" y="29"/>
                  </a:lnTo>
                  <a:lnTo>
                    <a:pt x="332" y="42"/>
                  </a:lnTo>
                  <a:lnTo>
                    <a:pt x="347" y="29"/>
                  </a:lnTo>
                  <a:lnTo>
                    <a:pt x="376" y="29"/>
                  </a:lnTo>
                  <a:lnTo>
                    <a:pt x="403" y="1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9" name="Freeform 1029">
              <a:extLst>
                <a:ext uri="{FF2B5EF4-FFF2-40B4-BE49-F238E27FC236}">
                  <a16:creationId xmlns:a16="http://schemas.microsoft.com/office/drawing/2014/main" id="{F50077BB-35DA-CA33-7954-7666A289553F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4651970" y="795357"/>
              <a:ext cx="2001480" cy="1935401"/>
            </a:xfrm>
            <a:custGeom>
              <a:avLst/>
              <a:gdLst>
                <a:gd name="T0" fmla="*/ 629672 w 1835"/>
                <a:gd name="T1" fmla="*/ 1925237 h 1966"/>
                <a:gd name="T2" fmla="*/ 748768 w 1835"/>
                <a:gd name="T3" fmla="*/ 1789012 h 1966"/>
                <a:gd name="T4" fmla="*/ 785322 w 1835"/>
                <a:gd name="T5" fmla="*/ 1588932 h 1966"/>
                <a:gd name="T6" fmla="*/ 766455 w 1835"/>
                <a:gd name="T7" fmla="*/ 1435680 h 1966"/>
                <a:gd name="T8" fmla="*/ 785322 w 1835"/>
                <a:gd name="T9" fmla="*/ 1237728 h 1966"/>
                <a:gd name="T10" fmla="*/ 938613 w 1835"/>
                <a:gd name="T11" fmla="*/ 1193030 h 1966"/>
                <a:gd name="T12" fmla="*/ 970450 w 1835"/>
                <a:gd name="T13" fmla="*/ 1039777 h 1966"/>
                <a:gd name="T14" fmla="*/ 1056529 w 1835"/>
                <a:gd name="T15" fmla="*/ 839697 h 1966"/>
                <a:gd name="T16" fmla="*/ 1192133 w 1835"/>
                <a:gd name="T17" fmla="*/ 686444 h 1966"/>
                <a:gd name="T18" fmla="*/ 1277032 w 1835"/>
                <a:gd name="T19" fmla="*/ 534256 h 1966"/>
                <a:gd name="T20" fmla="*/ 1394948 w 1835"/>
                <a:gd name="T21" fmla="*/ 488493 h 1966"/>
                <a:gd name="T22" fmla="*/ 1496356 w 1835"/>
                <a:gd name="T23" fmla="*/ 336305 h 1966"/>
                <a:gd name="T24" fmla="*/ 1633139 w 1835"/>
                <a:gd name="T25" fmla="*/ 426766 h 1966"/>
                <a:gd name="T26" fmla="*/ 1805297 w 1835"/>
                <a:gd name="T27" fmla="*/ 381003 h 1966"/>
                <a:gd name="T28" fmla="*/ 1889017 w 1835"/>
                <a:gd name="T29" fmla="*/ 213915 h 1966"/>
                <a:gd name="T30" fmla="*/ 2042308 w 1835"/>
                <a:gd name="T31" fmla="*/ 259678 h 1966"/>
                <a:gd name="T32" fmla="*/ 2042308 w 1835"/>
                <a:gd name="T33" fmla="*/ 365039 h 1966"/>
                <a:gd name="T34" fmla="*/ 2109521 w 1835"/>
                <a:gd name="T35" fmla="*/ 197951 h 1966"/>
                <a:gd name="T36" fmla="*/ 2124850 w 1835"/>
                <a:gd name="T37" fmla="*/ 90462 h 1966"/>
                <a:gd name="T38" fmla="*/ 1971559 w 1835"/>
                <a:gd name="T39" fmla="*/ 90462 h 1966"/>
                <a:gd name="T40" fmla="*/ 1905526 w 1835"/>
                <a:gd name="T41" fmla="*/ 30863 h 1966"/>
                <a:gd name="T42" fmla="*/ 1837134 w 1835"/>
                <a:gd name="T43" fmla="*/ 59598 h 1966"/>
                <a:gd name="T44" fmla="*/ 1768743 w 1835"/>
                <a:gd name="T45" fmla="*/ 152188 h 1966"/>
                <a:gd name="T46" fmla="*/ 1818268 w 1835"/>
                <a:gd name="T47" fmla="*/ 0 h 1966"/>
                <a:gd name="T48" fmla="*/ 1683843 w 1835"/>
                <a:gd name="T49" fmla="*/ 74498 h 1966"/>
                <a:gd name="T50" fmla="*/ 1617810 w 1835"/>
                <a:gd name="T51" fmla="*/ 167088 h 1966"/>
                <a:gd name="T52" fmla="*/ 1514044 w 1835"/>
                <a:gd name="T53" fmla="*/ 197951 h 1966"/>
                <a:gd name="T54" fmla="*/ 1445652 w 1835"/>
                <a:gd name="T55" fmla="*/ 259678 h 1966"/>
                <a:gd name="T56" fmla="*/ 1377261 w 1835"/>
                <a:gd name="T57" fmla="*/ 305441 h 1966"/>
                <a:gd name="T58" fmla="*/ 1292361 w 1835"/>
                <a:gd name="T59" fmla="*/ 381003 h 1966"/>
                <a:gd name="T60" fmla="*/ 1207462 w 1835"/>
                <a:gd name="T61" fmla="*/ 488493 h 1966"/>
                <a:gd name="T62" fmla="*/ 1173266 w 1835"/>
                <a:gd name="T63" fmla="*/ 519356 h 1966"/>
                <a:gd name="T64" fmla="*/ 1139070 w 1835"/>
                <a:gd name="T65" fmla="*/ 565119 h 1966"/>
                <a:gd name="T66" fmla="*/ 1123741 w 1835"/>
                <a:gd name="T67" fmla="*/ 595983 h 1966"/>
                <a:gd name="T68" fmla="*/ 1070679 w 1835"/>
                <a:gd name="T69" fmla="*/ 670481 h 1966"/>
                <a:gd name="T70" fmla="*/ 951584 w 1835"/>
                <a:gd name="T71" fmla="*/ 732207 h 1966"/>
                <a:gd name="T72" fmla="*/ 951584 w 1835"/>
                <a:gd name="T73" fmla="*/ 824797 h 1966"/>
                <a:gd name="T74" fmla="*/ 848997 w 1835"/>
                <a:gd name="T75" fmla="*/ 901424 h 1966"/>
                <a:gd name="T76" fmla="*/ 832488 w 1835"/>
                <a:gd name="T77" fmla="*/ 961022 h 1966"/>
                <a:gd name="T78" fmla="*/ 782963 w 1835"/>
                <a:gd name="T79" fmla="*/ 1068512 h 1966"/>
                <a:gd name="T80" fmla="*/ 679197 w 1835"/>
                <a:gd name="T81" fmla="*/ 1099375 h 1966"/>
                <a:gd name="T82" fmla="*/ 578968 w 1835"/>
                <a:gd name="T83" fmla="*/ 1193030 h 1966"/>
                <a:gd name="T84" fmla="*/ 459873 w 1835"/>
                <a:gd name="T85" fmla="*/ 1252628 h 1966"/>
                <a:gd name="T86" fmla="*/ 391482 w 1835"/>
                <a:gd name="T87" fmla="*/ 1298391 h 1966"/>
                <a:gd name="T88" fmla="*/ 288895 w 1835"/>
                <a:gd name="T89" fmla="*/ 1329254 h 1966"/>
                <a:gd name="T90" fmla="*/ 203995 w 1835"/>
                <a:gd name="T91" fmla="*/ 1373953 h 1966"/>
                <a:gd name="T92" fmla="*/ 135604 w 1835"/>
                <a:gd name="T93" fmla="*/ 1419716 h 1966"/>
                <a:gd name="T94" fmla="*/ 101408 w 1835"/>
                <a:gd name="T95" fmla="*/ 1498471 h 1966"/>
                <a:gd name="T96" fmla="*/ 67212 w 1835"/>
                <a:gd name="T97" fmla="*/ 1541041 h 1966"/>
                <a:gd name="T98" fmla="*/ 50704 w 1835"/>
                <a:gd name="T99" fmla="*/ 1650659 h 1966"/>
                <a:gd name="T100" fmla="*/ 153291 w 1835"/>
                <a:gd name="T101" fmla="*/ 1696422 h 1966"/>
                <a:gd name="T102" fmla="*/ 50704 w 1835"/>
                <a:gd name="T103" fmla="*/ 1789012 h 1966"/>
                <a:gd name="T104" fmla="*/ 84900 w 1835"/>
                <a:gd name="T105" fmla="*/ 1848611 h 1966"/>
                <a:gd name="T106" fmla="*/ 34196 w 1835"/>
                <a:gd name="T107" fmla="*/ 1971000 h 1966"/>
                <a:gd name="T108" fmla="*/ 185128 w 1835"/>
                <a:gd name="T109" fmla="*/ 2092325 h 1966"/>
                <a:gd name="T110" fmla="*/ 391482 w 1835"/>
                <a:gd name="T111" fmla="*/ 2001863 h 1966"/>
                <a:gd name="T112" fmla="*/ 525906 w 1835"/>
                <a:gd name="T113" fmla="*/ 1925237 h 1966"/>
                <a:gd name="T114" fmla="*/ 578968 w 1835"/>
                <a:gd name="T115" fmla="*/ 1863510 h 19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835" h="1966">
                  <a:moveTo>
                    <a:pt x="507" y="1838"/>
                  </a:moveTo>
                  <a:lnTo>
                    <a:pt x="520" y="1838"/>
                  </a:lnTo>
                  <a:lnTo>
                    <a:pt x="520" y="1852"/>
                  </a:lnTo>
                  <a:lnTo>
                    <a:pt x="534" y="1867"/>
                  </a:lnTo>
                  <a:lnTo>
                    <a:pt x="549" y="1852"/>
                  </a:lnTo>
                  <a:lnTo>
                    <a:pt x="549" y="1838"/>
                  </a:lnTo>
                  <a:lnTo>
                    <a:pt x="549" y="1823"/>
                  </a:lnTo>
                  <a:lnTo>
                    <a:pt x="534" y="1809"/>
                  </a:lnTo>
                  <a:lnTo>
                    <a:pt x="563" y="1780"/>
                  </a:lnTo>
                  <a:lnTo>
                    <a:pt x="563" y="1766"/>
                  </a:lnTo>
                  <a:lnTo>
                    <a:pt x="578" y="1751"/>
                  </a:lnTo>
                  <a:lnTo>
                    <a:pt x="578" y="1737"/>
                  </a:lnTo>
                  <a:lnTo>
                    <a:pt x="592" y="1722"/>
                  </a:lnTo>
                  <a:lnTo>
                    <a:pt x="607" y="1722"/>
                  </a:lnTo>
                  <a:lnTo>
                    <a:pt x="621" y="1722"/>
                  </a:lnTo>
                  <a:lnTo>
                    <a:pt x="635" y="1681"/>
                  </a:lnTo>
                  <a:lnTo>
                    <a:pt x="635" y="1636"/>
                  </a:lnTo>
                  <a:lnTo>
                    <a:pt x="635" y="1623"/>
                  </a:lnTo>
                  <a:lnTo>
                    <a:pt x="635" y="1607"/>
                  </a:lnTo>
                  <a:lnTo>
                    <a:pt x="621" y="1580"/>
                  </a:lnTo>
                  <a:lnTo>
                    <a:pt x="621" y="1565"/>
                  </a:lnTo>
                  <a:lnTo>
                    <a:pt x="666" y="1536"/>
                  </a:lnTo>
                  <a:lnTo>
                    <a:pt x="666" y="1522"/>
                  </a:lnTo>
                  <a:lnTo>
                    <a:pt x="666" y="1493"/>
                  </a:lnTo>
                  <a:lnTo>
                    <a:pt x="666" y="1477"/>
                  </a:lnTo>
                  <a:lnTo>
                    <a:pt x="650" y="1464"/>
                  </a:lnTo>
                  <a:lnTo>
                    <a:pt x="635" y="1448"/>
                  </a:lnTo>
                  <a:lnTo>
                    <a:pt x="635" y="1435"/>
                  </a:lnTo>
                  <a:lnTo>
                    <a:pt x="635" y="1421"/>
                  </a:lnTo>
                  <a:lnTo>
                    <a:pt x="650" y="1392"/>
                  </a:lnTo>
                  <a:lnTo>
                    <a:pt x="650" y="1379"/>
                  </a:lnTo>
                  <a:lnTo>
                    <a:pt x="650" y="1349"/>
                  </a:lnTo>
                  <a:lnTo>
                    <a:pt x="635" y="1334"/>
                  </a:lnTo>
                  <a:lnTo>
                    <a:pt x="635" y="1320"/>
                  </a:lnTo>
                  <a:lnTo>
                    <a:pt x="635" y="1291"/>
                  </a:lnTo>
                  <a:lnTo>
                    <a:pt x="650" y="1278"/>
                  </a:lnTo>
                  <a:lnTo>
                    <a:pt x="650" y="1249"/>
                  </a:lnTo>
                  <a:lnTo>
                    <a:pt x="650" y="1220"/>
                  </a:lnTo>
                  <a:lnTo>
                    <a:pt x="650" y="1190"/>
                  </a:lnTo>
                  <a:lnTo>
                    <a:pt x="666" y="1163"/>
                  </a:lnTo>
                  <a:lnTo>
                    <a:pt x="679" y="1148"/>
                  </a:lnTo>
                  <a:lnTo>
                    <a:pt x="708" y="1134"/>
                  </a:lnTo>
                  <a:lnTo>
                    <a:pt x="708" y="1148"/>
                  </a:lnTo>
                  <a:lnTo>
                    <a:pt x="722" y="1148"/>
                  </a:lnTo>
                  <a:lnTo>
                    <a:pt x="737" y="1134"/>
                  </a:lnTo>
                  <a:lnTo>
                    <a:pt x="751" y="1121"/>
                  </a:lnTo>
                  <a:lnTo>
                    <a:pt x="766" y="1121"/>
                  </a:lnTo>
                  <a:lnTo>
                    <a:pt x="796" y="1121"/>
                  </a:lnTo>
                  <a:lnTo>
                    <a:pt x="809" y="1105"/>
                  </a:lnTo>
                  <a:lnTo>
                    <a:pt x="796" y="1076"/>
                  </a:lnTo>
                  <a:lnTo>
                    <a:pt x="796" y="1062"/>
                  </a:lnTo>
                  <a:lnTo>
                    <a:pt x="796" y="1047"/>
                  </a:lnTo>
                  <a:lnTo>
                    <a:pt x="780" y="1020"/>
                  </a:lnTo>
                  <a:lnTo>
                    <a:pt x="796" y="1004"/>
                  </a:lnTo>
                  <a:lnTo>
                    <a:pt x="823" y="991"/>
                  </a:lnTo>
                  <a:lnTo>
                    <a:pt x="823" y="977"/>
                  </a:lnTo>
                  <a:lnTo>
                    <a:pt x="838" y="932"/>
                  </a:lnTo>
                  <a:lnTo>
                    <a:pt x="838" y="919"/>
                  </a:lnTo>
                  <a:lnTo>
                    <a:pt x="838" y="903"/>
                  </a:lnTo>
                  <a:lnTo>
                    <a:pt x="838" y="874"/>
                  </a:lnTo>
                  <a:lnTo>
                    <a:pt x="852" y="861"/>
                  </a:lnTo>
                  <a:lnTo>
                    <a:pt x="865" y="832"/>
                  </a:lnTo>
                  <a:lnTo>
                    <a:pt x="865" y="803"/>
                  </a:lnTo>
                  <a:lnTo>
                    <a:pt x="896" y="789"/>
                  </a:lnTo>
                  <a:lnTo>
                    <a:pt x="924" y="775"/>
                  </a:lnTo>
                  <a:lnTo>
                    <a:pt x="937" y="762"/>
                  </a:lnTo>
                  <a:lnTo>
                    <a:pt x="937" y="748"/>
                  </a:lnTo>
                  <a:lnTo>
                    <a:pt x="937" y="717"/>
                  </a:lnTo>
                  <a:lnTo>
                    <a:pt x="966" y="704"/>
                  </a:lnTo>
                  <a:lnTo>
                    <a:pt x="995" y="675"/>
                  </a:lnTo>
                  <a:lnTo>
                    <a:pt x="995" y="659"/>
                  </a:lnTo>
                  <a:lnTo>
                    <a:pt x="1011" y="645"/>
                  </a:lnTo>
                  <a:lnTo>
                    <a:pt x="995" y="616"/>
                  </a:lnTo>
                  <a:lnTo>
                    <a:pt x="982" y="603"/>
                  </a:lnTo>
                  <a:lnTo>
                    <a:pt x="995" y="587"/>
                  </a:lnTo>
                  <a:lnTo>
                    <a:pt x="1011" y="574"/>
                  </a:lnTo>
                  <a:lnTo>
                    <a:pt x="1053" y="545"/>
                  </a:lnTo>
                  <a:lnTo>
                    <a:pt x="1053" y="531"/>
                  </a:lnTo>
                  <a:lnTo>
                    <a:pt x="1069" y="502"/>
                  </a:lnTo>
                  <a:lnTo>
                    <a:pt x="1083" y="502"/>
                  </a:lnTo>
                  <a:lnTo>
                    <a:pt x="1112" y="516"/>
                  </a:lnTo>
                  <a:lnTo>
                    <a:pt x="1125" y="516"/>
                  </a:lnTo>
                  <a:lnTo>
                    <a:pt x="1125" y="502"/>
                  </a:lnTo>
                  <a:lnTo>
                    <a:pt x="1125" y="473"/>
                  </a:lnTo>
                  <a:lnTo>
                    <a:pt x="1154" y="459"/>
                  </a:lnTo>
                  <a:lnTo>
                    <a:pt x="1168" y="473"/>
                  </a:lnTo>
                  <a:lnTo>
                    <a:pt x="1183" y="473"/>
                  </a:lnTo>
                  <a:lnTo>
                    <a:pt x="1183" y="459"/>
                  </a:lnTo>
                  <a:lnTo>
                    <a:pt x="1197" y="415"/>
                  </a:lnTo>
                  <a:lnTo>
                    <a:pt x="1226" y="430"/>
                  </a:lnTo>
                  <a:lnTo>
                    <a:pt x="1226" y="415"/>
                  </a:lnTo>
                  <a:lnTo>
                    <a:pt x="1226" y="388"/>
                  </a:lnTo>
                  <a:lnTo>
                    <a:pt x="1226" y="372"/>
                  </a:lnTo>
                  <a:lnTo>
                    <a:pt x="1255" y="372"/>
                  </a:lnTo>
                  <a:lnTo>
                    <a:pt x="1255" y="343"/>
                  </a:lnTo>
                  <a:lnTo>
                    <a:pt x="1269" y="316"/>
                  </a:lnTo>
                  <a:lnTo>
                    <a:pt x="1284" y="316"/>
                  </a:lnTo>
                  <a:lnTo>
                    <a:pt x="1298" y="329"/>
                  </a:lnTo>
                  <a:lnTo>
                    <a:pt x="1329" y="343"/>
                  </a:lnTo>
                  <a:lnTo>
                    <a:pt x="1329" y="358"/>
                  </a:lnTo>
                  <a:lnTo>
                    <a:pt x="1342" y="388"/>
                  </a:lnTo>
                  <a:lnTo>
                    <a:pt x="1358" y="388"/>
                  </a:lnTo>
                  <a:lnTo>
                    <a:pt x="1372" y="388"/>
                  </a:lnTo>
                  <a:lnTo>
                    <a:pt x="1385" y="401"/>
                  </a:lnTo>
                  <a:lnTo>
                    <a:pt x="1430" y="401"/>
                  </a:lnTo>
                  <a:lnTo>
                    <a:pt x="1443" y="388"/>
                  </a:lnTo>
                  <a:lnTo>
                    <a:pt x="1457" y="388"/>
                  </a:lnTo>
                  <a:lnTo>
                    <a:pt x="1472" y="415"/>
                  </a:lnTo>
                  <a:lnTo>
                    <a:pt x="1501" y="401"/>
                  </a:lnTo>
                  <a:lnTo>
                    <a:pt x="1515" y="401"/>
                  </a:lnTo>
                  <a:lnTo>
                    <a:pt x="1515" y="388"/>
                  </a:lnTo>
                  <a:lnTo>
                    <a:pt x="1531" y="358"/>
                  </a:lnTo>
                  <a:lnTo>
                    <a:pt x="1544" y="343"/>
                  </a:lnTo>
                  <a:lnTo>
                    <a:pt x="1544" y="329"/>
                  </a:lnTo>
                  <a:lnTo>
                    <a:pt x="1544" y="316"/>
                  </a:lnTo>
                  <a:lnTo>
                    <a:pt x="1544" y="302"/>
                  </a:lnTo>
                  <a:lnTo>
                    <a:pt x="1558" y="273"/>
                  </a:lnTo>
                  <a:lnTo>
                    <a:pt x="1558" y="215"/>
                  </a:lnTo>
                  <a:lnTo>
                    <a:pt x="1573" y="201"/>
                  </a:lnTo>
                  <a:lnTo>
                    <a:pt x="1602" y="201"/>
                  </a:lnTo>
                  <a:lnTo>
                    <a:pt x="1631" y="186"/>
                  </a:lnTo>
                  <a:lnTo>
                    <a:pt x="1645" y="172"/>
                  </a:lnTo>
                  <a:lnTo>
                    <a:pt x="1661" y="172"/>
                  </a:lnTo>
                  <a:lnTo>
                    <a:pt x="1645" y="201"/>
                  </a:lnTo>
                  <a:lnTo>
                    <a:pt x="1690" y="215"/>
                  </a:lnTo>
                  <a:lnTo>
                    <a:pt x="1703" y="215"/>
                  </a:lnTo>
                  <a:lnTo>
                    <a:pt x="1717" y="229"/>
                  </a:lnTo>
                  <a:lnTo>
                    <a:pt x="1732" y="244"/>
                  </a:lnTo>
                  <a:lnTo>
                    <a:pt x="1732" y="258"/>
                  </a:lnTo>
                  <a:lnTo>
                    <a:pt x="1717" y="273"/>
                  </a:lnTo>
                  <a:lnTo>
                    <a:pt x="1717" y="302"/>
                  </a:lnTo>
                  <a:lnTo>
                    <a:pt x="1717" y="316"/>
                  </a:lnTo>
                  <a:lnTo>
                    <a:pt x="1717" y="329"/>
                  </a:lnTo>
                  <a:lnTo>
                    <a:pt x="1717" y="343"/>
                  </a:lnTo>
                  <a:lnTo>
                    <a:pt x="1732" y="343"/>
                  </a:lnTo>
                  <a:lnTo>
                    <a:pt x="1738" y="293"/>
                  </a:lnTo>
                  <a:lnTo>
                    <a:pt x="1757" y="260"/>
                  </a:lnTo>
                  <a:lnTo>
                    <a:pt x="1789" y="240"/>
                  </a:lnTo>
                  <a:lnTo>
                    <a:pt x="1821" y="234"/>
                  </a:lnTo>
                  <a:lnTo>
                    <a:pt x="1835" y="184"/>
                  </a:lnTo>
                  <a:lnTo>
                    <a:pt x="1831" y="186"/>
                  </a:lnTo>
                  <a:lnTo>
                    <a:pt x="1802" y="186"/>
                  </a:lnTo>
                  <a:lnTo>
                    <a:pt x="1789" y="186"/>
                  </a:lnTo>
                  <a:lnTo>
                    <a:pt x="1802" y="172"/>
                  </a:lnTo>
                  <a:lnTo>
                    <a:pt x="1802" y="143"/>
                  </a:lnTo>
                  <a:lnTo>
                    <a:pt x="1789" y="128"/>
                  </a:lnTo>
                  <a:lnTo>
                    <a:pt x="1802" y="128"/>
                  </a:lnTo>
                  <a:lnTo>
                    <a:pt x="1818" y="114"/>
                  </a:lnTo>
                  <a:lnTo>
                    <a:pt x="1818" y="99"/>
                  </a:lnTo>
                  <a:lnTo>
                    <a:pt x="1818" y="85"/>
                  </a:lnTo>
                  <a:lnTo>
                    <a:pt x="1802" y="85"/>
                  </a:lnTo>
                  <a:lnTo>
                    <a:pt x="1802" y="70"/>
                  </a:lnTo>
                  <a:lnTo>
                    <a:pt x="1773" y="70"/>
                  </a:lnTo>
                  <a:lnTo>
                    <a:pt x="1746" y="85"/>
                  </a:lnTo>
                  <a:lnTo>
                    <a:pt x="1746" y="56"/>
                  </a:lnTo>
                  <a:lnTo>
                    <a:pt x="1717" y="56"/>
                  </a:lnTo>
                  <a:lnTo>
                    <a:pt x="1701" y="42"/>
                  </a:lnTo>
                  <a:lnTo>
                    <a:pt x="1672" y="70"/>
                  </a:lnTo>
                  <a:lnTo>
                    <a:pt x="1672" y="85"/>
                  </a:lnTo>
                  <a:lnTo>
                    <a:pt x="1661" y="99"/>
                  </a:lnTo>
                  <a:lnTo>
                    <a:pt x="1645" y="70"/>
                  </a:lnTo>
                  <a:lnTo>
                    <a:pt x="1645" y="56"/>
                  </a:lnTo>
                  <a:lnTo>
                    <a:pt x="1661" y="42"/>
                  </a:lnTo>
                  <a:lnTo>
                    <a:pt x="1661" y="29"/>
                  </a:lnTo>
                  <a:lnTo>
                    <a:pt x="1661" y="0"/>
                  </a:lnTo>
                  <a:lnTo>
                    <a:pt x="1645" y="0"/>
                  </a:lnTo>
                  <a:lnTo>
                    <a:pt x="1616" y="29"/>
                  </a:lnTo>
                  <a:lnTo>
                    <a:pt x="1616" y="42"/>
                  </a:lnTo>
                  <a:lnTo>
                    <a:pt x="1587" y="56"/>
                  </a:lnTo>
                  <a:lnTo>
                    <a:pt x="1587" y="99"/>
                  </a:lnTo>
                  <a:lnTo>
                    <a:pt x="1587" y="114"/>
                  </a:lnTo>
                  <a:lnTo>
                    <a:pt x="1571" y="99"/>
                  </a:lnTo>
                  <a:lnTo>
                    <a:pt x="1571" y="85"/>
                  </a:lnTo>
                  <a:lnTo>
                    <a:pt x="1558" y="70"/>
                  </a:lnTo>
                  <a:lnTo>
                    <a:pt x="1558" y="56"/>
                  </a:lnTo>
                  <a:lnTo>
                    <a:pt x="1558" y="42"/>
                  </a:lnTo>
                  <a:lnTo>
                    <a:pt x="1558" y="29"/>
                  </a:lnTo>
                  <a:lnTo>
                    <a:pt x="1542" y="29"/>
                  </a:lnTo>
                  <a:lnTo>
                    <a:pt x="1542" y="42"/>
                  </a:lnTo>
                  <a:lnTo>
                    <a:pt x="1542" y="56"/>
                  </a:lnTo>
                  <a:lnTo>
                    <a:pt x="1529" y="85"/>
                  </a:lnTo>
                  <a:lnTo>
                    <a:pt x="1513" y="114"/>
                  </a:lnTo>
                  <a:lnTo>
                    <a:pt x="1500" y="143"/>
                  </a:lnTo>
                  <a:lnTo>
                    <a:pt x="1500" y="128"/>
                  </a:lnTo>
                  <a:lnTo>
                    <a:pt x="1500" y="114"/>
                  </a:lnTo>
                  <a:lnTo>
                    <a:pt x="1500" y="85"/>
                  </a:lnTo>
                  <a:lnTo>
                    <a:pt x="1529" y="70"/>
                  </a:lnTo>
                  <a:lnTo>
                    <a:pt x="1529" y="56"/>
                  </a:lnTo>
                  <a:lnTo>
                    <a:pt x="1542" y="29"/>
                  </a:lnTo>
                  <a:lnTo>
                    <a:pt x="1558" y="15"/>
                  </a:lnTo>
                  <a:lnTo>
                    <a:pt x="1542" y="0"/>
                  </a:lnTo>
                  <a:lnTo>
                    <a:pt x="1500" y="29"/>
                  </a:lnTo>
                  <a:lnTo>
                    <a:pt x="1484" y="15"/>
                  </a:lnTo>
                  <a:lnTo>
                    <a:pt x="1472" y="29"/>
                  </a:lnTo>
                  <a:lnTo>
                    <a:pt x="1472" y="42"/>
                  </a:lnTo>
                  <a:lnTo>
                    <a:pt x="1500" y="56"/>
                  </a:lnTo>
                  <a:lnTo>
                    <a:pt x="1457" y="70"/>
                  </a:lnTo>
                  <a:lnTo>
                    <a:pt x="1441" y="56"/>
                  </a:lnTo>
                  <a:lnTo>
                    <a:pt x="1428" y="70"/>
                  </a:lnTo>
                  <a:lnTo>
                    <a:pt x="1428" y="99"/>
                  </a:lnTo>
                  <a:lnTo>
                    <a:pt x="1414" y="99"/>
                  </a:lnTo>
                  <a:lnTo>
                    <a:pt x="1428" y="114"/>
                  </a:lnTo>
                  <a:lnTo>
                    <a:pt x="1399" y="143"/>
                  </a:lnTo>
                  <a:lnTo>
                    <a:pt x="1385" y="114"/>
                  </a:lnTo>
                  <a:lnTo>
                    <a:pt x="1372" y="128"/>
                  </a:lnTo>
                  <a:lnTo>
                    <a:pt x="1372" y="143"/>
                  </a:lnTo>
                  <a:lnTo>
                    <a:pt x="1372" y="157"/>
                  </a:lnTo>
                  <a:lnTo>
                    <a:pt x="1356" y="172"/>
                  </a:lnTo>
                  <a:lnTo>
                    <a:pt x="1342" y="157"/>
                  </a:lnTo>
                  <a:lnTo>
                    <a:pt x="1327" y="157"/>
                  </a:lnTo>
                  <a:lnTo>
                    <a:pt x="1327" y="172"/>
                  </a:lnTo>
                  <a:lnTo>
                    <a:pt x="1313" y="157"/>
                  </a:lnTo>
                  <a:lnTo>
                    <a:pt x="1298" y="157"/>
                  </a:lnTo>
                  <a:lnTo>
                    <a:pt x="1284" y="172"/>
                  </a:lnTo>
                  <a:lnTo>
                    <a:pt x="1284" y="186"/>
                  </a:lnTo>
                  <a:lnTo>
                    <a:pt x="1269" y="186"/>
                  </a:lnTo>
                  <a:lnTo>
                    <a:pt x="1255" y="201"/>
                  </a:lnTo>
                  <a:lnTo>
                    <a:pt x="1255" y="229"/>
                  </a:lnTo>
                  <a:lnTo>
                    <a:pt x="1269" y="244"/>
                  </a:lnTo>
                  <a:lnTo>
                    <a:pt x="1269" y="273"/>
                  </a:lnTo>
                  <a:lnTo>
                    <a:pt x="1255" y="258"/>
                  </a:lnTo>
                  <a:lnTo>
                    <a:pt x="1240" y="244"/>
                  </a:lnTo>
                  <a:lnTo>
                    <a:pt x="1226" y="244"/>
                  </a:lnTo>
                  <a:lnTo>
                    <a:pt x="1211" y="273"/>
                  </a:lnTo>
                  <a:lnTo>
                    <a:pt x="1197" y="244"/>
                  </a:lnTo>
                  <a:lnTo>
                    <a:pt x="1183" y="258"/>
                  </a:lnTo>
                  <a:lnTo>
                    <a:pt x="1183" y="287"/>
                  </a:lnTo>
                  <a:lnTo>
                    <a:pt x="1197" y="316"/>
                  </a:lnTo>
                  <a:lnTo>
                    <a:pt x="1197" y="329"/>
                  </a:lnTo>
                  <a:lnTo>
                    <a:pt x="1183" y="316"/>
                  </a:lnTo>
                  <a:lnTo>
                    <a:pt x="1168" y="287"/>
                  </a:lnTo>
                  <a:lnTo>
                    <a:pt x="1168" y="316"/>
                  </a:lnTo>
                  <a:lnTo>
                    <a:pt x="1154" y="343"/>
                  </a:lnTo>
                  <a:lnTo>
                    <a:pt x="1139" y="329"/>
                  </a:lnTo>
                  <a:lnTo>
                    <a:pt x="1139" y="302"/>
                  </a:lnTo>
                  <a:lnTo>
                    <a:pt x="1125" y="316"/>
                  </a:lnTo>
                  <a:lnTo>
                    <a:pt x="1125" y="358"/>
                  </a:lnTo>
                  <a:lnTo>
                    <a:pt x="1110" y="358"/>
                  </a:lnTo>
                  <a:lnTo>
                    <a:pt x="1096" y="358"/>
                  </a:lnTo>
                  <a:lnTo>
                    <a:pt x="1083" y="372"/>
                  </a:lnTo>
                  <a:lnTo>
                    <a:pt x="1096" y="388"/>
                  </a:lnTo>
                  <a:lnTo>
                    <a:pt x="1083" y="401"/>
                  </a:lnTo>
                  <a:lnTo>
                    <a:pt x="1067" y="415"/>
                  </a:lnTo>
                  <a:lnTo>
                    <a:pt x="1067" y="430"/>
                  </a:lnTo>
                  <a:lnTo>
                    <a:pt x="1083" y="444"/>
                  </a:lnTo>
                  <a:lnTo>
                    <a:pt x="1067" y="459"/>
                  </a:lnTo>
                  <a:lnTo>
                    <a:pt x="1024" y="459"/>
                  </a:lnTo>
                  <a:lnTo>
                    <a:pt x="1024" y="444"/>
                  </a:lnTo>
                  <a:lnTo>
                    <a:pt x="1009" y="459"/>
                  </a:lnTo>
                  <a:lnTo>
                    <a:pt x="1009" y="473"/>
                  </a:lnTo>
                  <a:lnTo>
                    <a:pt x="1009" y="502"/>
                  </a:lnTo>
                  <a:lnTo>
                    <a:pt x="1009" y="516"/>
                  </a:lnTo>
                  <a:lnTo>
                    <a:pt x="995" y="545"/>
                  </a:lnTo>
                  <a:lnTo>
                    <a:pt x="995" y="516"/>
                  </a:lnTo>
                  <a:lnTo>
                    <a:pt x="995" y="488"/>
                  </a:lnTo>
                  <a:lnTo>
                    <a:pt x="995" y="473"/>
                  </a:lnTo>
                  <a:lnTo>
                    <a:pt x="982" y="488"/>
                  </a:lnTo>
                  <a:lnTo>
                    <a:pt x="966" y="488"/>
                  </a:lnTo>
                  <a:lnTo>
                    <a:pt x="953" y="488"/>
                  </a:lnTo>
                  <a:lnTo>
                    <a:pt x="937" y="502"/>
                  </a:lnTo>
                  <a:lnTo>
                    <a:pt x="953" y="502"/>
                  </a:lnTo>
                  <a:lnTo>
                    <a:pt x="966" y="516"/>
                  </a:lnTo>
                  <a:lnTo>
                    <a:pt x="966" y="531"/>
                  </a:lnTo>
                  <a:lnTo>
                    <a:pt x="953" y="516"/>
                  </a:lnTo>
                  <a:lnTo>
                    <a:pt x="937" y="531"/>
                  </a:lnTo>
                  <a:lnTo>
                    <a:pt x="922" y="516"/>
                  </a:lnTo>
                  <a:lnTo>
                    <a:pt x="908" y="516"/>
                  </a:lnTo>
                  <a:lnTo>
                    <a:pt x="908" y="545"/>
                  </a:lnTo>
                  <a:lnTo>
                    <a:pt x="894" y="560"/>
                  </a:lnTo>
                  <a:lnTo>
                    <a:pt x="937" y="545"/>
                  </a:lnTo>
                  <a:lnTo>
                    <a:pt x="953" y="560"/>
                  </a:lnTo>
                  <a:lnTo>
                    <a:pt x="953" y="574"/>
                  </a:lnTo>
                  <a:lnTo>
                    <a:pt x="922" y="574"/>
                  </a:lnTo>
                  <a:lnTo>
                    <a:pt x="908" y="574"/>
                  </a:lnTo>
                  <a:lnTo>
                    <a:pt x="894" y="587"/>
                  </a:lnTo>
                  <a:lnTo>
                    <a:pt x="894" y="603"/>
                  </a:lnTo>
                  <a:lnTo>
                    <a:pt x="922" y="603"/>
                  </a:lnTo>
                  <a:lnTo>
                    <a:pt x="922" y="630"/>
                  </a:lnTo>
                  <a:lnTo>
                    <a:pt x="908" y="630"/>
                  </a:lnTo>
                  <a:lnTo>
                    <a:pt x="894" y="630"/>
                  </a:lnTo>
                  <a:lnTo>
                    <a:pt x="879" y="645"/>
                  </a:lnTo>
                  <a:lnTo>
                    <a:pt x="865" y="659"/>
                  </a:lnTo>
                  <a:lnTo>
                    <a:pt x="836" y="645"/>
                  </a:lnTo>
                  <a:lnTo>
                    <a:pt x="823" y="659"/>
                  </a:lnTo>
                  <a:lnTo>
                    <a:pt x="823" y="675"/>
                  </a:lnTo>
                  <a:lnTo>
                    <a:pt x="823" y="688"/>
                  </a:lnTo>
                  <a:lnTo>
                    <a:pt x="807" y="688"/>
                  </a:lnTo>
                  <a:lnTo>
                    <a:pt x="794" y="704"/>
                  </a:lnTo>
                  <a:lnTo>
                    <a:pt x="807" y="717"/>
                  </a:lnTo>
                  <a:lnTo>
                    <a:pt x="794" y="733"/>
                  </a:lnTo>
                  <a:lnTo>
                    <a:pt x="765" y="733"/>
                  </a:lnTo>
                  <a:lnTo>
                    <a:pt x="778" y="748"/>
                  </a:lnTo>
                  <a:lnTo>
                    <a:pt x="794" y="762"/>
                  </a:lnTo>
                  <a:lnTo>
                    <a:pt x="807" y="748"/>
                  </a:lnTo>
                  <a:lnTo>
                    <a:pt x="807" y="775"/>
                  </a:lnTo>
                  <a:lnTo>
                    <a:pt x="778" y="775"/>
                  </a:lnTo>
                  <a:lnTo>
                    <a:pt x="765" y="775"/>
                  </a:lnTo>
                  <a:lnTo>
                    <a:pt x="765" y="789"/>
                  </a:lnTo>
                  <a:lnTo>
                    <a:pt x="778" y="803"/>
                  </a:lnTo>
                  <a:lnTo>
                    <a:pt x="765" y="818"/>
                  </a:lnTo>
                  <a:lnTo>
                    <a:pt x="749" y="818"/>
                  </a:lnTo>
                  <a:lnTo>
                    <a:pt x="735" y="832"/>
                  </a:lnTo>
                  <a:lnTo>
                    <a:pt x="720" y="847"/>
                  </a:lnTo>
                  <a:lnTo>
                    <a:pt x="735" y="861"/>
                  </a:lnTo>
                  <a:lnTo>
                    <a:pt x="735" y="874"/>
                  </a:lnTo>
                  <a:lnTo>
                    <a:pt x="720" y="890"/>
                  </a:lnTo>
                  <a:lnTo>
                    <a:pt x="706" y="874"/>
                  </a:lnTo>
                  <a:lnTo>
                    <a:pt x="706" y="861"/>
                  </a:lnTo>
                  <a:lnTo>
                    <a:pt x="693" y="890"/>
                  </a:lnTo>
                  <a:lnTo>
                    <a:pt x="693" y="903"/>
                  </a:lnTo>
                  <a:lnTo>
                    <a:pt x="706" y="903"/>
                  </a:lnTo>
                  <a:lnTo>
                    <a:pt x="706" y="932"/>
                  </a:lnTo>
                  <a:lnTo>
                    <a:pt x="693" y="948"/>
                  </a:lnTo>
                  <a:lnTo>
                    <a:pt x="677" y="948"/>
                  </a:lnTo>
                  <a:lnTo>
                    <a:pt x="677" y="977"/>
                  </a:lnTo>
                  <a:lnTo>
                    <a:pt x="664" y="991"/>
                  </a:lnTo>
                  <a:lnTo>
                    <a:pt x="648" y="991"/>
                  </a:lnTo>
                  <a:lnTo>
                    <a:pt x="648" y="1004"/>
                  </a:lnTo>
                  <a:lnTo>
                    <a:pt x="664" y="1004"/>
                  </a:lnTo>
                  <a:lnTo>
                    <a:pt x="664" y="1020"/>
                  </a:lnTo>
                  <a:lnTo>
                    <a:pt x="664" y="1033"/>
                  </a:lnTo>
                  <a:lnTo>
                    <a:pt x="648" y="1047"/>
                  </a:lnTo>
                  <a:lnTo>
                    <a:pt x="619" y="1033"/>
                  </a:lnTo>
                  <a:lnTo>
                    <a:pt x="619" y="1020"/>
                  </a:lnTo>
                  <a:lnTo>
                    <a:pt x="605" y="1004"/>
                  </a:lnTo>
                  <a:lnTo>
                    <a:pt x="590" y="1020"/>
                  </a:lnTo>
                  <a:lnTo>
                    <a:pt x="576" y="1033"/>
                  </a:lnTo>
                  <a:lnTo>
                    <a:pt x="563" y="1033"/>
                  </a:lnTo>
                  <a:lnTo>
                    <a:pt x="547" y="1033"/>
                  </a:lnTo>
                  <a:lnTo>
                    <a:pt x="547" y="1062"/>
                  </a:lnTo>
                  <a:lnTo>
                    <a:pt x="532" y="1076"/>
                  </a:lnTo>
                  <a:lnTo>
                    <a:pt x="520" y="1105"/>
                  </a:lnTo>
                  <a:lnTo>
                    <a:pt x="505" y="1105"/>
                  </a:lnTo>
                  <a:lnTo>
                    <a:pt x="491" y="1105"/>
                  </a:lnTo>
                  <a:lnTo>
                    <a:pt x="491" y="1121"/>
                  </a:lnTo>
                  <a:lnTo>
                    <a:pt x="491" y="1148"/>
                  </a:lnTo>
                  <a:lnTo>
                    <a:pt x="476" y="1134"/>
                  </a:lnTo>
                  <a:lnTo>
                    <a:pt x="462" y="1148"/>
                  </a:lnTo>
                  <a:lnTo>
                    <a:pt x="446" y="1163"/>
                  </a:lnTo>
                  <a:lnTo>
                    <a:pt x="433" y="1148"/>
                  </a:lnTo>
                  <a:lnTo>
                    <a:pt x="419" y="1163"/>
                  </a:lnTo>
                  <a:lnTo>
                    <a:pt x="404" y="1177"/>
                  </a:lnTo>
                  <a:lnTo>
                    <a:pt x="390" y="1177"/>
                  </a:lnTo>
                  <a:lnTo>
                    <a:pt x="390" y="1206"/>
                  </a:lnTo>
                  <a:lnTo>
                    <a:pt x="375" y="1190"/>
                  </a:lnTo>
                  <a:lnTo>
                    <a:pt x="361" y="1190"/>
                  </a:lnTo>
                  <a:lnTo>
                    <a:pt x="375" y="1206"/>
                  </a:lnTo>
                  <a:lnTo>
                    <a:pt x="375" y="1220"/>
                  </a:lnTo>
                  <a:lnTo>
                    <a:pt x="361" y="1220"/>
                  </a:lnTo>
                  <a:lnTo>
                    <a:pt x="346" y="1206"/>
                  </a:lnTo>
                  <a:lnTo>
                    <a:pt x="332" y="1220"/>
                  </a:lnTo>
                  <a:lnTo>
                    <a:pt x="317" y="1220"/>
                  </a:lnTo>
                  <a:lnTo>
                    <a:pt x="303" y="1220"/>
                  </a:lnTo>
                  <a:lnTo>
                    <a:pt x="287" y="1220"/>
                  </a:lnTo>
                  <a:lnTo>
                    <a:pt x="287" y="1233"/>
                  </a:lnTo>
                  <a:lnTo>
                    <a:pt x="303" y="1262"/>
                  </a:lnTo>
                  <a:lnTo>
                    <a:pt x="287" y="1262"/>
                  </a:lnTo>
                  <a:lnTo>
                    <a:pt x="274" y="1262"/>
                  </a:lnTo>
                  <a:lnTo>
                    <a:pt x="245" y="1249"/>
                  </a:lnTo>
                  <a:lnTo>
                    <a:pt x="231" y="1249"/>
                  </a:lnTo>
                  <a:lnTo>
                    <a:pt x="218" y="1262"/>
                  </a:lnTo>
                  <a:lnTo>
                    <a:pt x="231" y="1278"/>
                  </a:lnTo>
                  <a:lnTo>
                    <a:pt x="231" y="1291"/>
                  </a:lnTo>
                  <a:lnTo>
                    <a:pt x="218" y="1291"/>
                  </a:lnTo>
                  <a:lnTo>
                    <a:pt x="187" y="1291"/>
                  </a:lnTo>
                  <a:lnTo>
                    <a:pt x="173" y="1320"/>
                  </a:lnTo>
                  <a:lnTo>
                    <a:pt x="173" y="1291"/>
                  </a:lnTo>
                  <a:lnTo>
                    <a:pt x="157" y="1291"/>
                  </a:lnTo>
                  <a:lnTo>
                    <a:pt x="144" y="1307"/>
                  </a:lnTo>
                  <a:lnTo>
                    <a:pt x="130" y="1291"/>
                  </a:lnTo>
                  <a:lnTo>
                    <a:pt x="115" y="1291"/>
                  </a:lnTo>
                  <a:lnTo>
                    <a:pt x="101" y="1291"/>
                  </a:lnTo>
                  <a:lnTo>
                    <a:pt x="101" y="1307"/>
                  </a:lnTo>
                  <a:lnTo>
                    <a:pt x="101" y="1320"/>
                  </a:lnTo>
                  <a:lnTo>
                    <a:pt x="115" y="1334"/>
                  </a:lnTo>
                  <a:lnTo>
                    <a:pt x="130" y="1334"/>
                  </a:lnTo>
                  <a:lnTo>
                    <a:pt x="130" y="1349"/>
                  </a:lnTo>
                  <a:lnTo>
                    <a:pt x="115" y="1349"/>
                  </a:lnTo>
                  <a:lnTo>
                    <a:pt x="101" y="1363"/>
                  </a:lnTo>
                  <a:lnTo>
                    <a:pt x="72" y="1363"/>
                  </a:lnTo>
                  <a:lnTo>
                    <a:pt x="72" y="1379"/>
                  </a:lnTo>
                  <a:lnTo>
                    <a:pt x="86" y="1392"/>
                  </a:lnTo>
                  <a:lnTo>
                    <a:pt x="86" y="1408"/>
                  </a:lnTo>
                  <a:lnTo>
                    <a:pt x="57" y="1392"/>
                  </a:lnTo>
                  <a:lnTo>
                    <a:pt x="57" y="1408"/>
                  </a:lnTo>
                  <a:lnTo>
                    <a:pt x="57" y="1421"/>
                  </a:lnTo>
                  <a:lnTo>
                    <a:pt x="72" y="1448"/>
                  </a:lnTo>
                  <a:lnTo>
                    <a:pt x="101" y="1448"/>
                  </a:lnTo>
                  <a:lnTo>
                    <a:pt x="101" y="1464"/>
                  </a:lnTo>
                  <a:lnTo>
                    <a:pt x="86" y="1464"/>
                  </a:lnTo>
                  <a:lnTo>
                    <a:pt x="57" y="1448"/>
                  </a:lnTo>
                  <a:lnTo>
                    <a:pt x="57" y="1464"/>
                  </a:lnTo>
                  <a:lnTo>
                    <a:pt x="57" y="1477"/>
                  </a:lnTo>
                  <a:lnTo>
                    <a:pt x="72" y="1507"/>
                  </a:lnTo>
                  <a:lnTo>
                    <a:pt x="86" y="1522"/>
                  </a:lnTo>
                  <a:lnTo>
                    <a:pt x="72" y="1536"/>
                  </a:lnTo>
                  <a:lnTo>
                    <a:pt x="57" y="1522"/>
                  </a:lnTo>
                  <a:lnTo>
                    <a:pt x="43" y="1536"/>
                  </a:lnTo>
                  <a:lnTo>
                    <a:pt x="43" y="1551"/>
                  </a:lnTo>
                  <a:lnTo>
                    <a:pt x="72" y="1565"/>
                  </a:lnTo>
                  <a:lnTo>
                    <a:pt x="57" y="1565"/>
                  </a:lnTo>
                  <a:lnTo>
                    <a:pt x="43" y="1565"/>
                  </a:lnTo>
                  <a:lnTo>
                    <a:pt x="43" y="1580"/>
                  </a:lnTo>
                  <a:lnTo>
                    <a:pt x="57" y="1594"/>
                  </a:lnTo>
                  <a:lnTo>
                    <a:pt x="72" y="1607"/>
                  </a:lnTo>
                  <a:lnTo>
                    <a:pt x="101" y="1607"/>
                  </a:lnTo>
                  <a:lnTo>
                    <a:pt x="130" y="1594"/>
                  </a:lnTo>
                  <a:lnTo>
                    <a:pt x="101" y="1623"/>
                  </a:lnTo>
                  <a:lnTo>
                    <a:pt x="86" y="1636"/>
                  </a:lnTo>
                  <a:lnTo>
                    <a:pt x="72" y="1652"/>
                  </a:lnTo>
                  <a:lnTo>
                    <a:pt x="101" y="1681"/>
                  </a:lnTo>
                  <a:lnTo>
                    <a:pt x="86" y="1681"/>
                  </a:lnTo>
                  <a:lnTo>
                    <a:pt x="72" y="1681"/>
                  </a:lnTo>
                  <a:lnTo>
                    <a:pt x="57" y="1693"/>
                  </a:lnTo>
                  <a:lnTo>
                    <a:pt x="43" y="1681"/>
                  </a:lnTo>
                  <a:lnTo>
                    <a:pt x="29" y="1681"/>
                  </a:lnTo>
                  <a:lnTo>
                    <a:pt x="14" y="1708"/>
                  </a:lnTo>
                  <a:lnTo>
                    <a:pt x="14" y="1722"/>
                  </a:lnTo>
                  <a:lnTo>
                    <a:pt x="0" y="1751"/>
                  </a:lnTo>
                  <a:lnTo>
                    <a:pt x="14" y="1766"/>
                  </a:lnTo>
                  <a:lnTo>
                    <a:pt x="43" y="1722"/>
                  </a:lnTo>
                  <a:lnTo>
                    <a:pt x="72" y="1722"/>
                  </a:lnTo>
                  <a:lnTo>
                    <a:pt x="72" y="1737"/>
                  </a:lnTo>
                  <a:lnTo>
                    <a:pt x="72" y="1766"/>
                  </a:lnTo>
                  <a:lnTo>
                    <a:pt x="57" y="1766"/>
                  </a:lnTo>
                  <a:lnTo>
                    <a:pt x="57" y="1795"/>
                  </a:lnTo>
                  <a:lnTo>
                    <a:pt x="43" y="1809"/>
                  </a:lnTo>
                  <a:lnTo>
                    <a:pt x="43" y="1795"/>
                  </a:lnTo>
                  <a:lnTo>
                    <a:pt x="29" y="1809"/>
                  </a:lnTo>
                  <a:lnTo>
                    <a:pt x="29" y="1823"/>
                  </a:lnTo>
                  <a:lnTo>
                    <a:pt x="29" y="1852"/>
                  </a:lnTo>
                  <a:lnTo>
                    <a:pt x="29" y="1867"/>
                  </a:lnTo>
                  <a:lnTo>
                    <a:pt x="57" y="1894"/>
                  </a:lnTo>
                  <a:lnTo>
                    <a:pt x="101" y="1910"/>
                  </a:lnTo>
                  <a:lnTo>
                    <a:pt x="72" y="1937"/>
                  </a:lnTo>
                  <a:lnTo>
                    <a:pt x="101" y="1953"/>
                  </a:lnTo>
                  <a:lnTo>
                    <a:pt x="115" y="1937"/>
                  </a:lnTo>
                  <a:lnTo>
                    <a:pt x="115" y="1966"/>
                  </a:lnTo>
                  <a:lnTo>
                    <a:pt x="157" y="1966"/>
                  </a:lnTo>
                  <a:lnTo>
                    <a:pt x="187" y="1966"/>
                  </a:lnTo>
                  <a:lnTo>
                    <a:pt x="218" y="1953"/>
                  </a:lnTo>
                  <a:lnTo>
                    <a:pt x="218" y="1966"/>
                  </a:lnTo>
                  <a:lnTo>
                    <a:pt x="245" y="1953"/>
                  </a:lnTo>
                  <a:lnTo>
                    <a:pt x="260" y="1937"/>
                  </a:lnTo>
                  <a:lnTo>
                    <a:pt x="274" y="1910"/>
                  </a:lnTo>
                  <a:lnTo>
                    <a:pt x="287" y="1894"/>
                  </a:lnTo>
                  <a:lnTo>
                    <a:pt x="332" y="1881"/>
                  </a:lnTo>
                  <a:lnTo>
                    <a:pt x="332" y="1867"/>
                  </a:lnTo>
                  <a:lnTo>
                    <a:pt x="346" y="1852"/>
                  </a:lnTo>
                  <a:lnTo>
                    <a:pt x="375" y="1852"/>
                  </a:lnTo>
                  <a:lnTo>
                    <a:pt x="375" y="1867"/>
                  </a:lnTo>
                  <a:lnTo>
                    <a:pt x="390" y="1881"/>
                  </a:lnTo>
                  <a:lnTo>
                    <a:pt x="419" y="1867"/>
                  </a:lnTo>
                  <a:lnTo>
                    <a:pt x="419" y="1838"/>
                  </a:lnTo>
                  <a:lnTo>
                    <a:pt x="446" y="1809"/>
                  </a:lnTo>
                  <a:lnTo>
                    <a:pt x="446" y="1780"/>
                  </a:lnTo>
                  <a:lnTo>
                    <a:pt x="433" y="1766"/>
                  </a:lnTo>
                  <a:lnTo>
                    <a:pt x="462" y="1737"/>
                  </a:lnTo>
                  <a:lnTo>
                    <a:pt x="476" y="1722"/>
                  </a:lnTo>
                  <a:lnTo>
                    <a:pt x="491" y="1708"/>
                  </a:lnTo>
                  <a:lnTo>
                    <a:pt x="505" y="1708"/>
                  </a:lnTo>
                  <a:lnTo>
                    <a:pt x="505" y="1737"/>
                  </a:lnTo>
                  <a:lnTo>
                    <a:pt x="491" y="1751"/>
                  </a:lnTo>
                  <a:lnTo>
                    <a:pt x="476" y="1751"/>
                  </a:lnTo>
                  <a:lnTo>
                    <a:pt x="476" y="1780"/>
                  </a:lnTo>
                  <a:lnTo>
                    <a:pt x="491" y="1780"/>
                  </a:lnTo>
                  <a:lnTo>
                    <a:pt x="532" y="1809"/>
                  </a:lnTo>
                  <a:lnTo>
                    <a:pt x="507" y="183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10" name="Group 1032">
              <a:extLst>
                <a:ext uri="{FF2B5EF4-FFF2-40B4-BE49-F238E27FC236}">
                  <a16:creationId xmlns:a16="http://schemas.microsoft.com/office/drawing/2014/main" id="{FB07D8A7-1329-F937-6626-75E7B47A36A5}"/>
                </a:ext>
              </a:extLst>
            </p:cNvPr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5343605" y="3224153"/>
              <a:ext cx="1114545" cy="944206"/>
              <a:chOff x="3047" y="1990"/>
              <a:chExt cx="894" cy="757"/>
            </a:xfrm>
            <a:grpFill/>
          </p:grpSpPr>
          <p:sp>
            <p:nvSpPr>
              <p:cNvPr id="88" name="Freeform 1033">
                <a:extLst>
                  <a:ext uri="{FF2B5EF4-FFF2-40B4-BE49-F238E27FC236}">
                    <a16:creationId xmlns:a16="http://schemas.microsoft.com/office/drawing/2014/main" id="{9AA3D36C-CE4F-CAC1-C240-407ECE229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7" y="1990"/>
                <a:ext cx="894" cy="757"/>
              </a:xfrm>
              <a:custGeom>
                <a:avLst/>
                <a:gdLst>
                  <a:gd name="T0" fmla="*/ 63 w 1022"/>
                  <a:gd name="T1" fmla="*/ 207 h 958"/>
                  <a:gd name="T2" fmla="*/ 77 w 1022"/>
                  <a:gd name="T3" fmla="*/ 150 h 958"/>
                  <a:gd name="T4" fmla="*/ 153 w 1022"/>
                  <a:gd name="T5" fmla="*/ 138 h 958"/>
                  <a:gd name="T6" fmla="*/ 191 w 1022"/>
                  <a:gd name="T7" fmla="*/ 117 h 958"/>
                  <a:gd name="T8" fmla="*/ 241 w 1022"/>
                  <a:gd name="T9" fmla="*/ 94 h 958"/>
                  <a:gd name="T10" fmla="*/ 278 w 1022"/>
                  <a:gd name="T11" fmla="*/ 71 h 958"/>
                  <a:gd name="T12" fmla="*/ 341 w 1022"/>
                  <a:gd name="T13" fmla="*/ 60 h 958"/>
                  <a:gd name="T14" fmla="*/ 390 w 1022"/>
                  <a:gd name="T15" fmla="*/ 94 h 958"/>
                  <a:gd name="T16" fmla="*/ 444 w 1022"/>
                  <a:gd name="T17" fmla="*/ 117 h 958"/>
                  <a:gd name="T18" fmla="*/ 492 w 1022"/>
                  <a:gd name="T19" fmla="*/ 127 h 958"/>
                  <a:gd name="T20" fmla="*/ 506 w 1022"/>
                  <a:gd name="T21" fmla="*/ 94 h 958"/>
                  <a:gd name="T22" fmla="*/ 520 w 1022"/>
                  <a:gd name="T23" fmla="*/ 48 h 958"/>
                  <a:gd name="T24" fmla="*/ 556 w 1022"/>
                  <a:gd name="T25" fmla="*/ 37 h 958"/>
                  <a:gd name="T26" fmla="*/ 608 w 1022"/>
                  <a:gd name="T27" fmla="*/ 16 h 958"/>
                  <a:gd name="T28" fmla="*/ 626 w 1022"/>
                  <a:gd name="T29" fmla="*/ 0 h 958"/>
                  <a:gd name="T30" fmla="*/ 657 w 1022"/>
                  <a:gd name="T31" fmla="*/ 23 h 958"/>
                  <a:gd name="T32" fmla="*/ 742 w 1022"/>
                  <a:gd name="T33" fmla="*/ 8 h 958"/>
                  <a:gd name="T34" fmla="*/ 753 w 1022"/>
                  <a:gd name="T35" fmla="*/ 73 h 958"/>
                  <a:gd name="T36" fmla="*/ 776 w 1022"/>
                  <a:gd name="T37" fmla="*/ 100 h 958"/>
                  <a:gd name="T38" fmla="*/ 827 w 1022"/>
                  <a:gd name="T39" fmla="*/ 166 h 958"/>
                  <a:gd name="T40" fmla="*/ 863 w 1022"/>
                  <a:gd name="T41" fmla="*/ 241 h 958"/>
                  <a:gd name="T42" fmla="*/ 816 w 1022"/>
                  <a:gd name="T43" fmla="*/ 348 h 958"/>
                  <a:gd name="T44" fmla="*/ 840 w 1022"/>
                  <a:gd name="T45" fmla="*/ 409 h 958"/>
                  <a:gd name="T46" fmla="*/ 835 w 1022"/>
                  <a:gd name="T47" fmla="*/ 465 h 958"/>
                  <a:gd name="T48" fmla="*/ 876 w 1022"/>
                  <a:gd name="T49" fmla="*/ 523 h 958"/>
                  <a:gd name="T50" fmla="*/ 886 w 1022"/>
                  <a:gd name="T51" fmla="*/ 582 h 958"/>
                  <a:gd name="T52" fmla="*/ 813 w 1022"/>
                  <a:gd name="T53" fmla="*/ 621 h 958"/>
                  <a:gd name="T54" fmla="*/ 772 w 1022"/>
                  <a:gd name="T55" fmla="*/ 672 h 958"/>
                  <a:gd name="T56" fmla="*/ 762 w 1022"/>
                  <a:gd name="T57" fmla="*/ 729 h 958"/>
                  <a:gd name="T58" fmla="*/ 733 w 1022"/>
                  <a:gd name="T59" fmla="*/ 740 h 958"/>
                  <a:gd name="T60" fmla="*/ 682 w 1022"/>
                  <a:gd name="T61" fmla="*/ 717 h 958"/>
                  <a:gd name="T62" fmla="*/ 633 w 1022"/>
                  <a:gd name="T63" fmla="*/ 695 h 958"/>
                  <a:gd name="T64" fmla="*/ 583 w 1022"/>
                  <a:gd name="T65" fmla="*/ 684 h 958"/>
                  <a:gd name="T66" fmla="*/ 520 w 1022"/>
                  <a:gd name="T67" fmla="*/ 695 h 958"/>
                  <a:gd name="T68" fmla="*/ 492 w 1022"/>
                  <a:gd name="T69" fmla="*/ 684 h 958"/>
                  <a:gd name="T70" fmla="*/ 444 w 1022"/>
                  <a:gd name="T71" fmla="*/ 695 h 958"/>
                  <a:gd name="T72" fmla="*/ 381 w 1022"/>
                  <a:gd name="T73" fmla="*/ 661 h 958"/>
                  <a:gd name="T74" fmla="*/ 292 w 1022"/>
                  <a:gd name="T75" fmla="*/ 604 h 958"/>
                  <a:gd name="T76" fmla="*/ 227 w 1022"/>
                  <a:gd name="T77" fmla="*/ 604 h 958"/>
                  <a:gd name="T78" fmla="*/ 216 w 1022"/>
                  <a:gd name="T79" fmla="*/ 638 h 958"/>
                  <a:gd name="T80" fmla="*/ 177 w 1022"/>
                  <a:gd name="T81" fmla="*/ 593 h 958"/>
                  <a:gd name="T82" fmla="*/ 128 w 1022"/>
                  <a:gd name="T83" fmla="*/ 559 h 958"/>
                  <a:gd name="T84" fmla="*/ 88 w 1022"/>
                  <a:gd name="T85" fmla="*/ 537 h 958"/>
                  <a:gd name="T86" fmla="*/ 58 w 1022"/>
                  <a:gd name="T87" fmla="*/ 504 h 958"/>
                  <a:gd name="T88" fmla="*/ 63 w 1022"/>
                  <a:gd name="T89" fmla="*/ 457 h 958"/>
                  <a:gd name="T90" fmla="*/ 52 w 1022"/>
                  <a:gd name="T91" fmla="*/ 401 h 958"/>
                  <a:gd name="T92" fmla="*/ 39 w 1022"/>
                  <a:gd name="T93" fmla="*/ 344 h 958"/>
                  <a:gd name="T94" fmla="*/ 25 w 1022"/>
                  <a:gd name="T95" fmla="*/ 310 h 958"/>
                  <a:gd name="T96" fmla="*/ 25 w 1022"/>
                  <a:gd name="T97" fmla="*/ 251 h 958"/>
                  <a:gd name="T98" fmla="*/ 25 w 1022"/>
                  <a:gd name="T99" fmla="*/ 207 h 95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022" h="958">
                    <a:moveTo>
                      <a:pt x="31" y="241"/>
                    </a:moveTo>
                    <a:lnTo>
                      <a:pt x="47" y="260"/>
                    </a:lnTo>
                    <a:lnTo>
                      <a:pt x="70" y="260"/>
                    </a:lnTo>
                    <a:lnTo>
                      <a:pt x="72" y="262"/>
                    </a:lnTo>
                    <a:lnTo>
                      <a:pt x="72" y="247"/>
                    </a:lnTo>
                    <a:lnTo>
                      <a:pt x="59" y="233"/>
                    </a:lnTo>
                    <a:lnTo>
                      <a:pt x="72" y="220"/>
                    </a:lnTo>
                    <a:lnTo>
                      <a:pt x="88" y="190"/>
                    </a:lnTo>
                    <a:lnTo>
                      <a:pt x="117" y="175"/>
                    </a:lnTo>
                    <a:lnTo>
                      <a:pt x="130" y="175"/>
                    </a:lnTo>
                    <a:lnTo>
                      <a:pt x="159" y="175"/>
                    </a:lnTo>
                    <a:lnTo>
                      <a:pt x="175" y="175"/>
                    </a:lnTo>
                    <a:lnTo>
                      <a:pt x="175" y="161"/>
                    </a:lnTo>
                    <a:lnTo>
                      <a:pt x="188" y="161"/>
                    </a:lnTo>
                    <a:lnTo>
                      <a:pt x="202" y="148"/>
                    </a:lnTo>
                    <a:lnTo>
                      <a:pt x="218" y="148"/>
                    </a:lnTo>
                    <a:lnTo>
                      <a:pt x="231" y="134"/>
                    </a:lnTo>
                    <a:lnTo>
                      <a:pt x="247" y="119"/>
                    </a:lnTo>
                    <a:lnTo>
                      <a:pt x="260" y="103"/>
                    </a:lnTo>
                    <a:lnTo>
                      <a:pt x="276" y="119"/>
                    </a:lnTo>
                    <a:lnTo>
                      <a:pt x="289" y="103"/>
                    </a:lnTo>
                    <a:lnTo>
                      <a:pt x="305" y="103"/>
                    </a:lnTo>
                    <a:lnTo>
                      <a:pt x="305" y="90"/>
                    </a:lnTo>
                    <a:lnTo>
                      <a:pt x="318" y="90"/>
                    </a:lnTo>
                    <a:lnTo>
                      <a:pt x="334" y="76"/>
                    </a:lnTo>
                    <a:lnTo>
                      <a:pt x="361" y="90"/>
                    </a:lnTo>
                    <a:lnTo>
                      <a:pt x="377" y="90"/>
                    </a:lnTo>
                    <a:lnTo>
                      <a:pt x="390" y="76"/>
                    </a:lnTo>
                    <a:lnTo>
                      <a:pt x="435" y="76"/>
                    </a:lnTo>
                    <a:lnTo>
                      <a:pt x="435" y="90"/>
                    </a:lnTo>
                    <a:lnTo>
                      <a:pt x="446" y="103"/>
                    </a:lnTo>
                    <a:lnTo>
                      <a:pt x="446" y="119"/>
                    </a:lnTo>
                    <a:lnTo>
                      <a:pt x="446" y="134"/>
                    </a:lnTo>
                    <a:lnTo>
                      <a:pt x="446" y="148"/>
                    </a:lnTo>
                    <a:lnTo>
                      <a:pt x="462" y="161"/>
                    </a:lnTo>
                    <a:lnTo>
                      <a:pt x="507" y="148"/>
                    </a:lnTo>
                    <a:lnTo>
                      <a:pt x="520" y="148"/>
                    </a:lnTo>
                    <a:lnTo>
                      <a:pt x="520" y="161"/>
                    </a:lnTo>
                    <a:lnTo>
                      <a:pt x="536" y="161"/>
                    </a:lnTo>
                    <a:lnTo>
                      <a:pt x="563" y="161"/>
                    </a:lnTo>
                    <a:lnTo>
                      <a:pt x="563" y="148"/>
                    </a:lnTo>
                    <a:lnTo>
                      <a:pt x="563" y="134"/>
                    </a:lnTo>
                    <a:lnTo>
                      <a:pt x="563" y="119"/>
                    </a:lnTo>
                    <a:lnTo>
                      <a:pt x="578" y="119"/>
                    </a:lnTo>
                    <a:lnTo>
                      <a:pt x="594" y="103"/>
                    </a:lnTo>
                    <a:lnTo>
                      <a:pt x="594" y="90"/>
                    </a:lnTo>
                    <a:lnTo>
                      <a:pt x="567" y="82"/>
                    </a:lnTo>
                    <a:lnTo>
                      <a:pt x="594" y="61"/>
                    </a:lnTo>
                    <a:lnTo>
                      <a:pt x="594" y="47"/>
                    </a:lnTo>
                    <a:lnTo>
                      <a:pt x="636" y="20"/>
                    </a:lnTo>
                    <a:lnTo>
                      <a:pt x="636" y="33"/>
                    </a:lnTo>
                    <a:lnTo>
                      <a:pt x="636" y="47"/>
                    </a:lnTo>
                    <a:lnTo>
                      <a:pt x="636" y="61"/>
                    </a:lnTo>
                    <a:lnTo>
                      <a:pt x="666" y="61"/>
                    </a:lnTo>
                    <a:lnTo>
                      <a:pt x="679" y="47"/>
                    </a:lnTo>
                    <a:lnTo>
                      <a:pt x="695" y="20"/>
                    </a:lnTo>
                    <a:lnTo>
                      <a:pt x="679" y="20"/>
                    </a:lnTo>
                    <a:lnTo>
                      <a:pt x="679" y="4"/>
                    </a:lnTo>
                    <a:lnTo>
                      <a:pt x="695" y="4"/>
                    </a:lnTo>
                    <a:lnTo>
                      <a:pt x="716" y="0"/>
                    </a:lnTo>
                    <a:lnTo>
                      <a:pt x="726" y="18"/>
                    </a:lnTo>
                    <a:lnTo>
                      <a:pt x="730" y="29"/>
                    </a:lnTo>
                    <a:lnTo>
                      <a:pt x="735" y="29"/>
                    </a:lnTo>
                    <a:lnTo>
                      <a:pt x="751" y="29"/>
                    </a:lnTo>
                    <a:lnTo>
                      <a:pt x="780" y="29"/>
                    </a:lnTo>
                    <a:lnTo>
                      <a:pt x="797" y="8"/>
                    </a:lnTo>
                    <a:lnTo>
                      <a:pt x="821" y="2"/>
                    </a:lnTo>
                    <a:lnTo>
                      <a:pt x="848" y="10"/>
                    </a:lnTo>
                    <a:lnTo>
                      <a:pt x="856" y="35"/>
                    </a:lnTo>
                    <a:lnTo>
                      <a:pt x="861" y="45"/>
                    </a:lnTo>
                    <a:lnTo>
                      <a:pt x="865" y="72"/>
                    </a:lnTo>
                    <a:lnTo>
                      <a:pt x="861" y="92"/>
                    </a:lnTo>
                    <a:lnTo>
                      <a:pt x="856" y="93"/>
                    </a:lnTo>
                    <a:lnTo>
                      <a:pt x="871" y="93"/>
                    </a:lnTo>
                    <a:lnTo>
                      <a:pt x="861" y="111"/>
                    </a:lnTo>
                    <a:lnTo>
                      <a:pt x="887" y="126"/>
                    </a:lnTo>
                    <a:lnTo>
                      <a:pt x="908" y="134"/>
                    </a:lnTo>
                    <a:lnTo>
                      <a:pt x="939" y="157"/>
                    </a:lnTo>
                    <a:lnTo>
                      <a:pt x="939" y="189"/>
                    </a:lnTo>
                    <a:lnTo>
                      <a:pt x="945" y="210"/>
                    </a:lnTo>
                    <a:lnTo>
                      <a:pt x="955" y="220"/>
                    </a:lnTo>
                    <a:lnTo>
                      <a:pt x="955" y="262"/>
                    </a:lnTo>
                    <a:lnTo>
                      <a:pt x="962" y="272"/>
                    </a:lnTo>
                    <a:lnTo>
                      <a:pt x="987" y="305"/>
                    </a:lnTo>
                    <a:lnTo>
                      <a:pt x="995" y="334"/>
                    </a:lnTo>
                    <a:lnTo>
                      <a:pt x="995" y="381"/>
                    </a:lnTo>
                    <a:lnTo>
                      <a:pt x="986" y="406"/>
                    </a:lnTo>
                    <a:lnTo>
                      <a:pt x="933" y="441"/>
                    </a:lnTo>
                    <a:lnTo>
                      <a:pt x="945" y="460"/>
                    </a:lnTo>
                    <a:lnTo>
                      <a:pt x="970" y="466"/>
                    </a:lnTo>
                    <a:lnTo>
                      <a:pt x="960" y="508"/>
                    </a:lnTo>
                    <a:lnTo>
                      <a:pt x="960" y="518"/>
                    </a:lnTo>
                    <a:lnTo>
                      <a:pt x="964" y="524"/>
                    </a:lnTo>
                    <a:lnTo>
                      <a:pt x="955" y="565"/>
                    </a:lnTo>
                    <a:lnTo>
                      <a:pt x="962" y="576"/>
                    </a:lnTo>
                    <a:lnTo>
                      <a:pt x="955" y="588"/>
                    </a:lnTo>
                    <a:lnTo>
                      <a:pt x="974" y="604"/>
                    </a:lnTo>
                    <a:lnTo>
                      <a:pt x="986" y="623"/>
                    </a:lnTo>
                    <a:lnTo>
                      <a:pt x="1013" y="658"/>
                    </a:lnTo>
                    <a:lnTo>
                      <a:pt x="1001" y="662"/>
                    </a:lnTo>
                    <a:lnTo>
                      <a:pt x="1001" y="681"/>
                    </a:lnTo>
                    <a:lnTo>
                      <a:pt x="1013" y="687"/>
                    </a:lnTo>
                    <a:lnTo>
                      <a:pt x="1022" y="706"/>
                    </a:lnTo>
                    <a:lnTo>
                      <a:pt x="1013" y="737"/>
                    </a:lnTo>
                    <a:lnTo>
                      <a:pt x="995" y="749"/>
                    </a:lnTo>
                    <a:lnTo>
                      <a:pt x="966" y="745"/>
                    </a:lnTo>
                    <a:lnTo>
                      <a:pt x="937" y="770"/>
                    </a:lnTo>
                    <a:lnTo>
                      <a:pt x="929" y="786"/>
                    </a:lnTo>
                    <a:lnTo>
                      <a:pt x="916" y="811"/>
                    </a:lnTo>
                    <a:lnTo>
                      <a:pt x="900" y="815"/>
                    </a:lnTo>
                    <a:lnTo>
                      <a:pt x="889" y="832"/>
                    </a:lnTo>
                    <a:lnTo>
                      <a:pt x="883" y="850"/>
                    </a:lnTo>
                    <a:lnTo>
                      <a:pt x="877" y="881"/>
                    </a:lnTo>
                    <a:lnTo>
                      <a:pt x="877" y="894"/>
                    </a:lnTo>
                    <a:lnTo>
                      <a:pt x="877" y="910"/>
                    </a:lnTo>
                    <a:lnTo>
                      <a:pt x="871" y="922"/>
                    </a:lnTo>
                    <a:lnTo>
                      <a:pt x="871" y="937"/>
                    </a:lnTo>
                    <a:lnTo>
                      <a:pt x="856" y="958"/>
                    </a:lnTo>
                    <a:lnTo>
                      <a:pt x="852" y="937"/>
                    </a:lnTo>
                    <a:lnTo>
                      <a:pt x="838" y="937"/>
                    </a:lnTo>
                    <a:lnTo>
                      <a:pt x="823" y="937"/>
                    </a:lnTo>
                    <a:lnTo>
                      <a:pt x="809" y="937"/>
                    </a:lnTo>
                    <a:lnTo>
                      <a:pt x="794" y="924"/>
                    </a:lnTo>
                    <a:lnTo>
                      <a:pt x="780" y="908"/>
                    </a:lnTo>
                    <a:lnTo>
                      <a:pt x="764" y="894"/>
                    </a:lnTo>
                    <a:lnTo>
                      <a:pt x="751" y="894"/>
                    </a:lnTo>
                    <a:lnTo>
                      <a:pt x="735" y="865"/>
                    </a:lnTo>
                    <a:lnTo>
                      <a:pt x="724" y="879"/>
                    </a:lnTo>
                    <a:lnTo>
                      <a:pt x="708" y="894"/>
                    </a:lnTo>
                    <a:lnTo>
                      <a:pt x="666" y="908"/>
                    </a:lnTo>
                    <a:lnTo>
                      <a:pt x="666" y="894"/>
                    </a:lnTo>
                    <a:lnTo>
                      <a:pt x="666" y="865"/>
                    </a:lnTo>
                    <a:lnTo>
                      <a:pt x="650" y="879"/>
                    </a:lnTo>
                    <a:lnTo>
                      <a:pt x="636" y="879"/>
                    </a:lnTo>
                    <a:lnTo>
                      <a:pt x="621" y="865"/>
                    </a:lnTo>
                    <a:lnTo>
                      <a:pt x="594" y="879"/>
                    </a:lnTo>
                    <a:lnTo>
                      <a:pt x="594" y="894"/>
                    </a:lnTo>
                    <a:lnTo>
                      <a:pt x="578" y="908"/>
                    </a:lnTo>
                    <a:lnTo>
                      <a:pt x="578" y="879"/>
                    </a:lnTo>
                    <a:lnTo>
                      <a:pt x="563" y="865"/>
                    </a:lnTo>
                    <a:lnTo>
                      <a:pt x="549" y="879"/>
                    </a:lnTo>
                    <a:lnTo>
                      <a:pt x="536" y="879"/>
                    </a:lnTo>
                    <a:lnTo>
                      <a:pt x="520" y="894"/>
                    </a:lnTo>
                    <a:lnTo>
                      <a:pt x="507" y="879"/>
                    </a:lnTo>
                    <a:lnTo>
                      <a:pt x="477" y="879"/>
                    </a:lnTo>
                    <a:lnTo>
                      <a:pt x="462" y="865"/>
                    </a:lnTo>
                    <a:lnTo>
                      <a:pt x="446" y="852"/>
                    </a:lnTo>
                    <a:lnTo>
                      <a:pt x="435" y="836"/>
                    </a:lnTo>
                    <a:lnTo>
                      <a:pt x="406" y="836"/>
                    </a:lnTo>
                    <a:lnTo>
                      <a:pt x="377" y="823"/>
                    </a:lnTo>
                    <a:lnTo>
                      <a:pt x="361" y="807"/>
                    </a:lnTo>
                    <a:lnTo>
                      <a:pt x="334" y="764"/>
                    </a:lnTo>
                    <a:lnTo>
                      <a:pt x="318" y="778"/>
                    </a:lnTo>
                    <a:lnTo>
                      <a:pt x="305" y="764"/>
                    </a:lnTo>
                    <a:lnTo>
                      <a:pt x="276" y="764"/>
                    </a:lnTo>
                    <a:lnTo>
                      <a:pt x="260" y="764"/>
                    </a:lnTo>
                    <a:lnTo>
                      <a:pt x="276" y="778"/>
                    </a:lnTo>
                    <a:lnTo>
                      <a:pt x="260" y="778"/>
                    </a:lnTo>
                    <a:lnTo>
                      <a:pt x="247" y="794"/>
                    </a:lnTo>
                    <a:lnTo>
                      <a:pt x="247" y="807"/>
                    </a:lnTo>
                    <a:lnTo>
                      <a:pt x="231" y="778"/>
                    </a:lnTo>
                    <a:lnTo>
                      <a:pt x="218" y="764"/>
                    </a:lnTo>
                    <a:lnTo>
                      <a:pt x="188" y="764"/>
                    </a:lnTo>
                    <a:lnTo>
                      <a:pt x="202" y="751"/>
                    </a:lnTo>
                    <a:lnTo>
                      <a:pt x="218" y="735"/>
                    </a:lnTo>
                    <a:lnTo>
                      <a:pt x="202" y="722"/>
                    </a:lnTo>
                    <a:lnTo>
                      <a:pt x="175" y="722"/>
                    </a:lnTo>
                    <a:lnTo>
                      <a:pt x="146" y="708"/>
                    </a:lnTo>
                    <a:lnTo>
                      <a:pt x="130" y="708"/>
                    </a:lnTo>
                    <a:lnTo>
                      <a:pt x="117" y="693"/>
                    </a:lnTo>
                    <a:lnTo>
                      <a:pt x="101" y="693"/>
                    </a:lnTo>
                    <a:lnTo>
                      <a:pt x="101" y="679"/>
                    </a:lnTo>
                    <a:lnTo>
                      <a:pt x="101" y="664"/>
                    </a:lnTo>
                    <a:lnTo>
                      <a:pt x="101" y="636"/>
                    </a:lnTo>
                    <a:lnTo>
                      <a:pt x="88" y="636"/>
                    </a:lnTo>
                    <a:lnTo>
                      <a:pt x="66" y="638"/>
                    </a:lnTo>
                    <a:lnTo>
                      <a:pt x="59" y="650"/>
                    </a:lnTo>
                    <a:lnTo>
                      <a:pt x="59" y="636"/>
                    </a:lnTo>
                    <a:lnTo>
                      <a:pt x="59" y="592"/>
                    </a:lnTo>
                    <a:lnTo>
                      <a:pt x="72" y="578"/>
                    </a:lnTo>
                    <a:lnTo>
                      <a:pt x="59" y="578"/>
                    </a:lnTo>
                    <a:lnTo>
                      <a:pt x="59" y="563"/>
                    </a:lnTo>
                    <a:lnTo>
                      <a:pt x="59" y="549"/>
                    </a:lnTo>
                    <a:lnTo>
                      <a:pt x="59" y="507"/>
                    </a:lnTo>
                    <a:lnTo>
                      <a:pt x="59" y="493"/>
                    </a:lnTo>
                    <a:lnTo>
                      <a:pt x="45" y="464"/>
                    </a:lnTo>
                    <a:lnTo>
                      <a:pt x="45" y="448"/>
                    </a:lnTo>
                    <a:lnTo>
                      <a:pt x="45" y="435"/>
                    </a:lnTo>
                    <a:lnTo>
                      <a:pt x="59" y="419"/>
                    </a:lnTo>
                    <a:lnTo>
                      <a:pt x="45" y="419"/>
                    </a:lnTo>
                    <a:lnTo>
                      <a:pt x="29" y="406"/>
                    </a:lnTo>
                    <a:lnTo>
                      <a:pt x="29" y="392"/>
                    </a:lnTo>
                    <a:lnTo>
                      <a:pt x="16" y="379"/>
                    </a:lnTo>
                    <a:lnTo>
                      <a:pt x="0" y="348"/>
                    </a:lnTo>
                    <a:lnTo>
                      <a:pt x="16" y="334"/>
                    </a:lnTo>
                    <a:lnTo>
                      <a:pt x="29" y="318"/>
                    </a:lnTo>
                    <a:lnTo>
                      <a:pt x="29" y="305"/>
                    </a:lnTo>
                    <a:lnTo>
                      <a:pt x="29" y="291"/>
                    </a:lnTo>
                    <a:lnTo>
                      <a:pt x="29" y="278"/>
                    </a:lnTo>
                    <a:lnTo>
                      <a:pt x="29" y="262"/>
                    </a:lnTo>
                    <a:lnTo>
                      <a:pt x="31" y="241"/>
                    </a:lnTo>
                  </a:path>
                </a:pathLst>
              </a:custGeom>
              <a:grpFill/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9" name="Freeform 1034">
                <a:extLst>
                  <a:ext uri="{FF2B5EF4-FFF2-40B4-BE49-F238E27FC236}">
                    <a16:creationId xmlns:a16="http://schemas.microsoft.com/office/drawing/2014/main" id="{1782A323-0A08-435A-5B8B-73059CA8C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036"/>
                <a:ext cx="162" cy="31"/>
              </a:xfrm>
              <a:custGeom>
                <a:avLst/>
                <a:gdLst>
                  <a:gd name="T0" fmla="*/ 0 w 162"/>
                  <a:gd name="T1" fmla="*/ 0 h 31"/>
                  <a:gd name="T2" fmla="*/ 13 w 162"/>
                  <a:gd name="T3" fmla="*/ 10 h 31"/>
                  <a:gd name="T4" fmla="*/ 42 w 162"/>
                  <a:gd name="T5" fmla="*/ 27 h 31"/>
                  <a:gd name="T6" fmla="*/ 87 w 162"/>
                  <a:gd name="T7" fmla="*/ 31 h 31"/>
                  <a:gd name="T8" fmla="*/ 162 w 162"/>
                  <a:gd name="T9" fmla="*/ 2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2" h="31">
                    <a:moveTo>
                      <a:pt x="0" y="0"/>
                    </a:moveTo>
                    <a:lnTo>
                      <a:pt x="13" y="10"/>
                    </a:lnTo>
                    <a:lnTo>
                      <a:pt x="42" y="27"/>
                    </a:lnTo>
                    <a:lnTo>
                      <a:pt x="87" y="31"/>
                    </a:lnTo>
                    <a:lnTo>
                      <a:pt x="162" y="24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11" name="Freeform 1035">
              <a:extLst>
                <a:ext uri="{FF2B5EF4-FFF2-40B4-BE49-F238E27FC236}">
                  <a16:creationId xmlns:a16="http://schemas.microsoft.com/office/drawing/2014/main" id="{21B18DA5-BBED-4985-C659-C8014DFF9980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65929" y="2701388"/>
              <a:ext cx="140970" cy="83701"/>
            </a:xfrm>
            <a:custGeom>
              <a:avLst/>
              <a:gdLst>
                <a:gd name="T0" fmla="*/ 50409 w 130"/>
                <a:gd name="T1" fmla="*/ 90488 h 85"/>
                <a:gd name="T2" fmla="*/ 67994 w 130"/>
                <a:gd name="T3" fmla="*/ 74520 h 85"/>
                <a:gd name="T4" fmla="*/ 67994 w 130"/>
                <a:gd name="T5" fmla="*/ 59616 h 85"/>
                <a:gd name="T6" fmla="*/ 101991 w 130"/>
                <a:gd name="T7" fmla="*/ 59616 h 85"/>
                <a:gd name="T8" fmla="*/ 116058 w 130"/>
                <a:gd name="T9" fmla="*/ 59616 h 85"/>
                <a:gd name="T10" fmla="*/ 116058 w 130"/>
                <a:gd name="T11" fmla="*/ 47905 h 85"/>
                <a:gd name="T12" fmla="*/ 133643 w 130"/>
                <a:gd name="T13" fmla="*/ 30872 h 85"/>
                <a:gd name="T14" fmla="*/ 152400 w 130"/>
                <a:gd name="T15" fmla="*/ 12775 h 85"/>
                <a:gd name="T16" fmla="*/ 116058 w 130"/>
                <a:gd name="T17" fmla="*/ 0 h 85"/>
                <a:gd name="T18" fmla="*/ 67994 w 130"/>
                <a:gd name="T19" fmla="*/ 30872 h 85"/>
                <a:gd name="T20" fmla="*/ 50409 w 130"/>
                <a:gd name="T21" fmla="*/ 0 h 85"/>
                <a:gd name="T22" fmla="*/ 33997 w 130"/>
                <a:gd name="T23" fmla="*/ 12775 h 85"/>
                <a:gd name="T24" fmla="*/ 33997 w 130"/>
                <a:gd name="T25" fmla="*/ 30872 h 85"/>
                <a:gd name="T26" fmla="*/ 33997 w 130"/>
                <a:gd name="T27" fmla="*/ 47905 h 85"/>
                <a:gd name="T28" fmla="*/ 0 w 130"/>
                <a:gd name="T29" fmla="*/ 59616 h 85"/>
                <a:gd name="T30" fmla="*/ 16412 w 130"/>
                <a:gd name="T31" fmla="*/ 59616 h 85"/>
                <a:gd name="T32" fmla="*/ 33997 w 130"/>
                <a:gd name="T33" fmla="*/ 59616 h 85"/>
                <a:gd name="T34" fmla="*/ 50409 w 130"/>
                <a:gd name="T35" fmla="*/ 74520 h 85"/>
                <a:gd name="T36" fmla="*/ 50409 w 130"/>
                <a:gd name="T37" fmla="*/ 90488 h 85"/>
                <a:gd name="T38" fmla="*/ 50409 w 130"/>
                <a:gd name="T39" fmla="*/ 90488 h 8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0" h="85">
                  <a:moveTo>
                    <a:pt x="43" y="85"/>
                  </a:moveTo>
                  <a:lnTo>
                    <a:pt x="58" y="70"/>
                  </a:lnTo>
                  <a:lnTo>
                    <a:pt x="58" y="56"/>
                  </a:lnTo>
                  <a:lnTo>
                    <a:pt x="87" y="56"/>
                  </a:lnTo>
                  <a:lnTo>
                    <a:pt x="99" y="56"/>
                  </a:lnTo>
                  <a:lnTo>
                    <a:pt x="99" y="45"/>
                  </a:lnTo>
                  <a:lnTo>
                    <a:pt x="114" y="29"/>
                  </a:lnTo>
                  <a:lnTo>
                    <a:pt x="130" y="12"/>
                  </a:lnTo>
                  <a:lnTo>
                    <a:pt x="99" y="0"/>
                  </a:lnTo>
                  <a:lnTo>
                    <a:pt x="58" y="29"/>
                  </a:lnTo>
                  <a:lnTo>
                    <a:pt x="43" y="0"/>
                  </a:lnTo>
                  <a:lnTo>
                    <a:pt x="29" y="12"/>
                  </a:lnTo>
                  <a:lnTo>
                    <a:pt x="29" y="29"/>
                  </a:lnTo>
                  <a:lnTo>
                    <a:pt x="29" y="45"/>
                  </a:lnTo>
                  <a:lnTo>
                    <a:pt x="0" y="56"/>
                  </a:lnTo>
                  <a:lnTo>
                    <a:pt x="14" y="56"/>
                  </a:lnTo>
                  <a:lnTo>
                    <a:pt x="29" y="56"/>
                  </a:lnTo>
                  <a:lnTo>
                    <a:pt x="43" y="70"/>
                  </a:lnTo>
                  <a:lnTo>
                    <a:pt x="43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2" name="Freeform 1037">
              <a:extLst>
                <a:ext uri="{FF2B5EF4-FFF2-40B4-BE49-F238E27FC236}">
                  <a16:creationId xmlns:a16="http://schemas.microsoft.com/office/drawing/2014/main" id="{60053E32-6710-B537-7CD4-3CDC36A07BAF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6215857" y="2627967"/>
              <a:ext cx="57270" cy="57270"/>
            </a:xfrm>
            <a:custGeom>
              <a:avLst/>
              <a:gdLst>
                <a:gd name="T0" fmla="*/ 32062 w 56"/>
                <a:gd name="T1" fmla="*/ 61913 h 57"/>
                <a:gd name="T2" fmla="*/ 32062 w 56"/>
                <a:gd name="T3" fmla="*/ 31500 h 57"/>
                <a:gd name="T4" fmla="*/ 16584 w 56"/>
                <a:gd name="T5" fmla="*/ 31500 h 57"/>
                <a:gd name="T6" fmla="*/ 0 w 56"/>
                <a:gd name="T7" fmla="*/ 31500 h 57"/>
                <a:gd name="T8" fmla="*/ 0 w 56"/>
                <a:gd name="T9" fmla="*/ 17379 h 57"/>
                <a:gd name="T10" fmla="*/ 16584 w 56"/>
                <a:gd name="T11" fmla="*/ 17379 h 57"/>
                <a:gd name="T12" fmla="*/ 32062 w 56"/>
                <a:gd name="T13" fmla="*/ 0 h 57"/>
                <a:gd name="T14" fmla="*/ 61913 w 56"/>
                <a:gd name="T15" fmla="*/ 17379 h 57"/>
                <a:gd name="T16" fmla="*/ 61913 w 56"/>
                <a:gd name="T17" fmla="*/ 31500 h 57"/>
                <a:gd name="T18" fmla="*/ 48646 w 56"/>
                <a:gd name="T19" fmla="*/ 46706 h 57"/>
                <a:gd name="T20" fmla="*/ 32062 w 56"/>
                <a:gd name="T21" fmla="*/ 61913 h 57"/>
                <a:gd name="T22" fmla="*/ 32062 w 56"/>
                <a:gd name="T23" fmla="*/ 61913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7">
                  <a:moveTo>
                    <a:pt x="29" y="57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15" y="16"/>
                  </a:lnTo>
                  <a:lnTo>
                    <a:pt x="29" y="0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44" y="43"/>
                  </a:lnTo>
                  <a:lnTo>
                    <a:pt x="29" y="5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3" name="Freeform 1039">
              <a:extLst>
                <a:ext uri="{FF2B5EF4-FFF2-40B4-BE49-F238E27FC236}">
                  <a16:creationId xmlns:a16="http://schemas.microsoft.com/office/drawing/2014/main" id="{C5CDD878-00F2-5DB4-10B3-A811705BD14B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w 458"/>
                <a:gd name="T89" fmla="*/ 41275 h 48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4" name="Freeform 1040">
              <a:extLst>
                <a:ext uri="{FF2B5EF4-FFF2-40B4-BE49-F238E27FC236}">
                  <a16:creationId xmlns:a16="http://schemas.microsoft.com/office/drawing/2014/main" id="{3B44E3DD-44D0-DFA7-F4BB-C308038DB1A9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6757710" y="4200664"/>
              <a:ext cx="499269" cy="472837"/>
            </a:xfrm>
            <a:custGeom>
              <a:avLst/>
              <a:gdLst>
                <a:gd name="T0" fmla="*/ 20034 w 458"/>
                <a:gd name="T1" fmla="*/ 74083 h 483"/>
                <a:gd name="T2" fmla="*/ 34176 w 458"/>
                <a:gd name="T3" fmla="*/ 119592 h 483"/>
                <a:gd name="T4" fmla="*/ 68353 w 458"/>
                <a:gd name="T5" fmla="*/ 148167 h 483"/>
                <a:gd name="T6" fmla="*/ 119028 w 458"/>
                <a:gd name="T7" fmla="*/ 165100 h 483"/>
                <a:gd name="T8" fmla="*/ 134348 w 458"/>
                <a:gd name="T9" fmla="*/ 195792 h 483"/>
                <a:gd name="T10" fmla="*/ 187380 w 458"/>
                <a:gd name="T11" fmla="*/ 209550 h 483"/>
                <a:gd name="T12" fmla="*/ 203879 w 458"/>
                <a:gd name="T13" fmla="*/ 255058 h 483"/>
                <a:gd name="T14" fmla="*/ 221557 w 458"/>
                <a:gd name="T15" fmla="*/ 316442 h 483"/>
                <a:gd name="T16" fmla="*/ 203879 w 458"/>
                <a:gd name="T17" fmla="*/ 359833 h 483"/>
                <a:gd name="T18" fmla="*/ 221557 w 458"/>
                <a:gd name="T19" fmla="*/ 390525 h 483"/>
                <a:gd name="T20" fmla="*/ 203879 w 458"/>
                <a:gd name="T21" fmla="*/ 421217 h 483"/>
                <a:gd name="T22" fmla="*/ 203879 w 458"/>
                <a:gd name="T23" fmla="*/ 480483 h 483"/>
                <a:gd name="T24" fmla="*/ 235699 w 458"/>
                <a:gd name="T25" fmla="*/ 495300 h 483"/>
                <a:gd name="T26" fmla="*/ 269875 w 458"/>
                <a:gd name="T27" fmla="*/ 511175 h 483"/>
                <a:gd name="T28" fmla="*/ 320550 w 458"/>
                <a:gd name="T29" fmla="*/ 511175 h 483"/>
                <a:gd name="T30" fmla="*/ 354727 w 458"/>
                <a:gd name="T31" fmla="*/ 480483 h 483"/>
                <a:gd name="T32" fmla="*/ 386546 w 458"/>
                <a:gd name="T33" fmla="*/ 480483 h 483"/>
                <a:gd name="T34" fmla="*/ 404223 w 458"/>
                <a:gd name="T35" fmla="*/ 495300 h 483"/>
                <a:gd name="T36" fmla="*/ 423079 w 458"/>
                <a:gd name="T37" fmla="*/ 466725 h 483"/>
                <a:gd name="T38" fmla="*/ 404223 w 458"/>
                <a:gd name="T39" fmla="*/ 436033 h 483"/>
                <a:gd name="T40" fmla="*/ 423079 w 458"/>
                <a:gd name="T41" fmla="*/ 404283 h 483"/>
                <a:gd name="T42" fmla="*/ 438400 w 458"/>
                <a:gd name="T43" fmla="*/ 421217 h 483"/>
                <a:gd name="T44" fmla="*/ 489075 w 458"/>
                <a:gd name="T45" fmla="*/ 404283 h 483"/>
                <a:gd name="T46" fmla="*/ 523251 w 458"/>
                <a:gd name="T47" fmla="*/ 390525 h 483"/>
                <a:gd name="T48" fmla="*/ 539750 w 458"/>
                <a:gd name="T49" fmla="*/ 359833 h 483"/>
                <a:gd name="T50" fmla="*/ 505574 w 458"/>
                <a:gd name="T51" fmla="*/ 342900 h 483"/>
                <a:gd name="T52" fmla="*/ 472576 w 458"/>
                <a:gd name="T53" fmla="*/ 316442 h 483"/>
                <a:gd name="T54" fmla="*/ 489075 w 458"/>
                <a:gd name="T55" fmla="*/ 301625 h 483"/>
                <a:gd name="T56" fmla="*/ 457255 w 458"/>
                <a:gd name="T57" fmla="*/ 270933 h 483"/>
                <a:gd name="T58" fmla="*/ 440757 w 458"/>
                <a:gd name="T59" fmla="*/ 238125 h 483"/>
                <a:gd name="T60" fmla="*/ 423079 w 458"/>
                <a:gd name="T61" fmla="*/ 226483 h 483"/>
                <a:gd name="T62" fmla="*/ 406580 w 458"/>
                <a:gd name="T63" fmla="*/ 195792 h 483"/>
                <a:gd name="T64" fmla="*/ 372404 w 458"/>
                <a:gd name="T65" fmla="*/ 165100 h 483"/>
                <a:gd name="T66" fmla="*/ 357084 w 458"/>
                <a:gd name="T67" fmla="*/ 148167 h 483"/>
                <a:gd name="T68" fmla="*/ 357084 w 458"/>
                <a:gd name="T69" fmla="*/ 88900 h 483"/>
                <a:gd name="T70" fmla="*/ 340585 w 458"/>
                <a:gd name="T71" fmla="*/ 74083 h 483"/>
                <a:gd name="T72" fmla="*/ 304051 w 458"/>
                <a:gd name="T73" fmla="*/ 43392 h 483"/>
                <a:gd name="T74" fmla="*/ 274589 w 458"/>
                <a:gd name="T75" fmla="*/ 43392 h 483"/>
                <a:gd name="T76" fmla="*/ 238056 w 458"/>
                <a:gd name="T77" fmla="*/ 27517 h 483"/>
                <a:gd name="T78" fmla="*/ 206236 w 458"/>
                <a:gd name="T79" fmla="*/ 27517 h 483"/>
                <a:gd name="T80" fmla="*/ 153204 w 458"/>
                <a:gd name="T81" fmla="*/ 12700 h 483"/>
                <a:gd name="T82" fmla="*/ 104886 w 458"/>
                <a:gd name="T83" fmla="*/ 0 h 483"/>
                <a:gd name="T84" fmla="*/ 70710 w 458"/>
                <a:gd name="T85" fmla="*/ 27517 h 483"/>
                <a:gd name="T86" fmla="*/ 2357 w 458"/>
                <a:gd name="T87" fmla="*/ 43392 h 48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8" h="483">
                  <a:moveTo>
                    <a:pt x="0" y="39"/>
                  </a:moveTo>
                  <a:lnTo>
                    <a:pt x="17" y="70"/>
                  </a:lnTo>
                  <a:lnTo>
                    <a:pt x="29" y="70"/>
                  </a:lnTo>
                  <a:lnTo>
                    <a:pt x="29" y="113"/>
                  </a:lnTo>
                  <a:lnTo>
                    <a:pt x="43" y="126"/>
                  </a:lnTo>
                  <a:lnTo>
                    <a:pt x="58" y="140"/>
                  </a:lnTo>
                  <a:lnTo>
                    <a:pt x="87" y="156"/>
                  </a:lnTo>
                  <a:lnTo>
                    <a:pt x="101" y="156"/>
                  </a:lnTo>
                  <a:lnTo>
                    <a:pt x="101" y="169"/>
                  </a:lnTo>
                  <a:lnTo>
                    <a:pt x="114" y="185"/>
                  </a:lnTo>
                  <a:lnTo>
                    <a:pt x="128" y="185"/>
                  </a:lnTo>
                  <a:lnTo>
                    <a:pt x="159" y="198"/>
                  </a:lnTo>
                  <a:lnTo>
                    <a:pt x="159" y="214"/>
                  </a:lnTo>
                  <a:lnTo>
                    <a:pt x="173" y="241"/>
                  </a:lnTo>
                  <a:lnTo>
                    <a:pt x="173" y="270"/>
                  </a:lnTo>
                  <a:lnTo>
                    <a:pt x="188" y="299"/>
                  </a:lnTo>
                  <a:lnTo>
                    <a:pt x="188" y="324"/>
                  </a:lnTo>
                  <a:lnTo>
                    <a:pt x="173" y="340"/>
                  </a:lnTo>
                  <a:lnTo>
                    <a:pt x="173" y="353"/>
                  </a:lnTo>
                  <a:lnTo>
                    <a:pt x="188" y="369"/>
                  </a:lnTo>
                  <a:lnTo>
                    <a:pt x="173" y="382"/>
                  </a:lnTo>
                  <a:lnTo>
                    <a:pt x="173" y="398"/>
                  </a:lnTo>
                  <a:lnTo>
                    <a:pt x="173" y="427"/>
                  </a:lnTo>
                  <a:lnTo>
                    <a:pt x="173" y="454"/>
                  </a:lnTo>
                  <a:lnTo>
                    <a:pt x="173" y="468"/>
                  </a:lnTo>
                  <a:lnTo>
                    <a:pt x="200" y="468"/>
                  </a:lnTo>
                  <a:lnTo>
                    <a:pt x="215" y="483"/>
                  </a:lnTo>
                  <a:lnTo>
                    <a:pt x="229" y="483"/>
                  </a:lnTo>
                  <a:lnTo>
                    <a:pt x="244" y="483"/>
                  </a:lnTo>
                  <a:lnTo>
                    <a:pt x="272" y="483"/>
                  </a:lnTo>
                  <a:lnTo>
                    <a:pt x="287" y="468"/>
                  </a:lnTo>
                  <a:lnTo>
                    <a:pt x="301" y="454"/>
                  </a:lnTo>
                  <a:lnTo>
                    <a:pt x="314" y="441"/>
                  </a:lnTo>
                  <a:lnTo>
                    <a:pt x="328" y="454"/>
                  </a:lnTo>
                  <a:lnTo>
                    <a:pt x="343" y="454"/>
                  </a:lnTo>
                  <a:lnTo>
                    <a:pt x="343" y="468"/>
                  </a:lnTo>
                  <a:lnTo>
                    <a:pt x="359" y="468"/>
                  </a:lnTo>
                  <a:lnTo>
                    <a:pt x="359" y="441"/>
                  </a:lnTo>
                  <a:lnTo>
                    <a:pt x="359" y="427"/>
                  </a:lnTo>
                  <a:lnTo>
                    <a:pt x="343" y="412"/>
                  </a:lnTo>
                  <a:lnTo>
                    <a:pt x="343" y="398"/>
                  </a:lnTo>
                  <a:lnTo>
                    <a:pt x="359" y="382"/>
                  </a:lnTo>
                  <a:lnTo>
                    <a:pt x="372" y="382"/>
                  </a:lnTo>
                  <a:lnTo>
                    <a:pt x="372" y="398"/>
                  </a:lnTo>
                  <a:lnTo>
                    <a:pt x="386" y="382"/>
                  </a:lnTo>
                  <a:lnTo>
                    <a:pt x="415" y="382"/>
                  </a:lnTo>
                  <a:lnTo>
                    <a:pt x="429" y="369"/>
                  </a:lnTo>
                  <a:lnTo>
                    <a:pt x="444" y="369"/>
                  </a:lnTo>
                  <a:lnTo>
                    <a:pt x="458" y="369"/>
                  </a:lnTo>
                  <a:lnTo>
                    <a:pt x="458" y="340"/>
                  </a:lnTo>
                  <a:lnTo>
                    <a:pt x="444" y="324"/>
                  </a:lnTo>
                  <a:lnTo>
                    <a:pt x="429" y="324"/>
                  </a:lnTo>
                  <a:lnTo>
                    <a:pt x="401" y="313"/>
                  </a:lnTo>
                  <a:lnTo>
                    <a:pt x="401" y="299"/>
                  </a:lnTo>
                  <a:lnTo>
                    <a:pt x="415" y="299"/>
                  </a:lnTo>
                  <a:lnTo>
                    <a:pt x="415" y="285"/>
                  </a:lnTo>
                  <a:lnTo>
                    <a:pt x="403" y="270"/>
                  </a:lnTo>
                  <a:lnTo>
                    <a:pt x="388" y="256"/>
                  </a:lnTo>
                  <a:lnTo>
                    <a:pt x="374" y="241"/>
                  </a:lnTo>
                  <a:lnTo>
                    <a:pt x="374" y="225"/>
                  </a:lnTo>
                  <a:lnTo>
                    <a:pt x="374" y="214"/>
                  </a:lnTo>
                  <a:lnTo>
                    <a:pt x="359" y="214"/>
                  </a:lnTo>
                  <a:lnTo>
                    <a:pt x="345" y="214"/>
                  </a:lnTo>
                  <a:lnTo>
                    <a:pt x="345" y="185"/>
                  </a:lnTo>
                  <a:lnTo>
                    <a:pt x="330" y="156"/>
                  </a:lnTo>
                  <a:lnTo>
                    <a:pt x="316" y="156"/>
                  </a:lnTo>
                  <a:lnTo>
                    <a:pt x="303" y="156"/>
                  </a:lnTo>
                  <a:lnTo>
                    <a:pt x="303" y="140"/>
                  </a:lnTo>
                  <a:lnTo>
                    <a:pt x="303" y="113"/>
                  </a:lnTo>
                  <a:lnTo>
                    <a:pt x="303" y="84"/>
                  </a:lnTo>
                  <a:lnTo>
                    <a:pt x="289" y="84"/>
                  </a:lnTo>
                  <a:lnTo>
                    <a:pt x="289" y="70"/>
                  </a:lnTo>
                  <a:lnTo>
                    <a:pt x="289" y="55"/>
                  </a:lnTo>
                  <a:lnTo>
                    <a:pt x="258" y="41"/>
                  </a:lnTo>
                  <a:lnTo>
                    <a:pt x="258" y="55"/>
                  </a:lnTo>
                  <a:lnTo>
                    <a:pt x="233" y="41"/>
                  </a:lnTo>
                  <a:lnTo>
                    <a:pt x="217" y="26"/>
                  </a:lnTo>
                  <a:lnTo>
                    <a:pt x="202" y="26"/>
                  </a:lnTo>
                  <a:lnTo>
                    <a:pt x="190" y="41"/>
                  </a:lnTo>
                  <a:lnTo>
                    <a:pt x="175" y="26"/>
                  </a:lnTo>
                  <a:lnTo>
                    <a:pt x="161" y="12"/>
                  </a:lnTo>
                  <a:lnTo>
                    <a:pt x="130" y="12"/>
                  </a:lnTo>
                  <a:lnTo>
                    <a:pt x="130" y="0"/>
                  </a:lnTo>
                  <a:lnTo>
                    <a:pt x="89" y="0"/>
                  </a:lnTo>
                  <a:lnTo>
                    <a:pt x="74" y="12"/>
                  </a:lnTo>
                  <a:lnTo>
                    <a:pt x="60" y="26"/>
                  </a:lnTo>
                  <a:lnTo>
                    <a:pt x="17" y="41"/>
                  </a:lnTo>
                  <a:lnTo>
                    <a:pt x="2" y="4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5" name="Freeform 1041">
              <a:extLst>
                <a:ext uri="{FF2B5EF4-FFF2-40B4-BE49-F238E27FC236}">
                  <a16:creationId xmlns:a16="http://schemas.microsoft.com/office/drawing/2014/main" id="{B1A4D317-2D09-B612-0A73-A626A13D1BE3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1120601 w 1486"/>
                <a:gd name="T121" fmla="*/ 306052 h 124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  <a:lnTo>
                    <a:pt x="951" y="2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6" name="Freeform 1042">
              <a:extLst>
                <a:ext uri="{FF2B5EF4-FFF2-40B4-BE49-F238E27FC236}">
                  <a16:creationId xmlns:a16="http://schemas.microsoft.com/office/drawing/2014/main" id="{F8DE8C63-AE79-6136-352D-C1C3D937D7D2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176185" y="4410650"/>
              <a:ext cx="1619686" cy="1232020"/>
            </a:xfrm>
            <a:custGeom>
              <a:avLst/>
              <a:gdLst>
                <a:gd name="T0" fmla="*/ 1019263 w 1486"/>
                <a:gd name="T1" fmla="*/ 277260 h 1249"/>
                <a:gd name="T2" fmla="*/ 919105 w 1486"/>
                <a:gd name="T3" fmla="*/ 243135 h 1249"/>
                <a:gd name="T4" fmla="*/ 797736 w 1486"/>
                <a:gd name="T5" fmla="*/ 198347 h 1249"/>
                <a:gd name="T6" fmla="*/ 715252 w 1486"/>
                <a:gd name="T7" fmla="*/ 167422 h 1249"/>
                <a:gd name="T8" fmla="*/ 595061 w 1486"/>
                <a:gd name="T9" fmla="*/ 121568 h 1249"/>
                <a:gd name="T10" fmla="*/ 493724 w 1486"/>
                <a:gd name="T11" fmla="*/ 90643 h 1249"/>
                <a:gd name="T12" fmla="*/ 391209 w 1486"/>
                <a:gd name="T13" fmla="*/ 30925 h 1249"/>
                <a:gd name="T14" fmla="*/ 322865 w 1486"/>
                <a:gd name="T15" fmla="*/ 0 h 1249"/>
                <a:gd name="T16" fmla="*/ 288693 w 1486"/>
                <a:gd name="T17" fmla="*/ 30925 h 1249"/>
                <a:gd name="T18" fmla="*/ 220349 w 1486"/>
                <a:gd name="T19" fmla="*/ 30925 h 1249"/>
                <a:gd name="T20" fmla="*/ 137866 w 1486"/>
                <a:gd name="T21" fmla="*/ 44788 h 1249"/>
                <a:gd name="T22" fmla="*/ 153184 w 1486"/>
                <a:gd name="T23" fmla="*/ 90643 h 1249"/>
                <a:gd name="T24" fmla="*/ 137866 w 1486"/>
                <a:gd name="T25" fmla="*/ 106638 h 1249"/>
                <a:gd name="T26" fmla="*/ 137866 w 1486"/>
                <a:gd name="T27" fmla="*/ 167422 h 1249"/>
                <a:gd name="T28" fmla="*/ 103694 w 1486"/>
                <a:gd name="T29" fmla="*/ 198347 h 1249"/>
                <a:gd name="T30" fmla="*/ 187356 w 1486"/>
                <a:gd name="T31" fmla="*/ 229272 h 1249"/>
                <a:gd name="T32" fmla="*/ 220349 w 1486"/>
                <a:gd name="T33" fmla="*/ 277260 h 1249"/>
                <a:gd name="T34" fmla="*/ 306368 w 1486"/>
                <a:gd name="T35" fmla="*/ 308185 h 1249"/>
                <a:gd name="T36" fmla="*/ 357037 w 1486"/>
                <a:gd name="T37" fmla="*/ 319915 h 1249"/>
                <a:gd name="T38" fmla="*/ 391209 w 1486"/>
                <a:gd name="T39" fmla="*/ 367902 h 1249"/>
                <a:gd name="T40" fmla="*/ 407705 w 1486"/>
                <a:gd name="T41" fmla="*/ 412690 h 1249"/>
                <a:gd name="T42" fmla="*/ 357037 w 1486"/>
                <a:gd name="T43" fmla="*/ 444682 h 1249"/>
                <a:gd name="T44" fmla="*/ 306368 w 1486"/>
                <a:gd name="T45" fmla="*/ 489470 h 1249"/>
                <a:gd name="T46" fmla="*/ 272196 w 1486"/>
                <a:gd name="T47" fmla="*/ 566250 h 1249"/>
                <a:gd name="T48" fmla="*/ 238025 w 1486"/>
                <a:gd name="T49" fmla="*/ 612104 h 1249"/>
                <a:gd name="T50" fmla="*/ 172038 w 1486"/>
                <a:gd name="T51" fmla="*/ 687817 h 1249"/>
                <a:gd name="T52" fmla="*/ 153184 w 1486"/>
                <a:gd name="T53" fmla="*/ 750734 h 1249"/>
                <a:gd name="T54" fmla="*/ 119012 w 1486"/>
                <a:gd name="T55" fmla="*/ 826447 h 1249"/>
                <a:gd name="T56" fmla="*/ 84840 w 1486"/>
                <a:gd name="T57" fmla="*/ 889364 h 1249"/>
                <a:gd name="T58" fmla="*/ 69522 w 1486"/>
                <a:gd name="T59" fmla="*/ 934152 h 1249"/>
                <a:gd name="T60" fmla="*/ 16497 w 1486"/>
                <a:gd name="T61" fmla="*/ 965077 h 1249"/>
                <a:gd name="T62" fmla="*/ 35350 w 1486"/>
                <a:gd name="T63" fmla="*/ 1039724 h 1249"/>
                <a:gd name="T64" fmla="*/ 119012 w 1486"/>
                <a:gd name="T65" fmla="*/ 1118636 h 1249"/>
                <a:gd name="T66" fmla="*/ 153184 w 1486"/>
                <a:gd name="T67" fmla="*/ 1163424 h 1249"/>
                <a:gd name="T68" fmla="*/ 119012 w 1486"/>
                <a:gd name="T69" fmla="*/ 1257266 h 1249"/>
                <a:gd name="T70" fmla="*/ 203853 w 1486"/>
                <a:gd name="T71" fmla="*/ 1299921 h 1249"/>
                <a:gd name="T72" fmla="*/ 306368 w 1486"/>
                <a:gd name="T73" fmla="*/ 1257266 h 1249"/>
                <a:gd name="T74" fmla="*/ 441877 w 1486"/>
                <a:gd name="T75" fmla="*/ 1257266 h 1249"/>
                <a:gd name="T76" fmla="*/ 595061 w 1486"/>
                <a:gd name="T77" fmla="*/ 1299921 h 1249"/>
                <a:gd name="T78" fmla="*/ 715252 w 1486"/>
                <a:gd name="T79" fmla="*/ 1314851 h 1249"/>
                <a:gd name="T80" fmla="*/ 765920 w 1486"/>
                <a:gd name="T81" fmla="*/ 1299921 h 1249"/>
                <a:gd name="T82" fmla="*/ 850761 w 1486"/>
                <a:gd name="T83" fmla="*/ 1240204 h 1249"/>
                <a:gd name="T84" fmla="*/ 985092 w 1486"/>
                <a:gd name="T85" fmla="*/ 1226341 h 1249"/>
                <a:gd name="T86" fmla="*/ 1038117 w 1486"/>
                <a:gd name="T87" fmla="*/ 1147429 h 1249"/>
                <a:gd name="T88" fmla="*/ 1138276 w 1486"/>
                <a:gd name="T89" fmla="*/ 1085578 h 1249"/>
                <a:gd name="T90" fmla="*/ 1122957 w 1486"/>
                <a:gd name="T91" fmla="*/ 996002 h 1249"/>
                <a:gd name="T92" fmla="*/ 1223116 w 1486"/>
                <a:gd name="T93" fmla="*/ 889364 h 1249"/>
                <a:gd name="T94" fmla="*/ 1344485 w 1486"/>
                <a:gd name="T95" fmla="*/ 810451 h 1249"/>
                <a:gd name="T96" fmla="*/ 1359803 w 1486"/>
                <a:gd name="T97" fmla="*/ 781659 h 1249"/>
                <a:gd name="T98" fmla="*/ 1495312 w 1486"/>
                <a:gd name="T99" fmla="*/ 764597 h 1249"/>
                <a:gd name="T100" fmla="*/ 1597828 w 1486"/>
                <a:gd name="T101" fmla="*/ 750734 h 1249"/>
                <a:gd name="T102" fmla="*/ 1700343 w 1486"/>
                <a:gd name="T103" fmla="*/ 719809 h 1249"/>
                <a:gd name="T104" fmla="*/ 1751012 w 1486"/>
                <a:gd name="T105" fmla="*/ 643029 h 1249"/>
                <a:gd name="T106" fmla="*/ 1700343 w 1486"/>
                <a:gd name="T107" fmla="*/ 597175 h 1249"/>
                <a:gd name="T108" fmla="*/ 1597828 w 1486"/>
                <a:gd name="T109" fmla="*/ 583312 h 1249"/>
                <a:gd name="T110" fmla="*/ 1512987 w 1486"/>
                <a:gd name="T111" fmla="*/ 551320 h 1249"/>
                <a:gd name="T112" fmla="*/ 1444644 w 1486"/>
                <a:gd name="T113" fmla="*/ 506532 h 1249"/>
                <a:gd name="T114" fmla="*/ 1344485 w 1486"/>
                <a:gd name="T115" fmla="*/ 475607 h 1249"/>
                <a:gd name="T116" fmla="*/ 1223116 w 1486"/>
                <a:gd name="T117" fmla="*/ 398827 h 1249"/>
                <a:gd name="T118" fmla="*/ 1154772 w 1486"/>
                <a:gd name="T119" fmla="*/ 350840 h 12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86" h="1249">
                  <a:moveTo>
                    <a:pt x="951" y="287"/>
                  </a:moveTo>
                  <a:lnTo>
                    <a:pt x="937" y="289"/>
                  </a:lnTo>
                  <a:lnTo>
                    <a:pt x="922" y="273"/>
                  </a:lnTo>
                  <a:lnTo>
                    <a:pt x="895" y="273"/>
                  </a:lnTo>
                  <a:lnTo>
                    <a:pt x="865" y="260"/>
                  </a:lnTo>
                  <a:lnTo>
                    <a:pt x="852" y="244"/>
                  </a:lnTo>
                  <a:lnTo>
                    <a:pt x="836" y="244"/>
                  </a:lnTo>
                  <a:lnTo>
                    <a:pt x="823" y="244"/>
                  </a:lnTo>
                  <a:lnTo>
                    <a:pt x="794" y="244"/>
                  </a:lnTo>
                  <a:lnTo>
                    <a:pt x="780" y="228"/>
                  </a:lnTo>
                  <a:lnTo>
                    <a:pt x="765" y="201"/>
                  </a:lnTo>
                  <a:lnTo>
                    <a:pt x="735" y="201"/>
                  </a:lnTo>
                  <a:lnTo>
                    <a:pt x="722" y="186"/>
                  </a:lnTo>
                  <a:lnTo>
                    <a:pt x="708" y="186"/>
                  </a:lnTo>
                  <a:lnTo>
                    <a:pt x="677" y="186"/>
                  </a:lnTo>
                  <a:lnTo>
                    <a:pt x="664" y="186"/>
                  </a:lnTo>
                  <a:lnTo>
                    <a:pt x="650" y="172"/>
                  </a:lnTo>
                  <a:lnTo>
                    <a:pt x="635" y="172"/>
                  </a:lnTo>
                  <a:lnTo>
                    <a:pt x="621" y="172"/>
                  </a:lnTo>
                  <a:lnTo>
                    <a:pt x="607" y="157"/>
                  </a:lnTo>
                  <a:lnTo>
                    <a:pt x="592" y="143"/>
                  </a:lnTo>
                  <a:lnTo>
                    <a:pt x="578" y="143"/>
                  </a:lnTo>
                  <a:lnTo>
                    <a:pt x="549" y="130"/>
                  </a:lnTo>
                  <a:lnTo>
                    <a:pt x="534" y="130"/>
                  </a:lnTo>
                  <a:lnTo>
                    <a:pt x="505" y="114"/>
                  </a:lnTo>
                  <a:lnTo>
                    <a:pt x="505" y="100"/>
                  </a:lnTo>
                  <a:lnTo>
                    <a:pt x="476" y="100"/>
                  </a:lnTo>
                  <a:lnTo>
                    <a:pt x="462" y="85"/>
                  </a:lnTo>
                  <a:lnTo>
                    <a:pt x="447" y="85"/>
                  </a:lnTo>
                  <a:lnTo>
                    <a:pt x="419" y="85"/>
                  </a:lnTo>
                  <a:lnTo>
                    <a:pt x="404" y="71"/>
                  </a:lnTo>
                  <a:lnTo>
                    <a:pt x="388" y="58"/>
                  </a:lnTo>
                  <a:lnTo>
                    <a:pt x="361" y="71"/>
                  </a:lnTo>
                  <a:lnTo>
                    <a:pt x="346" y="42"/>
                  </a:lnTo>
                  <a:lnTo>
                    <a:pt x="332" y="29"/>
                  </a:lnTo>
                  <a:lnTo>
                    <a:pt x="332" y="15"/>
                  </a:lnTo>
                  <a:lnTo>
                    <a:pt x="332" y="0"/>
                  </a:lnTo>
                  <a:lnTo>
                    <a:pt x="303" y="15"/>
                  </a:lnTo>
                  <a:lnTo>
                    <a:pt x="289" y="15"/>
                  </a:lnTo>
                  <a:lnTo>
                    <a:pt x="274" y="0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31" y="15"/>
                  </a:lnTo>
                  <a:lnTo>
                    <a:pt x="245" y="29"/>
                  </a:lnTo>
                  <a:lnTo>
                    <a:pt x="231" y="42"/>
                  </a:lnTo>
                  <a:lnTo>
                    <a:pt x="216" y="58"/>
                  </a:lnTo>
                  <a:lnTo>
                    <a:pt x="216" y="42"/>
                  </a:lnTo>
                  <a:lnTo>
                    <a:pt x="202" y="29"/>
                  </a:lnTo>
                  <a:lnTo>
                    <a:pt x="187" y="29"/>
                  </a:lnTo>
                  <a:lnTo>
                    <a:pt x="173" y="29"/>
                  </a:lnTo>
                  <a:lnTo>
                    <a:pt x="159" y="15"/>
                  </a:lnTo>
                  <a:lnTo>
                    <a:pt x="146" y="42"/>
                  </a:lnTo>
                  <a:lnTo>
                    <a:pt x="130" y="29"/>
                  </a:lnTo>
                  <a:lnTo>
                    <a:pt x="117" y="42"/>
                  </a:lnTo>
                  <a:lnTo>
                    <a:pt x="101" y="58"/>
                  </a:lnTo>
                  <a:lnTo>
                    <a:pt x="117" y="71"/>
                  </a:lnTo>
                  <a:lnTo>
                    <a:pt x="117" y="85"/>
                  </a:lnTo>
                  <a:lnTo>
                    <a:pt x="130" y="71"/>
                  </a:lnTo>
                  <a:lnTo>
                    <a:pt x="130" y="85"/>
                  </a:lnTo>
                  <a:lnTo>
                    <a:pt x="117" y="100"/>
                  </a:lnTo>
                  <a:lnTo>
                    <a:pt x="101" y="100"/>
                  </a:lnTo>
                  <a:lnTo>
                    <a:pt x="101" y="114"/>
                  </a:lnTo>
                  <a:lnTo>
                    <a:pt x="117" y="114"/>
                  </a:lnTo>
                  <a:lnTo>
                    <a:pt x="117" y="100"/>
                  </a:lnTo>
                  <a:lnTo>
                    <a:pt x="146" y="100"/>
                  </a:lnTo>
                  <a:lnTo>
                    <a:pt x="146" y="114"/>
                  </a:lnTo>
                  <a:lnTo>
                    <a:pt x="130" y="130"/>
                  </a:lnTo>
                  <a:lnTo>
                    <a:pt x="130" y="143"/>
                  </a:lnTo>
                  <a:lnTo>
                    <a:pt x="117" y="157"/>
                  </a:lnTo>
                  <a:lnTo>
                    <a:pt x="130" y="157"/>
                  </a:lnTo>
                  <a:lnTo>
                    <a:pt x="130" y="172"/>
                  </a:lnTo>
                  <a:lnTo>
                    <a:pt x="117" y="186"/>
                  </a:lnTo>
                  <a:lnTo>
                    <a:pt x="101" y="172"/>
                  </a:lnTo>
                  <a:lnTo>
                    <a:pt x="88" y="186"/>
                  </a:lnTo>
                  <a:lnTo>
                    <a:pt x="88" y="215"/>
                  </a:lnTo>
                  <a:lnTo>
                    <a:pt x="117" y="215"/>
                  </a:lnTo>
                  <a:lnTo>
                    <a:pt x="130" y="215"/>
                  </a:lnTo>
                  <a:lnTo>
                    <a:pt x="130" y="201"/>
                  </a:lnTo>
                  <a:lnTo>
                    <a:pt x="159" y="215"/>
                  </a:lnTo>
                  <a:lnTo>
                    <a:pt x="173" y="215"/>
                  </a:lnTo>
                  <a:lnTo>
                    <a:pt x="173" y="228"/>
                  </a:lnTo>
                  <a:lnTo>
                    <a:pt x="173" y="244"/>
                  </a:lnTo>
                  <a:lnTo>
                    <a:pt x="173" y="260"/>
                  </a:lnTo>
                  <a:lnTo>
                    <a:pt x="187" y="260"/>
                  </a:lnTo>
                  <a:lnTo>
                    <a:pt x="202" y="260"/>
                  </a:lnTo>
                  <a:lnTo>
                    <a:pt x="216" y="260"/>
                  </a:lnTo>
                  <a:lnTo>
                    <a:pt x="231" y="273"/>
                  </a:lnTo>
                  <a:lnTo>
                    <a:pt x="245" y="273"/>
                  </a:lnTo>
                  <a:lnTo>
                    <a:pt x="260" y="289"/>
                  </a:lnTo>
                  <a:lnTo>
                    <a:pt x="274" y="300"/>
                  </a:lnTo>
                  <a:lnTo>
                    <a:pt x="274" y="289"/>
                  </a:lnTo>
                  <a:lnTo>
                    <a:pt x="289" y="289"/>
                  </a:lnTo>
                  <a:lnTo>
                    <a:pt x="303" y="289"/>
                  </a:lnTo>
                  <a:lnTo>
                    <a:pt x="303" y="300"/>
                  </a:lnTo>
                  <a:lnTo>
                    <a:pt x="317" y="300"/>
                  </a:lnTo>
                  <a:lnTo>
                    <a:pt x="332" y="300"/>
                  </a:lnTo>
                  <a:lnTo>
                    <a:pt x="346" y="316"/>
                  </a:lnTo>
                  <a:lnTo>
                    <a:pt x="332" y="329"/>
                  </a:lnTo>
                  <a:lnTo>
                    <a:pt x="332" y="345"/>
                  </a:lnTo>
                  <a:lnTo>
                    <a:pt x="332" y="358"/>
                  </a:lnTo>
                  <a:lnTo>
                    <a:pt x="346" y="358"/>
                  </a:lnTo>
                  <a:lnTo>
                    <a:pt x="361" y="374"/>
                  </a:lnTo>
                  <a:lnTo>
                    <a:pt x="361" y="387"/>
                  </a:lnTo>
                  <a:lnTo>
                    <a:pt x="346" y="387"/>
                  </a:lnTo>
                  <a:lnTo>
                    <a:pt x="346" y="401"/>
                  </a:lnTo>
                  <a:lnTo>
                    <a:pt x="332" y="401"/>
                  </a:lnTo>
                  <a:lnTo>
                    <a:pt x="317" y="401"/>
                  </a:lnTo>
                  <a:lnTo>
                    <a:pt x="317" y="417"/>
                  </a:lnTo>
                  <a:lnTo>
                    <a:pt x="303" y="417"/>
                  </a:lnTo>
                  <a:lnTo>
                    <a:pt x="289" y="417"/>
                  </a:lnTo>
                  <a:lnTo>
                    <a:pt x="289" y="430"/>
                  </a:lnTo>
                  <a:lnTo>
                    <a:pt x="274" y="430"/>
                  </a:lnTo>
                  <a:lnTo>
                    <a:pt x="260" y="446"/>
                  </a:lnTo>
                  <a:lnTo>
                    <a:pt x="260" y="459"/>
                  </a:lnTo>
                  <a:lnTo>
                    <a:pt x="245" y="475"/>
                  </a:lnTo>
                  <a:lnTo>
                    <a:pt x="245" y="486"/>
                  </a:lnTo>
                  <a:lnTo>
                    <a:pt x="231" y="502"/>
                  </a:lnTo>
                  <a:lnTo>
                    <a:pt x="231" y="517"/>
                  </a:lnTo>
                  <a:lnTo>
                    <a:pt x="231" y="531"/>
                  </a:lnTo>
                  <a:lnTo>
                    <a:pt x="231" y="547"/>
                  </a:lnTo>
                  <a:lnTo>
                    <a:pt x="231" y="560"/>
                  </a:lnTo>
                  <a:lnTo>
                    <a:pt x="216" y="560"/>
                  </a:lnTo>
                  <a:lnTo>
                    <a:pt x="202" y="560"/>
                  </a:lnTo>
                  <a:lnTo>
                    <a:pt x="202" y="574"/>
                  </a:lnTo>
                  <a:lnTo>
                    <a:pt x="173" y="603"/>
                  </a:lnTo>
                  <a:lnTo>
                    <a:pt x="173" y="618"/>
                  </a:lnTo>
                  <a:lnTo>
                    <a:pt x="159" y="632"/>
                  </a:lnTo>
                  <a:lnTo>
                    <a:pt x="159" y="645"/>
                  </a:lnTo>
                  <a:lnTo>
                    <a:pt x="146" y="645"/>
                  </a:lnTo>
                  <a:lnTo>
                    <a:pt x="117" y="632"/>
                  </a:lnTo>
                  <a:lnTo>
                    <a:pt x="117" y="661"/>
                  </a:lnTo>
                  <a:lnTo>
                    <a:pt x="117" y="675"/>
                  </a:lnTo>
                  <a:lnTo>
                    <a:pt x="117" y="690"/>
                  </a:lnTo>
                  <a:lnTo>
                    <a:pt x="130" y="704"/>
                  </a:lnTo>
                  <a:lnTo>
                    <a:pt x="130" y="717"/>
                  </a:lnTo>
                  <a:lnTo>
                    <a:pt x="130" y="733"/>
                  </a:lnTo>
                  <a:lnTo>
                    <a:pt x="117" y="746"/>
                  </a:lnTo>
                  <a:lnTo>
                    <a:pt x="101" y="760"/>
                  </a:lnTo>
                  <a:lnTo>
                    <a:pt x="101" y="775"/>
                  </a:lnTo>
                  <a:lnTo>
                    <a:pt x="88" y="775"/>
                  </a:lnTo>
                  <a:lnTo>
                    <a:pt x="72" y="789"/>
                  </a:lnTo>
                  <a:lnTo>
                    <a:pt x="72" y="804"/>
                  </a:lnTo>
                  <a:lnTo>
                    <a:pt x="59" y="818"/>
                  </a:lnTo>
                  <a:lnTo>
                    <a:pt x="72" y="834"/>
                  </a:lnTo>
                  <a:lnTo>
                    <a:pt x="88" y="834"/>
                  </a:lnTo>
                  <a:lnTo>
                    <a:pt x="88" y="847"/>
                  </a:lnTo>
                  <a:lnTo>
                    <a:pt x="88" y="861"/>
                  </a:lnTo>
                  <a:lnTo>
                    <a:pt x="72" y="861"/>
                  </a:lnTo>
                  <a:lnTo>
                    <a:pt x="59" y="876"/>
                  </a:lnTo>
                  <a:lnTo>
                    <a:pt x="43" y="876"/>
                  </a:lnTo>
                  <a:lnTo>
                    <a:pt x="30" y="876"/>
                  </a:lnTo>
                  <a:lnTo>
                    <a:pt x="30" y="890"/>
                  </a:lnTo>
                  <a:lnTo>
                    <a:pt x="14" y="890"/>
                  </a:lnTo>
                  <a:lnTo>
                    <a:pt x="14" y="905"/>
                  </a:lnTo>
                  <a:lnTo>
                    <a:pt x="0" y="919"/>
                  </a:lnTo>
                  <a:lnTo>
                    <a:pt x="0" y="946"/>
                  </a:lnTo>
                  <a:lnTo>
                    <a:pt x="0" y="975"/>
                  </a:lnTo>
                  <a:lnTo>
                    <a:pt x="14" y="975"/>
                  </a:lnTo>
                  <a:lnTo>
                    <a:pt x="30" y="975"/>
                  </a:lnTo>
                  <a:lnTo>
                    <a:pt x="43" y="991"/>
                  </a:lnTo>
                  <a:lnTo>
                    <a:pt x="59" y="1004"/>
                  </a:lnTo>
                  <a:lnTo>
                    <a:pt x="72" y="1018"/>
                  </a:lnTo>
                  <a:lnTo>
                    <a:pt x="72" y="1033"/>
                  </a:lnTo>
                  <a:lnTo>
                    <a:pt x="101" y="1049"/>
                  </a:lnTo>
                  <a:lnTo>
                    <a:pt x="117" y="1062"/>
                  </a:lnTo>
                  <a:lnTo>
                    <a:pt x="117" y="1076"/>
                  </a:lnTo>
                  <a:lnTo>
                    <a:pt x="101" y="1091"/>
                  </a:lnTo>
                  <a:lnTo>
                    <a:pt x="117" y="1091"/>
                  </a:lnTo>
                  <a:lnTo>
                    <a:pt x="130" y="1091"/>
                  </a:lnTo>
                  <a:lnTo>
                    <a:pt x="117" y="1121"/>
                  </a:lnTo>
                  <a:lnTo>
                    <a:pt x="117" y="1134"/>
                  </a:lnTo>
                  <a:lnTo>
                    <a:pt x="88" y="1134"/>
                  </a:lnTo>
                  <a:lnTo>
                    <a:pt x="101" y="1150"/>
                  </a:lnTo>
                  <a:lnTo>
                    <a:pt x="101" y="1179"/>
                  </a:lnTo>
                  <a:lnTo>
                    <a:pt x="117" y="1192"/>
                  </a:lnTo>
                  <a:lnTo>
                    <a:pt x="130" y="1192"/>
                  </a:lnTo>
                  <a:lnTo>
                    <a:pt x="146" y="1206"/>
                  </a:lnTo>
                  <a:lnTo>
                    <a:pt x="159" y="1233"/>
                  </a:lnTo>
                  <a:lnTo>
                    <a:pt x="173" y="1219"/>
                  </a:lnTo>
                  <a:lnTo>
                    <a:pt x="173" y="1206"/>
                  </a:lnTo>
                  <a:lnTo>
                    <a:pt x="202" y="1192"/>
                  </a:lnTo>
                  <a:lnTo>
                    <a:pt x="231" y="1192"/>
                  </a:lnTo>
                  <a:lnTo>
                    <a:pt x="245" y="1179"/>
                  </a:lnTo>
                  <a:lnTo>
                    <a:pt x="260" y="1179"/>
                  </a:lnTo>
                  <a:lnTo>
                    <a:pt x="289" y="1192"/>
                  </a:lnTo>
                  <a:lnTo>
                    <a:pt x="303" y="1192"/>
                  </a:lnTo>
                  <a:lnTo>
                    <a:pt x="317" y="1163"/>
                  </a:lnTo>
                  <a:lnTo>
                    <a:pt x="346" y="1163"/>
                  </a:lnTo>
                  <a:lnTo>
                    <a:pt x="375" y="1179"/>
                  </a:lnTo>
                  <a:lnTo>
                    <a:pt x="388" y="1192"/>
                  </a:lnTo>
                  <a:lnTo>
                    <a:pt x="419" y="1192"/>
                  </a:lnTo>
                  <a:lnTo>
                    <a:pt x="433" y="1219"/>
                  </a:lnTo>
                  <a:lnTo>
                    <a:pt x="462" y="1219"/>
                  </a:lnTo>
                  <a:lnTo>
                    <a:pt x="505" y="1219"/>
                  </a:lnTo>
                  <a:lnTo>
                    <a:pt x="520" y="1219"/>
                  </a:lnTo>
                  <a:lnTo>
                    <a:pt x="549" y="1233"/>
                  </a:lnTo>
                  <a:lnTo>
                    <a:pt x="563" y="1219"/>
                  </a:lnTo>
                  <a:lnTo>
                    <a:pt x="592" y="1219"/>
                  </a:lnTo>
                  <a:lnTo>
                    <a:pt x="607" y="1233"/>
                  </a:lnTo>
                  <a:lnTo>
                    <a:pt x="621" y="1233"/>
                  </a:lnTo>
                  <a:lnTo>
                    <a:pt x="621" y="1249"/>
                  </a:lnTo>
                  <a:lnTo>
                    <a:pt x="635" y="1249"/>
                  </a:lnTo>
                  <a:lnTo>
                    <a:pt x="650" y="1233"/>
                  </a:lnTo>
                  <a:lnTo>
                    <a:pt x="650" y="1219"/>
                  </a:lnTo>
                  <a:lnTo>
                    <a:pt x="650" y="1206"/>
                  </a:lnTo>
                  <a:lnTo>
                    <a:pt x="677" y="1192"/>
                  </a:lnTo>
                  <a:lnTo>
                    <a:pt x="677" y="1179"/>
                  </a:lnTo>
                  <a:lnTo>
                    <a:pt x="708" y="1179"/>
                  </a:lnTo>
                  <a:lnTo>
                    <a:pt x="722" y="1163"/>
                  </a:lnTo>
                  <a:lnTo>
                    <a:pt x="751" y="1163"/>
                  </a:lnTo>
                  <a:lnTo>
                    <a:pt x="765" y="1163"/>
                  </a:lnTo>
                  <a:lnTo>
                    <a:pt x="794" y="1179"/>
                  </a:lnTo>
                  <a:lnTo>
                    <a:pt x="809" y="1163"/>
                  </a:lnTo>
                  <a:lnTo>
                    <a:pt x="836" y="1150"/>
                  </a:lnTo>
                  <a:lnTo>
                    <a:pt x="836" y="1121"/>
                  </a:lnTo>
                  <a:lnTo>
                    <a:pt x="852" y="1107"/>
                  </a:lnTo>
                  <a:lnTo>
                    <a:pt x="865" y="1107"/>
                  </a:lnTo>
                  <a:lnTo>
                    <a:pt x="881" y="1091"/>
                  </a:lnTo>
                  <a:lnTo>
                    <a:pt x="881" y="1076"/>
                  </a:lnTo>
                  <a:lnTo>
                    <a:pt x="910" y="1062"/>
                  </a:lnTo>
                  <a:lnTo>
                    <a:pt x="922" y="1062"/>
                  </a:lnTo>
                  <a:lnTo>
                    <a:pt x="953" y="1062"/>
                  </a:lnTo>
                  <a:lnTo>
                    <a:pt x="980" y="1033"/>
                  </a:lnTo>
                  <a:lnTo>
                    <a:pt x="966" y="1018"/>
                  </a:lnTo>
                  <a:lnTo>
                    <a:pt x="966" y="1004"/>
                  </a:lnTo>
                  <a:lnTo>
                    <a:pt x="953" y="991"/>
                  </a:lnTo>
                  <a:lnTo>
                    <a:pt x="953" y="975"/>
                  </a:lnTo>
                  <a:lnTo>
                    <a:pt x="953" y="962"/>
                  </a:lnTo>
                  <a:lnTo>
                    <a:pt x="953" y="934"/>
                  </a:lnTo>
                  <a:lnTo>
                    <a:pt x="953" y="905"/>
                  </a:lnTo>
                  <a:lnTo>
                    <a:pt x="966" y="890"/>
                  </a:lnTo>
                  <a:lnTo>
                    <a:pt x="980" y="876"/>
                  </a:lnTo>
                  <a:lnTo>
                    <a:pt x="1009" y="861"/>
                  </a:lnTo>
                  <a:lnTo>
                    <a:pt x="1038" y="834"/>
                  </a:lnTo>
                  <a:lnTo>
                    <a:pt x="1054" y="834"/>
                  </a:lnTo>
                  <a:lnTo>
                    <a:pt x="1069" y="818"/>
                  </a:lnTo>
                  <a:lnTo>
                    <a:pt x="1098" y="789"/>
                  </a:lnTo>
                  <a:lnTo>
                    <a:pt x="1110" y="775"/>
                  </a:lnTo>
                  <a:lnTo>
                    <a:pt x="1141" y="760"/>
                  </a:lnTo>
                  <a:lnTo>
                    <a:pt x="1154" y="760"/>
                  </a:lnTo>
                  <a:lnTo>
                    <a:pt x="1141" y="760"/>
                  </a:lnTo>
                  <a:lnTo>
                    <a:pt x="1141" y="746"/>
                  </a:lnTo>
                  <a:lnTo>
                    <a:pt x="1154" y="746"/>
                  </a:lnTo>
                  <a:lnTo>
                    <a:pt x="1154" y="733"/>
                  </a:lnTo>
                  <a:lnTo>
                    <a:pt x="1170" y="717"/>
                  </a:lnTo>
                  <a:lnTo>
                    <a:pt x="1183" y="717"/>
                  </a:lnTo>
                  <a:lnTo>
                    <a:pt x="1211" y="717"/>
                  </a:lnTo>
                  <a:lnTo>
                    <a:pt x="1240" y="717"/>
                  </a:lnTo>
                  <a:lnTo>
                    <a:pt x="1269" y="717"/>
                  </a:lnTo>
                  <a:lnTo>
                    <a:pt x="1284" y="717"/>
                  </a:lnTo>
                  <a:lnTo>
                    <a:pt x="1298" y="717"/>
                  </a:lnTo>
                  <a:lnTo>
                    <a:pt x="1313" y="717"/>
                  </a:lnTo>
                  <a:lnTo>
                    <a:pt x="1341" y="704"/>
                  </a:lnTo>
                  <a:lnTo>
                    <a:pt x="1356" y="704"/>
                  </a:lnTo>
                  <a:lnTo>
                    <a:pt x="1370" y="690"/>
                  </a:lnTo>
                  <a:lnTo>
                    <a:pt x="1399" y="690"/>
                  </a:lnTo>
                  <a:lnTo>
                    <a:pt x="1414" y="690"/>
                  </a:lnTo>
                  <a:lnTo>
                    <a:pt x="1428" y="675"/>
                  </a:lnTo>
                  <a:lnTo>
                    <a:pt x="1443" y="675"/>
                  </a:lnTo>
                  <a:lnTo>
                    <a:pt x="1457" y="661"/>
                  </a:lnTo>
                  <a:lnTo>
                    <a:pt x="1472" y="645"/>
                  </a:lnTo>
                  <a:lnTo>
                    <a:pt x="1472" y="632"/>
                  </a:lnTo>
                  <a:lnTo>
                    <a:pt x="1486" y="618"/>
                  </a:lnTo>
                  <a:lnTo>
                    <a:pt x="1486" y="603"/>
                  </a:lnTo>
                  <a:lnTo>
                    <a:pt x="1486" y="574"/>
                  </a:lnTo>
                  <a:lnTo>
                    <a:pt x="1478" y="564"/>
                  </a:lnTo>
                  <a:lnTo>
                    <a:pt x="1472" y="574"/>
                  </a:lnTo>
                  <a:lnTo>
                    <a:pt x="1457" y="574"/>
                  </a:lnTo>
                  <a:lnTo>
                    <a:pt x="1443" y="560"/>
                  </a:lnTo>
                  <a:lnTo>
                    <a:pt x="1428" y="574"/>
                  </a:lnTo>
                  <a:lnTo>
                    <a:pt x="1414" y="560"/>
                  </a:lnTo>
                  <a:lnTo>
                    <a:pt x="1385" y="560"/>
                  </a:lnTo>
                  <a:lnTo>
                    <a:pt x="1370" y="560"/>
                  </a:lnTo>
                  <a:lnTo>
                    <a:pt x="1356" y="547"/>
                  </a:lnTo>
                  <a:lnTo>
                    <a:pt x="1341" y="531"/>
                  </a:lnTo>
                  <a:lnTo>
                    <a:pt x="1327" y="531"/>
                  </a:lnTo>
                  <a:lnTo>
                    <a:pt x="1313" y="531"/>
                  </a:lnTo>
                  <a:lnTo>
                    <a:pt x="1298" y="531"/>
                  </a:lnTo>
                  <a:lnTo>
                    <a:pt x="1284" y="517"/>
                  </a:lnTo>
                  <a:lnTo>
                    <a:pt x="1288" y="498"/>
                  </a:lnTo>
                  <a:lnTo>
                    <a:pt x="1277" y="486"/>
                  </a:lnTo>
                  <a:lnTo>
                    <a:pt x="1265" y="473"/>
                  </a:lnTo>
                  <a:lnTo>
                    <a:pt x="1244" y="459"/>
                  </a:lnTo>
                  <a:lnTo>
                    <a:pt x="1226" y="475"/>
                  </a:lnTo>
                  <a:lnTo>
                    <a:pt x="1197" y="475"/>
                  </a:lnTo>
                  <a:lnTo>
                    <a:pt x="1197" y="459"/>
                  </a:lnTo>
                  <a:lnTo>
                    <a:pt x="1183" y="459"/>
                  </a:lnTo>
                  <a:lnTo>
                    <a:pt x="1154" y="446"/>
                  </a:lnTo>
                  <a:lnTo>
                    <a:pt x="1141" y="446"/>
                  </a:lnTo>
                  <a:lnTo>
                    <a:pt x="1110" y="430"/>
                  </a:lnTo>
                  <a:lnTo>
                    <a:pt x="1110" y="417"/>
                  </a:lnTo>
                  <a:lnTo>
                    <a:pt x="1083" y="401"/>
                  </a:lnTo>
                  <a:lnTo>
                    <a:pt x="1069" y="401"/>
                  </a:lnTo>
                  <a:lnTo>
                    <a:pt x="1038" y="374"/>
                  </a:lnTo>
                  <a:lnTo>
                    <a:pt x="1024" y="374"/>
                  </a:lnTo>
                  <a:lnTo>
                    <a:pt x="1009" y="358"/>
                  </a:lnTo>
                  <a:lnTo>
                    <a:pt x="995" y="345"/>
                  </a:lnTo>
                  <a:lnTo>
                    <a:pt x="980" y="345"/>
                  </a:lnTo>
                  <a:lnTo>
                    <a:pt x="980" y="329"/>
                  </a:lnTo>
                  <a:lnTo>
                    <a:pt x="980" y="316"/>
                  </a:lnTo>
                  <a:lnTo>
                    <a:pt x="966" y="300"/>
                  </a:lnTo>
                  <a:lnTo>
                    <a:pt x="953" y="28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7" name="Freeform 1043">
              <a:extLst>
                <a:ext uri="{FF2B5EF4-FFF2-40B4-BE49-F238E27FC236}">
                  <a16:creationId xmlns:a16="http://schemas.microsoft.com/office/drawing/2014/main" id="{80D59D18-E1B3-261E-31E2-08F80023CC74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255607 w 562"/>
                <a:gd name="T97" fmla="*/ 822780 h 7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8" name="Freeform 1044">
              <a:extLst>
                <a:ext uri="{FF2B5EF4-FFF2-40B4-BE49-F238E27FC236}">
                  <a16:creationId xmlns:a16="http://schemas.microsoft.com/office/drawing/2014/main" id="{D5B8FBED-2D39-9BAB-E923-AE84947A7A83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1957387" y="4607420"/>
              <a:ext cx="612339" cy="776804"/>
            </a:xfrm>
            <a:custGeom>
              <a:avLst/>
              <a:gdLst>
                <a:gd name="T0" fmla="*/ 187288 w 562"/>
                <a:gd name="T1" fmla="*/ 839788 h 790"/>
                <a:gd name="T2" fmla="*/ 153129 w 562"/>
                <a:gd name="T3" fmla="*/ 822780 h 790"/>
                <a:gd name="T4" fmla="*/ 85988 w 562"/>
                <a:gd name="T5" fmla="*/ 794078 h 790"/>
                <a:gd name="T6" fmla="*/ 49472 w 562"/>
                <a:gd name="T7" fmla="*/ 763250 h 790"/>
                <a:gd name="T8" fmla="*/ 0 w 562"/>
                <a:gd name="T9" fmla="*/ 777070 h 790"/>
                <a:gd name="T10" fmla="*/ 34160 w 562"/>
                <a:gd name="T11" fmla="*/ 717540 h 790"/>
                <a:gd name="T12" fmla="*/ 68319 w 562"/>
                <a:gd name="T13" fmla="*/ 686713 h 790"/>
                <a:gd name="T14" fmla="*/ 68319 w 562"/>
                <a:gd name="T15" fmla="*/ 625057 h 790"/>
                <a:gd name="T16" fmla="*/ 102479 w 562"/>
                <a:gd name="T17" fmla="*/ 579347 h 790"/>
                <a:gd name="T18" fmla="*/ 118969 w 562"/>
                <a:gd name="T19" fmla="*/ 517692 h 790"/>
                <a:gd name="T20" fmla="*/ 49472 w 562"/>
                <a:gd name="T21" fmla="*/ 503873 h 790"/>
                <a:gd name="T22" fmla="*/ 68319 w 562"/>
                <a:gd name="T23" fmla="*/ 458163 h 790"/>
                <a:gd name="T24" fmla="*/ 85988 w 562"/>
                <a:gd name="T25" fmla="*/ 412453 h 790"/>
                <a:gd name="T26" fmla="*/ 134282 w 562"/>
                <a:gd name="T27" fmla="*/ 381625 h 790"/>
                <a:gd name="T28" fmla="*/ 187288 w 562"/>
                <a:gd name="T29" fmla="*/ 335915 h 790"/>
                <a:gd name="T30" fmla="*/ 221448 w 562"/>
                <a:gd name="T31" fmla="*/ 289142 h 790"/>
                <a:gd name="T32" fmla="*/ 255607 w 562"/>
                <a:gd name="T33" fmla="*/ 212605 h 790"/>
                <a:gd name="T34" fmla="*/ 289767 w 562"/>
                <a:gd name="T35" fmla="*/ 153075 h 790"/>
                <a:gd name="T36" fmla="*/ 321571 w 562"/>
                <a:gd name="T37" fmla="*/ 91420 h 790"/>
                <a:gd name="T38" fmla="*/ 340417 w 562"/>
                <a:gd name="T39" fmla="*/ 45710 h 790"/>
                <a:gd name="T40" fmla="*/ 374577 w 562"/>
                <a:gd name="T41" fmla="*/ 14882 h 790"/>
                <a:gd name="T42" fmla="*/ 424049 w 562"/>
                <a:gd name="T43" fmla="*/ 14882 h 790"/>
                <a:gd name="T44" fmla="*/ 440540 w 562"/>
                <a:gd name="T45" fmla="*/ 45710 h 790"/>
                <a:gd name="T46" fmla="*/ 474700 w 562"/>
                <a:gd name="T47" fmla="*/ 60592 h 790"/>
                <a:gd name="T48" fmla="*/ 527706 w 562"/>
                <a:gd name="T49" fmla="*/ 76538 h 790"/>
                <a:gd name="T50" fmla="*/ 559509 w 562"/>
                <a:gd name="T51" fmla="*/ 91420 h 790"/>
                <a:gd name="T52" fmla="*/ 596025 w 562"/>
                <a:gd name="T53" fmla="*/ 105239 h 790"/>
                <a:gd name="T54" fmla="*/ 644319 w 562"/>
                <a:gd name="T55" fmla="*/ 122248 h 790"/>
                <a:gd name="T56" fmla="*/ 630184 w 562"/>
                <a:gd name="T57" fmla="*/ 166895 h 790"/>
                <a:gd name="T58" fmla="*/ 661988 w 562"/>
                <a:gd name="T59" fmla="*/ 198785 h 790"/>
                <a:gd name="T60" fmla="*/ 630184 w 562"/>
                <a:gd name="T61" fmla="*/ 212605 h 790"/>
                <a:gd name="T62" fmla="*/ 596025 w 562"/>
                <a:gd name="T63" fmla="*/ 229613 h 790"/>
                <a:gd name="T64" fmla="*/ 559509 w 562"/>
                <a:gd name="T65" fmla="*/ 245558 h 790"/>
                <a:gd name="T66" fmla="*/ 527706 w 562"/>
                <a:gd name="T67" fmla="*/ 289142 h 790"/>
                <a:gd name="T68" fmla="*/ 508859 w 562"/>
                <a:gd name="T69" fmla="*/ 335915 h 790"/>
                <a:gd name="T70" fmla="*/ 508859 w 562"/>
                <a:gd name="T71" fmla="*/ 381625 h 790"/>
                <a:gd name="T72" fmla="*/ 474700 w 562"/>
                <a:gd name="T73" fmla="*/ 396507 h 790"/>
                <a:gd name="T74" fmla="*/ 424049 w 562"/>
                <a:gd name="T75" fmla="*/ 458163 h 790"/>
                <a:gd name="T76" fmla="*/ 374577 w 562"/>
                <a:gd name="T77" fmla="*/ 458163 h 790"/>
                <a:gd name="T78" fmla="*/ 374577 w 562"/>
                <a:gd name="T79" fmla="*/ 517692 h 790"/>
                <a:gd name="T80" fmla="*/ 389890 w 562"/>
                <a:gd name="T81" fmla="*/ 565528 h 790"/>
                <a:gd name="T82" fmla="*/ 355730 w 562"/>
                <a:gd name="T83" fmla="*/ 610175 h 790"/>
                <a:gd name="T84" fmla="*/ 321571 w 562"/>
                <a:gd name="T85" fmla="*/ 642066 h 790"/>
                <a:gd name="T86" fmla="*/ 340417 w 562"/>
                <a:gd name="T87" fmla="*/ 672893 h 790"/>
                <a:gd name="T88" fmla="*/ 321571 w 562"/>
                <a:gd name="T89" fmla="*/ 701595 h 790"/>
                <a:gd name="T90" fmla="*/ 270920 w 562"/>
                <a:gd name="T91" fmla="*/ 717540 h 790"/>
                <a:gd name="T92" fmla="*/ 255607 w 562"/>
                <a:gd name="T93" fmla="*/ 746242 h 790"/>
                <a:gd name="T94" fmla="*/ 239117 w 562"/>
                <a:gd name="T95" fmla="*/ 822780 h 7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62" h="790">
                  <a:moveTo>
                    <a:pt x="217" y="774"/>
                  </a:moveTo>
                  <a:lnTo>
                    <a:pt x="172" y="790"/>
                  </a:lnTo>
                  <a:lnTo>
                    <a:pt x="159" y="790"/>
                  </a:lnTo>
                  <a:lnTo>
                    <a:pt x="159" y="774"/>
                  </a:lnTo>
                  <a:lnTo>
                    <a:pt x="145" y="790"/>
                  </a:lnTo>
                  <a:lnTo>
                    <a:pt x="130" y="774"/>
                  </a:lnTo>
                  <a:lnTo>
                    <a:pt x="101" y="761"/>
                  </a:lnTo>
                  <a:lnTo>
                    <a:pt x="87" y="747"/>
                  </a:lnTo>
                  <a:lnTo>
                    <a:pt x="73" y="747"/>
                  </a:lnTo>
                  <a:lnTo>
                    <a:pt x="58" y="747"/>
                  </a:lnTo>
                  <a:lnTo>
                    <a:pt x="58" y="731"/>
                  </a:lnTo>
                  <a:lnTo>
                    <a:pt x="42" y="718"/>
                  </a:lnTo>
                  <a:lnTo>
                    <a:pt x="29" y="731"/>
                  </a:lnTo>
                  <a:lnTo>
                    <a:pt x="13" y="731"/>
                  </a:lnTo>
                  <a:lnTo>
                    <a:pt x="0" y="731"/>
                  </a:lnTo>
                  <a:lnTo>
                    <a:pt x="0" y="718"/>
                  </a:lnTo>
                  <a:lnTo>
                    <a:pt x="13" y="702"/>
                  </a:lnTo>
                  <a:lnTo>
                    <a:pt x="29" y="675"/>
                  </a:lnTo>
                  <a:lnTo>
                    <a:pt x="29" y="660"/>
                  </a:lnTo>
                  <a:lnTo>
                    <a:pt x="42" y="646"/>
                  </a:lnTo>
                  <a:lnTo>
                    <a:pt x="58" y="646"/>
                  </a:lnTo>
                  <a:lnTo>
                    <a:pt x="58" y="633"/>
                  </a:lnTo>
                  <a:lnTo>
                    <a:pt x="73" y="604"/>
                  </a:lnTo>
                  <a:lnTo>
                    <a:pt x="58" y="588"/>
                  </a:lnTo>
                  <a:lnTo>
                    <a:pt x="73" y="574"/>
                  </a:lnTo>
                  <a:lnTo>
                    <a:pt x="73" y="559"/>
                  </a:lnTo>
                  <a:lnTo>
                    <a:pt x="87" y="545"/>
                  </a:lnTo>
                  <a:lnTo>
                    <a:pt x="101" y="532"/>
                  </a:lnTo>
                  <a:lnTo>
                    <a:pt x="101" y="516"/>
                  </a:lnTo>
                  <a:lnTo>
                    <a:pt x="101" y="487"/>
                  </a:lnTo>
                  <a:lnTo>
                    <a:pt x="87" y="487"/>
                  </a:lnTo>
                  <a:lnTo>
                    <a:pt x="73" y="474"/>
                  </a:lnTo>
                  <a:lnTo>
                    <a:pt x="42" y="474"/>
                  </a:lnTo>
                  <a:lnTo>
                    <a:pt x="42" y="460"/>
                  </a:lnTo>
                  <a:lnTo>
                    <a:pt x="42" y="444"/>
                  </a:lnTo>
                  <a:lnTo>
                    <a:pt x="58" y="431"/>
                  </a:lnTo>
                  <a:lnTo>
                    <a:pt x="73" y="417"/>
                  </a:lnTo>
                  <a:lnTo>
                    <a:pt x="73" y="402"/>
                  </a:lnTo>
                  <a:lnTo>
                    <a:pt x="73" y="388"/>
                  </a:lnTo>
                  <a:lnTo>
                    <a:pt x="73" y="373"/>
                  </a:lnTo>
                  <a:lnTo>
                    <a:pt x="87" y="359"/>
                  </a:lnTo>
                  <a:lnTo>
                    <a:pt x="114" y="359"/>
                  </a:lnTo>
                  <a:lnTo>
                    <a:pt x="130" y="359"/>
                  </a:lnTo>
                  <a:lnTo>
                    <a:pt x="145" y="330"/>
                  </a:lnTo>
                  <a:lnTo>
                    <a:pt x="159" y="316"/>
                  </a:lnTo>
                  <a:lnTo>
                    <a:pt x="159" y="301"/>
                  </a:lnTo>
                  <a:lnTo>
                    <a:pt x="172" y="287"/>
                  </a:lnTo>
                  <a:lnTo>
                    <a:pt x="188" y="272"/>
                  </a:lnTo>
                  <a:lnTo>
                    <a:pt x="203" y="245"/>
                  </a:lnTo>
                  <a:lnTo>
                    <a:pt x="217" y="231"/>
                  </a:lnTo>
                  <a:lnTo>
                    <a:pt x="217" y="200"/>
                  </a:lnTo>
                  <a:lnTo>
                    <a:pt x="230" y="187"/>
                  </a:lnTo>
                  <a:lnTo>
                    <a:pt x="246" y="173"/>
                  </a:lnTo>
                  <a:lnTo>
                    <a:pt x="246" y="144"/>
                  </a:lnTo>
                  <a:lnTo>
                    <a:pt x="260" y="128"/>
                  </a:lnTo>
                  <a:lnTo>
                    <a:pt x="273" y="115"/>
                  </a:lnTo>
                  <a:lnTo>
                    <a:pt x="273" y="86"/>
                  </a:lnTo>
                  <a:lnTo>
                    <a:pt x="273" y="72"/>
                  </a:lnTo>
                  <a:lnTo>
                    <a:pt x="289" y="57"/>
                  </a:lnTo>
                  <a:lnTo>
                    <a:pt x="289" y="43"/>
                  </a:lnTo>
                  <a:lnTo>
                    <a:pt x="289" y="28"/>
                  </a:lnTo>
                  <a:lnTo>
                    <a:pt x="289" y="14"/>
                  </a:lnTo>
                  <a:lnTo>
                    <a:pt x="318" y="14"/>
                  </a:lnTo>
                  <a:lnTo>
                    <a:pt x="331" y="14"/>
                  </a:lnTo>
                  <a:lnTo>
                    <a:pt x="331" y="0"/>
                  </a:lnTo>
                  <a:lnTo>
                    <a:pt x="360" y="14"/>
                  </a:lnTo>
                  <a:lnTo>
                    <a:pt x="374" y="14"/>
                  </a:lnTo>
                  <a:lnTo>
                    <a:pt x="374" y="28"/>
                  </a:lnTo>
                  <a:lnTo>
                    <a:pt x="374" y="43"/>
                  </a:lnTo>
                  <a:lnTo>
                    <a:pt x="374" y="57"/>
                  </a:lnTo>
                  <a:lnTo>
                    <a:pt x="390" y="57"/>
                  </a:lnTo>
                  <a:lnTo>
                    <a:pt x="403" y="57"/>
                  </a:lnTo>
                  <a:lnTo>
                    <a:pt x="419" y="57"/>
                  </a:lnTo>
                  <a:lnTo>
                    <a:pt x="432" y="72"/>
                  </a:lnTo>
                  <a:lnTo>
                    <a:pt x="448" y="72"/>
                  </a:lnTo>
                  <a:lnTo>
                    <a:pt x="461" y="86"/>
                  </a:lnTo>
                  <a:lnTo>
                    <a:pt x="475" y="99"/>
                  </a:lnTo>
                  <a:lnTo>
                    <a:pt x="475" y="86"/>
                  </a:lnTo>
                  <a:lnTo>
                    <a:pt x="490" y="86"/>
                  </a:lnTo>
                  <a:lnTo>
                    <a:pt x="506" y="86"/>
                  </a:lnTo>
                  <a:lnTo>
                    <a:pt x="506" y="99"/>
                  </a:lnTo>
                  <a:lnTo>
                    <a:pt x="519" y="99"/>
                  </a:lnTo>
                  <a:lnTo>
                    <a:pt x="535" y="99"/>
                  </a:lnTo>
                  <a:lnTo>
                    <a:pt x="547" y="115"/>
                  </a:lnTo>
                  <a:lnTo>
                    <a:pt x="535" y="128"/>
                  </a:lnTo>
                  <a:lnTo>
                    <a:pt x="535" y="144"/>
                  </a:lnTo>
                  <a:lnTo>
                    <a:pt x="535" y="157"/>
                  </a:lnTo>
                  <a:lnTo>
                    <a:pt x="547" y="157"/>
                  </a:lnTo>
                  <a:lnTo>
                    <a:pt x="562" y="173"/>
                  </a:lnTo>
                  <a:lnTo>
                    <a:pt x="562" y="187"/>
                  </a:lnTo>
                  <a:lnTo>
                    <a:pt x="547" y="187"/>
                  </a:lnTo>
                  <a:lnTo>
                    <a:pt x="547" y="200"/>
                  </a:lnTo>
                  <a:lnTo>
                    <a:pt x="535" y="200"/>
                  </a:lnTo>
                  <a:lnTo>
                    <a:pt x="519" y="200"/>
                  </a:lnTo>
                  <a:lnTo>
                    <a:pt x="519" y="216"/>
                  </a:lnTo>
                  <a:lnTo>
                    <a:pt x="506" y="216"/>
                  </a:lnTo>
                  <a:lnTo>
                    <a:pt x="490" y="216"/>
                  </a:lnTo>
                  <a:lnTo>
                    <a:pt x="490" y="231"/>
                  </a:lnTo>
                  <a:lnTo>
                    <a:pt x="475" y="231"/>
                  </a:lnTo>
                  <a:lnTo>
                    <a:pt x="461" y="245"/>
                  </a:lnTo>
                  <a:lnTo>
                    <a:pt x="461" y="258"/>
                  </a:lnTo>
                  <a:lnTo>
                    <a:pt x="448" y="272"/>
                  </a:lnTo>
                  <a:lnTo>
                    <a:pt x="448" y="287"/>
                  </a:lnTo>
                  <a:lnTo>
                    <a:pt x="432" y="301"/>
                  </a:lnTo>
                  <a:lnTo>
                    <a:pt x="432" y="316"/>
                  </a:lnTo>
                  <a:lnTo>
                    <a:pt x="432" y="330"/>
                  </a:lnTo>
                  <a:lnTo>
                    <a:pt x="432" y="346"/>
                  </a:lnTo>
                  <a:lnTo>
                    <a:pt x="432" y="359"/>
                  </a:lnTo>
                  <a:lnTo>
                    <a:pt x="419" y="359"/>
                  </a:lnTo>
                  <a:lnTo>
                    <a:pt x="403" y="359"/>
                  </a:lnTo>
                  <a:lnTo>
                    <a:pt x="403" y="373"/>
                  </a:lnTo>
                  <a:lnTo>
                    <a:pt x="374" y="402"/>
                  </a:lnTo>
                  <a:lnTo>
                    <a:pt x="374" y="417"/>
                  </a:lnTo>
                  <a:lnTo>
                    <a:pt x="360" y="431"/>
                  </a:lnTo>
                  <a:lnTo>
                    <a:pt x="360" y="444"/>
                  </a:lnTo>
                  <a:lnTo>
                    <a:pt x="347" y="444"/>
                  </a:lnTo>
                  <a:lnTo>
                    <a:pt x="318" y="431"/>
                  </a:lnTo>
                  <a:lnTo>
                    <a:pt x="318" y="460"/>
                  </a:lnTo>
                  <a:lnTo>
                    <a:pt x="318" y="474"/>
                  </a:lnTo>
                  <a:lnTo>
                    <a:pt x="318" y="487"/>
                  </a:lnTo>
                  <a:lnTo>
                    <a:pt x="331" y="503"/>
                  </a:lnTo>
                  <a:lnTo>
                    <a:pt x="331" y="516"/>
                  </a:lnTo>
                  <a:lnTo>
                    <a:pt x="331" y="532"/>
                  </a:lnTo>
                  <a:lnTo>
                    <a:pt x="318" y="545"/>
                  </a:lnTo>
                  <a:lnTo>
                    <a:pt x="302" y="559"/>
                  </a:lnTo>
                  <a:lnTo>
                    <a:pt x="302" y="574"/>
                  </a:lnTo>
                  <a:lnTo>
                    <a:pt x="289" y="574"/>
                  </a:lnTo>
                  <a:lnTo>
                    <a:pt x="273" y="588"/>
                  </a:lnTo>
                  <a:lnTo>
                    <a:pt x="273" y="604"/>
                  </a:lnTo>
                  <a:lnTo>
                    <a:pt x="260" y="617"/>
                  </a:lnTo>
                  <a:lnTo>
                    <a:pt x="273" y="633"/>
                  </a:lnTo>
                  <a:lnTo>
                    <a:pt x="289" y="633"/>
                  </a:lnTo>
                  <a:lnTo>
                    <a:pt x="289" y="646"/>
                  </a:lnTo>
                  <a:lnTo>
                    <a:pt x="289" y="660"/>
                  </a:lnTo>
                  <a:lnTo>
                    <a:pt x="273" y="660"/>
                  </a:lnTo>
                  <a:lnTo>
                    <a:pt x="260" y="675"/>
                  </a:lnTo>
                  <a:lnTo>
                    <a:pt x="246" y="675"/>
                  </a:lnTo>
                  <a:lnTo>
                    <a:pt x="230" y="675"/>
                  </a:lnTo>
                  <a:lnTo>
                    <a:pt x="230" y="689"/>
                  </a:lnTo>
                  <a:lnTo>
                    <a:pt x="217" y="689"/>
                  </a:lnTo>
                  <a:lnTo>
                    <a:pt x="217" y="702"/>
                  </a:lnTo>
                  <a:lnTo>
                    <a:pt x="203" y="718"/>
                  </a:lnTo>
                  <a:lnTo>
                    <a:pt x="203" y="747"/>
                  </a:lnTo>
                  <a:lnTo>
                    <a:pt x="203" y="774"/>
                  </a:lnTo>
                  <a:lnTo>
                    <a:pt x="217" y="77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9" name="Freeform 1045">
              <a:extLst>
                <a:ext uri="{FF2B5EF4-FFF2-40B4-BE49-F238E27FC236}">
                  <a16:creationId xmlns:a16="http://schemas.microsoft.com/office/drawing/2014/main" id="{C25DEFD1-1DC6-C95C-27B6-27A1E6538E8C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85285 w 130"/>
                <a:gd name="T47" fmla="*/ 92075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0" name="Freeform 1046">
              <a:extLst>
                <a:ext uri="{FF2B5EF4-FFF2-40B4-BE49-F238E27FC236}">
                  <a16:creationId xmlns:a16="http://schemas.microsoft.com/office/drawing/2014/main" id="{96C93BEC-A96B-E335-C3DF-E1038EC0E000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591759" y="5347514"/>
              <a:ext cx="142438" cy="85169"/>
            </a:xfrm>
            <a:custGeom>
              <a:avLst/>
              <a:gdLst>
                <a:gd name="T0" fmla="*/ 85285 w 130"/>
                <a:gd name="T1" fmla="*/ 92075 h 87"/>
                <a:gd name="T2" fmla="*/ 85285 w 130"/>
                <a:gd name="T3" fmla="*/ 78317 h 87"/>
                <a:gd name="T4" fmla="*/ 68702 w 130"/>
                <a:gd name="T5" fmla="*/ 78317 h 87"/>
                <a:gd name="T6" fmla="*/ 49750 w 130"/>
                <a:gd name="T7" fmla="*/ 46567 h 87"/>
                <a:gd name="T8" fmla="*/ 34351 w 130"/>
                <a:gd name="T9" fmla="*/ 46567 h 87"/>
                <a:gd name="T10" fmla="*/ 0 w 130"/>
                <a:gd name="T11" fmla="*/ 46567 h 87"/>
                <a:gd name="T12" fmla="*/ 0 w 130"/>
                <a:gd name="T13" fmla="*/ 30692 h 87"/>
                <a:gd name="T14" fmla="*/ 15399 w 130"/>
                <a:gd name="T15" fmla="*/ 30692 h 87"/>
                <a:gd name="T16" fmla="*/ 34351 w 130"/>
                <a:gd name="T17" fmla="*/ 30692 h 87"/>
                <a:gd name="T18" fmla="*/ 68702 w 130"/>
                <a:gd name="T19" fmla="*/ 30692 h 87"/>
                <a:gd name="T20" fmla="*/ 68702 w 130"/>
                <a:gd name="T21" fmla="*/ 15875 h 87"/>
                <a:gd name="T22" fmla="*/ 85285 w 130"/>
                <a:gd name="T23" fmla="*/ 0 h 87"/>
                <a:gd name="T24" fmla="*/ 100684 w 130"/>
                <a:gd name="T25" fmla="*/ 15875 h 87"/>
                <a:gd name="T26" fmla="*/ 100684 w 130"/>
                <a:gd name="T27" fmla="*/ 30692 h 87"/>
                <a:gd name="T28" fmla="*/ 119636 w 130"/>
                <a:gd name="T29" fmla="*/ 46567 h 87"/>
                <a:gd name="T30" fmla="*/ 135035 w 130"/>
                <a:gd name="T31" fmla="*/ 46567 h 87"/>
                <a:gd name="T32" fmla="*/ 153987 w 130"/>
                <a:gd name="T33" fmla="*/ 46567 h 87"/>
                <a:gd name="T34" fmla="*/ 135035 w 130"/>
                <a:gd name="T35" fmla="*/ 61383 h 87"/>
                <a:gd name="T36" fmla="*/ 119636 w 130"/>
                <a:gd name="T37" fmla="*/ 61383 h 87"/>
                <a:gd name="T38" fmla="*/ 119636 w 130"/>
                <a:gd name="T39" fmla="*/ 78317 h 87"/>
                <a:gd name="T40" fmla="*/ 100684 w 130"/>
                <a:gd name="T41" fmla="*/ 92075 h 87"/>
                <a:gd name="T42" fmla="*/ 85285 w 130"/>
                <a:gd name="T43" fmla="*/ 92075 h 87"/>
                <a:gd name="T44" fmla="*/ 85285 w 130"/>
                <a:gd name="T45" fmla="*/ 92075 h 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0" h="87">
                  <a:moveTo>
                    <a:pt x="72" y="87"/>
                  </a:moveTo>
                  <a:lnTo>
                    <a:pt x="72" y="74"/>
                  </a:lnTo>
                  <a:lnTo>
                    <a:pt x="58" y="74"/>
                  </a:lnTo>
                  <a:lnTo>
                    <a:pt x="42" y="44"/>
                  </a:lnTo>
                  <a:lnTo>
                    <a:pt x="29" y="44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3" y="29"/>
                  </a:lnTo>
                  <a:lnTo>
                    <a:pt x="29" y="29"/>
                  </a:lnTo>
                  <a:lnTo>
                    <a:pt x="58" y="29"/>
                  </a:lnTo>
                  <a:lnTo>
                    <a:pt x="58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85" y="29"/>
                  </a:lnTo>
                  <a:lnTo>
                    <a:pt x="101" y="44"/>
                  </a:lnTo>
                  <a:lnTo>
                    <a:pt x="114" y="44"/>
                  </a:lnTo>
                  <a:lnTo>
                    <a:pt x="130" y="44"/>
                  </a:lnTo>
                  <a:lnTo>
                    <a:pt x="114" y="58"/>
                  </a:lnTo>
                  <a:lnTo>
                    <a:pt x="101" y="58"/>
                  </a:lnTo>
                  <a:lnTo>
                    <a:pt x="101" y="74"/>
                  </a:lnTo>
                  <a:lnTo>
                    <a:pt x="85" y="87"/>
                  </a:lnTo>
                  <a:lnTo>
                    <a:pt x="72" y="87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1" name="Freeform 1047">
              <a:extLst>
                <a:ext uri="{FF2B5EF4-FFF2-40B4-BE49-F238E27FC236}">
                  <a16:creationId xmlns:a16="http://schemas.microsoft.com/office/drawing/2014/main" id="{91CE3CD9-02A2-C82E-AAA3-E38BD64476E7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55426 w 58"/>
                <a:gd name="T27" fmla="*/ 49213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2" name="Freeform 1048">
              <a:extLst>
                <a:ext uri="{FF2B5EF4-FFF2-40B4-BE49-F238E27FC236}">
                  <a16:creationId xmlns:a16="http://schemas.microsoft.com/office/drawing/2014/main" id="{1067B8A9-1ABD-E100-2CE7-05FBECADC4B7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795871" y="5347514"/>
              <a:ext cx="66080" cy="45522"/>
            </a:xfrm>
            <a:custGeom>
              <a:avLst/>
              <a:gdLst>
                <a:gd name="T0" fmla="*/ 55426 w 58"/>
                <a:gd name="T1" fmla="*/ 49213 h 44"/>
                <a:gd name="T2" fmla="*/ 35719 w 58"/>
                <a:gd name="T3" fmla="*/ 32436 h 44"/>
                <a:gd name="T4" fmla="*/ 18475 w 58"/>
                <a:gd name="T5" fmla="*/ 32436 h 44"/>
                <a:gd name="T6" fmla="*/ 0 w 58"/>
                <a:gd name="T7" fmla="*/ 16777 h 44"/>
                <a:gd name="T8" fmla="*/ 0 w 58"/>
                <a:gd name="T9" fmla="*/ 0 h 44"/>
                <a:gd name="T10" fmla="*/ 18475 w 58"/>
                <a:gd name="T11" fmla="*/ 0 h 44"/>
                <a:gd name="T12" fmla="*/ 35719 w 58"/>
                <a:gd name="T13" fmla="*/ 16777 h 44"/>
                <a:gd name="T14" fmla="*/ 55426 w 58"/>
                <a:gd name="T15" fmla="*/ 16777 h 44"/>
                <a:gd name="T16" fmla="*/ 71438 w 58"/>
                <a:gd name="T17" fmla="*/ 16777 h 44"/>
                <a:gd name="T18" fmla="*/ 71438 w 58"/>
                <a:gd name="T19" fmla="*/ 32436 h 44"/>
                <a:gd name="T20" fmla="*/ 71438 w 58"/>
                <a:gd name="T21" fmla="*/ 49213 h 44"/>
                <a:gd name="T22" fmla="*/ 55426 w 58"/>
                <a:gd name="T23" fmla="*/ 49213 h 44"/>
                <a:gd name="T24" fmla="*/ 55426 w 58"/>
                <a:gd name="T25" fmla="*/ 49213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4">
                  <a:moveTo>
                    <a:pt x="45" y="44"/>
                  </a:moveTo>
                  <a:lnTo>
                    <a:pt x="29" y="29"/>
                  </a:lnTo>
                  <a:lnTo>
                    <a:pt x="15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15"/>
                  </a:lnTo>
                  <a:lnTo>
                    <a:pt x="45" y="15"/>
                  </a:lnTo>
                  <a:lnTo>
                    <a:pt x="58" y="15"/>
                  </a:lnTo>
                  <a:lnTo>
                    <a:pt x="58" y="29"/>
                  </a:lnTo>
                  <a:lnTo>
                    <a:pt x="58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3" name="Freeform 1049">
              <a:extLst>
                <a:ext uri="{FF2B5EF4-FFF2-40B4-BE49-F238E27FC236}">
                  <a16:creationId xmlns:a16="http://schemas.microsoft.com/office/drawing/2014/main" id="{8053F920-D8B0-375F-7FD7-04645E4FD2F8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34925 w 58"/>
                <a:gd name="T25" fmla="*/ 31049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4" name="Freeform 1050">
              <a:extLst>
                <a:ext uri="{FF2B5EF4-FFF2-40B4-BE49-F238E27FC236}">
                  <a16:creationId xmlns:a16="http://schemas.microsoft.com/office/drawing/2014/main" id="{A289A55A-E01E-5FCA-3886-CBEFD904D650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386177" y="5432682"/>
              <a:ext cx="64611" cy="42585"/>
            </a:xfrm>
            <a:custGeom>
              <a:avLst/>
              <a:gdLst>
                <a:gd name="T0" fmla="*/ 34925 w 58"/>
                <a:gd name="T1" fmla="*/ 31049 h 43"/>
                <a:gd name="T2" fmla="*/ 50581 w 58"/>
                <a:gd name="T3" fmla="*/ 31049 h 43"/>
                <a:gd name="T4" fmla="*/ 50581 w 58"/>
                <a:gd name="T5" fmla="*/ 14989 h 43"/>
                <a:gd name="T6" fmla="*/ 69850 w 58"/>
                <a:gd name="T7" fmla="*/ 0 h 43"/>
                <a:gd name="T8" fmla="*/ 50581 w 58"/>
                <a:gd name="T9" fmla="*/ 0 h 43"/>
                <a:gd name="T10" fmla="*/ 34925 w 58"/>
                <a:gd name="T11" fmla="*/ 0 h 43"/>
                <a:gd name="T12" fmla="*/ 34925 w 58"/>
                <a:gd name="T13" fmla="*/ 14989 h 43"/>
                <a:gd name="T14" fmla="*/ 0 w 58"/>
                <a:gd name="T15" fmla="*/ 14989 h 43"/>
                <a:gd name="T16" fmla="*/ 0 w 58"/>
                <a:gd name="T17" fmla="*/ 31049 h 43"/>
                <a:gd name="T18" fmla="*/ 0 w 58"/>
                <a:gd name="T19" fmla="*/ 46038 h 43"/>
                <a:gd name="T20" fmla="*/ 34925 w 58"/>
                <a:gd name="T21" fmla="*/ 31049 h 43"/>
                <a:gd name="T22" fmla="*/ 34925 w 58"/>
                <a:gd name="T23" fmla="*/ 31049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" h="43">
                  <a:moveTo>
                    <a:pt x="29" y="29"/>
                  </a:moveTo>
                  <a:lnTo>
                    <a:pt x="42" y="29"/>
                  </a:lnTo>
                  <a:lnTo>
                    <a:pt x="42" y="1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5" name="Freeform 1051">
              <a:extLst>
                <a:ext uri="{FF2B5EF4-FFF2-40B4-BE49-F238E27FC236}">
                  <a16:creationId xmlns:a16="http://schemas.microsoft.com/office/drawing/2014/main" id="{43F1A347-CCBB-4380-3374-40CCE2214A47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757686" y="2777748"/>
              <a:ext cx="580032" cy="496332"/>
            </a:xfrm>
            <a:custGeom>
              <a:avLst/>
              <a:gdLst>
                <a:gd name="T0" fmla="*/ 610591 w 533"/>
                <a:gd name="T1" fmla="*/ 259770 h 504"/>
                <a:gd name="T2" fmla="*/ 592944 w 533"/>
                <a:gd name="T3" fmla="*/ 290645 h 504"/>
                <a:gd name="T4" fmla="*/ 576474 w 533"/>
                <a:gd name="T5" fmla="*/ 352394 h 504"/>
                <a:gd name="T6" fmla="*/ 561179 w 533"/>
                <a:gd name="T7" fmla="*/ 398173 h 504"/>
                <a:gd name="T8" fmla="*/ 561179 w 533"/>
                <a:gd name="T9" fmla="*/ 443952 h 504"/>
                <a:gd name="T10" fmla="*/ 527061 w 533"/>
                <a:gd name="T11" fmla="*/ 474826 h 504"/>
                <a:gd name="T12" fmla="*/ 492944 w 533"/>
                <a:gd name="T13" fmla="*/ 505701 h 504"/>
                <a:gd name="T14" fmla="*/ 408237 w 533"/>
                <a:gd name="T15" fmla="*/ 505701 h 504"/>
                <a:gd name="T16" fmla="*/ 321178 w 533"/>
                <a:gd name="T17" fmla="*/ 505701 h 504"/>
                <a:gd name="T18" fmla="*/ 287060 w 533"/>
                <a:gd name="T19" fmla="*/ 505701 h 504"/>
                <a:gd name="T20" fmla="*/ 252942 w 533"/>
                <a:gd name="T21" fmla="*/ 536575 h 504"/>
                <a:gd name="T22" fmla="*/ 187060 w 533"/>
                <a:gd name="T23" fmla="*/ 536575 h 504"/>
                <a:gd name="T24" fmla="*/ 118824 w 533"/>
                <a:gd name="T25" fmla="*/ 519541 h 504"/>
                <a:gd name="T26" fmla="*/ 83530 w 533"/>
                <a:gd name="T27" fmla="*/ 505701 h 504"/>
                <a:gd name="T28" fmla="*/ 83530 w 533"/>
                <a:gd name="T29" fmla="*/ 505701 h 504"/>
                <a:gd name="T30" fmla="*/ 51765 w 533"/>
                <a:gd name="T31" fmla="*/ 490796 h 504"/>
                <a:gd name="T32" fmla="*/ 51765 w 533"/>
                <a:gd name="T33" fmla="*/ 459921 h 504"/>
                <a:gd name="T34" fmla="*/ 68236 w 533"/>
                <a:gd name="T35" fmla="*/ 459921 h 504"/>
                <a:gd name="T36" fmla="*/ 15294 w 533"/>
                <a:gd name="T37" fmla="*/ 459921 h 504"/>
                <a:gd name="T38" fmla="*/ 34118 w 533"/>
                <a:gd name="T39" fmla="*/ 412013 h 504"/>
                <a:gd name="T40" fmla="*/ 83530 w 533"/>
                <a:gd name="T41" fmla="*/ 412013 h 504"/>
                <a:gd name="T42" fmla="*/ 15294 w 533"/>
                <a:gd name="T43" fmla="*/ 398173 h 504"/>
                <a:gd name="T44" fmla="*/ 51765 w 533"/>
                <a:gd name="T45" fmla="*/ 367298 h 504"/>
                <a:gd name="T46" fmla="*/ 134118 w 533"/>
                <a:gd name="T47" fmla="*/ 352394 h 504"/>
                <a:gd name="T48" fmla="*/ 204707 w 533"/>
                <a:gd name="T49" fmla="*/ 367298 h 504"/>
                <a:gd name="T50" fmla="*/ 187060 w 533"/>
                <a:gd name="T51" fmla="*/ 352394 h 504"/>
                <a:gd name="T52" fmla="*/ 118824 w 533"/>
                <a:gd name="T53" fmla="*/ 352394 h 504"/>
                <a:gd name="T54" fmla="*/ 168236 w 533"/>
                <a:gd name="T55" fmla="*/ 307679 h 504"/>
                <a:gd name="T56" fmla="*/ 252942 w 533"/>
                <a:gd name="T57" fmla="*/ 275740 h 504"/>
                <a:gd name="T58" fmla="*/ 204707 w 533"/>
                <a:gd name="T59" fmla="*/ 259770 h 504"/>
                <a:gd name="T60" fmla="*/ 168236 w 533"/>
                <a:gd name="T61" fmla="*/ 244866 h 504"/>
                <a:gd name="T62" fmla="*/ 168236 w 533"/>
                <a:gd name="T63" fmla="*/ 185246 h 504"/>
                <a:gd name="T64" fmla="*/ 221178 w 533"/>
                <a:gd name="T65" fmla="*/ 152243 h 504"/>
                <a:gd name="T66" fmla="*/ 221178 w 533"/>
                <a:gd name="T67" fmla="*/ 138402 h 504"/>
                <a:gd name="T68" fmla="*/ 221178 w 533"/>
                <a:gd name="T69" fmla="*/ 108593 h 504"/>
                <a:gd name="T70" fmla="*/ 287060 w 533"/>
                <a:gd name="T71" fmla="*/ 92623 h 504"/>
                <a:gd name="T72" fmla="*/ 340002 w 533"/>
                <a:gd name="T73" fmla="*/ 138402 h 504"/>
                <a:gd name="T74" fmla="*/ 389414 w 533"/>
                <a:gd name="T75" fmla="*/ 123497 h 504"/>
                <a:gd name="T76" fmla="*/ 440002 w 533"/>
                <a:gd name="T77" fmla="*/ 92623 h 504"/>
                <a:gd name="T78" fmla="*/ 374120 w 533"/>
                <a:gd name="T79" fmla="*/ 61749 h 504"/>
                <a:gd name="T80" fmla="*/ 458826 w 533"/>
                <a:gd name="T81" fmla="*/ 30874 h 504"/>
                <a:gd name="T82" fmla="*/ 492944 w 533"/>
                <a:gd name="T83" fmla="*/ 15969 h 504"/>
                <a:gd name="T84" fmla="*/ 561179 w 533"/>
                <a:gd name="T85" fmla="*/ 15969 h 504"/>
                <a:gd name="T86" fmla="*/ 592944 w 533"/>
                <a:gd name="T87" fmla="*/ 0 h 504"/>
                <a:gd name="T88" fmla="*/ 610591 w 533"/>
                <a:gd name="T89" fmla="*/ 46844 h 504"/>
                <a:gd name="T90" fmla="*/ 592944 w 533"/>
                <a:gd name="T91" fmla="*/ 61749 h 504"/>
                <a:gd name="T92" fmla="*/ 527061 w 533"/>
                <a:gd name="T93" fmla="*/ 75589 h 504"/>
                <a:gd name="T94" fmla="*/ 492944 w 533"/>
                <a:gd name="T95" fmla="*/ 123497 h 504"/>
                <a:gd name="T96" fmla="*/ 458826 w 533"/>
                <a:gd name="T97" fmla="*/ 123497 h 504"/>
                <a:gd name="T98" fmla="*/ 474120 w 533"/>
                <a:gd name="T99" fmla="*/ 169277 h 504"/>
                <a:gd name="T100" fmla="*/ 527061 w 533"/>
                <a:gd name="T101" fmla="*/ 185246 h 504"/>
                <a:gd name="T102" fmla="*/ 592944 w 533"/>
                <a:gd name="T103" fmla="*/ 200151 h 504"/>
                <a:gd name="T104" fmla="*/ 627062 w 533"/>
                <a:gd name="T105" fmla="*/ 259770 h 5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3" h="504">
                  <a:moveTo>
                    <a:pt x="533" y="244"/>
                  </a:moveTo>
                  <a:lnTo>
                    <a:pt x="519" y="259"/>
                  </a:lnTo>
                  <a:lnTo>
                    <a:pt x="519" y="244"/>
                  </a:lnTo>
                  <a:lnTo>
                    <a:pt x="504" y="244"/>
                  </a:lnTo>
                  <a:lnTo>
                    <a:pt x="519" y="259"/>
                  </a:lnTo>
                  <a:lnTo>
                    <a:pt x="504" y="273"/>
                  </a:lnTo>
                  <a:lnTo>
                    <a:pt x="504" y="289"/>
                  </a:lnTo>
                  <a:lnTo>
                    <a:pt x="504" y="316"/>
                  </a:lnTo>
                  <a:lnTo>
                    <a:pt x="490" y="331"/>
                  </a:lnTo>
                  <a:lnTo>
                    <a:pt x="490" y="345"/>
                  </a:lnTo>
                  <a:lnTo>
                    <a:pt x="490" y="360"/>
                  </a:lnTo>
                  <a:lnTo>
                    <a:pt x="477" y="374"/>
                  </a:lnTo>
                  <a:lnTo>
                    <a:pt x="477" y="387"/>
                  </a:lnTo>
                  <a:lnTo>
                    <a:pt x="477" y="403"/>
                  </a:lnTo>
                  <a:lnTo>
                    <a:pt x="477" y="417"/>
                  </a:lnTo>
                  <a:lnTo>
                    <a:pt x="461" y="417"/>
                  </a:lnTo>
                  <a:lnTo>
                    <a:pt x="461" y="432"/>
                  </a:lnTo>
                  <a:lnTo>
                    <a:pt x="448" y="446"/>
                  </a:lnTo>
                  <a:lnTo>
                    <a:pt x="432" y="446"/>
                  </a:lnTo>
                  <a:lnTo>
                    <a:pt x="432" y="461"/>
                  </a:lnTo>
                  <a:lnTo>
                    <a:pt x="419" y="475"/>
                  </a:lnTo>
                  <a:lnTo>
                    <a:pt x="390" y="488"/>
                  </a:lnTo>
                  <a:lnTo>
                    <a:pt x="374" y="475"/>
                  </a:lnTo>
                  <a:lnTo>
                    <a:pt x="347" y="475"/>
                  </a:lnTo>
                  <a:lnTo>
                    <a:pt x="318" y="475"/>
                  </a:lnTo>
                  <a:lnTo>
                    <a:pt x="289" y="475"/>
                  </a:lnTo>
                  <a:lnTo>
                    <a:pt x="273" y="475"/>
                  </a:lnTo>
                  <a:lnTo>
                    <a:pt x="260" y="488"/>
                  </a:lnTo>
                  <a:lnTo>
                    <a:pt x="244" y="488"/>
                  </a:lnTo>
                  <a:lnTo>
                    <a:pt x="244" y="475"/>
                  </a:lnTo>
                  <a:lnTo>
                    <a:pt x="231" y="488"/>
                  </a:lnTo>
                  <a:lnTo>
                    <a:pt x="215" y="488"/>
                  </a:lnTo>
                  <a:lnTo>
                    <a:pt x="215" y="504"/>
                  </a:lnTo>
                  <a:lnTo>
                    <a:pt x="188" y="504"/>
                  </a:lnTo>
                  <a:lnTo>
                    <a:pt x="174" y="488"/>
                  </a:lnTo>
                  <a:lnTo>
                    <a:pt x="159" y="504"/>
                  </a:lnTo>
                  <a:lnTo>
                    <a:pt x="130" y="504"/>
                  </a:lnTo>
                  <a:lnTo>
                    <a:pt x="114" y="488"/>
                  </a:lnTo>
                  <a:lnTo>
                    <a:pt x="101" y="488"/>
                  </a:lnTo>
                  <a:lnTo>
                    <a:pt x="71" y="504"/>
                  </a:lnTo>
                  <a:lnTo>
                    <a:pt x="71" y="488"/>
                  </a:lnTo>
                  <a:lnTo>
                    <a:pt x="71" y="475"/>
                  </a:lnTo>
                  <a:lnTo>
                    <a:pt x="29" y="488"/>
                  </a:lnTo>
                  <a:lnTo>
                    <a:pt x="44" y="488"/>
                  </a:lnTo>
                  <a:lnTo>
                    <a:pt x="71" y="475"/>
                  </a:lnTo>
                  <a:lnTo>
                    <a:pt x="29" y="475"/>
                  </a:lnTo>
                  <a:lnTo>
                    <a:pt x="58" y="461"/>
                  </a:lnTo>
                  <a:lnTo>
                    <a:pt x="44" y="461"/>
                  </a:lnTo>
                  <a:lnTo>
                    <a:pt x="29" y="461"/>
                  </a:lnTo>
                  <a:lnTo>
                    <a:pt x="29" y="446"/>
                  </a:lnTo>
                  <a:lnTo>
                    <a:pt x="44" y="432"/>
                  </a:lnTo>
                  <a:lnTo>
                    <a:pt x="58" y="432"/>
                  </a:lnTo>
                  <a:lnTo>
                    <a:pt x="71" y="432"/>
                  </a:lnTo>
                  <a:lnTo>
                    <a:pt x="58" y="432"/>
                  </a:lnTo>
                  <a:lnTo>
                    <a:pt x="44" y="432"/>
                  </a:lnTo>
                  <a:lnTo>
                    <a:pt x="29" y="417"/>
                  </a:lnTo>
                  <a:lnTo>
                    <a:pt x="13" y="432"/>
                  </a:lnTo>
                  <a:lnTo>
                    <a:pt x="0" y="417"/>
                  </a:lnTo>
                  <a:lnTo>
                    <a:pt x="13" y="403"/>
                  </a:lnTo>
                  <a:lnTo>
                    <a:pt x="29" y="387"/>
                  </a:lnTo>
                  <a:lnTo>
                    <a:pt x="44" y="387"/>
                  </a:lnTo>
                  <a:lnTo>
                    <a:pt x="58" y="387"/>
                  </a:lnTo>
                  <a:lnTo>
                    <a:pt x="71" y="387"/>
                  </a:lnTo>
                  <a:lnTo>
                    <a:pt x="58" y="374"/>
                  </a:lnTo>
                  <a:lnTo>
                    <a:pt x="29" y="374"/>
                  </a:lnTo>
                  <a:lnTo>
                    <a:pt x="13" y="374"/>
                  </a:lnTo>
                  <a:lnTo>
                    <a:pt x="13" y="360"/>
                  </a:lnTo>
                  <a:lnTo>
                    <a:pt x="29" y="345"/>
                  </a:lnTo>
                  <a:lnTo>
                    <a:pt x="44" y="345"/>
                  </a:lnTo>
                  <a:lnTo>
                    <a:pt x="85" y="345"/>
                  </a:lnTo>
                  <a:lnTo>
                    <a:pt x="85" y="331"/>
                  </a:lnTo>
                  <a:lnTo>
                    <a:pt x="114" y="331"/>
                  </a:lnTo>
                  <a:lnTo>
                    <a:pt x="130" y="331"/>
                  </a:lnTo>
                  <a:lnTo>
                    <a:pt x="143" y="345"/>
                  </a:lnTo>
                  <a:lnTo>
                    <a:pt x="174" y="345"/>
                  </a:lnTo>
                  <a:lnTo>
                    <a:pt x="188" y="345"/>
                  </a:lnTo>
                  <a:lnTo>
                    <a:pt x="174" y="331"/>
                  </a:lnTo>
                  <a:lnTo>
                    <a:pt x="159" y="331"/>
                  </a:lnTo>
                  <a:lnTo>
                    <a:pt x="143" y="331"/>
                  </a:lnTo>
                  <a:lnTo>
                    <a:pt x="130" y="316"/>
                  </a:lnTo>
                  <a:lnTo>
                    <a:pt x="101" y="331"/>
                  </a:lnTo>
                  <a:lnTo>
                    <a:pt x="85" y="316"/>
                  </a:lnTo>
                  <a:lnTo>
                    <a:pt x="114" y="316"/>
                  </a:lnTo>
                  <a:lnTo>
                    <a:pt x="143" y="289"/>
                  </a:lnTo>
                  <a:lnTo>
                    <a:pt x="188" y="273"/>
                  </a:lnTo>
                  <a:lnTo>
                    <a:pt x="201" y="273"/>
                  </a:lnTo>
                  <a:lnTo>
                    <a:pt x="215" y="259"/>
                  </a:lnTo>
                  <a:lnTo>
                    <a:pt x="215" y="244"/>
                  </a:lnTo>
                  <a:lnTo>
                    <a:pt x="201" y="244"/>
                  </a:lnTo>
                  <a:lnTo>
                    <a:pt x="174" y="244"/>
                  </a:lnTo>
                  <a:lnTo>
                    <a:pt x="159" y="259"/>
                  </a:lnTo>
                  <a:lnTo>
                    <a:pt x="159" y="230"/>
                  </a:lnTo>
                  <a:lnTo>
                    <a:pt x="143" y="230"/>
                  </a:lnTo>
                  <a:lnTo>
                    <a:pt x="143" y="217"/>
                  </a:lnTo>
                  <a:lnTo>
                    <a:pt x="130" y="188"/>
                  </a:lnTo>
                  <a:lnTo>
                    <a:pt x="143" y="174"/>
                  </a:lnTo>
                  <a:lnTo>
                    <a:pt x="159" y="174"/>
                  </a:lnTo>
                  <a:lnTo>
                    <a:pt x="174" y="159"/>
                  </a:lnTo>
                  <a:lnTo>
                    <a:pt x="188" y="143"/>
                  </a:lnTo>
                  <a:lnTo>
                    <a:pt x="201" y="143"/>
                  </a:lnTo>
                  <a:lnTo>
                    <a:pt x="188" y="143"/>
                  </a:lnTo>
                  <a:lnTo>
                    <a:pt x="188" y="130"/>
                  </a:lnTo>
                  <a:lnTo>
                    <a:pt x="188" y="116"/>
                  </a:lnTo>
                  <a:lnTo>
                    <a:pt x="174" y="102"/>
                  </a:lnTo>
                  <a:lnTo>
                    <a:pt x="188" y="102"/>
                  </a:lnTo>
                  <a:lnTo>
                    <a:pt x="201" y="71"/>
                  </a:lnTo>
                  <a:lnTo>
                    <a:pt x="231" y="71"/>
                  </a:lnTo>
                  <a:lnTo>
                    <a:pt x="244" y="87"/>
                  </a:lnTo>
                  <a:lnTo>
                    <a:pt x="260" y="102"/>
                  </a:lnTo>
                  <a:lnTo>
                    <a:pt x="260" y="116"/>
                  </a:lnTo>
                  <a:lnTo>
                    <a:pt x="289" y="130"/>
                  </a:lnTo>
                  <a:lnTo>
                    <a:pt x="302" y="143"/>
                  </a:lnTo>
                  <a:lnTo>
                    <a:pt x="331" y="130"/>
                  </a:lnTo>
                  <a:lnTo>
                    <a:pt x="331" y="116"/>
                  </a:lnTo>
                  <a:lnTo>
                    <a:pt x="331" y="102"/>
                  </a:lnTo>
                  <a:lnTo>
                    <a:pt x="360" y="102"/>
                  </a:lnTo>
                  <a:lnTo>
                    <a:pt x="374" y="87"/>
                  </a:lnTo>
                  <a:lnTo>
                    <a:pt x="360" y="87"/>
                  </a:lnTo>
                  <a:lnTo>
                    <a:pt x="331" y="71"/>
                  </a:lnTo>
                  <a:lnTo>
                    <a:pt x="318" y="58"/>
                  </a:lnTo>
                  <a:lnTo>
                    <a:pt x="360" y="44"/>
                  </a:lnTo>
                  <a:lnTo>
                    <a:pt x="374" y="29"/>
                  </a:lnTo>
                  <a:lnTo>
                    <a:pt x="390" y="29"/>
                  </a:lnTo>
                  <a:lnTo>
                    <a:pt x="374" y="29"/>
                  </a:lnTo>
                  <a:lnTo>
                    <a:pt x="390" y="15"/>
                  </a:lnTo>
                  <a:lnTo>
                    <a:pt x="419" y="15"/>
                  </a:lnTo>
                  <a:lnTo>
                    <a:pt x="432" y="0"/>
                  </a:lnTo>
                  <a:lnTo>
                    <a:pt x="461" y="15"/>
                  </a:lnTo>
                  <a:lnTo>
                    <a:pt x="477" y="15"/>
                  </a:lnTo>
                  <a:lnTo>
                    <a:pt x="490" y="15"/>
                  </a:lnTo>
                  <a:lnTo>
                    <a:pt x="504" y="15"/>
                  </a:lnTo>
                  <a:lnTo>
                    <a:pt x="504" y="0"/>
                  </a:lnTo>
                  <a:lnTo>
                    <a:pt x="519" y="15"/>
                  </a:lnTo>
                  <a:lnTo>
                    <a:pt x="533" y="29"/>
                  </a:lnTo>
                  <a:lnTo>
                    <a:pt x="519" y="44"/>
                  </a:lnTo>
                  <a:lnTo>
                    <a:pt x="504" y="44"/>
                  </a:lnTo>
                  <a:lnTo>
                    <a:pt x="490" y="44"/>
                  </a:lnTo>
                  <a:lnTo>
                    <a:pt x="504" y="58"/>
                  </a:lnTo>
                  <a:lnTo>
                    <a:pt x="490" y="58"/>
                  </a:lnTo>
                  <a:lnTo>
                    <a:pt x="461" y="58"/>
                  </a:lnTo>
                  <a:lnTo>
                    <a:pt x="448" y="71"/>
                  </a:lnTo>
                  <a:lnTo>
                    <a:pt x="432" y="87"/>
                  </a:lnTo>
                  <a:lnTo>
                    <a:pt x="432" y="102"/>
                  </a:lnTo>
                  <a:lnTo>
                    <a:pt x="419" y="116"/>
                  </a:lnTo>
                  <a:lnTo>
                    <a:pt x="403" y="102"/>
                  </a:lnTo>
                  <a:lnTo>
                    <a:pt x="390" y="102"/>
                  </a:lnTo>
                  <a:lnTo>
                    <a:pt x="390" y="116"/>
                  </a:lnTo>
                  <a:lnTo>
                    <a:pt x="374" y="130"/>
                  </a:lnTo>
                  <a:lnTo>
                    <a:pt x="390" y="143"/>
                  </a:lnTo>
                  <a:lnTo>
                    <a:pt x="403" y="159"/>
                  </a:lnTo>
                  <a:lnTo>
                    <a:pt x="419" y="174"/>
                  </a:lnTo>
                  <a:lnTo>
                    <a:pt x="432" y="188"/>
                  </a:lnTo>
                  <a:lnTo>
                    <a:pt x="448" y="174"/>
                  </a:lnTo>
                  <a:lnTo>
                    <a:pt x="461" y="174"/>
                  </a:lnTo>
                  <a:lnTo>
                    <a:pt x="477" y="174"/>
                  </a:lnTo>
                  <a:lnTo>
                    <a:pt x="504" y="188"/>
                  </a:lnTo>
                  <a:lnTo>
                    <a:pt x="504" y="201"/>
                  </a:lnTo>
                  <a:lnTo>
                    <a:pt x="519" y="217"/>
                  </a:lnTo>
                  <a:lnTo>
                    <a:pt x="533" y="2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6" name="Freeform 1053">
              <a:extLst>
                <a:ext uri="{FF2B5EF4-FFF2-40B4-BE49-F238E27FC236}">
                  <a16:creationId xmlns:a16="http://schemas.microsoft.com/office/drawing/2014/main" id="{DEC2FED8-B06A-41D3-2BEF-FF2D76FA8571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3162976" y="2823270"/>
              <a:ext cx="267256" cy="196771"/>
            </a:xfrm>
            <a:custGeom>
              <a:avLst/>
              <a:gdLst>
                <a:gd name="T0" fmla="*/ 153935 w 244"/>
                <a:gd name="T1" fmla="*/ 14743 h 202"/>
                <a:gd name="T2" fmla="*/ 136174 w 244"/>
                <a:gd name="T3" fmla="*/ 14743 h 202"/>
                <a:gd name="T4" fmla="*/ 100650 w 244"/>
                <a:gd name="T5" fmla="*/ 14743 h 202"/>
                <a:gd name="T6" fmla="*/ 85257 w 244"/>
                <a:gd name="T7" fmla="*/ 30540 h 202"/>
                <a:gd name="T8" fmla="*/ 68679 w 244"/>
                <a:gd name="T9" fmla="*/ 45283 h 202"/>
                <a:gd name="T10" fmla="*/ 68679 w 244"/>
                <a:gd name="T11" fmla="*/ 61079 h 202"/>
                <a:gd name="T12" fmla="*/ 50917 w 244"/>
                <a:gd name="T13" fmla="*/ 75823 h 202"/>
                <a:gd name="T14" fmla="*/ 31971 w 244"/>
                <a:gd name="T15" fmla="*/ 61079 h 202"/>
                <a:gd name="T16" fmla="*/ 16578 w 244"/>
                <a:gd name="T17" fmla="*/ 61079 h 202"/>
                <a:gd name="T18" fmla="*/ 16578 w 244"/>
                <a:gd name="T19" fmla="*/ 75823 h 202"/>
                <a:gd name="T20" fmla="*/ 0 w 244"/>
                <a:gd name="T21" fmla="*/ 91619 h 202"/>
                <a:gd name="T22" fmla="*/ 16578 w 244"/>
                <a:gd name="T23" fmla="*/ 106363 h 202"/>
                <a:gd name="T24" fmla="*/ 31971 w 244"/>
                <a:gd name="T25" fmla="*/ 121106 h 202"/>
                <a:gd name="T26" fmla="*/ 50917 w 244"/>
                <a:gd name="T27" fmla="*/ 136902 h 202"/>
                <a:gd name="T28" fmla="*/ 68679 w 244"/>
                <a:gd name="T29" fmla="*/ 151646 h 202"/>
                <a:gd name="T30" fmla="*/ 85257 w 244"/>
                <a:gd name="T31" fmla="*/ 136902 h 202"/>
                <a:gd name="T32" fmla="*/ 100650 w 244"/>
                <a:gd name="T33" fmla="*/ 136902 h 202"/>
                <a:gd name="T34" fmla="*/ 119596 w 244"/>
                <a:gd name="T35" fmla="*/ 136902 h 202"/>
                <a:gd name="T36" fmla="*/ 153935 w 244"/>
                <a:gd name="T37" fmla="*/ 151646 h 202"/>
                <a:gd name="T38" fmla="*/ 153935 w 244"/>
                <a:gd name="T39" fmla="*/ 167442 h 202"/>
                <a:gd name="T40" fmla="*/ 170513 w 244"/>
                <a:gd name="T41" fmla="*/ 182185 h 202"/>
                <a:gd name="T42" fmla="*/ 188275 w 244"/>
                <a:gd name="T43" fmla="*/ 212725 h 202"/>
                <a:gd name="T44" fmla="*/ 204853 w 244"/>
                <a:gd name="T45" fmla="*/ 197982 h 202"/>
                <a:gd name="T46" fmla="*/ 220246 w 244"/>
                <a:gd name="T47" fmla="*/ 182185 h 202"/>
                <a:gd name="T48" fmla="*/ 239192 w 244"/>
                <a:gd name="T49" fmla="*/ 182185 h 202"/>
                <a:gd name="T50" fmla="*/ 254586 w 244"/>
                <a:gd name="T51" fmla="*/ 182185 h 202"/>
                <a:gd name="T52" fmla="*/ 254586 w 244"/>
                <a:gd name="T53" fmla="*/ 151646 h 202"/>
                <a:gd name="T54" fmla="*/ 273531 w 244"/>
                <a:gd name="T55" fmla="*/ 136902 h 202"/>
                <a:gd name="T56" fmla="*/ 273531 w 244"/>
                <a:gd name="T57" fmla="*/ 151646 h 202"/>
                <a:gd name="T58" fmla="*/ 273531 w 244"/>
                <a:gd name="T59" fmla="*/ 167442 h 202"/>
                <a:gd name="T60" fmla="*/ 288925 w 244"/>
                <a:gd name="T61" fmla="*/ 167442 h 202"/>
                <a:gd name="T62" fmla="*/ 288925 w 244"/>
                <a:gd name="T63" fmla="*/ 151646 h 202"/>
                <a:gd name="T64" fmla="*/ 288925 w 244"/>
                <a:gd name="T65" fmla="*/ 136902 h 202"/>
                <a:gd name="T66" fmla="*/ 273531 w 244"/>
                <a:gd name="T67" fmla="*/ 121106 h 202"/>
                <a:gd name="T68" fmla="*/ 254586 w 244"/>
                <a:gd name="T69" fmla="*/ 136902 h 202"/>
                <a:gd name="T70" fmla="*/ 239192 w 244"/>
                <a:gd name="T71" fmla="*/ 121106 h 202"/>
                <a:gd name="T72" fmla="*/ 254586 w 244"/>
                <a:gd name="T73" fmla="*/ 106363 h 202"/>
                <a:gd name="T74" fmla="*/ 273531 w 244"/>
                <a:gd name="T75" fmla="*/ 106363 h 202"/>
                <a:gd name="T76" fmla="*/ 273531 w 244"/>
                <a:gd name="T77" fmla="*/ 91619 h 202"/>
                <a:gd name="T78" fmla="*/ 273531 w 244"/>
                <a:gd name="T79" fmla="*/ 75823 h 202"/>
                <a:gd name="T80" fmla="*/ 254586 w 244"/>
                <a:gd name="T81" fmla="*/ 45283 h 202"/>
                <a:gd name="T82" fmla="*/ 254586 w 244"/>
                <a:gd name="T83" fmla="*/ 30540 h 202"/>
                <a:gd name="T84" fmla="*/ 254586 w 244"/>
                <a:gd name="T85" fmla="*/ 14743 h 202"/>
                <a:gd name="T86" fmla="*/ 239192 w 244"/>
                <a:gd name="T87" fmla="*/ 14743 h 202"/>
                <a:gd name="T88" fmla="*/ 220246 w 244"/>
                <a:gd name="T89" fmla="*/ 14743 h 202"/>
                <a:gd name="T90" fmla="*/ 204853 w 244"/>
                <a:gd name="T91" fmla="*/ 14743 h 202"/>
                <a:gd name="T92" fmla="*/ 204853 w 244"/>
                <a:gd name="T93" fmla="*/ 0 h 202"/>
                <a:gd name="T94" fmla="*/ 188275 w 244"/>
                <a:gd name="T95" fmla="*/ 0 h 202"/>
                <a:gd name="T96" fmla="*/ 170513 w 244"/>
                <a:gd name="T97" fmla="*/ 14743 h 202"/>
                <a:gd name="T98" fmla="*/ 153935 w 244"/>
                <a:gd name="T99" fmla="*/ 14743 h 202"/>
                <a:gd name="T100" fmla="*/ 153935 w 244"/>
                <a:gd name="T101" fmla="*/ 14743 h 2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44" h="202">
                  <a:moveTo>
                    <a:pt x="130" y="14"/>
                  </a:moveTo>
                  <a:lnTo>
                    <a:pt x="115" y="14"/>
                  </a:lnTo>
                  <a:lnTo>
                    <a:pt x="85" y="14"/>
                  </a:lnTo>
                  <a:lnTo>
                    <a:pt x="72" y="29"/>
                  </a:lnTo>
                  <a:lnTo>
                    <a:pt x="58" y="43"/>
                  </a:lnTo>
                  <a:lnTo>
                    <a:pt x="58" y="58"/>
                  </a:lnTo>
                  <a:lnTo>
                    <a:pt x="43" y="72"/>
                  </a:lnTo>
                  <a:lnTo>
                    <a:pt x="27" y="58"/>
                  </a:lnTo>
                  <a:lnTo>
                    <a:pt x="14" y="58"/>
                  </a:lnTo>
                  <a:lnTo>
                    <a:pt x="14" y="72"/>
                  </a:lnTo>
                  <a:lnTo>
                    <a:pt x="0" y="87"/>
                  </a:lnTo>
                  <a:lnTo>
                    <a:pt x="14" y="101"/>
                  </a:lnTo>
                  <a:lnTo>
                    <a:pt x="27" y="115"/>
                  </a:lnTo>
                  <a:lnTo>
                    <a:pt x="43" y="130"/>
                  </a:lnTo>
                  <a:lnTo>
                    <a:pt x="58" y="144"/>
                  </a:lnTo>
                  <a:lnTo>
                    <a:pt x="72" y="130"/>
                  </a:lnTo>
                  <a:lnTo>
                    <a:pt x="85" y="130"/>
                  </a:lnTo>
                  <a:lnTo>
                    <a:pt x="101" y="130"/>
                  </a:lnTo>
                  <a:lnTo>
                    <a:pt x="130" y="144"/>
                  </a:lnTo>
                  <a:lnTo>
                    <a:pt x="130" y="159"/>
                  </a:lnTo>
                  <a:lnTo>
                    <a:pt x="144" y="173"/>
                  </a:lnTo>
                  <a:lnTo>
                    <a:pt x="159" y="202"/>
                  </a:lnTo>
                  <a:lnTo>
                    <a:pt x="173" y="188"/>
                  </a:lnTo>
                  <a:lnTo>
                    <a:pt x="186" y="173"/>
                  </a:lnTo>
                  <a:lnTo>
                    <a:pt x="202" y="173"/>
                  </a:lnTo>
                  <a:lnTo>
                    <a:pt x="215" y="173"/>
                  </a:lnTo>
                  <a:lnTo>
                    <a:pt x="215" y="144"/>
                  </a:lnTo>
                  <a:lnTo>
                    <a:pt x="231" y="130"/>
                  </a:lnTo>
                  <a:lnTo>
                    <a:pt x="231" y="144"/>
                  </a:lnTo>
                  <a:lnTo>
                    <a:pt x="231" y="159"/>
                  </a:lnTo>
                  <a:lnTo>
                    <a:pt x="244" y="159"/>
                  </a:lnTo>
                  <a:lnTo>
                    <a:pt x="244" y="144"/>
                  </a:lnTo>
                  <a:lnTo>
                    <a:pt x="244" y="130"/>
                  </a:lnTo>
                  <a:lnTo>
                    <a:pt x="231" y="115"/>
                  </a:lnTo>
                  <a:lnTo>
                    <a:pt x="215" y="130"/>
                  </a:lnTo>
                  <a:lnTo>
                    <a:pt x="202" y="115"/>
                  </a:lnTo>
                  <a:lnTo>
                    <a:pt x="215" y="101"/>
                  </a:lnTo>
                  <a:lnTo>
                    <a:pt x="231" y="101"/>
                  </a:lnTo>
                  <a:lnTo>
                    <a:pt x="231" y="87"/>
                  </a:lnTo>
                  <a:lnTo>
                    <a:pt x="231" y="72"/>
                  </a:lnTo>
                  <a:lnTo>
                    <a:pt x="215" y="43"/>
                  </a:lnTo>
                  <a:lnTo>
                    <a:pt x="215" y="29"/>
                  </a:lnTo>
                  <a:lnTo>
                    <a:pt x="215" y="14"/>
                  </a:lnTo>
                  <a:lnTo>
                    <a:pt x="202" y="14"/>
                  </a:lnTo>
                  <a:lnTo>
                    <a:pt x="186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59" y="0"/>
                  </a:lnTo>
                  <a:lnTo>
                    <a:pt x="144" y="14"/>
                  </a:lnTo>
                  <a:lnTo>
                    <a:pt x="130" y="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7" name="Freeform 1055">
              <a:extLst>
                <a:ext uri="{FF2B5EF4-FFF2-40B4-BE49-F238E27FC236}">
                  <a16:creationId xmlns:a16="http://schemas.microsoft.com/office/drawing/2014/main" id="{A9D2EE98-4192-EC65-4345-D205F15E43A3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4493379" y="5050888"/>
              <a:ext cx="121880" cy="205581"/>
            </a:xfrm>
            <a:custGeom>
              <a:avLst/>
              <a:gdLst>
                <a:gd name="T0" fmla="*/ 44320 w 110"/>
                <a:gd name="T1" fmla="*/ 207291 h 208"/>
                <a:gd name="T2" fmla="*/ 34737 w 110"/>
                <a:gd name="T3" fmla="*/ 203017 h 208"/>
                <a:gd name="T4" fmla="*/ 22759 w 110"/>
                <a:gd name="T5" fmla="*/ 191263 h 208"/>
                <a:gd name="T6" fmla="*/ 22759 w 110"/>
                <a:gd name="T7" fmla="*/ 174167 h 208"/>
                <a:gd name="T8" fmla="*/ 11978 w 110"/>
                <a:gd name="T9" fmla="*/ 160276 h 208"/>
                <a:gd name="T10" fmla="*/ 0 w 110"/>
                <a:gd name="T11" fmla="*/ 145317 h 208"/>
                <a:gd name="T12" fmla="*/ 11978 w 110"/>
                <a:gd name="T13" fmla="*/ 134632 h 208"/>
                <a:gd name="T14" fmla="*/ 11978 w 110"/>
                <a:gd name="T15" fmla="*/ 129290 h 208"/>
                <a:gd name="T16" fmla="*/ 11978 w 110"/>
                <a:gd name="T17" fmla="*/ 114331 h 208"/>
                <a:gd name="T18" fmla="*/ 4791 w 110"/>
                <a:gd name="T19" fmla="*/ 101508 h 208"/>
                <a:gd name="T20" fmla="*/ 0 w 110"/>
                <a:gd name="T21" fmla="*/ 83344 h 208"/>
                <a:gd name="T22" fmla="*/ 4791 w 110"/>
                <a:gd name="T23" fmla="*/ 66248 h 208"/>
                <a:gd name="T24" fmla="*/ 0 w 110"/>
                <a:gd name="T25" fmla="*/ 54494 h 208"/>
                <a:gd name="T26" fmla="*/ 11978 w 110"/>
                <a:gd name="T27" fmla="*/ 43809 h 208"/>
                <a:gd name="T28" fmla="*/ 27550 w 110"/>
                <a:gd name="T29" fmla="*/ 27781 h 208"/>
                <a:gd name="T30" fmla="*/ 46716 w 110"/>
                <a:gd name="T31" fmla="*/ 19233 h 208"/>
                <a:gd name="T32" fmla="*/ 53903 w 110"/>
                <a:gd name="T33" fmla="*/ 10685 h 208"/>
                <a:gd name="T34" fmla="*/ 62287 w 110"/>
                <a:gd name="T35" fmla="*/ 6411 h 208"/>
                <a:gd name="T36" fmla="*/ 81453 w 110"/>
                <a:gd name="T37" fmla="*/ 6411 h 208"/>
                <a:gd name="T38" fmla="*/ 97025 w 110"/>
                <a:gd name="T39" fmla="*/ 0 h 208"/>
                <a:gd name="T40" fmla="*/ 113794 w 110"/>
                <a:gd name="T41" fmla="*/ 4274 h 208"/>
                <a:gd name="T42" fmla="*/ 118586 w 110"/>
                <a:gd name="T43" fmla="*/ 0 h 208"/>
                <a:gd name="T44" fmla="*/ 125773 w 110"/>
                <a:gd name="T45" fmla="*/ 6411 h 208"/>
                <a:gd name="T46" fmla="*/ 131762 w 110"/>
                <a:gd name="T47" fmla="*/ 23507 h 208"/>
                <a:gd name="T48" fmla="*/ 131762 w 110"/>
                <a:gd name="T49" fmla="*/ 37398 h 208"/>
                <a:gd name="T50" fmla="*/ 131762 w 110"/>
                <a:gd name="T51" fmla="*/ 54494 h 208"/>
                <a:gd name="T52" fmla="*/ 131762 w 110"/>
                <a:gd name="T53" fmla="*/ 85481 h 208"/>
                <a:gd name="T54" fmla="*/ 116190 w 110"/>
                <a:gd name="T55" fmla="*/ 99371 h 208"/>
                <a:gd name="T56" fmla="*/ 97025 w 110"/>
                <a:gd name="T57" fmla="*/ 114331 h 208"/>
                <a:gd name="T58" fmla="*/ 97025 w 110"/>
                <a:gd name="T59" fmla="*/ 129290 h 208"/>
                <a:gd name="T60" fmla="*/ 97025 w 110"/>
                <a:gd name="T61" fmla="*/ 145317 h 208"/>
                <a:gd name="T62" fmla="*/ 81453 w 110"/>
                <a:gd name="T63" fmla="*/ 176304 h 208"/>
                <a:gd name="T64" fmla="*/ 81453 w 110"/>
                <a:gd name="T65" fmla="*/ 191263 h 208"/>
                <a:gd name="T66" fmla="*/ 62287 w 110"/>
                <a:gd name="T67" fmla="*/ 207291 h 208"/>
                <a:gd name="T68" fmla="*/ 62287 w 110"/>
                <a:gd name="T69" fmla="*/ 222250 h 208"/>
                <a:gd name="T70" fmla="*/ 46716 w 110"/>
                <a:gd name="T71" fmla="*/ 207291 h 208"/>
                <a:gd name="T72" fmla="*/ 46716 w 110"/>
                <a:gd name="T73" fmla="*/ 207291 h 208"/>
                <a:gd name="T74" fmla="*/ 44320 w 110"/>
                <a:gd name="T75" fmla="*/ 207291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0" h="208">
                  <a:moveTo>
                    <a:pt x="37" y="194"/>
                  </a:moveTo>
                  <a:lnTo>
                    <a:pt x="29" y="190"/>
                  </a:lnTo>
                  <a:lnTo>
                    <a:pt x="19" y="179"/>
                  </a:lnTo>
                  <a:lnTo>
                    <a:pt x="19" y="163"/>
                  </a:lnTo>
                  <a:lnTo>
                    <a:pt x="10" y="150"/>
                  </a:lnTo>
                  <a:lnTo>
                    <a:pt x="0" y="136"/>
                  </a:lnTo>
                  <a:lnTo>
                    <a:pt x="10" y="126"/>
                  </a:lnTo>
                  <a:lnTo>
                    <a:pt x="10" y="121"/>
                  </a:lnTo>
                  <a:lnTo>
                    <a:pt x="10" y="107"/>
                  </a:lnTo>
                  <a:lnTo>
                    <a:pt x="4" y="95"/>
                  </a:lnTo>
                  <a:lnTo>
                    <a:pt x="0" y="78"/>
                  </a:lnTo>
                  <a:lnTo>
                    <a:pt x="4" y="62"/>
                  </a:lnTo>
                  <a:lnTo>
                    <a:pt x="0" y="51"/>
                  </a:lnTo>
                  <a:lnTo>
                    <a:pt x="10" y="41"/>
                  </a:lnTo>
                  <a:lnTo>
                    <a:pt x="23" y="26"/>
                  </a:lnTo>
                  <a:lnTo>
                    <a:pt x="39" y="18"/>
                  </a:lnTo>
                  <a:lnTo>
                    <a:pt x="45" y="10"/>
                  </a:lnTo>
                  <a:lnTo>
                    <a:pt x="52" y="6"/>
                  </a:lnTo>
                  <a:lnTo>
                    <a:pt x="68" y="6"/>
                  </a:lnTo>
                  <a:lnTo>
                    <a:pt x="81" y="0"/>
                  </a:lnTo>
                  <a:lnTo>
                    <a:pt x="95" y="4"/>
                  </a:lnTo>
                  <a:lnTo>
                    <a:pt x="99" y="0"/>
                  </a:lnTo>
                  <a:lnTo>
                    <a:pt x="105" y="6"/>
                  </a:lnTo>
                  <a:lnTo>
                    <a:pt x="110" y="22"/>
                  </a:lnTo>
                  <a:lnTo>
                    <a:pt x="110" y="35"/>
                  </a:lnTo>
                  <a:lnTo>
                    <a:pt x="110" y="51"/>
                  </a:lnTo>
                  <a:lnTo>
                    <a:pt x="110" y="80"/>
                  </a:lnTo>
                  <a:lnTo>
                    <a:pt x="97" y="93"/>
                  </a:lnTo>
                  <a:lnTo>
                    <a:pt x="81" y="107"/>
                  </a:lnTo>
                  <a:lnTo>
                    <a:pt x="81" y="121"/>
                  </a:lnTo>
                  <a:lnTo>
                    <a:pt x="81" y="136"/>
                  </a:lnTo>
                  <a:lnTo>
                    <a:pt x="68" y="165"/>
                  </a:lnTo>
                  <a:lnTo>
                    <a:pt x="68" y="179"/>
                  </a:lnTo>
                  <a:lnTo>
                    <a:pt x="52" y="194"/>
                  </a:lnTo>
                  <a:lnTo>
                    <a:pt x="52" y="208"/>
                  </a:lnTo>
                  <a:lnTo>
                    <a:pt x="39" y="194"/>
                  </a:lnTo>
                  <a:lnTo>
                    <a:pt x="37" y="19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8" name="Freeform 1057">
              <a:extLst>
                <a:ext uri="{FF2B5EF4-FFF2-40B4-BE49-F238E27FC236}">
                  <a16:creationId xmlns:a16="http://schemas.microsoft.com/office/drawing/2014/main" id="{0A16DFF7-B6DF-794F-FE8A-6A0352A7FAD2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4377373" y="5271154"/>
              <a:ext cx="221735" cy="336273"/>
            </a:xfrm>
            <a:custGeom>
              <a:avLst/>
              <a:gdLst>
                <a:gd name="T0" fmla="*/ 34077 w 204"/>
                <a:gd name="T1" fmla="*/ 60237 h 344"/>
                <a:gd name="T2" fmla="*/ 84605 w 204"/>
                <a:gd name="T3" fmla="*/ 45442 h 344"/>
                <a:gd name="T4" fmla="*/ 118681 w 204"/>
                <a:gd name="T5" fmla="*/ 28534 h 344"/>
                <a:gd name="T6" fmla="*/ 152758 w 204"/>
                <a:gd name="T7" fmla="*/ 28534 h 344"/>
                <a:gd name="T8" fmla="*/ 171559 w 204"/>
                <a:gd name="T9" fmla="*/ 14795 h 344"/>
                <a:gd name="T10" fmla="*/ 186835 w 204"/>
                <a:gd name="T11" fmla="*/ 14795 h 344"/>
                <a:gd name="T12" fmla="*/ 220912 w 204"/>
                <a:gd name="T13" fmla="*/ 45442 h 344"/>
                <a:gd name="T14" fmla="*/ 220912 w 204"/>
                <a:gd name="T15" fmla="*/ 60237 h 344"/>
                <a:gd name="T16" fmla="*/ 239713 w 204"/>
                <a:gd name="T17" fmla="*/ 73976 h 344"/>
                <a:gd name="T18" fmla="*/ 220912 w 204"/>
                <a:gd name="T19" fmla="*/ 121532 h 344"/>
                <a:gd name="T20" fmla="*/ 239713 w 204"/>
                <a:gd name="T21" fmla="*/ 135270 h 344"/>
                <a:gd name="T22" fmla="*/ 205636 w 204"/>
                <a:gd name="T23" fmla="*/ 150065 h 344"/>
                <a:gd name="T24" fmla="*/ 205636 w 204"/>
                <a:gd name="T25" fmla="*/ 180712 h 344"/>
                <a:gd name="T26" fmla="*/ 205636 w 204"/>
                <a:gd name="T27" fmla="*/ 211359 h 344"/>
                <a:gd name="T28" fmla="*/ 186835 w 204"/>
                <a:gd name="T29" fmla="*/ 256802 h 344"/>
                <a:gd name="T30" fmla="*/ 186835 w 204"/>
                <a:gd name="T31" fmla="*/ 318096 h 344"/>
                <a:gd name="T32" fmla="*/ 171559 w 204"/>
                <a:gd name="T33" fmla="*/ 348743 h 344"/>
                <a:gd name="T34" fmla="*/ 137482 w 204"/>
                <a:gd name="T35" fmla="*/ 333948 h 344"/>
                <a:gd name="T36" fmla="*/ 84605 w 204"/>
                <a:gd name="T37" fmla="*/ 333948 h 344"/>
                <a:gd name="T38" fmla="*/ 84605 w 204"/>
                <a:gd name="T39" fmla="*/ 363538 h 344"/>
                <a:gd name="T40" fmla="*/ 50528 w 204"/>
                <a:gd name="T41" fmla="*/ 363538 h 344"/>
                <a:gd name="T42" fmla="*/ 18801 w 204"/>
                <a:gd name="T43" fmla="*/ 333948 h 344"/>
                <a:gd name="T44" fmla="*/ 0 w 204"/>
                <a:gd name="T45" fmla="*/ 303301 h 344"/>
                <a:gd name="T46" fmla="*/ 0 w 204"/>
                <a:gd name="T47" fmla="*/ 256802 h 344"/>
                <a:gd name="T48" fmla="*/ 34077 w 204"/>
                <a:gd name="T49" fmla="*/ 242006 h 344"/>
                <a:gd name="T50" fmla="*/ 34077 w 204"/>
                <a:gd name="T51" fmla="*/ 211359 h 344"/>
                <a:gd name="T52" fmla="*/ 68154 w 204"/>
                <a:gd name="T53" fmla="*/ 180712 h 344"/>
                <a:gd name="T54" fmla="*/ 18801 w 204"/>
                <a:gd name="T55" fmla="*/ 180712 h 344"/>
                <a:gd name="T56" fmla="*/ 18801 w 204"/>
                <a:gd name="T57" fmla="*/ 135270 h 344"/>
                <a:gd name="T58" fmla="*/ 0 w 204"/>
                <a:gd name="T59" fmla="*/ 90885 h 344"/>
                <a:gd name="T60" fmla="*/ 18801 w 204"/>
                <a:gd name="T61" fmla="*/ 60237 h 344"/>
                <a:gd name="T62" fmla="*/ 18801 w 204"/>
                <a:gd name="T63" fmla="*/ 45442 h 3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4" h="344">
                  <a:moveTo>
                    <a:pt x="16" y="43"/>
                  </a:moveTo>
                  <a:lnTo>
                    <a:pt x="29" y="57"/>
                  </a:lnTo>
                  <a:lnTo>
                    <a:pt x="43" y="43"/>
                  </a:lnTo>
                  <a:lnTo>
                    <a:pt x="72" y="43"/>
                  </a:lnTo>
                  <a:lnTo>
                    <a:pt x="88" y="43"/>
                  </a:lnTo>
                  <a:lnTo>
                    <a:pt x="101" y="27"/>
                  </a:lnTo>
                  <a:lnTo>
                    <a:pt x="117" y="27"/>
                  </a:lnTo>
                  <a:lnTo>
                    <a:pt x="130" y="27"/>
                  </a:lnTo>
                  <a:lnTo>
                    <a:pt x="130" y="14"/>
                  </a:lnTo>
                  <a:lnTo>
                    <a:pt x="146" y="14"/>
                  </a:lnTo>
                  <a:lnTo>
                    <a:pt x="159" y="0"/>
                  </a:lnTo>
                  <a:lnTo>
                    <a:pt x="159" y="14"/>
                  </a:lnTo>
                  <a:lnTo>
                    <a:pt x="175" y="27"/>
                  </a:lnTo>
                  <a:lnTo>
                    <a:pt x="188" y="43"/>
                  </a:lnTo>
                  <a:lnTo>
                    <a:pt x="175" y="43"/>
                  </a:lnTo>
                  <a:lnTo>
                    <a:pt x="188" y="57"/>
                  </a:lnTo>
                  <a:lnTo>
                    <a:pt x="188" y="70"/>
                  </a:lnTo>
                  <a:lnTo>
                    <a:pt x="204" y="70"/>
                  </a:lnTo>
                  <a:lnTo>
                    <a:pt x="204" y="86"/>
                  </a:lnTo>
                  <a:lnTo>
                    <a:pt x="188" y="115"/>
                  </a:lnTo>
                  <a:lnTo>
                    <a:pt x="204" y="115"/>
                  </a:lnTo>
                  <a:lnTo>
                    <a:pt x="204" y="128"/>
                  </a:lnTo>
                  <a:lnTo>
                    <a:pt x="188" y="142"/>
                  </a:lnTo>
                  <a:lnTo>
                    <a:pt x="175" y="142"/>
                  </a:lnTo>
                  <a:lnTo>
                    <a:pt x="175" y="157"/>
                  </a:lnTo>
                  <a:lnTo>
                    <a:pt x="175" y="171"/>
                  </a:lnTo>
                  <a:lnTo>
                    <a:pt x="175" y="186"/>
                  </a:lnTo>
                  <a:lnTo>
                    <a:pt x="175" y="200"/>
                  </a:lnTo>
                  <a:lnTo>
                    <a:pt x="175" y="214"/>
                  </a:lnTo>
                  <a:lnTo>
                    <a:pt x="159" y="243"/>
                  </a:lnTo>
                  <a:lnTo>
                    <a:pt x="159" y="272"/>
                  </a:lnTo>
                  <a:lnTo>
                    <a:pt x="159" y="301"/>
                  </a:lnTo>
                  <a:lnTo>
                    <a:pt x="159" y="316"/>
                  </a:lnTo>
                  <a:lnTo>
                    <a:pt x="146" y="330"/>
                  </a:lnTo>
                  <a:lnTo>
                    <a:pt x="130" y="316"/>
                  </a:lnTo>
                  <a:lnTo>
                    <a:pt x="117" y="316"/>
                  </a:lnTo>
                  <a:lnTo>
                    <a:pt x="88" y="301"/>
                  </a:lnTo>
                  <a:lnTo>
                    <a:pt x="72" y="316"/>
                  </a:lnTo>
                  <a:lnTo>
                    <a:pt x="72" y="330"/>
                  </a:lnTo>
                  <a:lnTo>
                    <a:pt x="72" y="344"/>
                  </a:lnTo>
                  <a:lnTo>
                    <a:pt x="58" y="344"/>
                  </a:lnTo>
                  <a:lnTo>
                    <a:pt x="43" y="344"/>
                  </a:lnTo>
                  <a:lnTo>
                    <a:pt x="16" y="330"/>
                  </a:lnTo>
                  <a:lnTo>
                    <a:pt x="16" y="316"/>
                  </a:lnTo>
                  <a:lnTo>
                    <a:pt x="16" y="301"/>
                  </a:lnTo>
                  <a:lnTo>
                    <a:pt x="0" y="287"/>
                  </a:lnTo>
                  <a:lnTo>
                    <a:pt x="16" y="258"/>
                  </a:lnTo>
                  <a:lnTo>
                    <a:pt x="0" y="243"/>
                  </a:lnTo>
                  <a:lnTo>
                    <a:pt x="16" y="243"/>
                  </a:lnTo>
                  <a:lnTo>
                    <a:pt x="29" y="229"/>
                  </a:lnTo>
                  <a:lnTo>
                    <a:pt x="29" y="214"/>
                  </a:lnTo>
                  <a:lnTo>
                    <a:pt x="29" y="200"/>
                  </a:lnTo>
                  <a:lnTo>
                    <a:pt x="43" y="186"/>
                  </a:lnTo>
                  <a:lnTo>
                    <a:pt x="58" y="171"/>
                  </a:lnTo>
                  <a:lnTo>
                    <a:pt x="29" y="171"/>
                  </a:lnTo>
                  <a:lnTo>
                    <a:pt x="16" y="171"/>
                  </a:lnTo>
                  <a:lnTo>
                    <a:pt x="16" y="142"/>
                  </a:lnTo>
                  <a:lnTo>
                    <a:pt x="16" y="128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16" y="57"/>
                  </a:lnTo>
                  <a:lnTo>
                    <a:pt x="16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29" name="Freeform 1061">
              <a:extLst>
                <a:ext uri="{FF2B5EF4-FFF2-40B4-BE49-F238E27FC236}">
                  <a16:creationId xmlns:a16="http://schemas.microsoft.com/office/drawing/2014/main" id="{632A81F3-7ADE-F79B-B42A-41099E590DA2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0" name="Freeform 1062">
              <a:extLst>
                <a:ext uri="{FF2B5EF4-FFF2-40B4-BE49-F238E27FC236}">
                  <a16:creationId xmlns:a16="http://schemas.microsoft.com/office/drawing/2014/main" id="{9D3E6B07-AC23-5AB1-7B1A-0EB93EFDD535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3447852" y="3149263"/>
              <a:ext cx="51395" cy="30837"/>
            </a:xfrm>
            <a:custGeom>
              <a:avLst/>
              <a:gdLst>
                <a:gd name="T0" fmla="*/ 35807 w 45"/>
                <a:gd name="T1" fmla="*/ 33337 h 29"/>
                <a:gd name="T2" fmla="*/ 18521 w 45"/>
                <a:gd name="T3" fmla="*/ 33337 h 29"/>
                <a:gd name="T4" fmla="*/ 0 w 45"/>
                <a:gd name="T5" fmla="*/ 33337 h 29"/>
                <a:gd name="T6" fmla="*/ 0 w 45"/>
                <a:gd name="T7" fmla="*/ 0 h 29"/>
                <a:gd name="T8" fmla="*/ 18521 w 45"/>
                <a:gd name="T9" fmla="*/ 0 h 29"/>
                <a:gd name="T10" fmla="*/ 35807 w 45"/>
                <a:gd name="T11" fmla="*/ 0 h 29"/>
                <a:gd name="T12" fmla="*/ 55562 w 45"/>
                <a:gd name="T13" fmla="*/ 17243 h 29"/>
                <a:gd name="T14" fmla="*/ 35807 w 45"/>
                <a:gd name="T15" fmla="*/ 33337 h 29"/>
                <a:gd name="T16" fmla="*/ 35807 w 45"/>
                <a:gd name="T17" fmla="*/ 3333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29" y="29"/>
                  </a:moveTo>
                  <a:lnTo>
                    <a:pt x="1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5" y="15"/>
                  </a:lnTo>
                  <a:lnTo>
                    <a:pt x="29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1" name="Freeform 1063">
              <a:extLst>
                <a:ext uri="{FF2B5EF4-FFF2-40B4-BE49-F238E27FC236}">
                  <a16:creationId xmlns:a16="http://schemas.microsoft.com/office/drawing/2014/main" id="{4CC2008F-8C1F-2643-9D5C-8BFDEDAD4392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w 43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2" name="Freeform 1064">
              <a:extLst>
                <a:ext uri="{FF2B5EF4-FFF2-40B4-BE49-F238E27FC236}">
                  <a16:creationId xmlns:a16="http://schemas.microsoft.com/office/drawing/2014/main" id="{BFCFE00C-7468-F8EF-FE1C-1425D890F15D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616722" y="3630910"/>
              <a:ext cx="44053" cy="14684"/>
            </a:xfrm>
            <a:custGeom>
              <a:avLst/>
              <a:gdLst>
                <a:gd name="T0" fmla="*/ 0 w 43"/>
                <a:gd name="T1" fmla="*/ 0 h 14"/>
                <a:gd name="T2" fmla="*/ 32119 w 43"/>
                <a:gd name="T3" fmla="*/ 0 h 14"/>
                <a:gd name="T4" fmla="*/ 47625 w 43"/>
                <a:gd name="T5" fmla="*/ 0 h 14"/>
                <a:gd name="T6" fmla="*/ 47625 w 43"/>
                <a:gd name="T7" fmla="*/ 15875 h 14"/>
                <a:gd name="T8" fmla="*/ 32119 w 43"/>
                <a:gd name="T9" fmla="*/ 15875 h 14"/>
                <a:gd name="T10" fmla="*/ 15506 w 43"/>
                <a:gd name="T11" fmla="*/ 15875 h 14"/>
                <a:gd name="T12" fmla="*/ 0 w 43"/>
                <a:gd name="T13" fmla="*/ 0 h 14"/>
                <a:gd name="T14" fmla="*/ 0 w 43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29" y="0"/>
                  </a:lnTo>
                  <a:lnTo>
                    <a:pt x="43" y="0"/>
                  </a:lnTo>
                  <a:lnTo>
                    <a:pt x="43" y="14"/>
                  </a:lnTo>
                  <a:lnTo>
                    <a:pt x="29" y="14"/>
                  </a:lnTo>
                  <a:lnTo>
                    <a:pt x="14" y="14"/>
                  </a:ln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3" name="Freeform 1065">
              <a:extLst>
                <a:ext uri="{FF2B5EF4-FFF2-40B4-BE49-F238E27FC236}">
                  <a16:creationId xmlns:a16="http://schemas.microsoft.com/office/drawing/2014/main" id="{9A17DC62-1F83-E90D-1D5F-80620E00FA5F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4" name="Freeform 1066">
              <a:extLst>
                <a:ext uri="{FF2B5EF4-FFF2-40B4-BE49-F238E27FC236}">
                  <a16:creationId xmlns:a16="http://schemas.microsoft.com/office/drawing/2014/main" id="{046E3540-B018-5373-5C9C-EEAE2E63A6D3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499247" y="3009760"/>
              <a:ext cx="44053" cy="41116"/>
            </a:xfrm>
            <a:custGeom>
              <a:avLst/>
              <a:gdLst>
                <a:gd name="T0" fmla="*/ 0 w 42"/>
                <a:gd name="T1" fmla="*/ 29978 h 43"/>
                <a:gd name="T2" fmla="*/ 14741 w 42"/>
                <a:gd name="T3" fmla="*/ 14472 h 43"/>
                <a:gd name="T4" fmla="*/ 32884 w 42"/>
                <a:gd name="T5" fmla="*/ 0 h 43"/>
                <a:gd name="T6" fmla="*/ 47625 w 42"/>
                <a:gd name="T7" fmla="*/ 14472 h 43"/>
                <a:gd name="T8" fmla="*/ 47625 w 42"/>
                <a:gd name="T9" fmla="*/ 29978 h 43"/>
                <a:gd name="T10" fmla="*/ 14741 w 42"/>
                <a:gd name="T11" fmla="*/ 44450 h 43"/>
                <a:gd name="T12" fmla="*/ 0 w 42"/>
                <a:gd name="T13" fmla="*/ 29978 h 43"/>
                <a:gd name="T14" fmla="*/ 0 w 42"/>
                <a:gd name="T15" fmla="*/ 29978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43">
                  <a:moveTo>
                    <a:pt x="0" y="29"/>
                  </a:moveTo>
                  <a:lnTo>
                    <a:pt x="13" y="14"/>
                  </a:lnTo>
                  <a:lnTo>
                    <a:pt x="29" y="0"/>
                  </a:lnTo>
                  <a:lnTo>
                    <a:pt x="42" y="14"/>
                  </a:lnTo>
                  <a:lnTo>
                    <a:pt x="42" y="29"/>
                  </a:lnTo>
                  <a:lnTo>
                    <a:pt x="13" y="43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5" name="Freeform 1067">
              <a:extLst>
                <a:ext uri="{FF2B5EF4-FFF2-40B4-BE49-F238E27FC236}">
                  <a16:creationId xmlns:a16="http://schemas.microsoft.com/office/drawing/2014/main" id="{F670F741-1AA7-8CF9-DC2C-4CA28F8FEA77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149758" y="2873196"/>
              <a:ext cx="911900" cy="791487"/>
            </a:xfrm>
            <a:custGeom>
              <a:avLst/>
              <a:gdLst>
                <a:gd name="T0" fmla="*/ 83826 w 835"/>
                <a:gd name="T1" fmla="*/ 734337 h 804"/>
                <a:gd name="T2" fmla="*/ 185361 w 835"/>
                <a:gd name="T3" fmla="*/ 672610 h 804"/>
                <a:gd name="T4" fmla="*/ 219600 w 835"/>
                <a:gd name="T5" fmla="*/ 657710 h 804"/>
                <a:gd name="T6" fmla="*/ 269187 w 835"/>
                <a:gd name="T7" fmla="*/ 672610 h 804"/>
                <a:gd name="T8" fmla="*/ 338845 w 835"/>
                <a:gd name="T9" fmla="*/ 686445 h 804"/>
                <a:gd name="T10" fmla="*/ 404961 w 835"/>
                <a:gd name="T11" fmla="*/ 657710 h 804"/>
                <a:gd name="T12" fmla="*/ 473438 w 835"/>
                <a:gd name="T13" fmla="*/ 624718 h 804"/>
                <a:gd name="T14" fmla="*/ 439200 w 835"/>
                <a:gd name="T15" fmla="*/ 613012 h 804"/>
                <a:gd name="T16" fmla="*/ 422671 w 835"/>
                <a:gd name="T17" fmla="*/ 550220 h 804"/>
                <a:gd name="T18" fmla="*/ 459271 w 835"/>
                <a:gd name="T19" fmla="*/ 505522 h 804"/>
                <a:gd name="T20" fmla="*/ 491148 w 835"/>
                <a:gd name="T21" fmla="*/ 443795 h 804"/>
                <a:gd name="T22" fmla="*/ 491148 w 835"/>
                <a:gd name="T23" fmla="*/ 383132 h 804"/>
                <a:gd name="T24" fmla="*/ 541916 w 835"/>
                <a:gd name="T25" fmla="*/ 367168 h 804"/>
                <a:gd name="T26" fmla="*/ 507677 w 835"/>
                <a:gd name="T27" fmla="*/ 336305 h 804"/>
                <a:gd name="T28" fmla="*/ 541916 w 835"/>
                <a:gd name="T29" fmla="*/ 290542 h 804"/>
                <a:gd name="T30" fmla="*/ 592683 w 835"/>
                <a:gd name="T31" fmla="*/ 259679 h 804"/>
                <a:gd name="T32" fmla="*/ 526567 w 835"/>
                <a:gd name="T33" fmla="*/ 242650 h 804"/>
                <a:gd name="T34" fmla="*/ 526567 w 835"/>
                <a:gd name="T35" fmla="*/ 183052 h 804"/>
                <a:gd name="T36" fmla="*/ 560806 w 835"/>
                <a:gd name="T37" fmla="*/ 108554 h 804"/>
                <a:gd name="T38" fmla="*/ 610393 w 835"/>
                <a:gd name="T39" fmla="*/ 92590 h 804"/>
                <a:gd name="T40" fmla="*/ 661161 w 835"/>
                <a:gd name="T41" fmla="*/ 75562 h 804"/>
                <a:gd name="T42" fmla="*/ 695399 w 835"/>
                <a:gd name="T43" fmla="*/ 44699 h 804"/>
                <a:gd name="T44" fmla="*/ 729638 w 835"/>
                <a:gd name="T45" fmla="*/ 30863 h 804"/>
                <a:gd name="T46" fmla="*/ 795754 w 835"/>
                <a:gd name="T47" fmla="*/ 44699 h 804"/>
                <a:gd name="T48" fmla="*/ 795754 w 835"/>
                <a:gd name="T49" fmla="*/ 123454 h 804"/>
                <a:gd name="T50" fmla="*/ 780406 w 835"/>
                <a:gd name="T51" fmla="*/ 197952 h 804"/>
                <a:gd name="T52" fmla="*/ 832354 w 835"/>
                <a:gd name="T53" fmla="*/ 228815 h 804"/>
                <a:gd name="T54" fmla="*/ 848883 w 835"/>
                <a:gd name="T55" fmla="*/ 290542 h 804"/>
                <a:gd name="T56" fmla="*/ 814645 w 835"/>
                <a:gd name="T57" fmla="*/ 367168 h 804"/>
                <a:gd name="T58" fmla="*/ 848883 w 835"/>
                <a:gd name="T59" fmla="*/ 398032 h 804"/>
                <a:gd name="T60" fmla="*/ 867774 w 835"/>
                <a:gd name="T61" fmla="*/ 457630 h 804"/>
                <a:gd name="T62" fmla="*/ 814645 w 835"/>
                <a:gd name="T63" fmla="*/ 505522 h 804"/>
                <a:gd name="T64" fmla="*/ 848883 w 835"/>
                <a:gd name="T65" fmla="*/ 534257 h 804"/>
                <a:gd name="T66" fmla="*/ 933890 w 835"/>
                <a:gd name="T67" fmla="*/ 534257 h 804"/>
                <a:gd name="T68" fmla="*/ 985838 w 835"/>
                <a:gd name="T69" fmla="*/ 613012 h 804"/>
                <a:gd name="T70" fmla="*/ 933890 w 835"/>
                <a:gd name="T71" fmla="*/ 686445 h 804"/>
                <a:gd name="T72" fmla="*/ 883122 w 835"/>
                <a:gd name="T73" fmla="*/ 703473 h 804"/>
                <a:gd name="T74" fmla="*/ 848883 w 835"/>
                <a:gd name="T75" fmla="*/ 717309 h 804"/>
                <a:gd name="T76" fmla="*/ 795754 w 835"/>
                <a:gd name="T77" fmla="*/ 734337 h 804"/>
                <a:gd name="T78" fmla="*/ 814645 w 835"/>
                <a:gd name="T79" fmla="*/ 780100 h 804"/>
                <a:gd name="T80" fmla="*/ 883122 w 835"/>
                <a:gd name="T81" fmla="*/ 780100 h 804"/>
                <a:gd name="T82" fmla="*/ 848883 w 835"/>
                <a:gd name="T83" fmla="*/ 824799 h 804"/>
                <a:gd name="T84" fmla="*/ 780406 w 835"/>
                <a:gd name="T85" fmla="*/ 839698 h 804"/>
                <a:gd name="T86" fmla="*/ 695399 w 835"/>
                <a:gd name="T87" fmla="*/ 824799 h 804"/>
                <a:gd name="T88" fmla="*/ 610393 w 835"/>
                <a:gd name="T89" fmla="*/ 824799 h 804"/>
                <a:gd name="T90" fmla="*/ 560806 w 835"/>
                <a:gd name="T91" fmla="*/ 793935 h 804"/>
                <a:gd name="T92" fmla="*/ 491148 w 835"/>
                <a:gd name="T93" fmla="*/ 808835 h 804"/>
                <a:gd name="T94" fmla="*/ 404961 w 835"/>
                <a:gd name="T95" fmla="*/ 808835 h 804"/>
                <a:gd name="T96" fmla="*/ 354193 w 835"/>
                <a:gd name="T97" fmla="*/ 763072 h 804"/>
                <a:gd name="T98" fmla="*/ 285716 w 835"/>
                <a:gd name="T99" fmla="*/ 749236 h 804"/>
                <a:gd name="T100" fmla="*/ 251477 w 835"/>
                <a:gd name="T101" fmla="*/ 808835 h 804"/>
                <a:gd name="T102" fmla="*/ 168832 w 835"/>
                <a:gd name="T103" fmla="*/ 780100 h 804"/>
                <a:gd name="T104" fmla="*/ 83826 w 835"/>
                <a:gd name="T105" fmla="*/ 780100 h 804"/>
                <a:gd name="T106" fmla="*/ 31877 w 835"/>
                <a:gd name="T107" fmla="*/ 793935 h 804"/>
                <a:gd name="T108" fmla="*/ 31877 w 835"/>
                <a:gd name="T109" fmla="*/ 763072 h 8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35" h="804">
                  <a:moveTo>
                    <a:pt x="27" y="717"/>
                  </a:moveTo>
                  <a:lnTo>
                    <a:pt x="56" y="704"/>
                  </a:lnTo>
                  <a:lnTo>
                    <a:pt x="71" y="704"/>
                  </a:lnTo>
                  <a:lnTo>
                    <a:pt x="71" y="690"/>
                  </a:lnTo>
                  <a:lnTo>
                    <a:pt x="114" y="674"/>
                  </a:lnTo>
                  <a:lnTo>
                    <a:pt x="143" y="674"/>
                  </a:lnTo>
                  <a:lnTo>
                    <a:pt x="157" y="645"/>
                  </a:lnTo>
                  <a:lnTo>
                    <a:pt x="157" y="632"/>
                  </a:lnTo>
                  <a:lnTo>
                    <a:pt x="172" y="632"/>
                  </a:lnTo>
                  <a:lnTo>
                    <a:pt x="186" y="645"/>
                  </a:lnTo>
                  <a:lnTo>
                    <a:pt x="201" y="632"/>
                  </a:lnTo>
                  <a:lnTo>
                    <a:pt x="186" y="618"/>
                  </a:lnTo>
                  <a:lnTo>
                    <a:pt x="201" y="618"/>
                  </a:lnTo>
                  <a:lnTo>
                    <a:pt x="213" y="618"/>
                  </a:lnTo>
                  <a:lnTo>
                    <a:pt x="228" y="618"/>
                  </a:lnTo>
                  <a:lnTo>
                    <a:pt x="228" y="632"/>
                  </a:lnTo>
                  <a:lnTo>
                    <a:pt x="242" y="632"/>
                  </a:lnTo>
                  <a:lnTo>
                    <a:pt x="257" y="645"/>
                  </a:lnTo>
                  <a:lnTo>
                    <a:pt x="271" y="645"/>
                  </a:lnTo>
                  <a:lnTo>
                    <a:pt x="287" y="645"/>
                  </a:lnTo>
                  <a:lnTo>
                    <a:pt x="316" y="645"/>
                  </a:lnTo>
                  <a:lnTo>
                    <a:pt x="329" y="645"/>
                  </a:lnTo>
                  <a:lnTo>
                    <a:pt x="329" y="632"/>
                  </a:lnTo>
                  <a:lnTo>
                    <a:pt x="343" y="618"/>
                  </a:lnTo>
                  <a:lnTo>
                    <a:pt x="358" y="618"/>
                  </a:lnTo>
                  <a:lnTo>
                    <a:pt x="372" y="618"/>
                  </a:lnTo>
                  <a:lnTo>
                    <a:pt x="389" y="603"/>
                  </a:lnTo>
                  <a:lnTo>
                    <a:pt x="401" y="587"/>
                  </a:lnTo>
                  <a:lnTo>
                    <a:pt x="389" y="587"/>
                  </a:lnTo>
                  <a:lnTo>
                    <a:pt x="358" y="587"/>
                  </a:lnTo>
                  <a:lnTo>
                    <a:pt x="358" y="576"/>
                  </a:lnTo>
                  <a:lnTo>
                    <a:pt x="372" y="576"/>
                  </a:lnTo>
                  <a:lnTo>
                    <a:pt x="372" y="546"/>
                  </a:lnTo>
                  <a:lnTo>
                    <a:pt x="358" y="546"/>
                  </a:lnTo>
                  <a:lnTo>
                    <a:pt x="358" y="531"/>
                  </a:lnTo>
                  <a:lnTo>
                    <a:pt x="358" y="517"/>
                  </a:lnTo>
                  <a:lnTo>
                    <a:pt x="372" y="502"/>
                  </a:lnTo>
                  <a:lnTo>
                    <a:pt x="389" y="475"/>
                  </a:lnTo>
                  <a:lnTo>
                    <a:pt x="372" y="475"/>
                  </a:lnTo>
                  <a:lnTo>
                    <a:pt x="389" y="475"/>
                  </a:lnTo>
                  <a:lnTo>
                    <a:pt x="401" y="459"/>
                  </a:lnTo>
                  <a:lnTo>
                    <a:pt x="401" y="446"/>
                  </a:lnTo>
                  <a:lnTo>
                    <a:pt x="401" y="430"/>
                  </a:lnTo>
                  <a:lnTo>
                    <a:pt x="416" y="417"/>
                  </a:lnTo>
                  <a:lnTo>
                    <a:pt x="430" y="401"/>
                  </a:lnTo>
                  <a:lnTo>
                    <a:pt x="430" y="387"/>
                  </a:lnTo>
                  <a:lnTo>
                    <a:pt x="416" y="374"/>
                  </a:lnTo>
                  <a:lnTo>
                    <a:pt x="416" y="360"/>
                  </a:lnTo>
                  <a:lnTo>
                    <a:pt x="430" y="345"/>
                  </a:lnTo>
                  <a:lnTo>
                    <a:pt x="430" y="360"/>
                  </a:lnTo>
                  <a:lnTo>
                    <a:pt x="446" y="360"/>
                  </a:lnTo>
                  <a:lnTo>
                    <a:pt x="459" y="345"/>
                  </a:lnTo>
                  <a:lnTo>
                    <a:pt x="446" y="345"/>
                  </a:lnTo>
                  <a:lnTo>
                    <a:pt x="446" y="331"/>
                  </a:lnTo>
                  <a:lnTo>
                    <a:pt x="446" y="316"/>
                  </a:lnTo>
                  <a:lnTo>
                    <a:pt x="430" y="316"/>
                  </a:lnTo>
                  <a:lnTo>
                    <a:pt x="430" y="302"/>
                  </a:lnTo>
                  <a:lnTo>
                    <a:pt x="446" y="287"/>
                  </a:lnTo>
                  <a:lnTo>
                    <a:pt x="459" y="287"/>
                  </a:lnTo>
                  <a:lnTo>
                    <a:pt x="459" y="273"/>
                  </a:lnTo>
                  <a:lnTo>
                    <a:pt x="459" y="258"/>
                  </a:lnTo>
                  <a:lnTo>
                    <a:pt x="475" y="258"/>
                  </a:lnTo>
                  <a:lnTo>
                    <a:pt x="475" y="244"/>
                  </a:lnTo>
                  <a:lnTo>
                    <a:pt x="502" y="244"/>
                  </a:lnTo>
                  <a:lnTo>
                    <a:pt x="502" y="228"/>
                  </a:lnTo>
                  <a:lnTo>
                    <a:pt x="475" y="215"/>
                  </a:lnTo>
                  <a:lnTo>
                    <a:pt x="459" y="215"/>
                  </a:lnTo>
                  <a:lnTo>
                    <a:pt x="446" y="228"/>
                  </a:lnTo>
                  <a:lnTo>
                    <a:pt x="475" y="201"/>
                  </a:lnTo>
                  <a:lnTo>
                    <a:pt x="459" y="201"/>
                  </a:lnTo>
                  <a:lnTo>
                    <a:pt x="446" y="186"/>
                  </a:lnTo>
                  <a:lnTo>
                    <a:pt x="446" y="172"/>
                  </a:lnTo>
                  <a:lnTo>
                    <a:pt x="446" y="143"/>
                  </a:lnTo>
                  <a:lnTo>
                    <a:pt x="446" y="130"/>
                  </a:lnTo>
                  <a:lnTo>
                    <a:pt x="459" y="116"/>
                  </a:lnTo>
                  <a:lnTo>
                    <a:pt x="475" y="102"/>
                  </a:lnTo>
                  <a:lnTo>
                    <a:pt x="488" y="116"/>
                  </a:lnTo>
                  <a:lnTo>
                    <a:pt x="488" y="102"/>
                  </a:lnTo>
                  <a:lnTo>
                    <a:pt x="502" y="102"/>
                  </a:lnTo>
                  <a:lnTo>
                    <a:pt x="517" y="87"/>
                  </a:lnTo>
                  <a:lnTo>
                    <a:pt x="517" y="102"/>
                  </a:lnTo>
                  <a:lnTo>
                    <a:pt x="531" y="102"/>
                  </a:lnTo>
                  <a:lnTo>
                    <a:pt x="546" y="87"/>
                  </a:lnTo>
                  <a:lnTo>
                    <a:pt x="560" y="71"/>
                  </a:lnTo>
                  <a:lnTo>
                    <a:pt x="575" y="71"/>
                  </a:lnTo>
                  <a:lnTo>
                    <a:pt x="575" y="58"/>
                  </a:lnTo>
                  <a:lnTo>
                    <a:pt x="589" y="58"/>
                  </a:lnTo>
                  <a:lnTo>
                    <a:pt x="589" y="42"/>
                  </a:lnTo>
                  <a:lnTo>
                    <a:pt x="603" y="42"/>
                  </a:lnTo>
                  <a:lnTo>
                    <a:pt x="618" y="58"/>
                  </a:lnTo>
                  <a:lnTo>
                    <a:pt x="632" y="42"/>
                  </a:lnTo>
                  <a:lnTo>
                    <a:pt x="618" y="29"/>
                  </a:lnTo>
                  <a:lnTo>
                    <a:pt x="632" y="29"/>
                  </a:lnTo>
                  <a:lnTo>
                    <a:pt x="647" y="0"/>
                  </a:lnTo>
                  <a:lnTo>
                    <a:pt x="661" y="29"/>
                  </a:lnTo>
                  <a:lnTo>
                    <a:pt x="674" y="42"/>
                  </a:lnTo>
                  <a:lnTo>
                    <a:pt x="661" y="71"/>
                  </a:lnTo>
                  <a:lnTo>
                    <a:pt x="661" y="87"/>
                  </a:lnTo>
                  <a:lnTo>
                    <a:pt x="661" y="102"/>
                  </a:lnTo>
                  <a:lnTo>
                    <a:pt x="674" y="116"/>
                  </a:lnTo>
                  <a:lnTo>
                    <a:pt x="674" y="130"/>
                  </a:lnTo>
                  <a:lnTo>
                    <a:pt x="661" y="143"/>
                  </a:lnTo>
                  <a:lnTo>
                    <a:pt x="661" y="157"/>
                  </a:lnTo>
                  <a:lnTo>
                    <a:pt x="661" y="186"/>
                  </a:lnTo>
                  <a:lnTo>
                    <a:pt x="661" y="201"/>
                  </a:lnTo>
                  <a:lnTo>
                    <a:pt x="674" y="201"/>
                  </a:lnTo>
                  <a:lnTo>
                    <a:pt x="690" y="215"/>
                  </a:lnTo>
                  <a:lnTo>
                    <a:pt x="705" y="215"/>
                  </a:lnTo>
                  <a:lnTo>
                    <a:pt x="705" y="228"/>
                  </a:lnTo>
                  <a:lnTo>
                    <a:pt x="719" y="244"/>
                  </a:lnTo>
                  <a:lnTo>
                    <a:pt x="719" y="258"/>
                  </a:lnTo>
                  <a:lnTo>
                    <a:pt x="719" y="273"/>
                  </a:lnTo>
                  <a:lnTo>
                    <a:pt x="719" y="287"/>
                  </a:lnTo>
                  <a:lnTo>
                    <a:pt x="719" y="360"/>
                  </a:lnTo>
                  <a:lnTo>
                    <a:pt x="705" y="345"/>
                  </a:lnTo>
                  <a:lnTo>
                    <a:pt x="690" y="345"/>
                  </a:lnTo>
                  <a:lnTo>
                    <a:pt x="674" y="345"/>
                  </a:lnTo>
                  <a:lnTo>
                    <a:pt x="674" y="360"/>
                  </a:lnTo>
                  <a:lnTo>
                    <a:pt x="690" y="360"/>
                  </a:lnTo>
                  <a:lnTo>
                    <a:pt x="719" y="374"/>
                  </a:lnTo>
                  <a:lnTo>
                    <a:pt x="719" y="387"/>
                  </a:lnTo>
                  <a:lnTo>
                    <a:pt x="735" y="401"/>
                  </a:lnTo>
                  <a:lnTo>
                    <a:pt x="735" y="417"/>
                  </a:lnTo>
                  <a:lnTo>
                    <a:pt x="735" y="430"/>
                  </a:lnTo>
                  <a:lnTo>
                    <a:pt x="735" y="446"/>
                  </a:lnTo>
                  <a:lnTo>
                    <a:pt x="719" y="459"/>
                  </a:lnTo>
                  <a:lnTo>
                    <a:pt x="705" y="475"/>
                  </a:lnTo>
                  <a:lnTo>
                    <a:pt x="690" y="475"/>
                  </a:lnTo>
                  <a:lnTo>
                    <a:pt x="690" y="488"/>
                  </a:lnTo>
                  <a:lnTo>
                    <a:pt x="690" y="502"/>
                  </a:lnTo>
                  <a:lnTo>
                    <a:pt x="705" y="517"/>
                  </a:lnTo>
                  <a:lnTo>
                    <a:pt x="719" y="502"/>
                  </a:lnTo>
                  <a:lnTo>
                    <a:pt x="735" y="502"/>
                  </a:lnTo>
                  <a:lnTo>
                    <a:pt x="748" y="488"/>
                  </a:lnTo>
                  <a:lnTo>
                    <a:pt x="764" y="502"/>
                  </a:lnTo>
                  <a:lnTo>
                    <a:pt x="791" y="502"/>
                  </a:lnTo>
                  <a:lnTo>
                    <a:pt x="820" y="517"/>
                  </a:lnTo>
                  <a:lnTo>
                    <a:pt x="835" y="531"/>
                  </a:lnTo>
                  <a:lnTo>
                    <a:pt x="835" y="560"/>
                  </a:lnTo>
                  <a:lnTo>
                    <a:pt x="835" y="576"/>
                  </a:lnTo>
                  <a:lnTo>
                    <a:pt x="820" y="603"/>
                  </a:lnTo>
                  <a:lnTo>
                    <a:pt x="820" y="618"/>
                  </a:lnTo>
                  <a:lnTo>
                    <a:pt x="806" y="632"/>
                  </a:lnTo>
                  <a:lnTo>
                    <a:pt x="791" y="645"/>
                  </a:lnTo>
                  <a:lnTo>
                    <a:pt x="777" y="645"/>
                  </a:lnTo>
                  <a:lnTo>
                    <a:pt x="764" y="645"/>
                  </a:lnTo>
                  <a:lnTo>
                    <a:pt x="764" y="661"/>
                  </a:lnTo>
                  <a:lnTo>
                    <a:pt x="748" y="661"/>
                  </a:lnTo>
                  <a:lnTo>
                    <a:pt x="735" y="661"/>
                  </a:lnTo>
                  <a:lnTo>
                    <a:pt x="719" y="661"/>
                  </a:lnTo>
                  <a:lnTo>
                    <a:pt x="705" y="674"/>
                  </a:lnTo>
                  <a:lnTo>
                    <a:pt x="719" y="674"/>
                  </a:lnTo>
                  <a:lnTo>
                    <a:pt x="719" y="690"/>
                  </a:lnTo>
                  <a:lnTo>
                    <a:pt x="705" y="704"/>
                  </a:lnTo>
                  <a:lnTo>
                    <a:pt x="690" y="690"/>
                  </a:lnTo>
                  <a:lnTo>
                    <a:pt x="674" y="690"/>
                  </a:lnTo>
                  <a:lnTo>
                    <a:pt x="661" y="690"/>
                  </a:lnTo>
                  <a:lnTo>
                    <a:pt x="661" y="704"/>
                  </a:lnTo>
                  <a:lnTo>
                    <a:pt x="674" y="717"/>
                  </a:lnTo>
                  <a:lnTo>
                    <a:pt x="690" y="733"/>
                  </a:lnTo>
                  <a:lnTo>
                    <a:pt x="705" y="733"/>
                  </a:lnTo>
                  <a:lnTo>
                    <a:pt x="719" y="746"/>
                  </a:lnTo>
                  <a:lnTo>
                    <a:pt x="735" y="733"/>
                  </a:lnTo>
                  <a:lnTo>
                    <a:pt x="748" y="733"/>
                  </a:lnTo>
                  <a:lnTo>
                    <a:pt x="764" y="746"/>
                  </a:lnTo>
                  <a:lnTo>
                    <a:pt x="748" y="760"/>
                  </a:lnTo>
                  <a:lnTo>
                    <a:pt x="735" y="775"/>
                  </a:lnTo>
                  <a:lnTo>
                    <a:pt x="719" y="775"/>
                  </a:lnTo>
                  <a:lnTo>
                    <a:pt x="705" y="789"/>
                  </a:lnTo>
                  <a:lnTo>
                    <a:pt x="690" y="804"/>
                  </a:lnTo>
                  <a:lnTo>
                    <a:pt x="674" y="789"/>
                  </a:lnTo>
                  <a:lnTo>
                    <a:pt x="661" y="789"/>
                  </a:lnTo>
                  <a:lnTo>
                    <a:pt x="632" y="804"/>
                  </a:lnTo>
                  <a:lnTo>
                    <a:pt x="618" y="789"/>
                  </a:lnTo>
                  <a:lnTo>
                    <a:pt x="603" y="789"/>
                  </a:lnTo>
                  <a:lnTo>
                    <a:pt x="589" y="775"/>
                  </a:lnTo>
                  <a:lnTo>
                    <a:pt x="575" y="775"/>
                  </a:lnTo>
                  <a:lnTo>
                    <a:pt x="560" y="775"/>
                  </a:lnTo>
                  <a:lnTo>
                    <a:pt x="546" y="775"/>
                  </a:lnTo>
                  <a:lnTo>
                    <a:pt x="517" y="775"/>
                  </a:lnTo>
                  <a:lnTo>
                    <a:pt x="517" y="760"/>
                  </a:lnTo>
                  <a:lnTo>
                    <a:pt x="502" y="760"/>
                  </a:lnTo>
                  <a:lnTo>
                    <a:pt x="488" y="760"/>
                  </a:lnTo>
                  <a:lnTo>
                    <a:pt x="475" y="746"/>
                  </a:lnTo>
                  <a:lnTo>
                    <a:pt x="459" y="733"/>
                  </a:lnTo>
                  <a:lnTo>
                    <a:pt x="446" y="746"/>
                  </a:lnTo>
                  <a:lnTo>
                    <a:pt x="446" y="760"/>
                  </a:lnTo>
                  <a:lnTo>
                    <a:pt x="416" y="760"/>
                  </a:lnTo>
                  <a:lnTo>
                    <a:pt x="401" y="746"/>
                  </a:lnTo>
                  <a:lnTo>
                    <a:pt x="372" y="746"/>
                  </a:lnTo>
                  <a:lnTo>
                    <a:pt x="358" y="760"/>
                  </a:lnTo>
                  <a:lnTo>
                    <a:pt x="343" y="760"/>
                  </a:lnTo>
                  <a:lnTo>
                    <a:pt x="343" y="746"/>
                  </a:lnTo>
                  <a:lnTo>
                    <a:pt x="329" y="733"/>
                  </a:lnTo>
                  <a:lnTo>
                    <a:pt x="316" y="717"/>
                  </a:lnTo>
                  <a:lnTo>
                    <a:pt x="300" y="717"/>
                  </a:lnTo>
                  <a:lnTo>
                    <a:pt x="287" y="717"/>
                  </a:lnTo>
                  <a:lnTo>
                    <a:pt x="271" y="717"/>
                  </a:lnTo>
                  <a:lnTo>
                    <a:pt x="257" y="717"/>
                  </a:lnTo>
                  <a:lnTo>
                    <a:pt x="242" y="704"/>
                  </a:lnTo>
                  <a:lnTo>
                    <a:pt x="228" y="717"/>
                  </a:lnTo>
                  <a:lnTo>
                    <a:pt x="228" y="733"/>
                  </a:lnTo>
                  <a:lnTo>
                    <a:pt x="228" y="746"/>
                  </a:lnTo>
                  <a:lnTo>
                    <a:pt x="213" y="760"/>
                  </a:lnTo>
                  <a:lnTo>
                    <a:pt x="186" y="760"/>
                  </a:lnTo>
                  <a:lnTo>
                    <a:pt x="172" y="746"/>
                  </a:lnTo>
                  <a:lnTo>
                    <a:pt x="172" y="733"/>
                  </a:lnTo>
                  <a:lnTo>
                    <a:pt x="143" y="733"/>
                  </a:lnTo>
                  <a:lnTo>
                    <a:pt x="114" y="717"/>
                  </a:lnTo>
                  <a:lnTo>
                    <a:pt x="85" y="733"/>
                  </a:lnTo>
                  <a:lnTo>
                    <a:pt x="71" y="746"/>
                  </a:lnTo>
                  <a:lnTo>
                    <a:pt x="71" y="733"/>
                  </a:lnTo>
                  <a:lnTo>
                    <a:pt x="56" y="733"/>
                  </a:lnTo>
                  <a:lnTo>
                    <a:pt x="56" y="746"/>
                  </a:lnTo>
                  <a:lnTo>
                    <a:pt x="40" y="746"/>
                  </a:lnTo>
                  <a:lnTo>
                    <a:pt x="27" y="746"/>
                  </a:lnTo>
                  <a:lnTo>
                    <a:pt x="27" y="717"/>
                  </a:lnTo>
                  <a:lnTo>
                    <a:pt x="13" y="717"/>
                  </a:lnTo>
                  <a:lnTo>
                    <a:pt x="0" y="717"/>
                  </a:lnTo>
                  <a:lnTo>
                    <a:pt x="27" y="71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6" name="Freeform 1069">
              <a:extLst>
                <a:ext uri="{FF2B5EF4-FFF2-40B4-BE49-F238E27FC236}">
                  <a16:creationId xmlns:a16="http://schemas.microsoft.com/office/drawing/2014/main" id="{4D25A89F-9A90-F14D-D333-1A1427545E4D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7" name="Freeform 1070">
              <a:extLst>
                <a:ext uri="{FF2B5EF4-FFF2-40B4-BE49-F238E27FC236}">
                  <a16:creationId xmlns:a16="http://schemas.microsoft.com/office/drawing/2014/main" id="{AB4A51F1-2993-07D6-269A-0DEB03F807CA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3296602" y="3187441"/>
              <a:ext cx="328930" cy="280471"/>
            </a:xfrm>
            <a:custGeom>
              <a:avLst/>
              <a:gdLst>
                <a:gd name="T0" fmla="*/ 321566 w 303"/>
                <a:gd name="T1" fmla="*/ 30638 h 287"/>
                <a:gd name="T2" fmla="*/ 305135 w 303"/>
                <a:gd name="T3" fmla="*/ 15847 h 287"/>
                <a:gd name="T4" fmla="*/ 287531 w 303"/>
                <a:gd name="T5" fmla="*/ 0 h 287"/>
                <a:gd name="T6" fmla="*/ 219463 w 303"/>
                <a:gd name="T7" fmla="*/ 15847 h 287"/>
                <a:gd name="T8" fmla="*/ 168998 w 303"/>
                <a:gd name="T9" fmla="*/ 30638 h 287"/>
                <a:gd name="T10" fmla="*/ 134964 w 303"/>
                <a:gd name="T11" fmla="*/ 46485 h 287"/>
                <a:gd name="T12" fmla="*/ 152568 w 303"/>
                <a:gd name="T13" fmla="*/ 61276 h 287"/>
                <a:gd name="T14" fmla="*/ 186602 w 303"/>
                <a:gd name="T15" fmla="*/ 61276 h 287"/>
                <a:gd name="T16" fmla="*/ 219463 w 303"/>
                <a:gd name="T17" fmla="*/ 46485 h 287"/>
                <a:gd name="T18" fmla="*/ 200685 w 303"/>
                <a:gd name="T19" fmla="*/ 75011 h 287"/>
                <a:gd name="T20" fmla="*/ 200685 w 303"/>
                <a:gd name="T21" fmla="*/ 105649 h 287"/>
                <a:gd name="T22" fmla="*/ 200685 w 303"/>
                <a:gd name="T23" fmla="*/ 122553 h 287"/>
                <a:gd name="T24" fmla="*/ 168998 w 303"/>
                <a:gd name="T25" fmla="*/ 137343 h 287"/>
                <a:gd name="T26" fmla="*/ 134964 w 303"/>
                <a:gd name="T27" fmla="*/ 167982 h 287"/>
                <a:gd name="T28" fmla="*/ 100929 w 303"/>
                <a:gd name="T29" fmla="*/ 167982 h 287"/>
                <a:gd name="T30" fmla="*/ 69242 w 303"/>
                <a:gd name="T31" fmla="*/ 167982 h 287"/>
                <a:gd name="T32" fmla="*/ 31687 w 303"/>
                <a:gd name="T33" fmla="*/ 151078 h 287"/>
                <a:gd name="T34" fmla="*/ 16430 w 303"/>
                <a:gd name="T35" fmla="*/ 183829 h 287"/>
                <a:gd name="T36" fmla="*/ 31687 w 303"/>
                <a:gd name="T37" fmla="*/ 198620 h 287"/>
                <a:gd name="T38" fmla="*/ 50465 w 303"/>
                <a:gd name="T39" fmla="*/ 212354 h 287"/>
                <a:gd name="T40" fmla="*/ 31687 w 303"/>
                <a:gd name="T41" fmla="*/ 227145 h 287"/>
                <a:gd name="T42" fmla="*/ 84499 w 303"/>
                <a:gd name="T43" fmla="*/ 212354 h 287"/>
                <a:gd name="T44" fmla="*/ 118533 w 303"/>
                <a:gd name="T45" fmla="*/ 212354 h 287"/>
                <a:gd name="T46" fmla="*/ 118533 w 303"/>
                <a:gd name="T47" fmla="*/ 242992 h 287"/>
                <a:gd name="T48" fmla="*/ 118533 w 303"/>
                <a:gd name="T49" fmla="*/ 242992 h 287"/>
                <a:gd name="T50" fmla="*/ 152568 w 303"/>
                <a:gd name="T51" fmla="*/ 257783 h 287"/>
                <a:gd name="T52" fmla="*/ 152568 w 303"/>
                <a:gd name="T53" fmla="*/ 273630 h 287"/>
                <a:gd name="T54" fmla="*/ 186602 w 303"/>
                <a:gd name="T55" fmla="*/ 303212 h 287"/>
                <a:gd name="T56" fmla="*/ 237067 w 303"/>
                <a:gd name="T57" fmla="*/ 303212 h 287"/>
                <a:gd name="T58" fmla="*/ 271101 w 303"/>
                <a:gd name="T59" fmla="*/ 288421 h 287"/>
                <a:gd name="T60" fmla="*/ 287531 w 303"/>
                <a:gd name="T61" fmla="*/ 273630 h 287"/>
                <a:gd name="T62" fmla="*/ 271101 w 303"/>
                <a:gd name="T63" fmla="*/ 242992 h 287"/>
                <a:gd name="T64" fmla="*/ 271101 w 303"/>
                <a:gd name="T65" fmla="*/ 212354 h 287"/>
                <a:gd name="T66" fmla="*/ 305135 w 303"/>
                <a:gd name="T67" fmla="*/ 167982 h 287"/>
                <a:gd name="T68" fmla="*/ 305135 w 303"/>
                <a:gd name="T69" fmla="*/ 167982 h 287"/>
                <a:gd name="T70" fmla="*/ 321566 w 303"/>
                <a:gd name="T71" fmla="*/ 137343 h 287"/>
                <a:gd name="T72" fmla="*/ 339170 w 303"/>
                <a:gd name="T73" fmla="*/ 105649 h 287"/>
                <a:gd name="T74" fmla="*/ 355600 w 303"/>
                <a:gd name="T75" fmla="*/ 75011 h 287"/>
                <a:gd name="T76" fmla="*/ 339170 w 303"/>
                <a:gd name="T77" fmla="*/ 46485 h 2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3" h="287">
                  <a:moveTo>
                    <a:pt x="289" y="44"/>
                  </a:moveTo>
                  <a:lnTo>
                    <a:pt x="274" y="29"/>
                  </a:lnTo>
                  <a:lnTo>
                    <a:pt x="274" y="15"/>
                  </a:lnTo>
                  <a:lnTo>
                    <a:pt x="260" y="15"/>
                  </a:lnTo>
                  <a:lnTo>
                    <a:pt x="245" y="15"/>
                  </a:lnTo>
                  <a:lnTo>
                    <a:pt x="245" y="0"/>
                  </a:lnTo>
                  <a:lnTo>
                    <a:pt x="202" y="15"/>
                  </a:lnTo>
                  <a:lnTo>
                    <a:pt x="187" y="15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30" y="44"/>
                  </a:lnTo>
                  <a:lnTo>
                    <a:pt x="115" y="44"/>
                  </a:lnTo>
                  <a:lnTo>
                    <a:pt x="115" y="58"/>
                  </a:lnTo>
                  <a:lnTo>
                    <a:pt x="130" y="58"/>
                  </a:lnTo>
                  <a:lnTo>
                    <a:pt x="144" y="44"/>
                  </a:lnTo>
                  <a:lnTo>
                    <a:pt x="159" y="58"/>
                  </a:lnTo>
                  <a:lnTo>
                    <a:pt x="171" y="44"/>
                  </a:lnTo>
                  <a:lnTo>
                    <a:pt x="187" y="44"/>
                  </a:lnTo>
                  <a:lnTo>
                    <a:pt x="187" y="58"/>
                  </a:lnTo>
                  <a:lnTo>
                    <a:pt x="171" y="71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59" y="100"/>
                  </a:lnTo>
                  <a:lnTo>
                    <a:pt x="171" y="116"/>
                  </a:lnTo>
                  <a:lnTo>
                    <a:pt x="159" y="130"/>
                  </a:lnTo>
                  <a:lnTo>
                    <a:pt x="144" y="130"/>
                  </a:lnTo>
                  <a:lnTo>
                    <a:pt x="130" y="143"/>
                  </a:lnTo>
                  <a:lnTo>
                    <a:pt x="115" y="159"/>
                  </a:lnTo>
                  <a:lnTo>
                    <a:pt x="101" y="143"/>
                  </a:lnTo>
                  <a:lnTo>
                    <a:pt x="86" y="159"/>
                  </a:lnTo>
                  <a:lnTo>
                    <a:pt x="72" y="159"/>
                  </a:lnTo>
                  <a:lnTo>
                    <a:pt x="59" y="159"/>
                  </a:lnTo>
                  <a:lnTo>
                    <a:pt x="43" y="159"/>
                  </a:lnTo>
                  <a:lnTo>
                    <a:pt x="27" y="143"/>
                  </a:lnTo>
                  <a:lnTo>
                    <a:pt x="14" y="159"/>
                  </a:lnTo>
                  <a:lnTo>
                    <a:pt x="14" y="174"/>
                  </a:lnTo>
                  <a:lnTo>
                    <a:pt x="0" y="188"/>
                  </a:lnTo>
                  <a:lnTo>
                    <a:pt x="27" y="188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27" y="201"/>
                  </a:lnTo>
                  <a:lnTo>
                    <a:pt x="27" y="215"/>
                  </a:lnTo>
                  <a:lnTo>
                    <a:pt x="59" y="215"/>
                  </a:lnTo>
                  <a:lnTo>
                    <a:pt x="72" y="201"/>
                  </a:lnTo>
                  <a:lnTo>
                    <a:pt x="86" y="201"/>
                  </a:lnTo>
                  <a:lnTo>
                    <a:pt x="101" y="201"/>
                  </a:lnTo>
                  <a:lnTo>
                    <a:pt x="101" y="215"/>
                  </a:lnTo>
                  <a:lnTo>
                    <a:pt x="101" y="230"/>
                  </a:lnTo>
                  <a:lnTo>
                    <a:pt x="115" y="230"/>
                  </a:lnTo>
                  <a:lnTo>
                    <a:pt x="101" y="230"/>
                  </a:lnTo>
                  <a:lnTo>
                    <a:pt x="101" y="244"/>
                  </a:lnTo>
                  <a:lnTo>
                    <a:pt x="130" y="244"/>
                  </a:lnTo>
                  <a:lnTo>
                    <a:pt x="144" y="244"/>
                  </a:lnTo>
                  <a:lnTo>
                    <a:pt x="130" y="259"/>
                  </a:lnTo>
                  <a:lnTo>
                    <a:pt x="144" y="273"/>
                  </a:lnTo>
                  <a:lnTo>
                    <a:pt x="159" y="287"/>
                  </a:lnTo>
                  <a:lnTo>
                    <a:pt x="171" y="287"/>
                  </a:lnTo>
                  <a:lnTo>
                    <a:pt x="202" y="287"/>
                  </a:lnTo>
                  <a:lnTo>
                    <a:pt x="216" y="287"/>
                  </a:lnTo>
                  <a:lnTo>
                    <a:pt x="231" y="273"/>
                  </a:lnTo>
                  <a:lnTo>
                    <a:pt x="231" y="259"/>
                  </a:lnTo>
                  <a:lnTo>
                    <a:pt x="245" y="259"/>
                  </a:lnTo>
                  <a:lnTo>
                    <a:pt x="245" y="230"/>
                  </a:lnTo>
                  <a:lnTo>
                    <a:pt x="231" y="230"/>
                  </a:lnTo>
                  <a:lnTo>
                    <a:pt x="231" y="215"/>
                  </a:lnTo>
                  <a:lnTo>
                    <a:pt x="231" y="201"/>
                  </a:lnTo>
                  <a:lnTo>
                    <a:pt x="245" y="188"/>
                  </a:lnTo>
                  <a:lnTo>
                    <a:pt x="260" y="159"/>
                  </a:lnTo>
                  <a:lnTo>
                    <a:pt x="245" y="159"/>
                  </a:lnTo>
                  <a:lnTo>
                    <a:pt x="260" y="159"/>
                  </a:lnTo>
                  <a:lnTo>
                    <a:pt x="274" y="143"/>
                  </a:lnTo>
                  <a:lnTo>
                    <a:pt x="274" y="130"/>
                  </a:lnTo>
                  <a:lnTo>
                    <a:pt x="274" y="116"/>
                  </a:lnTo>
                  <a:lnTo>
                    <a:pt x="289" y="100"/>
                  </a:lnTo>
                  <a:lnTo>
                    <a:pt x="303" y="85"/>
                  </a:lnTo>
                  <a:lnTo>
                    <a:pt x="303" y="71"/>
                  </a:lnTo>
                  <a:lnTo>
                    <a:pt x="289" y="58"/>
                  </a:lnTo>
                  <a:lnTo>
                    <a:pt x="289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8" name="Freeform 1071">
              <a:extLst>
                <a:ext uri="{FF2B5EF4-FFF2-40B4-BE49-F238E27FC236}">
                  <a16:creationId xmlns:a16="http://schemas.microsoft.com/office/drawing/2014/main" id="{7A6B88A1-8E03-7D90-7645-A4EFB9E6753E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509527" y="2397422"/>
              <a:ext cx="455216" cy="580032"/>
            </a:xfrm>
            <a:custGeom>
              <a:avLst/>
              <a:gdLst>
                <a:gd name="T0" fmla="*/ 203192 w 419"/>
                <a:gd name="T1" fmla="*/ 611093 h 589"/>
                <a:gd name="T2" fmla="*/ 152688 w 419"/>
                <a:gd name="T3" fmla="*/ 596188 h 589"/>
                <a:gd name="T4" fmla="*/ 135070 w 419"/>
                <a:gd name="T5" fmla="*/ 596188 h 589"/>
                <a:gd name="T6" fmla="*/ 84566 w 419"/>
                <a:gd name="T7" fmla="*/ 580219 h 589"/>
                <a:gd name="T8" fmla="*/ 68122 w 419"/>
                <a:gd name="T9" fmla="*/ 627062 h 589"/>
                <a:gd name="T10" fmla="*/ 34061 w 419"/>
                <a:gd name="T11" fmla="*/ 580219 h 589"/>
                <a:gd name="T12" fmla="*/ 16443 w 419"/>
                <a:gd name="T13" fmla="*/ 611093 h 589"/>
                <a:gd name="T14" fmla="*/ 0 w 419"/>
                <a:gd name="T15" fmla="*/ 565314 h 589"/>
                <a:gd name="T16" fmla="*/ 16443 w 419"/>
                <a:gd name="T17" fmla="*/ 534440 h 589"/>
                <a:gd name="T18" fmla="*/ 50504 w 419"/>
                <a:gd name="T19" fmla="*/ 503566 h 589"/>
                <a:gd name="T20" fmla="*/ 102183 w 419"/>
                <a:gd name="T21" fmla="*/ 472692 h 589"/>
                <a:gd name="T22" fmla="*/ 135070 w 419"/>
                <a:gd name="T23" fmla="*/ 443947 h 589"/>
                <a:gd name="T24" fmla="*/ 102183 w 419"/>
                <a:gd name="T25" fmla="*/ 413073 h 589"/>
                <a:gd name="T26" fmla="*/ 68122 w 419"/>
                <a:gd name="T27" fmla="*/ 398168 h 589"/>
                <a:gd name="T28" fmla="*/ 102183 w 419"/>
                <a:gd name="T29" fmla="*/ 365165 h 589"/>
                <a:gd name="T30" fmla="*/ 50504 w 419"/>
                <a:gd name="T31" fmla="*/ 381134 h 589"/>
                <a:gd name="T32" fmla="*/ 34061 w 419"/>
                <a:gd name="T33" fmla="*/ 365165 h 589"/>
                <a:gd name="T34" fmla="*/ 84566 w 419"/>
                <a:gd name="T35" fmla="*/ 321516 h 589"/>
                <a:gd name="T36" fmla="*/ 84566 w 419"/>
                <a:gd name="T37" fmla="*/ 305546 h 589"/>
                <a:gd name="T38" fmla="*/ 135070 w 419"/>
                <a:gd name="T39" fmla="*/ 259768 h 589"/>
                <a:gd name="T40" fmla="*/ 84566 w 419"/>
                <a:gd name="T41" fmla="*/ 274672 h 589"/>
                <a:gd name="T42" fmla="*/ 34061 w 419"/>
                <a:gd name="T43" fmla="*/ 274672 h 589"/>
                <a:gd name="T44" fmla="*/ 68122 w 419"/>
                <a:gd name="T45" fmla="*/ 228894 h 589"/>
                <a:gd name="T46" fmla="*/ 102183 w 419"/>
                <a:gd name="T47" fmla="*/ 198020 h 589"/>
                <a:gd name="T48" fmla="*/ 135070 w 419"/>
                <a:gd name="T49" fmla="*/ 167146 h 589"/>
                <a:gd name="T50" fmla="*/ 118627 w 419"/>
                <a:gd name="T51" fmla="*/ 152241 h 589"/>
                <a:gd name="T52" fmla="*/ 118627 w 419"/>
                <a:gd name="T53" fmla="*/ 107527 h 589"/>
                <a:gd name="T54" fmla="*/ 169131 w 419"/>
                <a:gd name="T55" fmla="*/ 90493 h 589"/>
                <a:gd name="T56" fmla="*/ 203192 w 419"/>
                <a:gd name="T57" fmla="*/ 121367 h 589"/>
                <a:gd name="T58" fmla="*/ 184400 w 419"/>
                <a:gd name="T59" fmla="*/ 75588 h 589"/>
                <a:gd name="T60" fmla="*/ 203192 w 419"/>
                <a:gd name="T61" fmla="*/ 44714 h 589"/>
                <a:gd name="T62" fmla="*/ 237254 w 419"/>
                <a:gd name="T63" fmla="*/ 44714 h 589"/>
                <a:gd name="T64" fmla="*/ 271315 w 419"/>
                <a:gd name="T65" fmla="*/ 0 h 589"/>
                <a:gd name="T66" fmla="*/ 303027 w 419"/>
                <a:gd name="T67" fmla="*/ 30874 h 589"/>
                <a:gd name="T68" fmla="*/ 355880 w 419"/>
                <a:gd name="T69" fmla="*/ 44714 h 589"/>
                <a:gd name="T70" fmla="*/ 405210 w 419"/>
                <a:gd name="T71" fmla="*/ 44714 h 589"/>
                <a:gd name="T72" fmla="*/ 424003 w 419"/>
                <a:gd name="T73" fmla="*/ 75588 h 589"/>
                <a:gd name="T74" fmla="*/ 373498 w 419"/>
                <a:gd name="T75" fmla="*/ 107527 h 589"/>
                <a:gd name="T76" fmla="*/ 321819 w 419"/>
                <a:gd name="T77" fmla="*/ 121367 h 589"/>
                <a:gd name="T78" fmla="*/ 287758 w 419"/>
                <a:gd name="T79" fmla="*/ 152241 h 589"/>
                <a:gd name="T80" fmla="*/ 271315 w 419"/>
                <a:gd name="T81" fmla="*/ 183115 h 589"/>
                <a:gd name="T82" fmla="*/ 252522 w 419"/>
                <a:gd name="T83" fmla="*/ 211860 h 589"/>
                <a:gd name="T84" fmla="*/ 321819 w 419"/>
                <a:gd name="T85" fmla="*/ 198020 h 589"/>
                <a:gd name="T86" fmla="*/ 405210 w 419"/>
                <a:gd name="T87" fmla="*/ 198020 h 589"/>
                <a:gd name="T88" fmla="*/ 441621 w 419"/>
                <a:gd name="T89" fmla="*/ 228894 h 589"/>
                <a:gd name="T90" fmla="*/ 492125 w 419"/>
                <a:gd name="T91" fmla="*/ 228894 h 589"/>
                <a:gd name="T92" fmla="*/ 476856 w 419"/>
                <a:gd name="T93" fmla="*/ 274672 h 589"/>
                <a:gd name="T94" fmla="*/ 441621 w 419"/>
                <a:gd name="T95" fmla="*/ 290642 h 589"/>
                <a:gd name="T96" fmla="*/ 441621 w 419"/>
                <a:gd name="T97" fmla="*/ 336420 h 589"/>
                <a:gd name="T98" fmla="*/ 389942 w 419"/>
                <a:gd name="T99" fmla="*/ 381134 h 589"/>
                <a:gd name="T100" fmla="*/ 339437 w 419"/>
                <a:gd name="T101" fmla="*/ 381134 h 589"/>
                <a:gd name="T102" fmla="*/ 287758 w 419"/>
                <a:gd name="T103" fmla="*/ 398168 h 589"/>
                <a:gd name="T104" fmla="*/ 339437 w 419"/>
                <a:gd name="T105" fmla="*/ 413073 h 589"/>
                <a:gd name="T106" fmla="*/ 287758 w 419"/>
                <a:gd name="T107" fmla="*/ 443947 h 589"/>
                <a:gd name="T108" fmla="*/ 237254 w 419"/>
                <a:gd name="T109" fmla="*/ 426913 h 589"/>
                <a:gd name="T110" fmla="*/ 237254 w 419"/>
                <a:gd name="T111" fmla="*/ 443947 h 589"/>
                <a:gd name="T112" fmla="*/ 303027 w 419"/>
                <a:gd name="T113" fmla="*/ 457787 h 589"/>
                <a:gd name="T114" fmla="*/ 355880 w 419"/>
                <a:gd name="T115" fmla="*/ 488661 h 589"/>
                <a:gd name="T116" fmla="*/ 339437 w 419"/>
                <a:gd name="T117" fmla="*/ 550409 h 589"/>
                <a:gd name="T118" fmla="*/ 321819 w 419"/>
                <a:gd name="T119" fmla="*/ 565314 h 589"/>
                <a:gd name="T120" fmla="*/ 287758 w 419"/>
                <a:gd name="T121" fmla="*/ 580219 h 589"/>
                <a:gd name="T122" fmla="*/ 252522 w 419"/>
                <a:gd name="T123" fmla="*/ 611093 h 589"/>
                <a:gd name="T124" fmla="*/ 218461 w 419"/>
                <a:gd name="T125" fmla="*/ 611093 h 5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9" h="589">
                  <a:moveTo>
                    <a:pt x="186" y="574"/>
                  </a:moveTo>
                  <a:lnTo>
                    <a:pt x="186" y="560"/>
                  </a:lnTo>
                  <a:lnTo>
                    <a:pt x="173" y="574"/>
                  </a:lnTo>
                  <a:lnTo>
                    <a:pt x="157" y="574"/>
                  </a:lnTo>
                  <a:lnTo>
                    <a:pt x="144" y="560"/>
                  </a:lnTo>
                  <a:lnTo>
                    <a:pt x="130" y="560"/>
                  </a:lnTo>
                  <a:lnTo>
                    <a:pt x="130" y="574"/>
                  </a:lnTo>
                  <a:lnTo>
                    <a:pt x="115" y="574"/>
                  </a:lnTo>
                  <a:lnTo>
                    <a:pt x="115" y="560"/>
                  </a:lnTo>
                  <a:lnTo>
                    <a:pt x="87" y="574"/>
                  </a:lnTo>
                  <a:lnTo>
                    <a:pt x="87" y="560"/>
                  </a:lnTo>
                  <a:lnTo>
                    <a:pt x="72" y="545"/>
                  </a:lnTo>
                  <a:lnTo>
                    <a:pt x="58" y="560"/>
                  </a:lnTo>
                  <a:lnTo>
                    <a:pt x="58" y="574"/>
                  </a:lnTo>
                  <a:lnTo>
                    <a:pt x="58" y="589"/>
                  </a:lnTo>
                  <a:lnTo>
                    <a:pt x="43" y="574"/>
                  </a:lnTo>
                  <a:lnTo>
                    <a:pt x="43" y="560"/>
                  </a:lnTo>
                  <a:lnTo>
                    <a:pt x="29" y="545"/>
                  </a:lnTo>
                  <a:lnTo>
                    <a:pt x="14" y="545"/>
                  </a:lnTo>
                  <a:lnTo>
                    <a:pt x="14" y="560"/>
                  </a:lnTo>
                  <a:lnTo>
                    <a:pt x="14" y="574"/>
                  </a:lnTo>
                  <a:lnTo>
                    <a:pt x="0" y="574"/>
                  </a:lnTo>
                  <a:lnTo>
                    <a:pt x="0" y="560"/>
                  </a:lnTo>
                  <a:lnTo>
                    <a:pt x="0" y="531"/>
                  </a:lnTo>
                  <a:lnTo>
                    <a:pt x="0" y="517"/>
                  </a:lnTo>
                  <a:lnTo>
                    <a:pt x="14" y="517"/>
                  </a:lnTo>
                  <a:lnTo>
                    <a:pt x="14" y="502"/>
                  </a:lnTo>
                  <a:lnTo>
                    <a:pt x="29" y="502"/>
                  </a:lnTo>
                  <a:lnTo>
                    <a:pt x="43" y="488"/>
                  </a:lnTo>
                  <a:lnTo>
                    <a:pt x="43" y="473"/>
                  </a:lnTo>
                  <a:lnTo>
                    <a:pt x="58" y="473"/>
                  </a:lnTo>
                  <a:lnTo>
                    <a:pt x="72" y="459"/>
                  </a:lnTo>
                  <a:lnTo>
                    <a:pt x="87" y="444"/>
                  </a:lnTo>
                  <a:lnTo>
                    <a:pt x="101" y="430"/>
                  </a:lnTo>
                  <a:lnTo>
                    <a:pt x="101" y="417"/>
                  </a:lnTo>
                  <a:lnTo>
                    <a:pt x="115" y="417"/>
                  </a:lnTo>
                  <a:lnTo>
                    <a:pt x="115" y="401"/>
                  </a:lnTo>
                  <a:lnTo>
                    <a:pt x="101" y="401"/>
                  </a:lnTo>
                  <a:lnTo>
                    <a:pt x="87" y="388"/>
                  </a:lnTo>
                  <a:lnTo>
                    <a:pt x="72" y="388"/>
                  </a:lnTo>
                  <a:lnTo>
                    <a:pt x="58" y="388"/>
                  </a:lnTo>
                  <a:lnTo>
                    <a:pt x="58" y="374"/>
                  </a:lnTo>
                  <a:lnTo>
                    <a:pt x="72" y="374"/>
                  </a:lnTo>
                  <a:lnTo>
                    <a:pt x="87" y="358"/>
                  </a:lnTo>
                  <a:lnTo>
                    <a:pt x="87" y="343"/>
                  </a:lnTo>
                  <a:lnTo>
                    <a:pt x="72" y="331"/>
                  </a:lnTo>
                  <a:lnTo>
                    <a:pt x="58" y="331"/>
                  </a:lnTo>
                  <a:lnTo>
                    <a:pt x="43" y="358"/>
                  </a:lnTo>
                  <a:lnTo>
                    <a:pt x="29" y="374"/>
                  </a:lnTo>
                  <a:lnTo>
                    <a:pt x="29" y="358"/>
                  </a:lnTo>
                  <a:lnTo>
                    <a:pt x="29" y="343"/>
                  </a:lnTo>
                  <a:lnTo>
                    <a:pt x="43" y="316"/>
                  </a:lnTo>
                  <a:lnTo>
                    <a:pt x="58" y="302"/>
                  </a:lnTo>
                  <a:lnTo>
                    <a:pt x="72" y="302"/>
                  </a:lnTo>
                  <a:lnTo>
                    <a:pt x="87" y="302"/>
                  </a:lnTo>
                  <a:lnTo>
                    <a:pt x="87" y="287"/>
                  </a:lnTo>
                  <a:lnTo>
                    <a:pt x="72" y="287"/>
                  </a:lnTo>
                  <a:lnTo>
                    <a:pt x="87" y="273"/>
                  </a:lnTo>
                  <a:lnTo>
                    <a:pt x="101" y="258"/>
                  </a:lnTo>
                  <a:lnTo>
                    <a:pt x="115" y="244"/>
                  </a:lnTo>
                  <a:lnTo>
                    <a:pt x="101" y="244"/>
                  </a:lnTo>
                  <a:lnTo>
                    <a:pt x="87" y="258"/>
                  </a:lnTo>
                  <a:lnTo>
                    <a:pt x="72" y="258"/>
                  </a:lnTo>
                  <a:lnTo>
                    <a:pt x="58" y="287"/>
                  </a:lnTo>
                  <a:lnTo>
                    <a:pt x="43" y="273"/>
                  </a:lnTo>
                  <a:lnTo>
                    <a:pt x="29" y="258"/>
                  </a:lnTo>
                  <a:lnTo>
                    <a:pt x="58" y="244"/>
                  </a:lnTo>
                  <a:lnTo>
                    <a:pt x="58" y="229"/>
                  </a:lnTo>
                  <a:lnTo>
                    <a:pt x="58" y="215"/>
                  </a:lnTo>
                  <a:lnTo>
                    <a:pt x="72" y="199"/>
                  </a:lnTo>
                  <a:lnTo>
                    <a:pt x="87" y="199"/>
                  </a:lnTo>
                  <a:lnTo>
                    <a:pt x="87" y="186"/>
                  </a:lnTo>
                  <a:lnTo>
                    <a:pt x="87" y="172"/>
                  </a:lnTo>
                  <a:lnTo>
                    <a:pt x="115" y="172"/>
                  </a:lnTo>
                  <a:lnTo>
                    <a:pt x="115" y="157"/>
                  </a:lnTo>
                  <a:lnTo>
                    <a:pt x="101" y="143"/>
                  </a:lnTo>
                  <a:lnTo>
                    <a:pt x="87" y="143"/>
                  </a:lnTo>
                  <a:lnTo>
                    <a:pt x="101" y="143"/>
                  </a:lnTo>
                  <a:lnTo>
                    <a:pt x="101" y="130"/>
                  </a:lnTo>
                  <a:lnTo>
                    <a:pt x="101" y="114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44" y="85"/>
                  </a:lnTo>
                  <a:lnTo>
                    <a:pt x="144" y="101"/>
                  </a:lnTo>
                  <a:lnTo>
                    <a:pt x="157" y="101"/>
                  </a:lnTo>
                  <a:lnTo>
                    <a:pt x="173" y="114"/>
                  </a:lnTo>
                  <a:lnTo>
                    <a:pt x="173" y="101"/>
                  </a:lnTo>
                  <a:lnTo>
                    <a:pt x="173" y="85"/>
                  </a:lnTo>
                  <a:lnTo>
                    <a:pt x="157" y="71"/>
                  </a:lnTo>
                  <a:lnTo>
                    <a:pt x="173" y="58"/>
                  </a:lnTo>
                  <a:lnTo>
                    <a:pt x="186" y="58"/>
                  </a:lnTo>
                  <a:lnTo>
                    <a:pt x="173" y="42"/>
                  </a:lnTo>
                  <a:lnTo>
                    <a:pt x="202" y="58"/>
                  </a:lnTo>
                  <a:lnTo>
                    <a:pt x="215" y="42"/>
                  </a:lnTo>
                  <a:lnTo>
                    <a:pt x="202" y="42"/>
                  </a:lnTo>
                  <a:lnTo>
                    <a:pt x="215" y="13"/>
                  </a:lnTo>
                  <a:lnTo>
                    <a:pt x="215" y="0"/>
                  </a:lnTo>
                  <a:lnTo>
                    <a:pt x="231" y="0"/>
                  </a:lnTo>
                  <a:lnTo>
                    <a:pt x="258" y="13"/>
                  </a:lnTo>
                  <a:lnTo>
                    <a:pt x="245" y="13"/>
                  </a:lnTo>
                  <a:lnTo>
                    <a:pt x="258" y="29"/>
                  </a:lnTo>
                  <a:lnTo>
                    <a:pt x="274" y="13"/>
                  </a:lnTo>
                  <a:lnTo>
                    <a:pt x="274" y="29"/>
                  </a:lnTo>
                  <a:lnTo>
                    <a:pt x="303" y="42"/>
                  </a:lnTo>
                  <a:lnTo>
                    <a:pt x="332" y="29"/>
                  </a:lnTo>
                  <a:lnTo>
                    <a:pt x="332" y="42"/>
                  </a:lnTo>
                  <a:lnTo>
                    <a:pt x="345" y="42"/>
                  </a:lnTo>
                  <a:lnTo>
                    <a:pt x="361" y="42"/>
                  </a:lnTo>
                  <a:lnTo>
                    <a:pt x="376" y="58"/>
                  </a:lnTo>
                  <a:lnTo>
                    <a:pt x="361" y="71"/>
                  </a:lnTo>
                  <a:lnTo>
                    <a:pt x="361" y="85"/>
                  </a:lnTo>
                  <a:lnTo>
                    <a:pt x="332" y="85"/>
                  </a:lnTo>
                  <a:lnTo>
                    <a:pt x="318" y="101"/>
                  </a:lnTo>
                  <a:lnTo>
                    <a:pt x="303" y="114"/>
                  </a:lnTo>
                  <a:lnTo>
                    <a:pt x="289" y="114"/>
                  </a:lnTo>
                  <a:lnTo>
                    <a:pt x="274" y="114"/>
                  </a:lnTo>
                  <a:lnTo>
                    <a:pt x="258" y="130"/>
                  </a:lnTo>
                  <a:lnTo>
                    <a:pt x="258" y="143"/>
                  </a:lnTo>
                  <a:lnTo>
                    <a:pt x="245" y="143"/>
                  </a:lnTo>
                  <a:lnTo>
                    <a:pt x="215" y="157"/>
                  </a:lnTo>
                  <a:lnTo>
                    <a:pt x="215" y="172"/>
                  </a:lnTo>
                  <a:lnTo>
                    <a:pt x="231" y="172"/>
                  </a:lnTo>
                  <a:lnTo>
                    <a:pt x="215" y="172"/>
                  </a:lnTo>
                  <a:lnTo>
                    <a:pt x="215" y="186"/>
                  </a:lnTo>
                  <a:lnTo>
                    <a:pt x="215" y="199"/>
                  </a:lnTo>
                  <a:lnTo>
                    <a:pt x="231" y="199"/>
                  </a:lnTo>
                  <a:lnTo>
                    <a:pt x="258" y="186"/>
                  </a:lnTo>
                  <a:lnTo>
                    <a:pt x="274" y="186"/>
                  </a:lnTo>
                  <a:lnTo>
                    <a:pt x="303" y="186"/>
                  </a:lnTo>
                  <a:lnTo>
                    <a:pt x="318" y="186"/>
                  </a:lnTo>
                  <a:lnTo>
                    <a:pt x="345" y="186"/>
                  </a:lnTo>
                  <a:lnTo>
                    <a:pt x="361" y="186"/>
                  </a:lnTo>
                  <a:lnTo>
                    <a:pt x="376" y="199"/>
                  </a:lnTo>
                  <a:lnTo>
                    <a:pt x="376" y="215"/>
                  </a:lnTo>
                  <a:lnTo>
                    <a:pt x="390" y="215"/>
                  </a:lnTo>
                  <a:lnTo>
                    <a:pt x="406" y="215"/>
                  </a:lnTo>
                  <a:lnTo>
                    <a:pt x="419" y="215"/>
                  </a:lnTo>
                  <a:lnTo>
                    <a:pt x="419" y="229"/>
                  </a:lnTo>
                  <a:lnTo>
                    <a:pt x="419" y="244"/>
                  </a:lnTo>
                  <a:lnTo>
                    <a:pt x="406" y="258"/>
                  </a:lnTo>
                  <a:lnTo>
                    <a:pt x="390" y="258"/>
                  </a:lnTo>
                  <a:lnTo>
                    <a:pt x="390" y="273"/>
                  </a:lnTo>
                  <a:lnTo>
                    <a:pt x="376" y="273"/>
                  </a:lnTo>
                  <a:lnTo>
                    <a:pt x="361" y="287"/>
                  </a:lnTo>
                  <a:lnTo>
                    <a:pt x="376" y="302"/>
                  </a:lnTo>
                  <a:lnTo>
                    <a:pt x="376" y="316"/>
                  </a:lnTo>
                  <a:lnTo>
                    <a:pt x="361" y="331"/>
                  </a:lnTo>
                  <a:lnTo>
                    <a:pt x="332" y="343"/>
                  </a:lnTo>
                  <a:lnTo>
                    <a:pt x="332" y="358"/>
                  </a:lnTo>
                  <a:lnTo>
                    <a:pt x="318" y="358"/>
                  </a:lnTo>
                  <a:lnTo>
                    <a:pt x="303" y="374"/>
                  </a:lnTo>
                  <a:lnTo>
                    <a:pt x="289" y="358"/>
                  </a:lnTo>
                  <a:lnTo>
                    <a:pt x="274" y="358"/>
                  </a:lnTo>
                  <a:lnTo>
                    <a:pt x="245" y="358"/>
                  </a:lnTo>
                  <a:lnTo>
                    <a:pt x="245" y="374"/>
                  </a:lnTo>
                  <a:lnTo>
                    <a:pt x="258" y="374"/>
                  </a:lnTo>
                  <a:lnTo>
                    <a:pt x="274" y="388"/>
                  </a:lnTo>
                  <a:lnTo>
                    <a:pt x="289" y="388"/>
                  </a:lnTo>
                  <a:lnTo>
                    <a:pt x="274" y="401"/>
                  </a:lnTo>
                  <a:lnTo>
                    <a:pt x="245" y="401"/>
                  </a:lnTo>
                  <a:lnTo>
                    <a:pt x="245" y="417"/>
                  </a:lnTo>
                  <a:lnTo>
                    <a:pt x="231" y="417"/>
                  </a:lnTo>
                  <a:lnTo>
                    <a:pt x="215" y="417"/>
                  </a:lnTo>
                  <a:lnTo>
                    <a:pt x="202" y="401"/>
                  </a:lnTo>
                  <a:lnTo>
                    <a:pt x="186" y="401"/>
                  </a:lnTo>
                  <a:lnTo>
                    <a:pt x="186" y="417"/>
                  </a:lnTo>
                  <a:lnTo>
                    <a:pt x="202" y="417"/>
                  </a:lnTo>
                  <a:lnTo>
                    <a:pt x="215" y="430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74" y="430"/>
                  </a:lnTo>
                  <a:lnTo>
                    <a:pt x="289" y="444"/>
                  </a:lnTo>
                  <a:lnTo>
                    <a:pt x="303" y="459"/>
                  </a:lnTo>
                  <a:lnTo>
                    <a:pt x="318" y="488"/>
                  </a:lnTo>
                  <a:lnTo>
                    <a:pt x="303" y="517"/>
                  </a:lnTo>
                  <a:lnTo>
                    <a:pt x="289" y="517"/>
                  </a:lnTo>
                  <a:lnTo>
                    <a:pt x="303" y="531"/>
                  </a:lnTo>
                  <a:lnTo>
                    <a:pt x="289" y="545"/>
                  </a:lnTo>
                  <a:lnTo>
                    <a:pt x="274" y="531"/>
                  </a:lnTo>
                  <a:lnTo>
                    <a:pt x="258" y="531"/>
                  </a:lnTo>
                  <a:lnTo>
                    <a:pt x="258" y="545"/>
                  </a:lnTo>
                  <a:lnTo>
                    <a:pt x="245" y="545"/>
                  </a:lnTo>
                  <a:lnTo>
                    <a:pt x="245" y="560"/>
                  </a:lnTo>
                  <a:lnTo>
                    <a:pt x="231" y="560"/>
                  </a:lnTo>
                  <a:lnTo>
                    <a:pt x="215" y="574"/>
                  </a:lnTo>
                  <a:lnTo>
                    <a:pt x="202" y="589"/>
                  </a:lnTo>
                  <a:lnTo>
                    <a:pt x="186" y="589"/>
                  </a:lnTo>
                  <a:lnTo>
                    <a:pt x="186" y="5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39" name="Freeform 1073">
              <a:extLst>
                <a:ext uri="{FF2B5EF4-FFF2-40B4-BE49-F238E27FC236}">
                  <a16:creationId xmlns:a16="http://schemas.microsoft.com/office/drawing/2014/main" id="{6A0F728D-B921-1FED-1FB5-E780F20F4561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4283392" y="4293175"/>
              <a:ext cx="565349" cy="268725"/>
            </a:xfrm>
            <a:custGeom>
              <a:avLst/>
              <a:gdLst>
                <a:gd name="T0" fmla="*/ 84626 w 520"/>
                <a:gd name="T1" fmla="*/ 229633 h 272"/>
                <a:gd name="T2" fmla="*/ 99906 w 520"/>
                <a:gd name="T3" fmla="*/ 213613 h 272"/>
                <a:gd name="T4" fmla="*/ 84626 w 520"/>
                <a:gd name="T5" fmla="*/ 184775 h 272"/>
                <a:gd name="T6" fmla="*/ 118712 w 520"/>
                <a:gd name="T7" fmla="*/ 184775 h 272"/>
                <a:gd name="T8" fmla="*/ 99906 w 520"/>
                <a:gd name="T9" fmla="*/ 136712 h 272"/>
                <a:gd name="T10" fmla="*/ 84626 w 520"/>
                <a:gd name="T11" fmla="*/ 153801 h 272"/>
                <a:gd name="T12" fmla="*/ 50541 w 520"/>
                <a:gd name="T13" fmla="*/ 184775 h 272"/>
                <a:gd name="T14" fmla="*/ 0 w 520"/>
                <a:gd name="T15" fmla="*/ 167686 h 272"/>
                <a:gd name="T16" fmla="*/ 50541 w 520"/>
                <a:gd name="T17" fmla="*/ 107874 h 272"/>
                <a:gd name="T18" fmla="*/ 65820 w 520"/>
                <a:gd name="T19" fmla="*/ 74764 h 272"/>
                <a:gd name="T20" fmla="*/ 133991 w 520"/>
                <a:gd name="T21" fmla="*/ 59812 h 272"/>
                <a:gd name="T22" fmla="*/ 152797 w 520"/>
                <a:gd name="T23" fmla="*/ 14953 h 272"/>
                <a:gd name="T24" fmla="*/ 186882 w 520"/>
                <a:gd name="T25" fmla="*/ 14953 h 272"/>
                <a:gd name="T26" fmla="*/ 220968 w 520"/>
                <a:gd name="T27" fmla="*/ 0 h 272"/>
                <a:gd name="T28" fmla="*/ 237423 w 520"/>
                <a:gd name="T29" fmla="*/ 0 h 272"/>
                <a:gd name="T30" fmla="*/ 252703 w 520"/>
                <a:gd name="T31" fmla="*/ 0 h 272"/>
                <a:gd name="T32" fmla="*/ 305594 w 520"/>
                <a:gd name="T33" fmla="*/ 14953 h 272"/>
                <a:gd name="T34" fmla="*/ 337329 w 520"/>
                <a:gd name="T35" fmla="*/ 14953 h 272"/>
                <a:gd name="T36" fmla="*/ 371414 w 520"/>
                <a:gd name="T37" fmla="*/ 14953 h 272"/>
                <a:gd name="T38" fmla="*/ 424306 w 520"/>
                <a:gd name="T39" fmla="*/ 14953 h 272"/>
                <a:gd name="T40" fmla="*/ 439585 w 520"/>
                <a:gd name="T41" fmla="*/ 30974 h 272"/>
                <a:gd name="T42" fmla="*/ 456040 w 520"/>
                <a:gd name="T43" fmla="*/ 45927 h 272"/>
                <a:gd name="T44" fmla="*/ 490126 w 520"/>
                <a:gd name="T45" fmla="*/ 74764 h 272"/>
                <a:gd name="T46" fmla="*/ 473671 w 520"/>
                <a:gd name="T47" fmla="*/ 107874 h 272"/>
                <a:gd name="T48" fmla="*/ 490126 w 520"/>
                <a:gd name="T49" fmla="*/ 122827 h 272"/>
                <a:gd name="T50" fmla="*/ 526562 w 520"/>
                <a:gd name="T51" fmla="*/ 136712 h 272"/>
                <a:gd name="T52" fmla="*/ 611188 w 520"/>
                <a:gd name="T53" fmla="*/ 153801 h 272"/>
                <a:gd name="T54" fmla="*/ 592382 w 520"/>
                <a:gd name="T55" fmla="*/ 167686 h 272"/>
                <a:gd name="T56" fmla="*/ 592382 w 520"/>
                <a:gd name="T57" fmla="*/ 198660 h 272"/>
                <a:gd name="T58" fmla="*/ 558297 w 520"/>
                <a:gd name="T59" fmla="*/ 184775 h 272"/>
                <a:gd name="T60" fmla="*/ 526562 w 520"/>
                <a:gd name="T61" fmla="*/ 213613 h 272"/>
                <a:gd name="T62" fmla="*/ 526562 w 520"/>
                <a:gd name="T63" fmla="*/ 244586 h 272"/>
                <a:gd name="T64" fmla="*/ 490126 w 520"/>
                <a:gd name="T65" fmla="*/ 229633 h 272"/>
                <a:gd name="T66" fmla="*/ 456040 w 520"/>
                <a:gd name="T67" fmla="*/ 229633 h 272"/>
                <a:gd name="T68" fmla="*/ 439585 w 520"/>
                <a:gd name="T69" fmla="*/ 198660 h 272"/>
                <a:gd name="T70" fmla="*/ 424306 w 520"/>
                <a:gd name="T71" fmla="*/ 213613 h 272"/>
                <a:gd name="T72" fmla="*/ 405500 w 520"/>
                <a:gd name="T73" fmla="*/ 244586 h 272"/>
                <a:gd name="T74" fmla="*/ 371414 w 520"/>
                <a:gd name="T75" fmla="*/ 275560 h 272"/>
                <a:gd name="T76" fmla="*/ 356135 w 520"/>
                <a:gd name="T77" fmla="*/ 275560 h 272"/>
                <a:gd name="T78" fmla="*/ 320874 w 520"/>
                <a:gd name="T79" fmla="*/ 244586 h 272"/>
                <a:gd name="T80" fmla="*/ 320874 w 520"/>
                <a:gd name="T81" fmla="*/ 213613 h 272"/>
                <a:gd name="T82" fmla="*/ 286788 w 520"/>
                <a:gd name="T83" fmla="*/ 198660 h 272"/>
                <a:gd name="T84" fmla="*/ 271509 w 520"/>
                <a:gd name="T85" fmla="*/ 229633 h 272"/>
                <a:gd name="T86" fmla="*/ 237423 w 520"/>
                <a:gd name="T87" fmla="*/ 261675 h 272"/>
                <a:gd name="T88" fmla="*/ 186882 w 520"/>
                <a:gd name="T89" fmla="*/ 244586 h 272"/>
                <a:gd name="T90" fmla="*/ 99906 w 520"/>
                <a:gd name="T91" fmla="*/ 244586 h 272"/>
                <a:gd name="T92" fmla="*/ 99906 w 520"/>
                <a:gd name="T93" fmla="*/ 244586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20" h="272">
                  <a:moveTo>
                    <a:pt x="85" y="229"/>
                  </a:moveTo>
                  <a:lnTo>
                    <a:pt x="72" y="215"/>
                  </a:lnTo>
                  <a:lnTo>
                    <a:pt x="72" y="200"/>
                  </a:lnTo>
                  <a:lnTo>
                    <a:pt x="85" y="200"/>
                  </a:lnTo>
                  <a:lnTo>
                    <a:pt x="72" y="186"/>
                  </a:lnTo>
                  <a:lnTo>
                    <a:pt x="72" y="173"/>
                  </a:lnTo>
                  <a:lnTo>
                    <a:pt x="85" y="173"/>
                  </a:lnTo>
                  <a:lnTo>
                    <a:pt x="101" y="173"/>
                  </a:lnTo>
                  <a:lnTo>
                    <a:pt x="101" y="157"/>
                  </a:lnTo>
                  <a:lnTo>
                    <a:pt x="85" y="128"/>
                  </a:lnTo>
                  <a:lnTo>
                    <a:pt x="72" y="128"/>
                  </a:lnTo>
                  <a:lnTo>
                    <a:pt x="72" y="144"/>
                  </a:lnTo>
                  <a:lnTo>
                    <a:pt x="56" y="144"/>
                  </a:lnTo>
                  <a:lnTo>
                    <a:pt x="43" y="173"/>
                  </a:lnTo>
                  <a:lnTo>
                    <a:pt x="14" y="186"/>
                  </a:lnTo>
                  <a:lnTo>
                    <a:pt x="0" y="157"/>
                  </a:lnTo>
                  <a:lnTo>
                    <a:pt x="14" y="128"/>
                  </a:lnTo>
                  <a:lnTo>
                    <a:pt x="43" y="101"/>
                  </a:lnTo>
                  <a:lnTo>
                    <a:pt x="43" y="85"/>
                  </a:lnTo>
                  <a:lnTo>
                    <a:pt x="56" y="70"/>
                  </a:lnTo>
                  <a:lnTo>
                    <a:pt x="85" y="70"/>
                  </a:lnTo>
                  <a:lnTo>
                    <a:pt x="114" y="56"/>
                  </a:lnTo>
                  <a:lnTo>
                    <a:pt x="130" y="29"/>
                  </a:lnTo>
                  <a:lnTo>
                    <a:pt x="130" y="14"/>
                  </a:lnTo>
                  <a:lnTo>
                    <a:pt x="144" y="0"/>
                  </a:lnTo>
                  <a:lnTo>
                    <a:pt x="159" y="14"/>
                  </a:lnTo>
                  <a:lnTo>
                    <a:pt x="175" y="29"/>
                  </a:lnTo>
                  <a:lnTo>
                    <a:pt x="188" y="0"/>
                  </a:lnTo>
                  <a:lnTo>
                    <a:pt x="202" y="14"/>
                  </a:lnTo>
                  <a:lnTo>
                    <a:pt x="202" y="0"/>
                  </a:lnTo>
                  <a:lnTo>
                    <a:pt x="215" y="14"/>
                  </a:lnTo>
                  <a:lnTo>
                    <a:pt x="215" y="0"/>
                  </a:lnTo>
                  <a:lnTo>
                    <a:pt x="244" y="14"/>
                  </a:lnTo>
                  <a:lnTo>
                    <a:pt x="260" y="14"/>
                  </a:lnTo>
                  <a:lnTo>
                    <a:pt x="273" y="14"/>
                  </a:lnTo>
                  <a:lnTo>
                    <a:pt x="287" y="14"/>
                  </a:lnTo>
                  <a:lnTo>
                    <a:pt x="303" y="14"/>
                  </a:lnTo>
                  <a:lnTo>
                    <a:pt x="316" y="14"/>
                  </a:lnTo>
                  <a:lnTo>
                    <a:pt x="332" y="14"/>
                  </a:lnTo>
                  <a:lnTo>
                    <a:pt x="361" y="14"/>
                  </a:lnTo>
                  <a:lnTo>
                    <a:pt x="361" y="29"/>
                  </a:lnTo>
                  <a:lnTo>
                    <a:pt x="374" y="29"/>
                  </a:lnTo>
                  <a:lnTo>
                    <a:pt x="388" y="29"/>
                  </a:lnTo>
                  <a:lnTo>
                    <a:pt x="388" y="43"/>
                  </a:lnTo>
                  <a:lnTo>
                    <a:pt x="417" y="56"/>
                  </a:lnTo>
                  <a:lnTo>
                    <a:pt x="417" y="70"/>
                  </a:lnTo>
                  <a:lnTo>
                    <a:pt x="403" y="85"/>
                  </a:lnTo>
                  <a:lnTo>
                    <a:pt x="403" y="101"/>
                  </a:lnTo>
                  <a:lnTo>
                    <a:pt x="417" y="101"/>
                  </a:lnTo>
                  <a:lnTo>
                    <a:pt x="417" y="115"/>
                  </a:lnTo>
                  <a:lnTo>
                    <a:pt x="432" y="115"/>
                  </a:lnTo>
                  <a:lnTo>
                    <a:pt x="448" y="128"/>
                  </a:lnTo>
                  <a:lnTo>
                    <a:pt x="462" y="144"/>
                  </a:lnTo>
                  <a:lnTo>
                    <a:pt x="520" y="144"/>
                  </a:lnTo>
                  <a:lnTo>
                    <a:pt x="504" y="144"/>
                  </a:lnTo>
                  <a:lnTo>
                    <a:pt x="504" y="157"/>
                  </a:lnTo>
                  <a:lnTo>
                    <a:pt x="504" y="173"/>
                  </a:lnTo>
                  <a:lnTo>
                    <a:pt x="504" y="186"/>
                  </a:lnTo>
                  <a:lnTo>
                    <a:pt x="491" y="186"/>
                  </a:lnTo>
                  <a:lnTo>
                    <a:pt x="475" y="173"/>
                  </a:lnTo>
                  <a:lnTo>
                    <a:pt x="462" y="186"/>
                  </a:lnTo>
                  <a:lnTo>
                    <a:pt x="448" y="200"/>
                  </a:lnTo>
                  <a:lnTo>
                    <a:pt x="462" y="215"/>
                  </a:lnTo>
                  <a:lnTo>
                    <a:pt x="448" y="229"/>
                  </a:lnTo>
                  <a:lnTo>
                    <a:pt x="432" y="215"/>
                  </a:lnTo>
                  <a:lnTo>
                    <a:pt x="417" y="215"/>
                  </a:lnTo>
                  <a:lnTo>
                    <a:pt x="403" y="215"/>
                  </a:lnTo>
                  <a:lnTo>
                    <a:pt x="388" y="215"/>
                  </a:lnTo>
                  <a:lnTo>
                    <a:pt x="388" y="200"/>
                  </a:lnTo>
                  <a:lnTo>
                    <a:pt x="374" y="186"/>
                  </a:lnTo>
                  <a:lnTo>
                    <a:pt x="361" y="186"/>
                  </a:lnTo>
                  <a:lnTo>
                    <a:pt x="361" y="200"/>
                  </a:lnTo>
                  <a:lnTo>
                    <a:pt x="361" y="229"/>
                  </a:lnTo>
                  <a:lnTo>
                    <a:pt x="345" y="229"/>
                  </a:lnTo>
                  <a:lnTo>
                    <a:pt x="332" y="245"/>
                  </a:lnTo>
                  <a:lnTo>
                    <a:pt x="316" y="258"/>
                  </a:lnTo>
                  <a:lnTo>
                    <a:pt x="316" y="272"/>
                  </a:lnTo>
                  <a:lnTo>
                    <a:pt x="303" y="258"/>
                  </a:lnTo>
                  <a:lnTo>
                    <a:pt x="287" y="245"/>
                  </a:lnTo>
                  <a:lnTo>
                    <a:pt x="273" y="229"/>
                  </a:lnTo>
                  <a:lnTo>
                    <a:pt x="273" y="215"/>
                  </a:lnTo>
                  <a:lnTo>
                    <a:pt x="273" y="200"/>
                  </a:lnTo>
                  <a:lnTo>
                    <a:pt x="260" y="186"/>
                  </a:lnTo>
                  <a:lnTo>
                    <a:pt x="244" y="186"/>
                  </a:lnTo>
                  <a:lnTo>
                    <a:pt x="231" y="200"/>
                  </a:lnTo>
                  <a:lnTo>
                    <a:pt x="231" y="215"/>
                  </a:lnTo>
                  <a:lnTo>
                    <a:pt x="215" y="245"/>
                  </a:lnTo>
                  <a:lnTo>
                    <a:pt x="202" y="245"/>
                  </a:lnTo>
                  <a:lnTo>
                    <a:pt x="175" y="245"/>
                  </a:lnTo>
                  <a:lnTo>
                    <a:pt x="159" y="229"/>
                  </a:lnTo>
                  <a:lnTo>
                    <a:pt x="101" y="245"/>
                  </a:lnTo>
                  <a:lnTo>
                    <a:pt x="85" y="2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0" name="Freeform 1074">
              <a:extLst>
                <a:ext uri="{FF2B5EF4-FFF2-40B4-BE49-F238E27FC236}">
                  <a16:creationId xmlns:a16="http://schemas.microsoft.com/office/drawing/2014/main" id="{A7C5779A-A6EA-8CAF-CDBD-E846C50F5C9A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4809094" y="2917249"/>
              <a:ext cx="280472" cy="327461"/>
            </a:xfrm>
            <a:custGeom>
              <a:avLst/>
              <a:gdLst>
                <a:gd name="T0" fmla="*/ 65814 w 258"/>
                <a:gd name="T1" fmla="*/ 323089 h 332"/>
                <a:gd name="T2" fmla="*/ 118700 w 258"/>
                <a:gd name="T3" fmla="*/ 339084 h 332"/>
                <a:gd name="T4" fmla="*/ 116349 w 258"/>
                <a:gd name="T5" fmla="*/ 354012 h 332"/>
                <a:gd name="T6" fmla="*/ 150431 w 258"/>
                <a:gd name="T7" fmla="*/ 339084 h 332"/>
                <a:gd name="T8" fmla="*/ 116349 w 258"/>
                <a:gd name="T9" fmla="*/ 308161 h 332"/>
                <a:gd name="T10" fmla="*/ 150431 w 258"/>
                <a:gd name="T11" fmla="*/ 292167 h 332"/>
                <a:gd name="T12" fmla="*/ 133978 w 258"/>
                <a:gd name="T13" fmla="*/ 262310 h 332"/>
                <a:gd name="T14" fmla="*/ 150431 w 258"/>
                <a:gd name="T15" fmla="*/ 246316 h 332"/>
                <a:gd name="T16" fmla="*/ 168060 w 258"/>
                <a:gd name="T17" fmla="*/ 231387 h 332"/>
                <a:gd name="T18" fmla="*/ 203317 w 258"/>
                <a:gd name="T19" fmla="*/ 217525 h 332"/>
                <a:gd name="T20" fmla="*/ 237399 w 258"/>
                <a:gd name="T21" fmla="*/ 184470 h 332"/>
                <a:gd name="T22" fmla="*/ 237399 w 258"/>
                <a:gd name="T23" fmla="*/ 138619 h 332"/>
                <a:gd name="T24" fmla="*/ 271481 w 258"/>
                <a:gd name="T25" fmla="*/ 122625 h 332"/>
                <a:gd name="T26" fmla="*/ 286760 w 258"/>
                <a:gd name="T27" fmla="*/ 138619 h 332"/>
                <a:gd name="T28" fmla="*/ 303213 w 258"/>
                <a:gd name="T29" fmla="*/ 107696 h 332"/>
                <a:gd name="T30" fmla="*/ 286760 w 258"/>
                <a:gd name="T31" fmla="*/ 78906 h 332"/>
                <a:gd name="T32" fmla="*/ 252678 w 258"/>
                <a:gd name="T33" fmla="*/ 78906 h 332"/>
                <a:gd name="T34" fmla="*/ 237399 w 258"/>
                <a:gd name="T35" fmla="*/ 61845 h 332"/>
                <a:gd name="T36" fmla="*/ 252678 w 258"/>
                <a:gd name="T37" fmla="*/ 30923 h 332"/>
                <a:gd name="T38" fmla="*/ 252678 w 258"/>
                <a:gd name="T39" fmla="*/ 17061 h 332"/>
                <a:gd name="T40" fmla="*/ 237399 w 258"/>
                <a:gd name="T41" fmla="*/ 0 h 332"/>
                <a:gd name="T42" fmla="*/ 218595 w 258"/>
                <a:gd name="T43" fmla="*/ 17061 h 332"/>
                <a:gd name="T44" fmla="*/ 168060 w 258"/>
                <a:gd name="T45" fmla="*/ 17061 h 332"/>
                <a:gd name="T46" fmla="*/ 168060 w 258"/>
                <a:gd name="T47" fmla="*/ 47984 h 332"/>
                <a:gd name="T48" fmla="*/ 168060 w 258"/>
                <a:gd name="T49" fmla="*/ 78906 h 332"/>
                <a:gd name="T50" fmla="*/ 150431 w 258"/>
                <a:gd name="T51" fmla="*/ 47984 h 332"/>
                <a:gd name="T52" fmla="*/ 133978 w 258"/>
                <a:gd name="T53" fmla="*/ 47984 h 332"/>
                <a:gd name="T54" fmla="*/ 116349 w 258"/>
                <a:gd name="T55" fmla="*/ 30923 h 332"/>
                <a:gd name="T56" fmla="*/ 102246 w 258"/>
                <a:gd name="T57" fmla="*/ 61845 h 332"/>
                <a:gd name="T58" fmla="*/ 84618 w 258"/>
                <a:gd name="T59" fmla="*/ 78906 h 332"/>
                <a:gd name="T60" fmla="*/ 65814 w 258"/>
                <a:gd name="T61" fmla="*/ 47984 h 332"/>
                <a:gd name="T62" fmla="*/ 50536 w 258"/>
                <a:gd name="T63" fmla="*/ 30923 h 332"/>
                <a:gd name="T64" fmla="*/ 31732 w 258"/>
                <a:gd name="T65" fmla="*/ 47984 h 332"/>
                <a:gd name="T66" fmla="*/ 15278 w 258"/>
                <a:gd name="T67" fmla="*/ 78906 h 332"/>
                <a:gd name="T68" fmla="*/ 15278 w 258"/>
                <a:gd name="T69" fmla="*/ 122625 h 332"/>
                <a:gd name="T70" fmla="*/ 15278 w 258"/>
                <a:gd name="T71" fmla="*/ 155680 h 332"/>
                <a:gd name="T72" fmla="*/ 15278 w 258"/>
                <a:gd name="T73" fmla="*/ 184470 h 332"/>
                <a:gd name="T74" fmla="*/ 15278 w 258"/>
                <a:gd name="T75" fmla="*/ 217525 h 332"/>
                <a:gd name="T76" fmla="*/ 31732 w 258"/>
                <a:gd name="T77" fmla="*/ 231387 h 332"/>
                <a:gd name="T78" fmla="*/ 50536 w 258"/>
                <a:gd name="T79" fmla="*/ 262310 h 332"/>
                <a:gd name="T80" fmla="*/ 50536 w 258"/>
                <a:gd name="T81" fmla="*/ 308161 h 332"/>
                <a:gd name="T82" fmla="*/ 50536 w 258"/>
                <a:gd name="T83" fmla="*/ 339084 h 332"/>
                <a:gd name="T84" fmla="*/ 50536 w 258"/>
                <a:gd name="T85" fmla="*/ 323089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58" h="332">
                  <a:moveTo>
                    <a:pt x="43" y="303"/>
                  </a:moveTo>
                  <a:lnTo>
                    <a:pt x="56" y="303"/>
                  </a:lnTo>
                  <a:lnTo>
                    <a:pt x="72" y="318"/>
                  </a:lnTo>
                  <a:lnTo>
                    <a:pt x="101" y="318"/>
                  </a:lnTo>
                  <a:lnTo>
                    <a:pt x="107" y="324"/>
                  </a:lnTo>
                  <a:lnTo>
                    <a:pt x="99" y="332"/>
                  </a:lnTo>
                  <a:lnTo>
                    <a:pt x="114" y="318"/>
                  </a:lnTo>
                  <a:lnTo>
                    <a:pt x="128" y="318"/>
                  </a:lnTo>
                  <a:lnTo>
                    <a:pt x="114" y="303"/>
                  </a:lnTo>
                  <a:lnTo>
                    <a:pt x="99" y="289"/>
                  </a:lnTo>
                  <a:lnTo>
                    <a:pt x="114" y="274"/>
                  </a:lnTo>
                  <a:lnTo>
                    <a:pt x="128" y="274"/>
                  </a:lnTo>
                  <a:lnTo>
                    <a:pt x="114" y="260"/>
                  </a:lnTo>
                  <a:lnTo>
                    <a:pt x="114" y="246"/>
                  </a:lnTo>
                  <a:lnTo>
                    <a:pt x="128" y="246"/>
                  </a:lnTo>
                  <a:lnTo>
                    <a:pt x="128" y="231"/>
                  </a:lnTo>
                  <a:lnTo>
                    <a:pt x="128" y="217"/>
                  </a:lnTo>
                  <a:lnTo>
                    <a:pt x="143" y="217"/>
                  </a:lnTo>
                  <a:lnTo>
                    <a:pt x="157" y="204"/>
                  </a:lnTo>
                  <a:lnTo>
                    <a:pt x="173" y="204"/>
                  </a:lnTo>
                  <a:lnTo>
                    <a:pt x="173" y="188"/>
                  </a:lnTo>
                  <a:lnTo>
                    <a:pt x="202" y="173"/>
                  </a:lnTo>
                  <a:lnTo>
                    <a:pt x="215" y="146"/>
                  </a:lnTo>
                  <a:lnTo>
                    <a:pt x="202" y="130"/>
                  </a:lnTo>
                  <a:lnTo>
                    <a:pt x="215" y="115"/>
                  </a:lnTo>
                  <a:lnTo>
                    <a:pt x="231" y="115"/>
                  </a:lnTo>
                  <a:lnTo>
                    <a:pt x="231" y="130"/>
                  </a:lnTo>
                  <a:lnTo>
                    <a:pt x="244" y="130"/>
                  </a:lnTo>
                  <a:lnTo>
                    <a:pt x="258" y="115"/>
                  </a:lnTo>
                  <a:lnTo>
                    <a:pt x="258" y="101"/>
                  </a:lnTo>
                  <a:lnTo>
                    <a:pt x="258" y="87"/>
                  </a:lnTo>
                  <a:lnTo>
                    <a:pt x="244" y="74"/>
                  </a:lnTo>
                  <a:lnTo>
                    <a:pt x="231" y="74"/>
                  </a:lnTo>
                  <a:lnTo>
                    <a:pt x="215" y="74"/>
                  </a:lnTo>
                  <a:lnTo>
                    <a:pt x="215" y="58"/>
                  </a:lnTo>
                  <a:lnTo>
                    <a:pt x="202" y="58"/>
                  </a:lnTo>
                  <a:lnTo>
                    <a:pt x="202" y="45"/>
                  </a:lnTo>
                  <a:lnTo>
                    <a:pt x="215" y="29"/>
                  </a:lnTo>
                  <a:lnTo>
                    <a:pt x="231" y="29"/>
                  </a:lnTo>
                  <a:lnTo>
                    <a:pt x="215" y="16"/>
                  </a:lnTo>
                  <a:lnTo>
                    <a:pt x="215" y="0"/>
                  </a:lnTo>
                  <a:lnTo>
                    <a:pt x="202" y="0"/>
                  </a:lnTo>
                  <a:lnTo>
                    <a:pt x="186" y="0"/>
                  </a:lnTo>
                  <a:lnTo>
                    <a:pt x="186" y="16"/>
                  </a:lnTo>
                  <a:lnTo>
                    <a:pt x="157" y="16"/>
                  </a:lnTo>
                  <a:lnTo>
                    <a:pt x="143" y="16"/>
                  </a:lnTo>
                  <a:lnTo>
                    <a:pt x="128" y="29"/>
                  </a:lnTo>
                  <a:lnTo>
                    <a:pt x="143" y="45"/>
                  </a:lnTo>
                  <a:lnTo>
                    <a:pt x="143" y="58"/>
                  </a:lnTo>
                  <a:lnTo>
                    <a:pt x="143" y="74"/>
                  </a:lnTo>
                  <a:lnTo>
                    <a:pt x="143" y="58"/>
                  </a:lnTo>
                  <a:lnTo>
                    <a:pt x="128" y="45"/>
                  </a:lnTo>
                  <a:lnTo>
                    <a:pt x="114" y="58"/>
                  </a:lnTo>
                  <a:lnTo>
                    <a:pt x="114" y="45"/>
                  </a:lnTo>
                  <a:lnTo>
                    <a:pt x="114" y="29"/>
                  </a:lnTo>
                  <a:lnTo>
                    <a:pt x="99" y="29"/>
                  </a:lnTo>
                  <a:lnTo>
                    <a:pt x="87" y="45"/>
                  </a:lnTo>
                  <a:lnTo>
                    <a:pt x="87" y="58"/>
                  </a:lnTo>
                  <a:lnTo>
                    <a:pt x="72" y="58"/>
                  </a:lnTo>
                  <a:lnTo>
                    <a:pt x="72" y="74"/>
                  </a:lnTo>
                  <a:lnTo>
                    <a:pt x="72" y="58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43" y="29"/>
                  </a:lnTo>
                  <a:lnTo>
                    <a:pt x="27" y="29"/>
                  </a:lnTo>
                  <a:lnTo>
                    <a:pt x="27" y="45"/>
                  </a:lnTo>
                  <a:lnTo>
                    <a:pt x="13" y="58"/>
                  </a:lnTo>
                  <a:lnTo>
                    <a:pt x="13" y="74"/>
                  </a:lnTo>
                  <a:lnTo>
                    <a:pt x="13" y="101"/>
                  </a:lnTo>
                  <a:lnTo>
                    <a:pt x="13" y="115"/>
                  </a:lnTo>
                  <a:lnTo>
                    <a:pt x="13" y="130"/>
                  </a:lnTo>
                  <a:lnTo>
                    <a:pt x="13" y="146"/>
                  </a:lnTo>
                  <a:lnTo>
                    <a:pt x="13" y="159"/>
                  </a:lnTo>
                  <a:lnTo>
                    <a:pt x="13" y="173"/>
                  </a:lnTo>
                  <a:lnTo>
                    <a:pt x="0" y="188"/>
                  </a:lnTo>
                  <a:lnTo>
                    <a:pt x="13" y="204"/>
                  </a:lnTo>
                  <a:lnTo>
                    <a:pt x="27" y="204"/>
                  </a:lnTo>
                  <a:lnTo>
                    <a:pt x="27" y="217"/>
                  </a:lnTo>
                  <a:lnTo>
                    <a:pt x="43" y="231"/>
                  </a:lnTo>
                  <a:lnTo>
                    <a:pt x="43" y="246"/>
                  </a:lnTo>
                  <a:lnTo>
                    <a:pt x="43" y="260"/>
                  </a:lnTo>
                  <a:lnTo>
                    <a:pt x="43" y="289"/>
                  </a:lnTo>
                  <a:lnTo>
                    <a:pt x="43" y="303"/>
                  </a:lnTo>
                  <a:lnTo>
                    <a:pt x="43" y="318"/>
                  </a:lnTo>
                  <a:lnTo>
                    <a:pt x="43" y="30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1" name="Freeform 1076">
              <a:extLst>
                <a:ext uri="{FF2B5EF4-FFF2-40B4-BE49-F238E27FC236}">
                  <a16:creationId xmlns:a16="http://schemas.microsoft.com/office/drawing/2014/main" id="{4356C621-F79C-7258-3D0D-61450552C415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4411147" y="3213873"/>
              <a:ext cx="1020564" cy="1202650"/>
            </a:xfrm>
            <a:custGeom>
              <a:avLst/>
              <a:gdLst>
                <a:gd name="T0" fmla="*/ 34075 w 939"/>
                <a:gd name="T1" fmla="*/ 793716 h 1222"/>
                <a:gd name="T2" fmla="*/ 34075 w 939"/>
                <a:gd name="T3" fmla="*/ 870321 h 1222"/>
                <a:gd name="T4" fmla="*/ 152748 w 939"/>
                <a:gd name="T5" fmla="*/ 946926 h 1222"/>
                <a:gd name="T6" fmla="*/ 152748 w 939"/>
                <a:gd name="T7" fmla="*/ 1008636 h 1222"/>
                <a:gd name="T8" fmla="*/ 118674 w 939"/>
                <a:gd name="T9" fmla="*/ 1116097 h 1222"/>
                <a:gd name="T10" fmla="*/ 118674 w 939"/>
                <a:gd name="T11" fmla="*/ 1192702 h 1222"/>
                <a:gd name="T12" fmla="*/ 205623 w 939"/>
                <a:gd name="T13" fmla="*/ 1192702 h 1222"/>
                <a:gd name="T14" fmla="*/ 290222 w 939"/>
                <a:gd name="T15" fmla="*/ 1208661 h 1222"/>
                <a:gd name="T16" fmla="*/ 373646 w 939"/>
                <a:gd name="T17" fmla="*/ 1223557 h 1222"/>
                <a:gd name="T18" fmla="*/ 458245 w 939"/>
                <a:gd name="T19" fmla="*/ 1268243 h 1222"/>
                <a:gd name="T20" fmla="*/ 542844 w 939"/>
                <a:gd name="T21" fmla="*/ 1252284 h 1222"/>
                <a:gd name="T22" fmla="*/ 629793 w 939"/>
                <a:gd name="T23" fmla="*/ 1252284 h 1222"/>
                <a:gd name="T24" fmla="*/ 729666 w 939"/>
                <a:gd name="T25" fmla="*/ 1237388 h 1222"/>
                <a:gd name="T26" fmla="*/ 797816 w 939"/>
                <a:gd name="T27" fmla="*/ 1268243 h 1222"/>
                <a:gd name="T28" fmla="*/ 831890 w 939"/>
                <a:gd name="T29" fmla="*/ 1268243 h 1222"/>
                <a:gd name="T30" fmla="*/ 797816 w 939"/>
                <a:gd name="T31" fmla="*/ 1192702 h 1222"/>
                <a:gd name="T32" fmla="*/ 882415 w 939"/>
                <a:gd name="T33" fmla="*/ 1116097 h 1222"/>
                <a:gd name="T34" fmla="*/ 932939 w 939"/>
                <a:gd name="T35" fmla="*/ 1085242 h 1222"/>
                <a:gd name="T36" fmla="*/ 865965 w 939"/>
                <a:gd name="T37" fmla="*/ 1025660 h 1222"/>
                <a:gd name="T38" fmla="*/ 797816 w 939"/>
                <a:gd name="T39" fmla="*/ 918200 h 1222"/>
                <a:gd name="T40" fmla="*/ 747291 w 939"/>
                <a:gd name="T41" fmla="*/ 824571 h 1222"/>
                <a:gd name="T42" fmla="*/ 782541 w 939"/>
                <a:gd name="T43" fmla="*/ 779884 h 1222"/>
                <a:gd name="T44" fmla="*/ 897689 w 939"/>
                <a:gd name="T45" fmla="*/ 764989 h 1222"/>
                <a:gd name="T46" fmla="*/ 1037513 w 939"/>
                <a:gd name="T47" fmla="*/ 688384 h 1222"/>
                <a:gd name="T48" fmla="*/ 1086862 w 939"/>
                <a:gd name="T49" fmla="*/ 688384 h 1222"/>
                <a:gd name="T50" fmla="*/ 1086862 w 939"/>
                <a:gd name="T51" fmla="*/ 595819 h 1222"/>
                <a:gd name="T52" fmla="*/ 1069237 w 939"/>
                <a:gd name="T53" fmla="*/ 474527 h 1222"/>
                <a:gd name="T54" fmla="*/ 1037513 w 939"/>
                <a:gd name="T55" fmla="*/ 414945 h 1222"/>
                <a:gd name="T56" fmla="*/ 1052788 w 939"/>
                <a:gd name="T57" fmla="*/ 321317 h 1222"/>
                <a:gd name="T58" fmla="*/ 1001088 w 939"/>
                <a:gd name="T59" fmla="*/ 213856 h 1222"/>
                <a:gd name="T60" fmla="*/ 932939 w 939"/>
                <a:gd name="T61" fmla="*/ 154275 h 1222"/>
                <a:gd name="T62" fmla="*/ 865965 w 939"/>
                <a:gd name="T63" fmla="*/ 154275 h 1222"/>
                <a:gd name="T64" fmla="*/ 763741 w 939"/>
                <a:gd name="T65" fmla="*/ 183002 h 1222"/>
                <a:gd name="T66" fmla="*/ 697942 w 939"/>
                <a:gd name="T67" fmla="*/ 154275 h 1222"/>
                <a:gd name="T68" fmla="*/ 679142 w 939"/>
                <a:gd name="T69" fmla="*/ 121292 h 1222"/>
                <a:gd name="T70" fmla="*/ 610993 w 939"/>
                <a:gd name="T71" fmla="*/ 92565 h 1222"/>
                <a:gd name="T72" fmla="*/ 576918 w 939"/>
                <a:gd name="T73" fmla="*/ 46814 h 1222"/>
                <a:gd name="T74" fmla="*/ 477044 w 939"/>
                <a:gd name="T75" fmla="*/ 0 h 1222"/>
                <a:gd name="T76" fmla="*/ 458245 w 939"/>
                <a:gd name="T77" fmla="*/ 92565 h 1222"/>
                <a:gd name="T78" fmla="*/ 458245 w 939"/>
                <a:gd name="T79" fmla="*/ 138315 h 1222"/>
                <a:gd name="T80" fmla="*/ 526394 w 939"/>
                <a:gd name="T81" fmla="*/ 228752 h 1222"/>
                <a:gd name="T82" fmla="*/ 426520 w 939"/>
                <a:gd name="T83" fmla="*/ 197897 h 1222"/>
                <a:gd name="T84" fmla="*/ 390095 w 939"/>
                <a:gd name="T85" fmla="*/ 245775 h 1222"/>
                <a:gd name="T86" fmla="*/ 358371 w 939"/>
                <a:gd name="T87" fmla="*/ 228752 h 1222"/>
                <a:gd name="T88" fmla="*/ 273772 w 939"/>
                <a:gd name="T89" fmla="*/ 183002 h 1222"/>
                <a:gd name="T90" fmla="*/ 258497 w 939"/>
                <a:gd name="T91" fmla="*/ 228752 h 1222"/>
                <a:gd name="T92" fmla="*/ 258497 w 939"/>
                <a:gd name="T93" fmla="*/ 307485 h 1222"/>
                <a:gd name="T94" fmla="*/ 239697 w 939"/>
                <a:gd name="T95" fmla="*/ 381962 h 1222"/>
                <a:gd name="T96" fmla="*/ 205623 w 939"/>
                <a:gd name="T97" fmla="*/ 474527 h 1222"/>
                <a:gd name="T98" fmla="*/ 86949 w 939"/>
                <a:gd name="T99" fmla="*/ 474527 h 1222"/>
                <a:gd name="T100" fmla="*/ 52874 w 939"/>
                <a:gd name="T101" fmla="*/ 564964 h 1222"/>
                <a:gd name="T102" fmla="*/ 0 w 939"/>
                <a:gd name="T103" fmla="*/ 657529 h 1222"/>
                <a:gd name="T104" fmla="*/ 0 w 939"/>
                <a:gd name="T105" fmla="*/ 703279 h 122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39" h="1222">
                  <a:moveTo>
                    <a:pt x="0" y="690"/>
                  </a:moveTo>
                  <a:lnTo>
                    <a:pt x="0" y="704"/>
                  </a:lnTo>
                  <a:lnTo>
                    <a:pt x="16" y="719"/>
                  </a:lnTo>
                  <a:lnTo>
                    <a:pt x="29" y="733"/>
                  </a:lnTo>
                  <a:lnTo>
                    <a:pt x="29" y="746"/>
                  </a:lnTo>
                  <a:lnTo>
                    <a:pt x="29" y="762"/>
                  </a:lnTo>
                  <a:lnTo>
                    <a:pt x="29" y="775"/>
                  </a:lnTo>
                  <a:lnTo>
                    <a:pt x="29" y="789"/>
                  </a:lnTo>
                  <a:lnTo>
                    <a:pt x="16" y="789"/>
                  </a:lnTo>
                  <a:lnTo>
                    <a:pt x="29" y="818"/>
                  </a:lnTo>
                  <a:lnTo>
                    <a:pt x="45" y="847"/>
                  </a:lnTo>
                  <a:lnTo>
                    <a:pt x="59" y="863"/>
                  </a:lnTo>
                  <a:lnTo>
                    <a:pt x="88" y="876"/>
                  </a:lnTo>
                  <a:lnTo>
                    <a:pt x="117" y="876"/>
                  </a:lnTo>
                  <a:lnTo>
                    <a:pt x="130" y="890"/>
                  </a:lnTo>
                  <a:lnTo>
                    <a:pt x="146" y="890"/>
                  </a:lnTo>
                  <a:lnTo>
                    <a:pt x="159" y="890"/>
                  </a:lnTo>
                  <a:lnTo>
                    <a:pt x="175" y="905"/>
                  </a:lnTo>
                  <a:lnTo>
                    <a:pt x="146" y="935"/>
                  </a:lnTo>
                  <a:lnTo>
                    <a:pt x="130" y="948"/>
                  </a:lnTo>
                  <a:lnTo>
                    <a:pt x="117" y="977"/>
                  </a:lnTo>
                  <a:lnTo>
                    <a:pt x="117" y="991"/>
                  </a:lnTo>
                  <a:lnTo>
                    <a:pt x="101" y="1004"/>
                  </a:lnTo>
                  <a:lnTo>
                    <a:pt x="101" y="1020"/>
                  </a:lnTo>
                  <a:lnTo>
                    <a:pt x="101" y="1049"/>
                  </a:lnTo>
                  <a:lnTo>
                    <a:pt x="101" y="1062"/>
                  </a:lnTo>
                  <a:lnTo>
                    <a:pt x="88" y="1076"/>
                  </a:lnTo>
                  <a:lnTo>
                    <a:pt x="88" y="1109"/>
                  </a:lnTo>
                  <a:lnTo>
                    <a:pt x="88" y="1107"/>
                  </a:lnTo>
                  <a:lnTo>
                    <a:pt x="101" y="1121"/>
                  </a:lnTo>
                  <a:lnTo>
                    <a:pt x="101" y="1107"/>
                  </a:lnTo>
                  <a:lnTo>
                    <a:pt x="130" y="1121"/>
                  </a:lnTo>
                  <a:lnTo>
                    <a:pt x="146" y="1121"/>
                  </a:lnTo>
                  <a:lnTo>
                    <a:pt x="159" y="1121"/>
                  </a:lnTo>
                  <a:lnTo>
                    <a:pt x="175" y="1121"/>
                  </a:lnTo>
                  <a:lnTo>
                    <a:pt x="188" y="1121"/>
                  </a:lnTo>
                  <a:lnTo>
                    <a:pt x="204" y="1121"/>
                  </a:lnTo>
                  <a:lnTo>
                    <a:pt x="220" y="1121"/>
                  </a:lnTo>
                  <a:lnTo>
                    <a:pt x="247" y="1121"/>
                  </a:lnTo>
                  <a:lnTo>
                    <a:pt x="247" y="1136"/>
                  </a:lnTo>
                  <a:lnTo>
                    <a:pt x="262" y="1136"/>
                  </a:lnTo>
                  <a:lnTo>
                    <a:pt x="276" y="1136"/>
                  </a:lnTo>
                  <a:lnTo>
                    <a:pt x="276" y="1150"/>
                  </a:lnTo>
                  <a:lnTo>
                    <a:pt x="305" y="1163"/>
                  </a:lnTo>
                  <a:lnTo>
                    <a:pt x="318" y="1150"/>
                  </a:lnTo>
                  <a:lnTo>
                    <a:pt x="332" y="1150"/>
                  </a:lnTo>
                  <a:lnTo>
                    <a:pt x="348" y="1163"/>
                  </a:lnTo>
                  <a:lnTo>
                    <a:pt x="363" y="1177"/>
                  </a:lnTo>
                  <a:lnTo>
                    <a:pt x="377" y="1177"/>
                  </a:lnTo>
                  <a:lnTo>
                    <a:pt x="390" y="1192"/>
                  </a:lnTo>
                  <a:lnTo>
                    <a:pt x="406" y="1177"/>
                  </a:lnTo>
                  <a:lnTo>
                    <a:pt x="419" y="1177"/>
                  </a:lnTo>
                  <a:lnTo>
                    <a:pt x="435" y="1150"/>
                  </a:lnTo>
                  <a:lnTo>
                    <a:pt x="462" y="1163"/>
                  </a:lnTo>
                  <a:lnTo>
                    <a:pt x="462" y="1177"/>
                  </a:lnTo>
                  <a:lnTo>
                    <a:pt x="476" y="1177"/>
                  </a:lnTo>
                  <a:lnTo>
                    <a:pt x="491" y="1177"/>
                  </a:lnTo>
                  <a:lnTo>
                    <a:pt x="507" y="1163"/>
                  </a:lnTo>
                  <a:lnTo>
                    <a:pt x="520" y="1177"/>
                  </a:lnTo>
                  <a:lnTo>
                    <a:pt x="536" y="1177"/>
                  </a:lnTo>
                  <a:lnTo>
                    <a:pt x="549" y="1177"/>
                  </a:lnTo>
                  <a:lnTo>
                    <a:pt x="565" y="1163"/>
                  </a:lnTo>
                  <a:lnTo>
                    <a:pt x="578" y="1163"/>
                  </a:lnTo>
                  <a:lnTo>
                    <a:pt x="607" y="1163"/>
                  </a:lnTo>
                  <a:lnTo>
                    <a:pt x="621" y="1163"/>
                  </a:lnTo>
                  <a:lnTo>
                    <a:pt x="636" y="1177"/>
                  </a:lnTo>
                  <a:lnTo>
                    <a:pt x="636" y="1163"/>
                  </a:lnTo>
                  <a:lnTo>
                    <a:pt x="650" y="1163"/>
                  </a:lnTo>
                  <a:lnTo>
                    <a:pt x="679" y="1177"/>
                  </a:lnTo>
                  <a:lnTo>
                    <a:pt x="679" y="1192"/>
                  </a:lnTo>
                  <a:lnTo>
                    <a:pt x="679" y="1208"/>
                  </a:lnTo>
                  <a:lnTo>
                    <a:pt x="695" y="1222"/>
                  </a:lnTo>
                  <a:lnTo>
                    <a:pt x="695" y="1208"/>
                  </a:lnTo>
                  <a:lnTo>
                    <a:pt x="708" y="1208"/>
                  </a:lnTo>
                  <a:lnTo>
                    <a:pt x="708" y="1192"/>
                  </a:lnTo>
                  <a:lnTo>
                    <a:pt x="708" y="1177"/>
                  </a:lnTo>
                  <a:lnTo>
                    <a:pt x="695" y="1163"/>
                  </a:lnTo>
                  <a:lnTo>
                    <a:pt x="695" y="1150"/>
                  </a:lnTo>
                  <a:lnTo>
                    <a:pt x="695" y="1136"/>
                  </a:lnTo>
                  <a:lnTo>
                    <a:pt x="679" y="1121"/>
                  </a:lnTo>
                  <a:lnTo>
                    <a:pt x="679" y="1107"/>
                  </a:lnTo>
                  <a:lnTo>
                    <a:pt x="679" y="1076"/>
                  </a:lnTo>
                  <a:lnTo>
                    <a:pt x="724" y="1076"/>
                  </a:lnTo>
                  <a:lnTo>
                    <a:pt x="737" y="1062"/>
                  </a:lnTo>
                  <a:lnTo>
                    <a:pt x="751" y="1049"/>
                  </a:lnTo>
                  <a:lnTo>
                    <a:pt x="751" y="1033"/>
                  </a:lnTo>
                  <a:lnTo>
                    <a:pt x="764" y="1033"/>
                  </a:lnTo>
                  <a:lnTo>
                    <a:pt x="780" y="1033"/>
                  </a:lnTo>
                  <a:lnTo>
                    <a:pt x="794" y="1033"/>
                  </a:lnTo>
                  <a:lnTo>
                    <a:pt x="794" y="1020"/>
                  </a:lnTo>
                  <a:lnTo>
                    <a:pt x="794" y="1004"/>
                  </a:lnTo>
                  <a:lnTo>
                    <a:pt x="780" y="991"/>
                  </a:lnTo>
                  <a:lnTo>
                    <a:pt x="764" y="977"/>
                  </a:lnTo>
                  <a:lnTo>
                    <a:pt x="751" y="964"/>
                  </a:lnTo>
                  <a:lnTo>
                    <a:pt x="737" y="964"/>
                  </a:lnTo>
                  <a:lnTo>
                    <a:pt x="724" y="948"/>
                  </a:lnTo>
                  <a:lnTo>
                    <a:pt x="708" y="919"/>
                  </a:lnTo>
                  <a:lnTo>
                    <a:pt x="695" y="890"/>
                  </a:lnTo>
                  <a:lnTo>
                    <a:pt x="679" y="876"/>
                  </a:lnTo>
                  <a:lnTo>
                    <a:pt x="679" y="863"/>
                  </a:lnTo>
                  <a:lnTo>
                    <a:pt x="679" y="834"/>
                  </a:lnTo>
                  <a:lnTo>
                    <a:pt x="666" y="818"/>
                  </a:lnTo>
                  <a:lnTo>
                    <a:pt x="650" y="805"/>
                  </a:lnTo>
                  <a:lnTo>
                    <a:pt x="650" y="775"/>
                  </a:lnTo>
                  <a:lnTo>
                    <a:pt x="636" y="775"/>
                  </a:lnTo>
                  <a:lnTo>
                    <a:pt x="621" y="746"/>
                  </a:lnTo>
                  <a:lnTo>
                    <a:pt x="621" y="719"/>
                  </a:lnTo>
                  <a:lnTo>
                    <a:pt x="636" y="733"/>
                  </a:lnTo>
                  <a:lnTo>
                    <a:pt x="636" y="746"/>
                  </a:lnTo>
                  <a:lnTo>
                    <a:pt x="666" y="733"/>
                  </a:lnTo>
                  <a:lnTo>
                    <a:pt x="679" y="746"/>
                  </a:lnTo>
                  <a:lnTo>
                    <a:pt x="708" y="746"/>
                  </a:lnTo>
                  <a:lnTo>
                    <a:pt x="737" y="733"/>
                  </a:lnTo>
                  <a:lnTo>
                    <a:pt x="751" y="733"/>
                  </a:lnTo>
                  <a:lnTo>
                    <a:pt x="764" y="719"/>
                  </a:lnTo>
                  <a:lnTo>
                    <a:pt x="780" y="719"/>
                  </a:lnTo>
                  <a:lnTo>
                    <a:pt x="825" y="690"/>
                  </a:lnTo>
                  <a:lnTo>
                    <a:pt x="838" y="675"/>
                  </a:lnTo>
                  <a:lnTo>
                    <a:pt x="852" y="661"/>
                  </a:lnTo>
                  <a:lnTo>
                    <a:pt x="883" y="647"/>
                  </a:lnTo>
                  <a:lnTo>
                    <a:pt x="896" y="661"/>
                  </a:lnTo>
                  <a:lnTo>
                    <a:pt x="896" y="675"/>
                  </a:lnTo>
                  <a:lnTo>
                    <a:pt x="910" y="675"/>
                  </a:lnTo>
                  <a:lnTo>
                    <a:pt x="925" y="661"/>
                  </a:lnTo>
                  <a:lnTo>
                    <a:pt x="925" y="647"/>
                  </a:lnTo>
                  <a:lnTo>
                    <a:pt x="925" y="603"/>
                  </a:lnTo>
                  <a:lnTo>
                    <a:pt x="939" y="589"/>
                  </a:lnTo>
                  <a:lnTo>
                    <a:pt x="925" y="589"/>
                  </a:lnTo>
                  <a:lnTo>
                    <a:pt x="925" y="574"/>
                  </a:lnTo>
                  <a:lnTo>
                    <a:pt x="925" y="560"/>
                  </a:lnTo>
                  <a:lnTo>
                    <a:pt x="925" y="518"/>
                  </a:lnTo>
                  <a:lnTo>
                    <a:pt x="925" y="504"/>
                  </a:lnTo>
                  <a:lnTo>
                    <a:pt x="910" y="475"/>
                  </a:lnTo>
                  <a:lnTo>
                    <a:pt x="910" y="459"/>
                  </a:lnTo>
                  <a:lnTo>
                    <a:pt x="910" y="446"/>
                  </a:lnTo>
                  <a:lnTo>
                    <a:pt x="925" y="430"/>
                  </a:lnTo>
                  <a:lnTo>
                    <a:pt x="910" y="430"/>
                  </a:lnTo>
                  <a:lnTo>
                    <a:pt x="896" y="417"/>
                  </a:lnTo>
                  <a:lnTo>
                    <a:pt x="896" y="403"/>
                  </a:lnTo>
                  <a:lnTo>
                    <a:pt x="883" y="390"/>
                  </a:lnTo>
                  <a:lnTo>
                    <a:pt x="867" y="359"/>
                  </a:lnTo>
                  <a:lnTo>
                    <a:pt x="883" y="345"/>
                  </a:lnTo>
                  <a:lnTo>
                    <a:pt x="896" y="329"/>
                  </a:lnTo>
                  <a:lnTo>
                    <a:pt x="896" y="316"/>
                  </a:lnTo>
                  <a:lnTo>
                    <a:pt x="896" y="302"/>
                  </a:lnTo>
                  <a:lnTo>
                    <a:pt x="896" y="289"/>
                  </a:lnTo>
                  <a:lnTo>
                    <a:pt x="896" y="273"/>
                  </a:lnTo>
                  <a:lnTo>
                    <a:pt x="896" y="231"/>
                  </a:lnTo>
                  <a:lnTo>
                    <a:pt x="852" y="231"/>
                  </a:lnTo>
                  <a:lnTo>
                    <a:pt x="852" y="201"/>
                  </a:lnTo>
                  <a:lnTo>
                    <a:pt x="852" y="172"/>
                  </a:lnTo>
                  <a:lnTo>
                    <a:pt x="825" y="172"/>
                  </a:lnTo>
                  <a:lnTo>
                    <a:pt x="809" y="172"/>
                  </a:lnTo>
                  <a:lnTo>
                    <a:pt x="809" y="159"/>
                  </a:lnTo>
                  <a:lnTo>
                    <a:pt x="794" y="145"/>
                  </a:lnTo>
                  <a:lnTo>
                    <a:pt x="794" y="130"/>
                  </a:lnTo>
                  <a:lnTo>
                    <a:pt x="780" y="130"/>
                  </a:lnTo>
                  <a:lnTo>
                    <a:pt x="764" y="145"/>
                  </a:lnTo>
                  <a:lnTo>
                    <a:pt x="751" y="145"/>
                  </a:lnTo>
                  <a:lnTo>
                    <a:pt x="737" y="145"/>
                  </a:lnTo>
                  <a:lnTo>
                    <a:pt x="708" y="159"/>
                  </a:lnTo>
                  <a:lnTo>
                    <a:pt x="679" y="172"/>
                  </a:lnTo>
                  <a:lnTo>
                    <a:pt x="666" y="159"/>
                  </a:lnTo>
                  <a:lnTo>
                    <a:pt x="666" y="172"/>
                  </a:lnTo>
                  <a:lnTo>
                    <a:pt x="650" y="172"/>
                  </a:lnTo>
                  <a:lnTo>
                    <a:pt x="621" y="172"/>
                  </a:lnTo>
                  <a:lnTo>
                    <a:pt x="607" y="172"/>
                  </a:lnTo>
                  <a:lnTo>
                    <a:pt x="578" y="159"/>
                  </a:lnTo>
                  <a:lnTo>
                    <a:pt x="594" y="159"/>
                  </a:lnTo>
                  <a:lnTo>
                    <a:pt x="594" y="145"/>
                  </a:lnTo>
                  <a:lnTo>
                    <a:pt x="607" y="145"/>
                  </a:lnTo>
                  <a:lnTo>
                    <a:pt x="607" y="130"/>
                  </a:lnTo>
                  <a:lnTo>
                    <a:pt x="607" y="114"/>
                  </a:lnTo>
                  <a:lnTo>
                    <a:pt x="594" y="114"/>
                  </a:lnTo>
                  <a:lnTo>
                    <a:pt x="578" y="114"/>
                  </a:lnTo>
                  <a:lnTo>
                    <a:pt x="565" y="130"/>
                  </a:lnTo>
                  <a:lnTo>
                    <a:pt x="549" y="101"/>
                  </a:lnTo>
                  <a:lnTo>
                    <a:pt x="536" y="101"/>
                  </a:lnTo>
                  <a:lnTo>
                    <a:pt x="520" y="101"/>
                  </a:lnTo>
                  <a:lnTo>
                    <a:pt x="520" y="87"/>
                  </a:lnTo>
                  <a:lnTo>
                    <a:pt x="507" y="87"/>
                  </a:lnTo>
                  <a:lnTo>
                    <a:pt x="491" y="87"/>
                  </a:lnTo>
                  <a:lnTo>
                    <a:pt x="491" y="72"/>
                  </a:lnTo>
                  <a:lnTo>
                    <a:pt x="507" y="58"/>
                  </a:lnTo>
                  <a:lnTo>
                    <a:pt x="491" y="44"/>
                  </a:lnTo>
                  <a:lnTo>
                    <a:pt x="476" y="31"/>
                  </a:lnTo>
                  <a:lnTo>
                    <a:pt x="462" y="15"/>
                  </a:lnTo>
                  <a:lnTo>
                    <a:pt x="435" y="15"/>
                  </a:lnTo>
                  <a:lnTo>
                    <a:pt x="419" y="0"/>
                  </a:lnTo>
                  <a:lnTo>
                    <a:pt x="406" y="0"/>
                  </a:lnTo>
                  <a:lnTo>
                    <a:pt x="406" y="31"/>
                  </a:lnTo>
                  <a:lnTo>
                    <a:pt x="406" y="44"/>
                  </a:lnTo>
                  <a:lnTo>
                    <a:pt x="419" y="58"/>
                  </a:lnTo>
                  <a:lnTo>
                    <a:pt x="419" y="72"/>
                  </a:lnTo>
                  <a:lnTo>
                    <a:pt x="390" y="87"/>
                  </a:lnTo>
                  <a:lnTo>
                    <a:pt x="377" y="87"/>
                  </a:lnTo>
                  <a:lnTo>
                    <a:pt x="377" y="101"/>
                  </a:lnTo>
                  <a:lnTo>
                    <a:pt x="390" y="101"/>
                  </a:lnTo>
                  <a:lnTo>
                    <a:pt x="390" y="114"/>
                  </a:lnTo>
                  <a:lnTo>
                    <a:pt x="390" y="130"/>
                  </a:lnTo>
                  <a:lnTo>
                    <a:pt x="419" y="145"/>
                  </a:lnTo>
                  <a:lnTo>
                    <a:pt x="406" y="159"/>
                  </a:lnTo>
                  <a:lnTo>
                    <a:pt x="419" y="172"/>
                  </a:lnTo>
                  <a:lnTo>
                    <a:pt x="448" y="186"/>
                  </a:lnTo>
                  <a:lnTo>
                    <a:pt x="448" y="215"/>
                  </a:lnTo>
                  <a:lnTo>
                    <a:pt x="435" y="186"/>
                  </a:lnTo>
                  <a:lnTo>
                    <a:pt x="419" y="172"/>
                  </a:lnTo>
                  <a:lnTo>
                    <a:pt x="390" y="172"/>
                  </a:lnTo>
                  <a:lnTo>
                    <a:pt x="363" y="172"/>
                  </a:lnTo>
                  <a:lnTo>
                    <a:pt x="363" y="186"/>
                  </a:lnTo>
                  <a:lnTo>
                    <a:pt x="363" y="215"/>
                  </a:lnTo>
                  <a:lnTo>
                    <a:pt x="363" y="231"/>
                  </a:lnTo>
                  <a:lnTo>
                    <a:pt x="348" y="244"/>
                  </a:lnTo>
                  <a:lnTo>
                    <a:pt x="348" y="258"/>
                  </a:lnTo>
                  <a:lnTo>
                    <a:pt x="332" y="231"/>
                  </a:lnTo>
                  <a:lnTo>
                    <a:pt x="332" y="215"/>
                  </a:lnTo>
                  <a:lnTo>
                    <a:pt x="332" y="201"/>
                  </a:lnTo>
                  <a:lnTo>
                    <a:pt x="318" y="201"/>
                  </a:lnTo>
                  <a:lnTo>
                    <a:pt x="318" y="215"/>
                  </a:lnTo>
                  <a:lnTo>
                    <a:pt x="305" y="215"/>
                  </a:lnTo>
                  <a:lnTo>
                    <a:pt x="305" y="201"/>
                  </a:lnTo>
                  <a:lnTo>
                    <a:pt x="318" y="186"/>
                  </a:lnTo>
                  <a:lnTo>
                    <a:pt x="289" y="172"/>
                  </a:lnTo>
                  <a:lnTo>
                    <a:pt x="262" y="172"/>
                  </a:lnTo>
                  <a:lnTo>
                    <a:pt x="233" y="172"/>
                  </a:lnTo>
                  <a:lnTo>
                    <a:pt x="220" y="172"/>
                  </a:lnTo>
                  <a:lnTo>
                    <a:pt x="220" y="186"/>
                  </a:lnTo>
                  <a:lnTo>
                    <a:pt x="204" y="201"/>
                  </a:lnTo>
                  <a:lnTo>
                    <a:pt x="204" y="215"/>
                  </a:lnTo>
                  <a:lnTo>
                    <a:pt x="220" y="215"/>
                  </a:lnTo>
                  <a:lnTo>
                    <a:pt x="220" y="231"/>
                  </a:lnTo>
                  <a:lnTo>
                    <a:pt x="233" y="244"/>
                  </a:lnTo>
                  <a:lnTo>
                    <a:pt x="220" y="258"/>
                  </a:lnTo>
                  <a:lnTo>
                    <a:pt x="220" y="273"/>
                  </a:lnTo>
                  <a:lnTo>
                    <a:pt x="220" y="289"/>
                  </a:lnTo>
                  <a:lnTo>
                    <a:pt x="220" y="302"/>
                  </a:lnTo>
                  <a:lnTo>
                    <a:pt x="204" y="302"/>
                  </a:lnTo>
                  <a:lnTo>
                    <a:pt x="204" y="316"/>
                  </a:lnTo>
                  <a:lnTo>
                    <a:pt x="204" y="345"/>
                  </a:lnTo>
                  <a:lnTo>
                    <a:pt x="204" y="359"/>
                  </a:lnTo>
                  <a:lnTo>
                    <a:pt x="188" y="374"/>
                  </a:lnTo>
                  <a:lnTo>
                    <a:pt x="204" y="390"/>
                  </a:lnTo>
                  <a:lnTo>
                    <a:pt x="204" y="403"/>
                  </a:lnTo>
                  <a:lnTo>
                    <a:pt x="188" y="446"/>
                  </a:lnTo>
                  <a:lnTo>
                    <a:pt x="175" y="446"/>
                  </a:lnTo>
                  <a:lnTo>
                    <a:pt x="159" y="446"/>
                  </a:lnTo>
                  <a:lnTo>
                    <a:pt x="146" y="446"/>
                  </a:lnTo>
                  <a:lnTo>
                    <a:pt x="130" y="446"/>
                  </a:lnTo>
                  <a:lnTo>
                    <a:pt x="117" y="430"/>
                  </a:lnTo>
                  <a:lnTo>
                    <a:pt x="74" y="446"/>
                  </a:lnTo>
                  <a:lnTo>
                    <a:pt x="45" y="459"/>
                  </a:lnTo>
                  <a:lnTo>
                    <a:pt x="45" y="475"/>
                  </a:lnTo>
                  <a:lnTo>
                    <a:pt x="45" y="488"/>
                  </a:lnTo>
                  <a:lnTo>
                    <a:pt x="45" y="518"/>
                  </a:lnTo>
                  <a:lnTo>
                    <a:pt x="45" y="531"/>
                  </a:lnTo>
                  <a:lnTo>
                    <a:pt x="16" y="545"/>
                  </a:lnTo>
                  <a:lnTo>
                    <a:pt x="16" y="560"/>
                  </a:lnTo>
                  <a:lnTo>
                    <a:pt x="16" y="574"/>
                  </a:lnTo>
                  <a:lnTo>
                    <a:pt x="16" y="589"/>
                  </a:lnTo>
                  <a:lnTo>
                    <a:pt x="0" y="618"/>
                  </a:lnTo>
                  <a:lnTo>
                    <a:pt x="16" y="618"/>
                  </a:lnTo>
                  <a:lnTo>
                    <a:pt x="16" y="632"/>
                  </a:lnTo>
                  <a:lnTo>
                    <a:pt x="16" y="647"/>
                  </a:lnTo>
                  <a:lnTo>
                    <a:pt x="0" y="647"/>
                  </a:lnTo>
                  <a:lnTo>
                    <a:pt x="0" y="661"/>
                  </a:lnTo>
                  <a:lnTo>
                    <a:pt x="0" y="675"/>
                  </a:lnTo>
                  <a:lnTo>
                    <a:pt x="0" y="69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2" name="Freeform 1077">
              <a:extLst>
                <a:ext uri="{FF2B5EF4-FFF2-40B4-BE49-F238E27FC236}">
                  <a16:creationId xmlns:a16="http://schemas.microsoft.com/office/drawing/2014/main" id="{010FDBD1-71B1-C097-A196-05F2D5F9EFC5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4370031" y="3880545"/>
              <a:ext cx="77827" cy="113069"/>
            </a:xfrm>
            <a:custGeom>
              <a:avLst/>
              <a:gdLst>
                <a:gd name="T0" fmla="*/ 4740 w 71"/>
                <a:gd name="T1" fmla="*/ 103269 h 116"/>
                <a:gd name="T2" fmla="*/ 8295 w 71"/>
                <a:gd name="T3" fmla="*/ 76925 h 116"/>
                <a:gd name="T4" fmla="*/ 0 w 71"/>
                <a:gd name="T5" fmla="*/ 61118 h 116"/>
                <a:gd name="T6" fmla="*/ 0 w 71"/>
                <a:gd name="T7" fmla="*/ 46366 h 116"/>
                <a:gd name="T8" fmla="*/ 0 w 71"/>
                <a:gd name="T9" fmla="*/ 30559 h 116"/>
                <a:gd name="T10" fmla="*/ 17775 w 71"/>
                <a:gd name="T11" fmla="*/ 15807 h 116"/>
                <a:gd name="T12" fmla="*/ 34366 w 71"/>
                <a:gd name="T13" fmla="*/ 0 h 116"/>
                <a:gd name="T14" fmla="*/ 49771 w 71"/>
                <a:gd name="T15" fmla="*/ 15807 h 116"/>
                <a:gd name="T16" fmla="*/ 49771 w 71"/>
                <a:gd name="T17" fmla="*/ 30559 h 116"/>
                <a:gd name="T18" fmla="*/ 68732 w 71"/>
                <a:gd name="T19" fmla="*/ 46366 h 116"/>
                <a:gd name="T20" fmla="*/ 84137 w 71"/>
                <a:gd name="T21" fmla="*/ 61118 h 116"/>
                <a:gd name="T22" fmla="*/ 84137 w 71"/>
                <a:gd name="T23" fmla="*/ 74817 h 116"/>
                <a:gd name="T24" fmla="*/ 84137 w 71"/>
                <a:gd name="T25" fmla="*/ 91678 h 116"/>
                <a:gd name="T26" fmla="*/ 84137 w 71"/>
                <a:gd name="T27" fmla="*/ 105377 h 116"/>
                <a:gd name="T28" fmla="*/ 84137 w 71"/>
                <a:gd name="T29" fmla="*/ 122237 h 116"/>
                <a:gd name="T30" fmla="*/ 68732 w 71"/>
                <a:gd name="T31" fmla="*/ 122237 h 116"/>
                <a:gd name="T32" fmla="*/ 4740 w 71"/>
                <a:gd name="T33" fmla="*/ 103269 h 116"/>
                <a:gd name="T34" fmla="*/ 4740 w 71"/>
                <a:gd name="T35" fmla="*/ 103269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1" h="116">
                  <a:moveTo>
                    <a:pt x="4" y="98"/>
                  </a:moveTo>
                  <a:lnTo>
                    <a:pt x="7" y="73"/>
                  </a:lnTo>
                  <a:lnTo>
                    <a:pt x="0" y="58"/>
                  </a:lnTo>
                  <a:lnTo>
                    <a:pt x="0" y="44"/>
                  </a:lnTo>
                  <a:lnTo>
                    <a:pt x="0" y="29"/>
                  </a:lnTo>
                  <a:lnTo>
                    <a:pt x="15" y="15"/>
                  </a:lnTo>
                  <a:lnTo>
                    <a:pt x="29" y="0"/>
                  </a:lnTo>
                  <a:lnTo>
                    <a:pt x="42" y="15"/>
                  </a:lnTo>
                  <a:lnTo>
                    <a:pt x="42" y="29"/>
                  </a:lnTo>
                  <a:lnTo>
                    <a:pt x="58" y="44"/>
                  </a:lnTo>
                  <a:lnTo>
                    <a:pt x="71" y="58"/>
                  </a:lnTo>
                  <a:lnTo>
                    <a:pt x="71" y="71"/>
                  </a:lnTo>
                  <a:lnTo>
                    <a:pt x="71" y="87"/>
                  </a:lnTo>
                  <a:lnTo>
                    <a:pt x="71" y="100"/>
                  </a:lnTo>
                  <a:lnTo>
                    <a:pt x="71" y="116"/>
                  </a:lnTo>
                  <a:lnTo>
                    <a:pt x="58" y="116"/>
                  </a:lnTo>
                  <a:lnTo>
                    <a:pt x="4" y="9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3" name="Freeform 1078">
              <a:extLst>
                <a:ext uri="{FF2B5EF4-FFF2-40B4-BE49-F238E27FC236}">
                  <a16:creationId xmlns:a16="http://schemas.microsoft.com/office/drawing/2014/main" id="{F9A68F47-CD10-9A79-EA9A-726D13CC112B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4870768" y="2798306"/>
              <a:ext cx="251103" cy="143907"/>
            </a:xfrm>
            <a:custGeom>
              <a:avLst/>
              <a:gdLst>
                <a:gd name="T0" fmla="*/ 16452 w 231"/>
                <a:gd name="T1" fmla="*/ 155575 h 143"/>
                <a:gd name="T2" fmla="*/ 18803 w 231"/>
                <a:gd name="T3" fmla="*/ 141432 h 143"/>
                <a:gd name="T4" fmla="*/ 18803 w 231"/>
                <a:gd name="T5" fmla="*/ 124025 h 143"/>
                <a:gd name="T6" fmla="*/ 34080 w 231"/>
                <a:gd name="T7" fmla="*/ 109882 h 143"/>
                <a:gd name="T8" fmla="*/ 50532 w 231"/>
                <a:gd name="T9" fmla="*/ 109882 h 143"/>
                <a:gd name="T10" fmla="*/ 68160 w 231"/>
                <a:gd name="T11" fmla="*/ 109882 h 143"/>
                <a:gd name="T12" fmla="*/ 84612 w 231"/>
                <a:gd name="T13" fmla="*/ 109882 h 143"/>
                <a:gd name="T14" fmla="*/ 99889 w 231"/>
                <a:gd name="T15" fmla="*/ 109882 h 143"/>
                <a:gd name="T16" fmla="*/ 118692 w 231"/>
                <a:gd name="T17" fmla="*/ 109882 h 143"/>
                <a:gd name="T18" fmla="*/ 135144 w 231"/>
                <a:gd name="T19" fmla="*/ 92475 h 143"/>
                <a:gd name="T20" fmla="*/ 152771 w 231"/>
                <a:gd name="T21" fmla="*/ 92475 h 143"/>
                <a:gd name="T22" fmla="*/ 186851 w 231"/>
                <a:gd name="T23" fmla="*/ 92475 h 143"/>
                <a:gd name="T24" fmla="*/ 203303 w 231"/>
                <a:gd name="T25" fmla="*/ 109882 h 143"/>
                <a:gd name="T26" fmla="*/ 220931 w 231"/>
                <a:gd name="T27" fmla="*/ 124025 h 143"/>
                <a:gd name="T28" fmla="*/ 220931 w 231"/>
                <a:gd name="T29" fmla="*/ 109882 h 143"/>
                <a:gd name="T30" fmla="*/ 237383 w 231"/>
                <a:gd name="T31" fmla="*/ 92475 h 143"/>
                <a:gd name="T32" fmla="*/ 255011 w 231"/>
                <a:gd name="T33" fmla="*/ 78331 h 143"/>
                <a:gd name="T34" fmla="*/ 255011 w 231"/>
                <a:gd name="T35" fmla="*/ 46781 h 143"/>
                <a:gd name="T36" fmla="*/ 237383 w 231"/>
                <a:gd name="T37" fmla="*/ 46781 h 143"/>
                <a:gd name="T38" fmla="*/ 237383 w 231"/>
                <a:gd name="T39" fmla="*/ 31550 h 143"/>
                <a:gd name="T40" fmla="*/ 255011 w 231"/>
                <a:gd name="T41" fmla="*/ 15231 h 143"/>
                <a:gd name="T42" fmla="*/ 271463 w 231"/>
                <a:gd name="T43" fmla="*/ 0 h 143"/>
                <a:gd name="T44" fmla="*/ 255011 w 231"/>
                <a:gd name="T45" fmla="*/ 0 h 143"/>
                <a:gd name="T46" fmla="*/ 237383 w 231"/>
                <a:gd name="T47" fmla="*/ 15231 h 143"/>
                <a:gd name="T48" fmla="*/ 220931 w 231"/>
                <a:gd name="T49" fmla="*/ 15231 h 143"/>
                <a:gd name="T50" fmla="*/ 203303 w 231"/>
                <a:gd name="T51" fmla="*/ 15231 h 143"/>
                <a:gd name="T52" fmla="*/ 186851 w 231"/>
                <a:gd name="T53" fmla="*/ 31550 h 143"/>
                <a:gd name="T54" fmla="*/ 169224 w 231"/>
                <a:gd name="T55" fmla="*/ 31550 h 143"/>
                <a:gd name="T56" fmla="*/ 152771 w 231"/>
                <a:gd name="T57" fmla="*/ 46781 h 143"/>
                <a:gd name="T58" fmla="*/ 135144 w 231"/>
                <a:gd name="T59" fmla="*/ 63100 h 143"/>
                <a:gd name="T60" fmla="*/ 135144 w 231"/>
                <a:gd name="T61" fmla="*/ 78331 h 143"/>
                <a:gd name="T62" fmla="*/ 118692 w 231"/>
                <a:gd name="T63" fmla="*/ 92475 h 143"/>
                <a:gd name="T64" fmla="*/ 99889 w 231"/>
                <a:gd name="T65" fmla="*/ 92475 h 143"/>
                <a:gd name="T66" fmla="*/ 84612 w 231"/>
                <a:gd name="T67" fmla="*/ 92475 h 143"/>
                <a:gd name="T68" fmla="*/ 34080 w 231"/>
                <a:gd name="T69" fmla="*/ 92475 h 143"/>
                <a:gd name="T70" fmla="*/ 18803 w 231"/>
                <a:gd name="T71" fmla="*/ 92475 h 143"/>
                <a:gd name="T72" fmla="*/ 0 w 231"/>
                <a:gd name="T73" fmla="*/ 109882 h 143"/>
                <a:gd name="T74" fmla="*/ 0 w 231"/>
                <a:gd name="T75" fmla="*/ 124025 h 143"/>
                <a:gd name="T76" fmla="*/ 18803 w 231"/>
                <a:gd name="T77" fmla="*/ 155575 h 143"/>
                <a:gd name="T78" fmla="*/ 18803 w 231"/>
                <a:gd name="T79" fmla="*/ 155575 h 143"/>
                <a:gd name="T80" fmla="*/ 16452 w 231"/>
                <a:gd name="T81" fmla="*/ 155575 h 1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1" h="143">
                  <a:moveTo>
                    <a:pt x="14" y="143"/>
                  </a:moveTo>
                  <a:lnTo>
                    <a:pt x="16" y="130"/>
                  </a:lnTo>
                  <a:lnTo>
                    <a:pt x="16" y="114"/>
                  </a:lnTo>
                  <a:lnTo>
                    <a:pt x="29" y="101"/>
                  </a:lnTo>
                  <a:lnTo>
                    <a:pt x="43" y="101"/>
                  </a:lnTo>
                  <a:lnTo>
                    <a:pt x="58" y="101"/>
                  </a:lnTo>
                  <a:lnTo>
                    <a:pt x="72" y="101"/>
                  </a:lnTo>
                  <a:lnTo>
                    <a:pt x="85" y="101"/>
                  </a:lnTo>
                  <a:lnTo>
                    <a:pt x="101" y="101"/>
                  </a:lnTo>
                  <a:lnTo>
                    <a:pt x="115" y="85"/>
                  </a:lnTo>
                  <a:lnTo>
                    <a:pt x="130" y="85"/>
                  </a:lnTo>
                  <a:lnTo>
                    <a:pt x="159" y="85"/>
                  </a:lnTo>
                  <a:lnTo>
                    <a:pt x="173" y="101"/>
                  </a:lnTo>
                  <a:lnTo>
                    <a:pt x="188" y="114"/>
                  </a:lnTo>
                  <a:lnTo>
                    <a:pt x="188" y="101"/>
                  </a:lnTo>
                  <a:lnTo>
                    <a:pt x="202" y="85"/>
                  </a:lnTo>
                  <a:lnTo>
                    <a:pt x="217" y="72"/>
                  </a:lnTo>
                  <a:lnTo>
                    <a:pt x="217" y="43"/>
                  </a:lnTo>
                  <a:lnTo>
                    <a:pt x="202" y="43"/>
                  </a:lnTo>
                  <a:lnTo>
                    <a:pt x="202" y="29"/>
                  </a:lnTo>
                  <a:lnTo>
                    <a:pt x="217" y="14"/>
                  </a:lnTo>
                  <a:lnTo>
                    <a:pt x="231" y="0"/>
                  </a:lnTo>
                  <a:lnTo>
                    <a:pt x="217" y="0"/>
                  </a:lnTo>
                  <a:lnTo>
                    <a:pt x="202" y="14"/>
                  </a:lnTo>
                  <a:lnTo>
                    <a:pt x="188" y="14"/>
                  </a:lnTo>
                  <a:lnTo>
                    <a:pt x="173" y="14"/>
                  </a:lnTo>
                  <a:lnTo>
                    <a:pt x="159" y="29"/>
                  </a:lnTo>
                  <a:lnTo>
                    <a:pt x="144" y="29"/>
                  </a:lnTo>
                  <a:lnTo>
                    <a:pt x="130" y="43"/>
                  </a:lnTo>
                  <a:lnTo>
                    <a:pt x="115" y="58"/>
                  </a:lnTo>
                  <a:lnTo>
                    <a:pt x="115" y="72"/>
                  </a:lnTo>
                  <a:lnTo>
                    <a:pt x="101" y="85"/>
                  </a:lnTo>
                  <a:lnTo>
                    <a:pt x="85" y="85"/>
                  </a:lnTo>
                  <a:lnTo>
                    <a:pt x="72" y="85"/>
                  </a:lnTo>
                  <a:lnTo>
                    <a:pt x="29" y="85"/>
                  </a:lnTo>
                  <a:lnTo>
                    <a:pt x="16" y="85"/>
                  </a:lnTo>
                  <a:lnTo>
                    <a:pt x="0" y="101"/>
                  </a:lnTo>
                  <a:lnTo>
                    <a:pt x="0" y="114"/>
                  </a:lnTo>
                  <a:lnTo>
                    <a:pt x="16" y="143"/>
                  </a:lnTo>
                  <a:lnTo>
                    <a:pt x="14" y="1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4" name="Freeform 1080">
              <a:extLst>
                <a:ext uri="{FF2B5EF4-FFF2-40B4-BE49-F238E27FC236}">
                  <a16:creationId xmlns:a16="http://schemas.microsoft.com/office/drawing/2014/main" id="{701A3F89-2B24-2F29-39C3-3878F8CDD5B6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4980901" y="3140452"/>
              <a:ext cx="77827" cy="67548"/>
            </a:xfrm>
            <a:custGeom>
              <a:avLst/>
              <a:gdLst>
                <a:gd name="T0" fmla="*/ 84137 w 72"/>
                <a:gd name="T1" fmla="*/ 73025 h 72"/>
                <a:gd name="T2" fmla="*/ 67777 w 72"/>
                <a:gd name="T3" fmla="*/ 73025 h 72"/>
                <a:gd name="T4" fmla="*/ 33889 w 72"/>
                <a:gd name="T5" fmla="*/ 73025 h 72"/>
                <a:gd name="T6" fmla="*/ 33889 w 72"/>
                <a:gd name="T7" fmla="*/ 56797 h 72"/>
                <a:gd name="T8" fmla="*/ 0 w 72"/>
                <a:gd name="T9" fmla="*/ 56797 h 72"/>
                <a:gd name="T10" fmla="*/ 0 w 72"/>
                <a:gd name="T11" fmla="*/ 29413 h 72"/>
                <a:gd name="T12" fmla="*/ 0 w 72"/>
                <a:gd name="T13" fmla="*/ 14199 h 72"/>
                <a:gd name="T14" fmla="*/ 16360 w 72"/>
                <a:gd name="T15" fmla="*/ 14199 h 72"/>
                <a:gd name="T16" fmla="*/ 16360 w 72"/>
                <a:gd name="T17" fmla="*/ 0 h 72"/>
                <a:gd name="T18" fmla="*/ 33889 w 72"/>
                <a:gd name="T19" fmla="*/ 14199 h 72"/>
                <a:gd name="T20" fmla="*/ 50248 w 72"/>
                <a:gd name="T21" fmla="*/ 0 h 72"/>
                <a:gd name="T22" fmla="*/ 67777 w 72"/>
                <a:gd name="T23" fmla="*/ 14199 h 72"/>
                <a:gd name="T24" fmla="*/ 84137 w 72"/>
                <a:gd name="T25" fmla="*/ 14199 h 72"/>
                <a:gd name="T26" fmla="*/ 84137 w 72"/>
                <a:gd name="T27" fmla="*/ 29413 h 72"/>
                <a:gd name="T28" fmla="*/ 84137 w 72"/>
                <a:gd name="T29" fmla="*/ 43612 h 72"/>
                <a:gd name="T30" fmla="*/ 84137 w 72"/>
                <a:gd name="T31" fmla="*/ 56797 h 72"/>
                <a:gd name="T32" fmla="*/ 84137 w 72"/>
                <a:gd name="T33" fmla="*/ 73025 h 72"/>
                <a:gd name="T34" fmla="*/ 67777 w 72"/>
                <a:gd name="T35" fmla="*/ 73025 h 72"/>
                <a:gd name="T36" fmla="*/ 84137 w 72"/>
                <a:gd name="T37" fmla="*/ 73025 h 72"/>
                <a:gd name="T38" fmla="*/ 84137 w 72"/>
                <a:gd name="T39" fmla="*/ 73025 h 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2" h="72">
                  <a:moveTo>
                    <a:pt x="72" y="72"/>
                  </a:moveTo>
                  <a:lnTo>
                    <a:pt x="58" y="72"/>
                  </a:lnTo>
                  <a:lnTo>
                    <a:pt x="29" y="72"/>
                  </a:lnTo>
                  <a:lnTo>
                    <a:pt x="29" y="56"/>
                  </a:lnTo>
                  <a:lnTo>
                    <a:pt x="0" y="56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43" y="0"/>
                  </a:lnTo>
                  <a:lnTo>
                    <a:pt x="58" y="14"/>
                  </a:lnTo>
                  <a:lnTo>
                    <a:pt x="72" y="14"/>
                  </a:lnTo>
                  <a:lnTo>
                    <a:pt x="72" y="29"/>
                  </a:lnTo>
                  <a:lnTo>
                    <a:pt x="72" y="43"/>
                  </a:lnTo>
                  <a:lnTo>
                    <a:pt x="72" y="56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72" y="7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5" name="Freeform 1082">
              <a:extLst>
                <a:ext uri="{FF2B5EF4-FFF2-40B4-BE49-F238E27FC236}">
                  <a16:creationId xmlns:a16="http://schemas.microsoft.com/office/drawing/2014/main" id="{A3857771-0B80-4F9F-ADD3-5F46B97BCC7D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5085160" y="3067030"/>
              <a:ext cx="157123" cy="168870"/>
            </a:xfrm>
            <a:custGeom>
              <a:avLst/>
              <a:gdLst>
                <a:gd name="T0" fmla="*/ 85525 w 143"/>
                <a:gd name="T1" fmla="*/ 182562 h 173"/>
                <a:gd name="T2" fmla="*/ 51078 w 143"/>
                <a:gd name="T3" fmla="*/ 167788 h 173"/>
                <a:gd name="T4" fmla="*/ 68895 w 143"/>
                <a:gd name="T5" fmla="*/ 167788 h 173"/>
                <a:gd name="T6" fmla="*/ 68895 w 143"/>
                <a:gd name="T7" fmla="*/ 151959 h 173"/>
                <a:gd name="T8" fmla="*/ 51078 w 143"/>
                <a:gd name="T9" fmla="*/ 151959 h 173"/>
                <a:gd name="T10" fmla="*/ 16630 w 143"/>
                <a:gd name="T11" fmla="*/ 151959 h 173"/>
                <a:gd name="T12" fmla="*/ 0 w 143"/>
                <a:gd name="T13" fmla="*/ 137185 h 173"/>
                <a:gd name="T14" fmla="*/ 0 w 143"/>
                <a:gd name="T15" fmla="*/ 123467 h 173"/>
                <a:gd name="T16" fmla="*/ 16630 w 143"/>
                <a:gd name="T17" fmla="*/ 108693 h 173"/>
                <a:gd name="T18" fmla="*/ 0 w 143"/>
                <a:gd name="T19" fmla="*/ 92864 h 173"/>
                <a:gd name="T20" fmla="*/ 0 w 143"/>
                <a:gd name="T21" fmla="*/ 75980 h 173"/>
                <a:gd name="T22" fmla="*/ 16630 w 143"/>
                <a:gd name="T23" fmla="*/ 62261 h 173"/>
                <a:gd name="T24" fmla="*/ 34448 w 143"/>
                <a:gd name="T25" fmla="*/ 62261 h 173"/>
                <a:gd name="T26" fmla="*/ 51078 w 143"/>
                <a:gd name="T27" fmla="*/ 45377 h 173"/>
                <a:gd name="T28" fmla="*/ 51078 w 143"/>
                <a:gd name="T29" fmla="*/ 31658 h 173"/>
                <a:gd name="T30" fmla="*/ 68895 w 143"/>
                <a:gd name="T31" fmla="*/ 31658 h 173"/>
                <a:gd name="T32" fmla="*/ 68895 w 143"/>
                <a:gd name="T33" fmla="*/ 45377 h 173"/>
                <a:gd name="T34" fmla="*/ 51078 w 143"/>
                <a:gd name="T35" fmla="*/ 62261 h 173"/>
                <a:gd name="T36" fmla="*/ 68895 w 143"/>
                <a:gd name="T37" fmla="*/ 75980 h 173"/>
                <a:gd name="T38" fmla="*/ 85525 w 143"/>
                <a:gd name="T39" fmla="*/ 75980 h 173"/>
                <a:gd name="T40" fmla="*/ 85525 w 143"/>
                <a:gd name="T41" fmla="*/ 62261 h 173"/>
                <a:gd name="T42" fmla="*/ 85525 w 143"/>
                <a:gd name="T43" fmla="*/ 45377 h 173"/>
                <a:gd name="T44" fmla="*/ 100968 w 143"/>
                <a:gd name="T45" fmla="*/ 45377 h 173"/>
                <a:gd name="T46" fmla="*/ 119973 w 143"/>
                <a:gd name="T47" fmla="*/ 45377 h 173"/>
                <a:gd name="T48" fmla="*/ 135415 w 143"/>
                <a:gd name="T49" fmla="*/ 31658 h 173"/>
                <a:gd name="T50" fmla="*/ 119973 w 143"/>
                <a:gd name="T51" fmla="*/ 16884 h 173"/>
                <a:gd name="T52" fmla="*/ 100968 w 143"/>
                <a:gd name="T53" fmla="*/ 16884 h 173"/>
                <a:gd name="T54" fmla="*/ 119973 w 143"/>
                <a:gd name="T55" fmla="*/ 0 h 173"/>
                <a:gd name="T56" fmla="*/ 135415 w 143"/>
                <a:gd name="T57" fmla="*/ 0 h 173"/>
                <a:gd name="T58" fmla="*/ 169863 w 143"/>
                <a:gd name="T59" fmla="*/ 0 h 173"/>
                <a:gd name="T60" fmla="*/ 154421 w 143"/>
                <a:gd name="T61" fmla="*/ 16884 h 173"/>
                <a:gd name="T62" fmla="*/ 169863 w 143"/>
                <a:gd name="T63" fmla="*/ 16884 h 173"/>
                <a:gd name="T64" fmla="*/ 154421 w 143"/>
                <a:gd name="T65" fmla="*/ 31658 h 173"/>
                <a:gd name="T66" fmla="*/ 169863 w 143"/>
                <a:gd name="T67" fmla="*/ 62261 h 173"/>
                <a:gd name="T68" fmla="*/ 154421 w 143"/>
                <a:gd name="T69" fmla="*/ 75980 h 173"/>
                <a:gd name="T70" fmla="*/ 119973 w 143"/>
                <a:gd name="T71" fmla="*/ 108693 h 173"/>
                <a:gd name="T72" fmla="*/ 135415 w 143"/>
                <a:gd name="T73" fmla="*/ 123467 h 173"/>
                <a:gd name="T74" fmla="*/ 119973 w 143"/>
                <a:gd name="T75" fmla="*/ 151959 h 173"/>
                <a:gd name="T76" fmla="*/ 100968 w 143"/>
                <a:gd name="T77" fmla="*/ 151959 h 173"/>
                <a:gd name="T78" fmla="*/ 85525 w 143"/>
                <a:gd name="T79" fmla="*/ 167788 h 173"/>
                <a:gd name="T80" fmla="*/ 100968 w 143"/>
                <a:gd name="T81" fmla="*/ 182562 h 173"/>
                <a:gd name="T82" fmla="*/ 85525 w 143"/>
                <a:gd name="T83" fmla="*/ 182562 h 173"/>
                <a:gd name="T84" fmla="*/ 85525 w 143"/>
                <a:gd name="T85" fmla="*/ 182562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3" h="173">
                  <a:moveTo>
                    <a:pt x="72" y="173"/>
                  </a:moveTo>
                  <a:lnTo>
                    <a:pt x="43" y="159"/>
                  </a:lnTo>
                  <a:lnTo>
                    <a:pt x="58" y="159"/>
                  </a:lnTo>
                  <a:lnTo>
                    <a:pt x="58" y="144"/>
                  </a:lnTo>
                  <a:lnTo>
                    <a:pt x="43" y="144"/>
                  </a:lnTo>
                  <a:lnTo>
                    <a:pt x="14" y="144"/>
                  </a:lnTo>
                  <a:lnTo>
                    <a:pt x="0" y="130"/>
                  </a:lnTo>
                  <a:lnTo>
                    <a:pt x="0" y="117"/>
                  </a:lnTo>
                  <a:lnTo>
                    <a:pt x="14" y="103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14" y="59"/>
                  </a:lnTo>
                  <a:lnTo>
                    <a:pt x="29" y="59"/>
                  </a:lnTo>
                  <a:lnTo>
                    <a:pt x="43" y="43"/>
                  </a:lnTo>
                  <a:lnTo>
                    <a:pt x="43" y="30"/>
                  </a:lnTo>
                  <a:lnTo>
                    <a:pt x="58" y="30"/>
                  </a:lnTo>
                  <a:lnTo>
                    <a:pt x="58" y="43"/>
                  </a:lnTo>
                  <a:lnTo>
                    <a:pt x="43" y="59"/>
                  </a:lnTo>
                  <a:lnTo>
                    <a:pt x="58" y="72"/>
                  </a:lnTo>
                  <a:lnTo>
                    <a:pt x="72" y="72"/>
                  </a:lnTo>
                  <a:lnTo>
                    <a:pt x="72" y="59"/>
                  </a:lnTo>
                  <a:lnTo>
                    <a:pt x="72" y="43"/>
                  </a:lnTo>
                  <a:lnTo>
                    <a:pt x="85" y="43"/>
                  </a:lnTo>
                  <a:lnTo>
                    <a:pt x="101" y="43"/>
                  </a:lnTo>
                  <a:lnTo>
                    <a:pt x="114" y="30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43" y="0"/>
                  </a:lnTo>
                  <a:lnTo>
                    <a:pt x="130" y="16"/>
                  </a:lnTo>
                  <a:lnTo>
                    <a:pt x="143" y="16"/>
                  </a:lnTo>
                  <a:lnTo>
                    <a:pt x="130" y="30"/>
                  </a:lnTo>
                  <a:lnTo>
                    <a:pt x="143" y="59"/>
                  </a:lnTo>
                  <a:lnTo>
                    <a:pt x="130" y="72"/>
                  </a:lnTo>
                  <a:lnTo>
                    <a:pt x="101" y="103"/>
                  </a:lnTo>
                  <a:lnTo>
                    <a:pt x="114" y="117"/>
                  </a:lnTo>
                  <a:lnTo>
                    <a:pt x="101" y="144"/>
                  </a:lnTo>
                  <a:lnTo>
                    <a:pt x="85" y="144"/>
                  </a:lnTo>
                  <a:lnTo>
                    <a:pt x="72" y="159"/>
                  </a:lnTo>
                  <a:lnTo>
                    <a:pt x="85" y="173"/>
                  </a:lnTo>
                  <a:lnTo>
                    <a:pt x="72" y="17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6" name="Freeform 1084">
              <a:extLst>
                <a:ext uri="{FF2B5EF4-FFF2-40B4-BE49-F238E27FC236}">
                  <a16:creationId xmlns:a16="http://schemas.microsoft.com/office/drawing/2014/main" id="{034CEA79-69F4-AE81-0F15-1260DB68F28A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7" name="Freeform 1085">
              <a:extLst>
                <a:ext uri="{FF2B5EF4-FFF2-40B4-BE49-F238E27FC236}">
                  <a16:creationId xmlns:a16="http://schemas.microsoft.com/office/drawing/2014/main" id="{CA4C6B19-A410-62BD-96F2-109ADE1552C1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5067539" y="3249117"/>
              <a:ext cx="63143" cy="44053"/>
            </a:xfrm>
            <a:custGeom>
              <a:avLst/>
              <a:gdLst>
                <a:gd name="T0" fmla="*/ 52065 w 59"/>
                <a:gd name="T1" fmla="*/ 47625 h 44"/>
                <a:gd name="T2" fmla="*/ 34710 w 59"/>
                <a:gd name="T3" fmla="*/ 47625 h 44"/>
                <a:gd name="T4" fmla="*/ 18512 w 59"/>
                <a:gd name="T5" fmla="*/ 31389 h 44"/>
                <a:gd name="T6" fmla="*/ 0 w 59"/>
                <a:gd name="T7" fmla="*/ 16236 h 44"/>
                <a:gd name="T8" fmla="*/ 0 w 59"/>
                <a:gd name="T9" fmla="*/ 0 h 44"/>
                <a:gd name="T10" fmla="*/ 18512 w 59"/>
                <a:gd name="T11" fmla="*/ 0 h 44"/>
                <a:gd name="T12" fmla="*/ 34710 w 59"/>
                <a:gd name="T13" fmla="*/ 0 h 44"/>
                <a:gd name="T14" fmla="*/ 34710 w 59"/>
                <a:gd name="T15" fmla="*/ 16236 h 44"/>
                <a:gd name="T16" fmla="*/ 52065 w 59"/>
                <a:gd name="T17" fmla="*/ 16236 h 44"/>
                <a:gd name="T18" fmla="*/ 68263 w 59"/>
                <a:gd name="T19" fmla="*/ 31389 h 44"/>
                <a:gd name="T20" fmla="*/ 68263 w 59"/>
                <a:gd name="T21" fmla="*/ 47625 h 44"/>
                <a:gd name="T22" fmla="*/ 52065 w 59"/>
                <a:gd name="T23" fmla="*/ 47625 h 44"/>
                <a:gd name="T24" fmla="*/ 52065 w 59"/>
                <a:gd name="T25" fmla="*/ 47625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44">
                  <a:moveTo>
                    <a:pt x="45" y="44"/>
                  </a:moveTo>
                  <a:lnTo>
                    <a:pt x="30" y="44"/>
                  </a:lnTo>
                  <a:lnTo>
                    <a:pt x="16" y="2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45" y="15"/>
                  </a:lnTo>
                  <a:lnTo>
                    <a:pt x="59" y="29"/>
                  </a:lnTo>
                  <a:lnTo>
                    <a:pt x="59" y="44"/>
                  </a:lnTo>
                  <a:lnTo>
                    <a:pt x="45" y="44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8" name="Freeform 1086">
              <a:extLst>
                <a:ext uri="{FF2B5EF4-FFF2-40B4-BE49-F238E27FC236}">
                  <a16:creationId xmlns:a16="http://schemas.microsoft.com/office/drawing/2014/main" id="{0389A416-2D89-B58B-D031-2C383D471FE3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w 27"/>
                <a:gd name="T21" fmla="*/ 31389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49" name="Freeform 1087">
              <a:extLst>
                <a:ext uri="{FF2B5EF4-FFF2-40B4-BE49-F238E27FC236}">
                  <a16:creationId xmlns:a16="http://schemas.microsoft.com/office/drawing/2014/main" id="{6023F26A-A69B-655B-C49B-805DDD1CABFA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5148303" y="3249117"/>
              <a:ext cx="32306" cy="44053"/>
            </a:xfrm>
            <a:custGeom>
              <a:avLst/>
              <a:gdLst>
                <a:gd name="T0" fmla="*/ 0 w 27"/>
                <a:gd name="T1" fmla="*/ 31389 h 44"/>
                <a:gd name="T2" fmla="*/ 0 w 27"/>
                <a:gd name="T3" fmla="*/ 16236 h 44"/>
                <a:gd name="T4" fmla="*/ 0 w 27"/>
                <a:gd name="T5" fmla="*/ 0 h 44"/>
                <a:gd name="T6" fmla="*/ 18109 w 27"/>
                <a:gd name="T7" fmla="*/ 16236 h 44"/>
                <a:gd name="T8" fmla="*/ 34925 w 27"/>
                <a:gd name="T9" fmla="*/ 16236 h 44"/>
                <a:gd name="T10" fmla="*/ 34925 w 27"/>
                <a:gd name="T11" fmla="*/ 31389 h 44"/>
                <a:gd name="T12" fmla="*/ 18109 w 27"/>
                <a:gd name="T13" fmla="*/ 31389 h 44"/>
                <a:gd name="T14" fmla="*/ 18109 w 27"/>
                <a:gd name="T15" fmla="*/ 47625 h 44"/>
                <a:gd name="T16" fmla="*/ 0 w 27"/>
                <a:gd name="T17" fmla="*/ 31389 h 44"/>
                <a:gd name="T18" fmla="*/ 0 w 27"/>
                <a:gd name="T19" fmla="*/ 3138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44">
                  <a:moveTo>
                    <a:pt x="0" y="29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27" y="15"/>
                  </a:lnTo>
                  <a:lnTo>
                    <a:pt x="27" y="29"/>
                  </a:lnTo>
                  <a:lnTo>
                    <a:pt x="14" y="29"/>
                  </a:lnTo>
                  <a:lnTo>
                    <a:pt x="14" y="44"/>
                  </a:lnTo>
                  <a:lnTo>
                    <a:pt x="0" y="29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0" name="Freeform 1088">
              <a:extLst>
                <a:ext uri="{FF2B5EF4-FFF2-40B4-BE49-F238E27FC236}">
                  <a16:creationId xmlns:a16="http://schemas.microsoft.com/office/drawing/2014/main" id="{08A3130B-1099-5E71-EB38-F875B67A914E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5086628" y="3849707"/>
              <a:ext cx="1208524" cy="531574"/>
            </a:xfrm>
            <a:custGeom>
              <a:avLst/>
              <a:gdLst>
                <a:gd name="T0" fmla="*/ 1254582 w 1107"/>
                <a:gd name="T1" fmla="*/ 416586 h 538"/>
                <a:gd name="T2" fmla="*/ 1286448 w 1107"/>
                <a:gd name="T3" fmla="*/ 383473 h 538"/>
                <a:gd name="T4" fmla="*/ 1306512 w 1107"/>
                <a:gd name="T5" fmla="*/ 343950 h 538"/>
                <a:gd name="T6" fmla="*/ 1259303 w 1107"/>
                <a:gd name="T7" fmla="*/ 321519 h 538"/>
                <a:gd name="T8" fmla="*/ 1208553 w 1107"/>
                <a:gd name="T9" fmla="*/ 290542 h 538"/>
                <a:gd name="T10" fmla="*/ 1157803 w 1107"/>
                <a:gd name="T11" fmla="*/ 240338 h 538"/>
                <a:gd name="T12" fmla="*/ 1071647 w 1107"/>
                <a:gd name="T13" fmla="*/ 290542 h 538"/>
                <a:gd name="T14" fmla="*/ 1055124 w 1107"/>
                <a:gd name="T15" fmla="*/ 253156 h 538"/>
                <a:gd name="T16" fmla="*/ 986670 w 1107"/>
                <a:gd name="T17" fmla="*/ 259565 h 538"/>
                <a:gd name="T18" fmla="*/ 967787 w 1107"/>
                <a:gd name="T19" fmla="*/ 259565 h 538"/>
                <a:gd name="T20" fmla="*/ 920578 w 1107"/>
                <a:gd name="T21" fmla="*/ 259565 h 538"/>
                <a:gd name="T22" fmla="*/ 850944 w 1107"/>
                <a:gd name="T23" fmla="*/ 259565 h 538"/>
                <a:gd name="T24" fmla="*/ 801375 w 1107"/>
                <a:gd name="T25" fmla="*/ 213634 h 538"/>
                <a:gd name="T26" fmla="*/ 714038 w 1107"/>
                <a:gd name="T27" fmla="*/ 182657 h 538"/>
                <a:gd name="T28" fmla="*/ 645585 w 1107"/>
                <a:gd name="T29" fmla="*/ 136726 h 538"/>
                <a:gd name="T30" fmla="*/ 611358 w 1107"/>
                <a:gd name="T31" fmla="*/ 151680 h 538"/>
                <a:gd name="T32" fmla="*/ 579492 w 1107"/>
                <a:gd name="T33" fmla="*/ 182657 h 538"/>
                <a:gd name="T34" fmla="*/ 509858 w 1107"/>
                <a:gd name="T35" fmla="*/ 136726 h 538"/>
                <a:gd name="T36" fmla="*/ 526382 w 1107"/>
                <a:gd name="T37" fmla="*/ 91863 h 538"/>
                <a:gd name="T38" fmla="*/ 441405 w 1107"/>
                <a:gd name="T39" fmla="*/ 76908 h 538"/>
                <a:gd name="T40" fmla="*/ 407179 w 1107"/>
                <a:gd name="T41" fmla="*/ 45931 h 538"/>
                <a:gd name="T42" fmla="*/ 391836 w 1107"/>
                <a:gd name="T43" fmla="*/ 0 h 538"/>
                <a:gd name="T44" fmla="*/ 341086 w 1107"/>
                <a:gd name="T45" fmla="*/ 29909 h 538"/>
                <a:gd name="T46" fmla="*/ 306859 w 1107"/>
                <a:gd name="T47" fmla="*/ 0 h 538"/>
                <a:gd name="T48" fmla="*/ 238406 w 1107"/>
                <a:gd name="T49" fmla="*/ 45931 h 538"/>
                <a:gd name="T50" fmla="*/ 151069 w 1107"/>
                <a:gd name="T51" fmla="*/ 91863 h 538"/>
                <a:gd name="T52" fmla="*/ 66093 w 1107"/>
                <a:gd name="T53" fmla="*/ 105749 h 538"/>
                <a:gd name="T54" fmla="*/ 15343 w 1107"/>
                <a:gd name="T55" fmla="*/ 91863 h 538"/>
                <a:gd name="T56" fmla="*/ 15343 w 1107"/>
                <a:gd name="T57" fmla="*/ 136726 h 538"/>
                <a:gd name="T58" fmla="*/ 50750 w 1107"/>
                <a:gd name="T59" fmla="*/ 182657 h 538"/>
                <a:gd name="T60" fmla="*/ 66093 w 1107"/>
                <a:gd name="T61" fmla="*/ 244611 h 538"/>
                <a:gd name="T62" fmla="*/ 119203 w 1107"/>
                <a:gd name="T63" fmla="*/ 321519 h 538"/>
                <a:gd name="T64" fmla="*/ 165232 w 1107"/>
                <a:gd name="T65" fmla="*/ 354632 h 538"/>
                <a:gd name="T66" fmla="*/ 204179 w 1107"/>
                <a:gd name="T67" fmla="*/ 398427 h 538"/>
                <a:gd name="T68" fmla="*/ 270272 w 1107"/>
                <a:gd name="T69" fmla="*/ 412313 h 538"/>
                <a:gd name="T70" fmla="*/ 322202 w 1107"/>
                <a:gd name="T71" fmla="*/ 381336 h 538"/>
                <a:gd name="T72" fmla="*/ 372952 w 1107"/>
                <a:gd name="T73" fmla="*/ 367450 h 538"/>
                <a:gd name="T74" fmla="*/ 426062 w 1107"/>
                <a:gd name="T75" fmla="*/ 381336 h 538"/>
                <a:gd name="T76" fmla="*/ 485074 w 1107"/>
                <a:gd name="T77" fmla="*/ 398427 h 538"/>
                <a:gd name="T78" fmla="*/ 526382 w 1107"/>
                <a:gd name="T79" fmla="*/ 429404 h 538"/>
                <a:gd name="T80" fmla="*/ 572410 w 1107"/>
                <a:gd name="T81" fmla="*/ 445427 h 538"/>
                <a:gd name="T82" fmla="*/ 562969 w 1107"/>
                <a:gd name="T83" fmla="*/ 491358 h 538"/>
                <a:gd name="T84" fmla="*/ 629061 w 1107"/>
                <a:gd name="T85" fmla="*/ 537289 h 538"/>
                <a:gd name="T86" fmla="*/ 679811 w 1107"/>
                <a:gd name="T87" fmla="*/ 566130 h 538"/>
                <a:gd name="T88" fmla="*/ 748264 w 1107"/>
                <a:gd name="T89" fmla="*/ 566130 h 538"/>
                <a:gd name="T90" fmla="*/ 796654 w 1107"/>
                <a:gd name="T91" fmla="*/ 555448 h 538"/>
                <a:gd name="T92" fmla="*/ 826159 w 1107"/>
                <a:gd name="T93" fmla="*/ 524471 h 538"/>
                <a:gd name="T94" fmla="*/ 885171 w 1107"/>
                <a:gd name="T95" fmla="*/ 522335 h 538"/>
                <a:gd name="T96" fmla="*/ 952444 w 1107"/>
                <a:gd name="T97" fmla="*/ 491358 h 538"/>
                <a:gd name="T98" fmla="*/ 1020897 w 1107"/>
                <a:gd name="T99" fmla="*/ 443290 h 538"/>
                <a:gd name="T100" fmla="*/ 1055124 w 1107"/>
                <a:gd name="T101" fmla="*/ 412313 h 538"/>
                <a:gd name="T102" fmla="*/ 1123577 w 1107"/>
                <a:gd name="T103" fmla="*/ 412313 h 538"/>
                <a:gd name="T104" fmla="*/ 1142460 w 1107"/>
                <a:gd name="T105" fmla="*/ 429404 h 538"/>
                <a:gd name="T106" fmla="*/ 1228617 w 1107"/>
                <a:gd name="T107" fmla="*/ 427268 h 5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7" h="538">
                  <a:moveTo>
                    <a:pt x="1063" y="425"/>
                  </a:moveTo>
                  <a:lnTo>
                    <a:pt x="1067" y="400"/>
                  </a:lnTo>
                  <a:lnTo>
                    <a:pt x="1063" y="390"/>
                  </a:lnTo>
                  <a:lnTo>
                    <a:pt x="1067" y="373"/>
                  </a:lnTo>
                  <a:lnTo>
                    <a:pt x="1076" y="359"/>
                  </a:lnTo>
                  <a:lnTo>
                    <a:pt x="1090" y="359"/>
                  </a:lnTo>
                  <a:lnTo>
                    <a:pt x="1084" y="344"/>
                  </a:lnTo>
                  <a:lnTo>
                    <a:pt x="1094" y="332"/>
                  </a:lnTo>
                  <a:lnTo>
                    <a:pt x="1107" y="322"/>
                  </a:lnTo>
                  <a:lnTo>
                    <a:pt x="1103" y="301"/>
                  </a:lnTo>
                  <a:lnTo>
                    <a:pt x="1080" y="301"/>
                  </a:lnTo>
                  <a:lnTo>
                    <a:pt x="1067" y="301"/>
                  </a:lnTo>
                  <a:lnTo>
                    <a:pt x="1053" y="301"/>
                  </a:lnTo>
                  <a:lnTo>
                    <a:pt x="1039" y="288"/>
                  </a:lnTo>
                  <a:lnTo>
                    <a:pt x="1024" y="272"/>
                  </a:lnTo>
                  <a:lnTo>
                    <a:pt x="1008" y="258"/>
                  </a:lnTo>
                  <a:lnTo>
                    <a:pt x="995" y="258"/>
                  </a:lnTo>
                  <a:lnTo>
                    <a:pt x="981" y="225"/>
                  </a:lnTo>
                  <a:lnTo>
                    <a:pt x="962" y="245"/>
                  </a:lnTo>
                  <a:lnTo>
                    <a:pt x="952" y="258"/>
                  </a:lnTo>
                  <a:lnTo>
                    <a:pt x="908" y="272"/>
                  </a:lnTo>
                  <a:lnTo>
                    <a:pt x="911" y="258"/>
                  </a:lnTo>
                  <a:lnTo>
                    <a:pt x="908" y="225"/>
                  </a:lnTo>
                  <a:lnTo>
                    <a:pt x="894" y="237"/>
                  </a:lnTo>
                  <a:lnTo>
                    <a:pt x="880" y="243"/>
                  </a:lnTo>
                  <a:lnTo>
                    <a:pt x="865" y="229"/>
                  </a:lnTo>
                  <a:lnTo>
                    <a:pt x="836" y="243"/>
                  </a:lnTo>
                  <a:lnTo>
                    <a:pt x="836" y="258"/>
                  </a:lnTo>
                  <a:lnTo>
                    <a:pt x="820" y="272"/>
                  </a:lnTo>
                  <a:lnTo>
                    <a:pt x="820" y="243"/>
                  </a:lnTo>
                  <a:lnTo>
                    <a:pt x="807" y="229"/>
                  </a:lnTo>
                  <a:lnTo>
                    <a:pt x="791" y="243"/>
                  </a:lnTo>
                  <a:lnTo>
                    <a:pt x="780" y="243"/>
                  </a:lnTo>
                  <a:lnTo>
                    <a:pt x="764" y="258"/>
                  </a:lnTo>
                  <a:lnTo>
                    <a:pt x="750" y="243"/>
                  </a:lnTo>
                  <a:lnTo>
                    <a:pt x="721" y="243"/>
                  </a:lnTo>
                  <a:lnTo>
                    <a:pt x="708" y="229"/>
                  </a:lnTo>
                  <a:lnTo>
                    <a:pt x="692" y="216"/>
                  </a:lnTo>
                  <a:lnTo>
                    <a:pt x="679" y="200"/>
                  </a:lnTo>
                  <a:lnTo>
                    <a:pt x="650" y="200"/>
                  </a:lnTo>
                  <a:lnTo>
                    <a:pt x="621" y="187"/>
                  </a:lnTo>
                  <a:lnTo>
                    <a:pt x="605" y="171"/>
                  </a:lnTo>
                  <a:lnTo>
                    <a:pt x="576" y="128"/>
                  </a:lnTo>
                  <a:lnTo>
                    <a:pt x="562" y="142"/>
                  </a:lnTo>
                  <a:lnTo>
                    <a:pt x="547" y="128"/>
                  </a:lnTo>
                  <a:lnTo>
                    <a:pt x="518" y="128"/>
                  </a:lnTo>
                  <a:lnTo>
                    <a:pt x="504" y="128"/>
                  </a:lnTo>
                  <a:lnTo>
                    <a:pt x="518" y="142"/>
                  </a:lnTo>
                  <a:lnTo>
                    <a:pt x="504" y="142"/>
                  </a:lnTo>
                  <a:lnTo>
                    <a:pt x="491" y="158"/>
                  </a:lnTo>
                  <a:lnTo>
                    <a:pt x="491" y="171"/>
                  </a:lnTo>
                  <a:lnTo>
                    <a:pt x="475" y="142"/>
                  </a:lnTo>
                  <a:lnTo>
                    <a:pt x="461" y="128"/>
                  </a:lnTo>
                  <a:lnTo>
                    <a:pt x="432" y="128"/>
                  </a:lnTo>
                  <a:lnTo>
                    <a:pt x="446" y="115"/>
                  </a:lnTo>
                  <a:lnTo>
                    <a:pt x="461" y="99"/>
                  </a:lnTo>
                  <a:lnTo>
                    <a:pt x="446" y="86"/>
                  </a:lnTo>
                  <a:lnTo>
                    <a:pt x="419" y="86"/>
                  </a:lnTo>
                  <a:lnTo>
                    <a:pt x="390" y="72"/>
                  </a:lnTo>
                  <a:lnTo>
                    <a:pt x="374" y="72"/>
                  </a:lnTo>
                  <a:lnTo>
                    <a:pt x="361" y="57"/>
                  </a:lnTo>
                  <a:lnTo>
                    <a:pt x="345" y="57"/>
                  </a:lnTo>
                  <a:lnTo>
                    <a:pt x="345" y="43"/>
                  </a:lnTo>
                  <a:lnTo>
                    <a:pt x="345" y="28"/>
                  </a:lnTo>
                  <a:lnTo>
                    <a:pt x="345" y="0"/>
                  </a:lnTo>
                  <a:lnTo>
                    <a:pt x="332" y="0"/>
                  </a:lnTo>
                  <a:lnTo>
                    <a:pt x="302" y="0"/>
                  </a:lnTo>
                  <a:lnTo>
                    <a:pt x="302" y="14"/>
                  </a:lnTo>
                  <a:lnTo>
                    <a:pt x="289" y="28"/>
                  </a:lnTo>
                  <a:lnTo>
                    <a:pt x="273" y="28"/>
                  </a:lnTo>
                  <a:lnTo>
                    <a:pt x="273" y="14"/>
                  </a:lnTo>
                  <a:lnTo>
                    <a:pt x="260" y="0"/>
                  </a:lnTo>
                  <a:lnTo>
                    <a:pt x="229" y="14"/>
                  </a:lnTo>
                  <a:lnTo>
                    <a:pt x="215" y="28"/>
                  </a:lnTo>
                  <a:lnTo>
                    <a:pt x="202" y="43"/>
                  </a:lnTo>
                  <a:lnTo>
                    <a:pt x="157" y="72"/>
                  </a:lnTo>
                  <a:lnTo>
                    <a:pt x="143" y="72"/>
                  </a:lnTo>
                  <a:lnTo>
                    <a:pt x="128" y="86"/>
                  </a:lnTo>
                  <a:lnTo>
                    <a:pt x="116" y="86"/>
                  </a:lnTo>
                  <a:lnTo>
                    <a:pt x="85" y="99"/>
                  </a:lnTo>
                  <a:lnTo>
                    <a:pt x="56" y="99"/>
                  </a:lnTo>
                  <a:lnTo>
                    <a:pt x="43" y="86"/>
                  </a:lnTo>
                  <a:lnTo>
                    <a:pt x="13" y="99"/>
                  </a:lnTo>
                  <a:lnTo>
                    <a:pt x="13" y="86"/>
                  </a:lnTo>
                  <a:lnTo>
                    <a:pt x="0" y="72"/>
                  </a:lnTo>
                  <a:lnTo>
                    <a:pt x="0" y="99"/>
                  </a:lnTo>
                  <a:lnTo>
                    <a:pt x="13" y="128"/>
                  </a:lnTo>
                  <a:lnTo>
                    <a:pt x="29" y="128"/>
                  </a:lnTo>
                  <a:lnTo>
                    <a:pt x="29" y="158"/>
                  </a:lnTo>
                  <a:lnTo>
                    <a:pt x="43" y="171"/>
                  </a:lnTo>
                  <a:lnTo>
                    <a:pt x="56" y="187"/>
                  </a:lnTo>
                  <a:lnTo>
                    <a:pt x="56" y="216"/>
                  </a:lnTo>
                  <a:lnTo>
                    <a:pt x="56" y="229"/>
                  </a:lnTo>
                  <a:lnTo>
                    <a:pt x="72" y="243"/>
                  </a:lnTo>
                  <a:lnTo>
                    <a:pt x="85" y="272"/>
                  </a:lnTo>
                  <a:lnTo>
                    <a:pt x="101" y="301"/>
                  </a:lnTo>
                  <a:lnTo>
                    <a:pt x="116" y="317"/>
                  </a:lnTo>
                  <a:lnTo>
                    <a:pt x="128" y="317"/>
                  </a:lnTo>
                  <a:lnTo>
                    <a:pt x="140" y="332"/>
                  </a:lnTo>
                  <a:lnTo>
                    <a:pt x="151" y="344"/>
                  </a:lnTo>
                  <a:lnTo>
                    <a:pt x="163" y="359"/>
                  </a:lnTo>
                  <a:lnTo>
                    <a:pt x="173" y="373"/>
                  </a:lnTo>
                  <a:lnTo>
                    <a:pt x="186" y="373"/>
                  </a:lnTo>
                  <a:lnTo>
                    <a:pt x="202" y="386"/>
                  </a:lnTo>
                  <a:lnTo>
                    <a:pt x="229" y="386"/>
                  </a:lnTo>
                  <a:lnTo>
                    <a:pt x="260" y="386"/>
                  </a:lnTo>
                  <a:lnTo>
                    <a:pt x="273" y="373"/>
                  </a:lnTo>
                  <a:lnTo>
                    <a:pt x="273" y="357"/>
                  </a:lnTo>
                  <a:lnTo>
                    <a:pt x="279" y="352"/>
                  </a:lnTo>
                  <a:lnTo>
                    <a:pt x="289" y="344"/>
                  </a:lnTo>
                  <a:lnTo>
                    <a:pt x="316" y="344"/>
                  </a:lnTo>
                  <a:lnTo>
                    <a:pt x="332" y="344"/>
                  </a:lnTo>
                  <a:lnTo>
                    <a:pt x="345" y="344"/>
                  </a:lnTo>
                  <a:lnTo>
                    <a:pt x="361" y="357"/>
                  </a:lnTo>
                  <a:lnTo>
                    <a:pt x="374" y="357"/>
                  </a:lnTo>
                  <a:lnTo>
                    <a:pt x="403" y="357"/>
                  </a:lnTo>
                  <a:lnTo>
                    <a:pt x="411" y="373"/>
                  </a:lnTo>
                  <a:lnTo>
                    <a:pt x="421" y="381"/>
                  </a:lnTo>
                  <a:lnTo>
                    <a:pt x="425" y="390"/>
                  </a:lnTo>
                  <a:lnTo>
                    <a:pt x="446" y="402"/>
                  </a:lnTo>
                  <a:lnTo>
                    <a:pt x="460" y="406"/>
                  </a:lnTo>
                  <a:lnTo>
                    <a:pt x="477" y="406"/>
                  </a:lnTo>
                  <a:lnTo>
                    <a:pt x="485" y="417"/>
                  </a:lnTo>
                  <a:lnTo>
                    <a:pt x="481" y="429"/>
                  </a:lnTo>
                  <a:lnTo>
                    <a:pt x="498" y="450"/>
                  </a:lnTo>
                  <a:lnTo>
                    <a:pt x="477" y="460"/>
                  </a:lnTo>
                  <a:lnTo>
                    <a:pt x="494" y="487"/>
                  </a:lnTo>
                  <a:lnTo>
                    <a:pt x="518" y="489"/>
                  </a:lnTo>
                  <a:lnTo>
                    <a:pt x="533" y="503"/>
                  </a:lnTo>
                  <a:lnTo>
                    <a:pt x="547" y="512"/>
                  </a:lnTo>
                  <a:lnTo>
                    <a:pt x="560" y="524"/>
                  </a:lnTo>
                  <a:lnTo>
                    <a:pt x="576" y="530"/>
                  </a:lnTo>
                  <a:lnTo>
                    <a:pt x="605" y="538"/>
                  </a:lnTo>
                  <a:lnTo>
                    <a:pt x="621" y="532"/>
                  </a:lnTo>
                  <a:lnTo>
                    <a:pt x="634" y="530"/>
                  </a:lnTo>
                  <a:lnTo>
                    <a:pt x="638" y="528"/>
                  </a:lnTo>
                  <a:lnTo>
                    <a:pt x="663" y="520"/>
                  </a:lnTo>
                  <a:lnTo>
                    <a:pt x="675" y="520"/>
                  </a:lnTo>
                  <a:lnTo>
                    <a:pt x="688" y="516"/>
                  </a:lnTo>
                  <a:lnTo>
                    <a:pt x="692" y="503"/>
                  </a:lnTo>
                  <a:lnTo>
                    <a:pt x="700" y="491"/>
                  </a:lnTo>
                  <a:lnTo>
                    <a:pt x="708" y="489"/>
                  </a:lnTo>
                  <a:lnTo>
                    <a:pt x="735" y="489"/>
                  </a:lnTo>
                  <a:lnTo>
                    <a:pt x="750" y="489"/>
                  </a:lnTo>
                  <a:lnTo>
                    <a:pt x="764" y="489"/>
                  </a:lnTo>
                  <a:lnTo>
                    <a:pt x="791" y="474"/>
                  </a:lnTo>
                  <a:lnTo>
                    <a:pt x="807" y="460"/>
                  </a:lnTo>
                  <a:lnTo>
                    <a:pt x="836" y="445"/>
                  </a:lnTo>
                  <a:lnTo>
                    <a:pt x="851" y="429"/>
                  </a:lnTo>
                  <a:lnTo>
                    <a:pt x="865" y="415"/>
                  </a:lnTo>
                  <a:lnTo>
                    <a:pt x="865" y="402"/>
                  </a:lnTo>
                  <a:lnTo>
                    <a:pt x="880" y="386"/>
                  </a:lnTo>
                  <a:lnTo>
                    <a:pt x="894" y="386"/>
                  </a:lnTo>
                  <a:lnTo>
                    <a:pt x="908" y="386"/>
                  </a:lnTo>
                  <a:lnTo>
                    <a:pt x="939" y="386"/>
                  </a:lnTo>
                  <a:lnTo>
                    <a:pt x="952" y="386"/>
                  </a:lnTo>
                  <a:lnTo>
                    <a:pt x="958" y="390"/>
                  </a:lnTo>
                  <a:lnTo>
                    <a:pt x="968" y="390"/>
                  </a:lnTo>
                  <a:lnTo>
                    <a:pt x="968" y="402"/>
                  </a:lnTo>
                  <a:lnTo>
                    <a:pt x="995" y="402"/>
                  </a:lnTo>
                  <a:lnTo>
                    <a:pt x="1008" y="415"/>
                  </a:lnTo>
                  <a:lnTo>
                    <a:pt x="1041" y="400"/>
                  </a:lnTo>
                  <a:lnTo>
                    <a:pt x="1063" y="42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1" name="Freeform 1089">
              <a:extLst>
                <a:ext uri="{FF2B5EF4-FFF2-40B4-BE49-F238E27FC236}">
                  <a16:creationId xmlns:a16="http://schemas.microsoft.com/office/drawing/2014/main" id="{EDE271D2-7D3A-5196-0540-82BDA562EBFA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5521286" y="4231501"/>
              <a:ext cx="794424" cy="449342"/>
            </a:xfrm>
            <a:custGeom>
              <a:avLst/>
              <a:gdLst>
                <a:gd name="T0" fmla="*/ 135296 w 730"/>
                <a:gd name="T1" fmla="*/ 107125 h 458"/>
                <a:gd name="T2" fmla="*/ 171767 w 730"/>
                <a:gd name="T3" fmla="*/ 121974 h 458"/>
                <a:gd name="T4" fmla="*/ 203533 w 730"/>
                <a:gd name="T5" fmla="*/ 150611 h 458"/>
                <a:gd name="T6" fmla="*/ 256475 w 730"/>
                <a:gd name="T7" fmla="*/ 150611 h 458"/>
                <a:gd name="T8" fmla="*/ 278828 w 730"/>
                <a:gd name="T9" fmla="*/ 150611 h 458"/>
                <a:gd name="T10" fmla="*/ 338829 w 730"/>
                <a:gd name="T11" fmla="*/ 137884 h 458"/>
                <a:gd name="T12" fmla="*/ 338829 w 730"/>
                <a:gd name="T13" fmla="*/ 119853 h 458"/>
                <a:gd name="T14" fmla="*/ 365888 w 730"/>
                <a:gd name="T15" fmla="*/ 102882 h 458"/>
                <a:gd name="T16" fmla="*/ 407065 w 730"/>
                <a:gd name="T17" fmla="*/ 107125 h 458"/>
                <a:gd name="T18" fmla="*/ 458831 w 730"/>
                <a:gd name="T19" fmla="*/ 91215 h 458"/>
                <a:gd name="T20" fmla="*/ 509420 w 730"/>
                <a:gd name="T21" fmla="*/ 62578 h 458"/>
                <a:gd name="T22" fmla="*/ 543538 w 730"/>
                <a:gd name="T23" fmla="*/ 30759 h 458"/>
                <a:gd name="T24" fmla="*/ 562362 w 730"/>
                <a:gd name="T25" fmla="*/ 0 h 458"/>
                <a:gd name="T26" fmla="*/ 596480 w 730"/>
                <a:gd name="T27" fmla="*/ 0 h 458"/>
                <a:gd name="T28" fmla="*/ 645892 w 730"/>
                <a:gd name="T29" fmla="*/ 0 h 458"/>
                <a:gd name="T30" fmla="*/ 677658 w 730"/>
                <a:gd name="T31" fmla="*/ 0 h 458"/>
                <a:gd name="T32" fmla="*/ 696482 w 730"/>
                <a:gd name="T33" fmla="*/ 14849 h 458"/>
                <a:gd name="T34" fmla="*/ 747071 w 730"/>
                <a:gd name="T35" fmla="*/ 14849 h 458"/>
                <a:gd name="T36" fmla="*/ 788248 w 730"/>
                <a:gd name="T37" fmla="*/ 45608 h 458"/>
                <a:gd name="T38" fmla="*/ 820013 w 730"/>
                <a:gd name="T39" fmla="*/ 45608 h 458"/>
                <a:gd name="T40" fmla="*/ 858837 w 730"/>
                <a:gd name="T41" fmla="*/ 72124 h 458"/>
                <a:gd name="T42" fmla="*/ 854131 w 730"/>
                <a:gd name="T43" fmla="*/ 115610 h 458"/>
                <a:gd name="T44" fmla="*/ 803542 w 730"/>
                <a:gd name="T45" fmla="*/ 150611 h 458"/>
                <a:gd name="T46" fmla="*/ 769424 w 730"/>
                <a:gd name="T47" fmla="*/ 165460 h 458"/>
                <a:gd name="T48" fmla="*/ 751776 w 730"/>
                <a:gd name="T49" fmla="*/ 216371 h 458"/>
                <a:gd name="T50" fmla="*/ 735306 w 730"/>
                <a:gd name="T51" fmla="*/ 247130 h 458"/>
                <a:gd name="T52" fmla="*/ 705893 w 730"/>
                <a:gd name="T53" fmla="*/ 304405 h 458"/>
                <a:gd name="T54" fmla="*/ 671775 w 730"/>
                <a:gd name="T55" fmla="*/ 325618 h 458"/>
                <a:gd name="T56" fmla="*/ 643540 w 730"/>
                <a:gd name="T57" fmla="*/ 360619 h 458"/>
                <a:gd name="T58" fmla="*/ 618833 w 730"/>
                <a:gd name="T59" fmla="*/ 385014 h 458"/>
                <a:gd name="T60" fmla="*/ 601186 w 730"/>
                <a:gd name="T61" fmla="*/ 411530 h 458"/>
                <a:gd name="T62" fmla="*/ 525891 w 730"/>
                <a:gd name="T63" fmla="*/ 395620 h 458"/>
                <a:gd name="T64" fmla="*/ 509420 w 730"/>
                <a:gd name="T65" fmla="*/ 409409 h 458"/>
                <a:gd name="T66" fmla="*/ 458831 w 730"/>
                <a:gd name="T67" fmla="*/ 426379 h 458"/>
                <a:gd name="T68" fmla="*/ 407065 w 730"/>
                <a:gd name="T69" fmla="*/ 426379 h 458"/>
                <a:gd name="T70" fmla="*/ 356476 w 730"/>
                <a:gd name="T71" fmla="*/ 440167 h 458"/>
                <a:gd name="T72" fmla="*/ 324711 w 730"/>
                <a:gd name="T73" fmla="*/ 457138 h 458"/>
                <a:gd name="T74" fmla="*/ 290593 w 730"/>
                <a:gd name="T75" fmla="*/ 485775 h 458"/>
                <a:gd name="T76" fmla="*/ 237651 w 730"/>
                <a:gd name="T77" fmla="*/ 471987 h 458"/>
                <a:gd name="T78" fmla="*/ 203533 w 730"/>
                <a:gd name="T79" fmla="*/ 471987 h 458"/>
                <a:gd name="T80" fmla="*/ 171767 w 730"/>
                <a:gd name="T81" fmla="*/ 457138 h 458"/>
                <a:gd name="T82" fmla="*/ 152944 w 730"/>
                <a:gd name="T83" fmla="*/ 440167 h 458"/>
                <a:gd name="T84" fmla="*/ 118825 w 730"/>
                <a:gd name="T85" fmla="*/ 426379 h 458"/>
                <a:gd name="T86" fmla="*/ 84707 w 730"/>
                <a:gd name="T87" fmla="*/ 395620 h 458"/>
                <a:gd name="T88" fmla="*/ 69413 w 730"/>
                <a:gd name="T89" fmla="*/ 364862 h 458"/>
                <a:gd name="T90" fmla="*/ 50589 w 730"/>
                <a:gd name="T91" fmla="*/ 336224 h 458"/>
                <a:gd name="T92" fmla="*/ 35295 w 730"/>
                <a:gd name="T93" fmla="*/ 304405 h 458"/>
                <a:gd name="T94" fmla="*/ 0 w 730"/>
                <a:gd name="T95" fmla="*/ 319254 h 458"/>
                <a:gd name="T96" fmla="*/ 16471 w 730"/>
                <a:gd name="T97" fmla="*/ 273646 h 458"/>
                <a:gd name="T98" fmla="*/ 50589 w 730"/>
                <a:gd name="T99" fmla="*/ 242888 h 458"/>
                <a:gd name="T100" fmla="*/ 69413 w 730"/>
                <a:gd name="T101" fmla="*/ 212129 h 458"/>
                <a:gd name="T102" fmla="*/ 69413 w 730"/>
                <a:gd name="T103" fmla="*/ 183491 h 458"/>
                <a:gd name="T104" fmla="*/ 50589 w 730"/>
                <a:gd name="T105" fmla="*/ 150611 h 458"/>
                <a:gd name="T106" fmla="*/ 89413 w 730"/>
                <a:gd name="T107" fmla="*/ 142126 h 458"/>
                <a:gd name="T108" fmla="*/ 103531 w 730"/>
                <a:gd name="T109" fmla="*/ 161218 h 458"/>
                <a:gd name="T110" fmla="*/ 118825 w 730"/>
                <a:gd name="T111" fmla="*/ 135762 h 458"/>
                <a:gd name="T112" fmla="*/ 98825 w 730"/>
                <a:gd name="T113" fmla="*/ 82730 h 4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30" h="458">
                  <a:moveTo>
                    <a:pt x="84" y="78"/>
                  </a:moveTo>
                  <a:lnTo>
                    <a:pt x="115" y="101"/>
                  </a:lnTo>
                  <a:lnTo>
                    <a:pt x="130" y="115"/>
                  </a:lnTo>
                  <a:lnTo>
                    <a:pt x="146" y="115"/>
                  </a:lnTo>
                  <a:lnTo>
                    <a:pt x="160" y="128"/>
                  </a:lnTo>
                  <a:lnTo>
                    <a:pt x="173" y="142"/>
                  </a:lnTo>
                  <a:lnTo>
                    <a:pt x="202" y="142"/>
                  </a:lnTo>
                  <a:lnTo>
                    <a:pt x="218" y="142"/>
                  </a:lnTo>
                  <a:lnTo>
                    <a:pt x="231" y="142"/>
                  </a:lnTo>
                  <a:lnTo>
                    <a:pt x="237" y="142"/>
                  </a:lnTo>
                  <a:lnTo>
                    <a:pt x="274" y="130"/>
                  </a:lnTo>
                  <a:lnTo>
                    <a:pt x="288" y="130"/>
                  </a:lnTo>
                  <a:lnTo>
                    <a:pt x="278" y="119"/>
                  </a:lnTo>
                  <a:lnTo>
                    <a:pt x="288" y="113"/>
                  </a:lnTo>
                  <a:lnTo>
                    <a:pt x="288" y="101"/>
                  </a:lnTo>
                  <a:lnTo>
                    <a:pt x="311" y="97"/>
                  </a:lnTo>
                  <a:lnTo>
                    <a:pt x="332" y="101"/>
                  </a:lnTo>
                  <a:lnTo>
                    <a:pt x="346" y="101"/>
                  </a:lnTo>
                  <a:lnTo>
                    <a:pt x="361" y="101"/>
                  </a:lnTo>
                  <a:lnTo>
                    <a:pt x="390" y="86"/>
                  </a:lnTo>
                  <a:lnTo>
                    <a:pt x="404" y="72"/>
                  </a:lnTo>
                  <a:lnTo>
                    <a:pt x="433" y="59"/>
                  </a:lnTo>
                  <a:lnTo>
                    <a:pt x="447" y="43"/>
                  </a:lnTo>
                  <a:lnTo>
                    <a:pt x="462" y="29"/>
                  </a:lnTo>
                  <a:lnTo>
                    <a:pt x="462" y="14"/>
                  </a:lnTo>
                  <a:lnTo>
                    <a:pt x="478" y="0"/>
                  </a:lnTo>
                  <a:lnTo>
                    <a:pt x="491" y="0"/>
                  </a:lnTo>
                  <a:lnTo>
                    <a:pt x="507" y="0"/>
                  </a:lnTo>
                  <a:lnTo>
                    <a:pt x="536" y="0"/>
                  </a:lnTo>
                  <a:lnTo>
                    <a:pt x="549" y="0"/>
                  </a:lnTo>
                  <a:lnTo>
                    <a:pt x="565" y="0"/>
                  </a:lnTo>
                  <a:lnTo>
                    <a:pt x="576" y="0"/>
                  </a:lnTo>
                  <a:lnTo>
                    <a:pt x="576" y="14"/>
                  </a:lnTo>
                  <a:lnTo>
                    <a:pt x="592" y="14"/>
                  </a:lnTo>
                  <a:lnTo>
                    <a:pt x="606" y="29"/>
                  </a:lnTo>
                  <a:lnTo>
                    <a:pt x="635" y="14"/>
                  </a:lnTo>
                  <a:lnTo>
                    <a:pt x="664" y="29"/>
                  </a:lnTo>
                  <a:lnTo>
                    <a:pt x="670" y="43"/>
                  </a:lnTo>
                  <a:lnTo>
                    <a:pt x="681" y="39"/>
                  </a:lnTo>
                  <a:lnTo>
                    <a:pt x="697" y="43"/>
                  </a:lnTo>
                  <a:lnTo>
                    <a:pt x="706" y="59"/>
                  </a:lnTo>
                  <a:lnTo>
                    <a:pt x="730" y="68"/>
                  </a:lnTo>
                  <a:lnTo>
                    <a:pt x="730" y="84"/>
                  </a:lnTo>
                  <a:lnTo>
                    <a:pt x="726" y="109"/>
                  </a:lnTo>
                  <a:lnTo>
                    <a:pt x="704" y="130"/>
                  </a:lnTo>
                  <a:lnTo>
                    <a:pt x="683" y="142"/>
                  </a:lnTo>
                  <a:lnTo>
                    <a:pt x="670" y="152"/>
                  </a:lnTo>
                  <a:lnTo>
                    <a:pt x="654" y="156"/>
                  </a:lnTo>
                  <a:lnTo>
                    <a:pt x="642" y="177"/>
                  </a:lnTo>
                  <a:lnTo>
                    <a:pt x="639" y="204"/>
                  </a:lnTo>
                  <a:lnTo>
                    <a:pt x="629" y="216"/>
                  </a:lnTo>
                  <a:lnTo>
                    <a:pt x="625" y="233"/>
                  </a:lnTo>
                  <a:lnTo>
                    <a:pt x="617" y="270"/>
                  </a:lnTo>
                  <a:lnTo>
                    <a:pt x="600" y="287"/>
                  </a:lnTo>
                  <a:lnTo>
                    <a:pt x="592" y="303"/>
                  </a:lnTo>
                  <a:lnTo>
                    <a:pt x="571" y="307"/>
                  </a:lnTo>
                  <a:lnTo>
                    <a:pt x="571" y="324"/>
                  </a:lnTo>
                  <a:lnTo>
                    <a:pt x="547" y="340"/>
                  </a:lnTo>
                  <a:lnTo>
                    <a:pt x="544" y="348"/>
                  </a:lnTo>
                  <a:lnTo>
                    <a:pt x="526" y="363"/>
                  </a:lnTo>
                  <a:lnTo>
                    <a:pt x="518" y="377"/>
                  </a:lnTo>
                  <a:lnTo>
                    <a:pt x="511" y="388"/>
                  </a:lnTo>
                  <a:lnTo>
                    <a:pt x="462" y="386"/>
                  </a:lnTo>
                  <a:lnTo>
                    <a:pt x="447" y="373"/>
                  </a:lnTo>
                  <a:lnTo>
                    <a:pt x="433" y="373"/>
                  </a:lnTo>
                  <a:lnTo>
                    <a:pt x="433" y="386"/>
                  </a:lnTo>
                  <a:lnTo>
                    <a:pt x="404" y="402"/>
                  </a:lnTo>
                  <a:lnTo>
                    <a:pt x="390" y="402"/>
                  </a:lnTo>
                  <a:lnTo>
                    <a:pt x="377" y="386"/>
                  </a:lnTo>
                  <a:lnTo>
                    <a:pt x="346" y="402"/>
                  </a:lnTo>
                  <a:lnTo>
                    <a:pt x="332" y="415"/>
                  </a:lnTo>
                  <a:lnTo>
                    <a:pt x="303" y="415"/>
                  </a:lnTo>
                  <a:lnTo>
                    <a:pt x="288" y="415"/>
                  </a:lnTo>
                  <a:lnTo>
                    <a:pt x="276" y="431"/>
                  </a:lnTo>
                  <a:lnTo>
                    <a:pt x="260" y="445"/>
                  </a:lnTo>
                  <a:lnTo>
                    <a:pt x="247" y="458"/>
                  </a:lnTo>
                  <a:lnTo>
                    <a:pt x="231" y="458"/>
                  </a:lnTo>
                  <a:lnTo>
                    <a:pt x="202" y="445"/>
                  </a:lnTo>
                  <a:lnTo>
                    <a:pt x="189" y="445"/>
                  </a:lnTo>
                  <a:lnTo>
                    <a:pt x="173" y="445"/>
                  </a:lnTo>
                  <a:lnTo>
                    <a:pt x="160" y="445"/>
                  </a:lnTo>
                  <a:lnTo>
                    <a:pt x="146" y="431"/>
                  </a:lnTo>
                  <a:lnTo>
                    <a:pt x="130" y="431"/>
                  </a:lnTo>
                  <a:lnTo>
                    <a:pt x="130" y="415"/>
                  </a:lnTo>
                  <a:lnTo>
                    <a:pt x="115" y="415"/>
                  </a:lnTo>
                  <a:lnTo>
                    <a:pt x="101" y="402"/>
                  </a:lnTo>
                  <a:lnTo>
                    <a:pt x="88" y="386"/>
                  </a:lnTo>
                  <a:lnTo>
                    <a:pt x="72" y="373"/>
                  </a:lnTo>
                  <a:lnTo>
                    <a:pt x="59" y="359"/>
                  </a:lnTo>
                  <a:lnTo>
                    <a:pt x="59" y="344"/>
                  </a:lnTo>
                  <a:lnTo>
                    <a:pt x="59" y="330"/>
                  </a:lnTo>
                  <a:lnTo>
                    <a:pt x="43" y="317"/>
                  </a:lnTo>
                  <a:lnTo>
                    <a:pt x="30" y="301"/>
                  </a:lnTo>
                  <a:lnTo>
                    <a:pt x="30" y="287"/>
                  </a:lnTo>
                  <a:lnTo>
                    <a:pt x="0" y="287"/>
                  </a:lnTo>
                  <a:lnTo>
                    <a:pt x="0" y="301"/>
                  </a:lnTo>
                  <a:lnTo>
                    <a:pt x="0" y="287"/>
                  </a:lnTo>
                  <a:lnTo>
                    <a:pt x="14" y="258"/>
                  </a:lnTo>
                  <a:lnTo>
                    <a:pt x="30" y="258"/>
                  </a:lnTo>
                  <a:lnTo>
                    <a:pt x="43" y="229"/>
                  </a:lnTo>
                  <a:lnTo>
                    <a:pt x="43" y="200"/>
                  </a:lnTo>
                  <a:lnTo>
                    <a:pt x="59" y="200"/>
                  </a:lnTo>
                  <a:lnTo>
                    <a:pt x="59" y="187"/>
                  </a:lnTo>
                  <a:lnTo>
                    <a:pt x="59" y="173"/>
                  </a:lnTo>
                  <a:lnTo>
                    <a:pt x="43" y="157"/>
                  </a:lnTo>
                  <a:lnTo>
                    <a:pt x="43" y="142"/>
                  </a:lnTo>
                  <a:lnTo>
                    <a:pt x="59" y="142"/>
                  </a:lnTo>
                  <a:lnTo>
                    <a:pt x="76" y="134"/>
                  </a:lnTo>
                  <a:lnTo>
                    <a:pt x="72" y="146"/>
                  </a:lnTo>
                  <a:lnTo>
                    <a:pt x="88" y="152"/>
                  </a:lnTo>
                  <a:lnTo>
                    <a:pt x="88" y="142"/>
                  </a:lnTo>
                  <a:lnTo>
                    <a:pt x="101" y="128"/>
                  </a:lnTo>
                  <a:lnTo>
                    <a:pt x="92" y="101"/>
                  </a:lnTo>
                  <a:lnTo>
                    <a:pt x="84" y="7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2" name="Freeform 1091">
              <a:extLst>
                <a:ext uri="{FF2B5EF4-FFF2-40B4-BE49-F238E27FC236}">
                  <a16:creationId xmlns:a16="http://schemas.microsoft.com/office/drawing/2014/main" id="{5EA136BC-D2E9-C76E-90D4-5E7EC3698BAF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6402349" y="5679380"/>
              <a:ext cx="220266" cy="139502"/>
            </a:xfrm>
            <a:custGeom>
              <a:avLst/>
              <a:gdLst>
                <a:gd name="T0" fmla="*/ 0 w 202"/>
                <a:gd name="T1" fmla="*/ 12745 h 142"/>
                <a:gd name="T2" fmla="*/ 34186 w 202"/>
                <a:gd name="T3" fmla="*/ 0 h 142"/>
                <a:gd name="T4" fmla="*/ 53048 w 202"/>
                <a:gd name="T5" fmla="*/ 0 h 142"/>
                <a:gd name="T6" fmla="*/ 68373 w 202"/>
                <a:gd name="T7" fmla="*/ 12745 h 142"/>
                <a:gd name="T8" fmla="*/ 84876 w 202"/>
                <a:gd name="T9" fmla="*/ 28676 h 142"/>
                <a:gd name="T10" fmla="*/ 119062 w 202"/>
                <a:gd name="T11" fmla="*/ 28676 h 142"/>
                <a:gd name="T12" fmla="*/ 153249 w 202"/>
                <a:gd name="T13" fmla="*/ 43545 h 142"/>
                <a:gd name="T14" fmla="*/ 169752 w 202"/>
                <a:gd name="T15" fmla="*/ 60538 h 142"/>
                <a:gd name="T16" fmla="*/ 185077 w 202"/>
                <a:gd name="T17" fmla="*/ 60538 h 142"/>
                <a:gd name="T18" fmla="*/ 203939 w 202"/>
                <a:gd name="T19" fmla="*/ 74344 h 142"/>
                <a:gd name="T20" fmla="*/ 203939 w 202"/>
                <a:gd name="T21" fmla="*/ 89213 h 142"/>
                <a:gd name="T22" fmla="*/ 221621 w 202"/>
                <a:gd name="T23" fmla="*/ 103020 h 142"/>
                <a:gd name="T24" fmla="*/ 238125 w 202"/>
                <a:gd name="T25" fmla="*/ 120013 h 142"/>
                <a:gd name="T26" fmla="*/ 238125 w 202"/>
                <a:gd name="T27" fmla="*/ 150813 h 142"/>
                <a:gd name="T28" fmla="*/ 221621 w 202"/>
                <a:gd name="T29" fmla="*/ 150813 h 142"/>
                <a:gd name="T30" fmla="*/ 203939 w 202"/>
                <a:gd name="T31" fmla="*/ 120013 h 142"/>
                <a:gd name="T32" fmla="*/ 185077 w 202"/>
                <a:gd name="T33" fmla="*/ 103020 h 142"/>
                <a:gd name="T34" fmla="*/ 169752 w 202"/>
                <a:gd name="T35" fmla="*/ 89213 h 142"/>
                <a:gd name="T36" fmla="*/ 135566 w 202"/>
                <a:gd name="T37" fmla="*/ 74344 h 142"/>
                <a:gd name="T38" fmla="*/ 119062 w 202"/>
                <a:gd name="T39" fmla="*/ 60538 h 142"/>
                <a:gd name="T40" fmla="*/ 84876 w 202"/>
                <a:gd name="T41" fmla="*/ 43545 h 142"/>
                <a:gd name="T42" fmla="*/ 68373 w 202"/>
                <a:gd name="T43" fmla="*/ 28676 h 142"/>
                <a:gd name="T44" fmla="*/ 34186 w 202"/>
                <a:gd name="T45" fmla="*/ 28676 h 142"/>
                <a:gd name="T46" fmla="*/ 16504 w 202"/>
                <a:gd name="T47" fmla="*/ 28676 h 142"/>
                <a:gd name="T48" fmla="*/ 0 w 202"/>
                <a:gd name="T49" fmla="*/ 12745 h 142"/>
                <a:gd name="T50" fmla="*/ 0 w 202"/>
                <a:gd name="T51" fmla="*/ 12745 h 1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2">
                  <a:moveTo>
                    <a:pt x="0" y="12"/>
                  </a:moveTo>
                  <a:lnTo>
                    <a:pt x="29" y="0"/>
                  </a:lnTo>
                  <a:lnTo>
                    <a:pt x="45" y="0"/>
                  </a:lnTo>
                  <a:lnTo>
                    <a:pt x="58" y="12"/>
                  </a:lnTo>
                  <a:lnTo>
                    <a:pt x="72" y="27"/>
                  </a:lnTo>
                  <a:lnTo>
                    <a:pt x="101" y="27"/>
                  </a:lnTo>
                  <a:lnTo>
                    <a:pt x="130" y="41"/>
                  </a:lnTo>
                  <a:lnTo>
                    <a:pt x="144" y="57"/>
                  </a:lnTo>
                  <a:lnTo>
                    <a:pt x="157" y="57"/>
                  </a:lnTo>
                  <a:lnTo>
                    <a:pt x="173" y="70"/>
                  </a:lnTo>
                  <a:lnTo>
                    <a:pt x="173" y="84"/>
                  </a:lnTo>
                  <a:lnTo>
                    <a:pt x="188" y="97"/>
                  </a:lnTo>
                  <a:lnTo>
                    <a:pt x="202" y="113"/>
                  </a:lnTo>
                  <a:lnTo>
                    <a:pt x="202" y="142"/>
                  </a:lnTo>
                  <a:lnTo>
                    <a:pt x="188" y="142"/>
                  </a:lnTo>
                  <a:lnTo>
                    <a:pt x="173" y="113"/>
                  </a:lnTo>
                  <a:lnTo>
                    <a:pt x="157" y="97"/>
                  </a:lnTo>
                  <a:lnTo>
                    <a:pt x="144" y="84"/>
                  </a:lnTo>
                  <a:lnTo>
                    <a:pt x="115" y="70"/>
                  </a:lnTo>
                  <a:lnTo>
                    <a:pt x="101" y="57"/>
                  </a:lnTo>
                  <a:lnTo>
                    <a:pt x="72" y="41"/>
                  </a:lnTo>
                  <a:lnTo>
                    <a:pt x="58" y="27"/>
                  </a:lnTo>
                  <a:lnTo>
                    <a:pt x="29" y="27"/>
                  </a:lnTo>
                  <a:lnTo>
                    <a:pt x="14" y="27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3" name="Freeform 1093">
              <a:extLst>
                <a:ext uri="{FF2B5EF4-FFF2-40B4-BE49-F238E27FC236}">
                  <a16:creationId xmlns:a16="http://schemas.microsoft.com/office/drawing/2014/main" id="{BE4C82AE-2A6F-0504-9AC9-450D2C501E78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17529 w 72"/>
                <a:gd name="T35" fmla="*/ 9207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4" name="Freeform 1094">
              <a:extLst>
                <a:ext uri="{FF2B5EF4-FFF2-40B4-BE49-F238E27FC236}">
                  <a16:creationId xmlns:a16="http://schemas.microsoft.com/office/drawing/2014/main" id="{FFF430E3-7C15-A1CB-07FA-EBCEB36CE8A8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5782668" y="1077297"/>
              <a:ext cx="77827" cy="85169"/>
            </a:xfrm>
            <a:custGeom>
              <a:avLst/>
              <a:gdLst>
                <a:gd name="T0" fmla="*/ 17529 w 72"/>
                <a:gd name="T1" fmla="*/ 92075 h 85"/>
                <a:gd name="T2" fmla="*/ 33889 w 72"/>
                <a:gd name="T3" fmla="*/ 76910 h 85"/>
                <a:gd name="T4" fmla="*/ 33889 w 72"/>
                <a:gd name="T5" fmla="*/ 60661 h 85"/>
                <a:gd name="T6" fmla="*/ 52586 w 72"/>
                <a:gd name="T7" fmla="*/ 60661 h 85"/>
                <a:gd name="T8" fmla="*/ 67777 w 72"/>
                <a:gd name="T9" fmla="*/ 60661 h 85"/>
                <a:gd name="T10" fmla="*/ 84137 w 72"/>
                <a:gd name="T11" fmla="*/ 16249 h 85"/>
                <a:gd name="T12" fmla="*/ 67777 w 72"/>
                <a:gd name="T13" fmla="*/ 0 h 85"/>
                <a:gd name="T14" fmla="*/ 52586 w 72"/>
                <a:gd name="T15" fmla="*/ 0 h 85"/>
                <a:gd name="T16" fmla="*/ 52586 w 72"/>
                <a:gd name="T17" fmla="*/ 16249 h 85"/>
                <a:gd name="T18" fmla="*/ 33889 w 72"/>
                <a:gd name="T19" fmla="*/ 16249 h 85"/>
                <a:gd name="T20" fmla="*/ 17529 w 72"/>
                <a:gd name="T21" fmla="*/ 16249 h 85"/>
                <a:gd name="T22" fmla="*/ 17529 w 72"/>
                <a:gd name="T23" fmla="*/ 31414 h 85"/>
                <a:gd name="T24" fmla="*/ 17529 w 72"/>
                <a:gd name="T25" fmla="*/ 45496 h 85"/>
                <a:gd name="T26" fmla="*/ 0 w 72"/>
                <a:gd name="T27" fmla="*/ 60661 h 85"/>
                <a:gd name="T28" fmla="*/ 17529 w 72"/>
                <a:gd name="T29" fmla="*/ 76910 h 85"/>
                <a:gd name="T30" fmla="*/ 17529 w 72"/>
                <a:gd name="T31" fmla="*/ 92075 h 85"/>
                <a:gd name="T32" fmla="*/ 17529 w 72"/>
                <a:gd name="T33" fmla="*/ 9207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" h="85">
                  <a:moveTo>
                    <a:pt x="15" y="85"/>
                  </a:moveTo>
                  <a:lnTo>
                    <a:pt x="29" y="71"/>
                  </a:lnTo>
                  <a:lnTo>
                    <a:pt x="29" y="56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72" y="15"/>
                  </a:lnTo>
                  <a:lnTo>
                    <a:pt x="58" y="0"/>
                  </a:lnTo>
                  <a:lnTo>
                    <a:pt x="45" y="0"/>
                  </a:lnTo>
                  <a:lnTo>
                    <a:pt x="45" y="15"/>
                  </a:lnTo>
                  <a:lnTo>
                    <a:pt x="29" y="15"/>
                  </a:lnTo>
                  <a:lnTo>
                    <a:pt x="15" y="15"/>
                  </a:lnTo>
                  <a:lnTo>
                    <a:pt x="15" y="29"/>
                  </a:lnTo>
                  <a:lnTo>
                    <a:pt x="15" y="42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15" y="8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5" name="Freeform 1096">
              <a:extLst>
                <a:ext uri="{FF2B5EF4-FFF2-40B4-BE49-F238E27FC236}">
                  <a16:creationId xmlns:a16="http://schemas.microsoft.com/office/drawing/2014/main" id="{0074EA77-BB67-EE1B-CFF5-9ED734159420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5199697" y="1162466"/>
              <a:ext cx="1086644" cy="2036723"/>
            </a:xfrm>
            <a:custGeom>
              <a:avLst/>
              <a:gdLst>
                <a:gd name="T0" fmla="*/ 1139330 w 995"/>
                <a:gd name="T1" fmla="*/ 400145 h 2069"/>
                <a:gd name="T2" fmla="*/ 1139330 w 995"/>
                <a:gd name="T3" fmla="*/ 290531 h 2069"/>
                <a:gd name="T4" fmla="*/ 1087382 w 995"/>
                <a:gd name="T5" fmla="*/ 228806 h 2069"/>
                <a:gd name="T6" fmla="*/ 1105091 w 995"/>
                <a:gd name="T7" fmla="*/ 153247 h 2069"/>
                <a:gd name="T8" fmla="*/ 1004736 w 995"/>
                <a:gd name="T9" fmla="*/ 76624 h 2069"/>
                <a:gd name="T10" fmla="*/ 919729 w 995"/>
                <a:gd name="T11" fmla="*/ 17027 h 2069"/>
                <a:gd name="T12" fmla="*/ 851251 w 995"/>
                <a:gd name="T13" fmla="*/ 61725 h 2069"/>
                <a:gd name="T14" fmla="*/ 763883 w 995"/>
                <a:gd name="T15" fmla="*/ 92587 h 2069"/>
                <a:gd name="T16" fmla="*/ 682418 w 995"/>
                <a:gd name="T17" fmla="*/ 138348 h 2069"/>
                <a:gd name="T18" fmla="*/ 578520 w 995"/>
                <a:gd name="T19" fmla="*/ 228806 h 2069"/>
                <a:gd name="T20" fmla="*/ 578520 w 995"/>
                <a:gd name="T21" fmla="*/ 322457 h 2069"/>
                <a:gd name="T22" fmla="*/ 492332 w 995"/>
                <a:gd name="T23" fmla="*/ 428879 h 2069"/>
                <a:gd name="T24" fmla="*/ 388435 w 995"/>
                <a:gd name="T25" fmla="*/ 534236 h 2069"/>
                <a:gd name="T26" fmla="*/ 373086 w 995"/>
                <a:gd name="T27" fmla="*/ 658750 h 2069"/>
                <a:gd name="T28" fmla="*/ 341209 w 995"/>
                <a:gd name="T29" fmla="*/ 749208 h 2069"/>
                <a:gd name="T30" fmla="*/ 271550 w 995"/>
                <a:gd name="T31" fmla="*/ 810933 h 2069"/>
                <a:gd name="T32" fmla="*/ 187724 w 995"/>
                <a:gd name="T33" fmla="*/ 841795 h 2069"/>
                <a:gd name="T34" fmla="*/ 153485 w 995"/>
                <a:gd name="T35" fmla="*/ 978015 h 2069"/>
                <a:gd name="T36" fmla="*/ 168833 w 995"/>
                <a:gd name="T37" fmla="*/ 1085500 h 2069"/>
                <a:gd name="T38" fmla="*/ 187724 w 995"/>
                <a:gd name="T39" fmla="*/ 1175959 h 2069"/>
                <a:gd name="T40" fmla="*/ 134594 w 995"/>
                <a:gd name="T41" fmla="*/ 1285573 h 2069"/>
                <a:gd name="T42" fmla="*/ 134594 w 995"/>
                <a:gd name="T43" fmla="*/ 1436692 h 2069"/>
                <a:gd name="T44" fmla="*/ 66117 w 995"/>
                <a:gd name="T45" fmla="*/ 1483517 h 2069"/>
                <a:gd name="T46" fmla="*/ 49587 w 995"/>
                <a:gd name="T47" fmla="*/ 1575040 h 2069"/>
                <a:gd name="T48" fmla="*/ 0 w 995"/>
                <a:gd name="T49" fmla="*/ 1560141 h 2069"/>
                <a:gd name="T50" fmla="*/ 0 w 995"/>
                <a:gd name="T51" fmla="*/ 1665498 h 2069"/>
                <a:gd name="T52" fmla="*/ 31878 w 995"/>
                <a:gd name="T53" fmla="*/ 1713388 h 2069"/>
                <a:gd name="T54" fmla="*/ 31878 w 995"/>
                <a:gd name="T55" fmla="*/ 1803846 h 2069"/>
                <a:gd name="T56" fmla="*/ 31878 w 995"/>
                <a:gd name="T57" fmla="*/ 1911332 h 2069"/>
                <a:gd name="T58" fmla="*/ 100356 w 995"/>
                <a:gd name="T59" fmla="*/ 2001790 h 2069"/>
                <a:gd name="T60" fmla="*/ 68478 w 995"/>
                <a:gd name="T61" fmla="*/ 2063515 h 2069"/>
                <a:gd name="T62" fmla="*/ 100356 w 995"/>
                <a:gd name="T63" fmla="*/ 2140138 h 2069"/>
                <a:gd name="T64" fmla="*/ 134594 w 995"/>
                <a:gd name="T65" fmla="*/ 2201863 h 2069"/>
                <a:gd name="T66" fmla="*/ 237311 w 995"/>
                <a:gd name="T67" fmla="*/ 2185900 h 2069"/>
                <a:gd name="T68" fmla="*/ 288079 w 995"/>
                <a:gd name="T69" fmla="*/ 2109276 h 2069"/>
                <a:gd name="T70" fmla="*/ 375448 w 995"/>
                <a:gd name="T71" fmla="*/ 2078414 h 2069"/>
                <a:gd name="T72" fmla="*/ 441564 w 995"/>
                <a:gd name="T73" fmla="*/ 2063515 h 2069"/>
                <a:gd name="T74" fmla="*/ 510042 w 995"/>
                <a:gd name="T75" fmla="*/ 1942194 h 2069"/>
                <a:gd name="T76" fmla="*/ 510042 w 995"/>
                <a:gd name="T77" fmla="*/ 1865571 h 2069"/>
                <a:gd name="T78" fmla="*/ 544281 w 995"/>
                <a:gd name="T79" fmla="*/ 1772984 h 2069"/>
                <a:gd name="T80" fmla="*/ 510042 w 995"/>
                <a:gd name="T81" fmla="*/ 1682526 h 2069"/>
                <a:gd name="T82" fmla="*/ 612759 w 995"/>
                <a:gd name="T83" fmla="*/ 1636764 h 2069"/>
                <a:gd name="T84" fmla="*/ 682418 w 995"/>
                <a:gd name="T85" fmla="*/ 1605902 h 2069"/>
                <a:gd name="T86" fmla="*/ 714295 w 995"/>
                <a:gd name="T87" fmla="*/ 1529278 h 2069"/>
                <a:gd name="T88" fmla="*/ 714295 w 995"/>
                <a:gd name="T89" fmla="*/ 1452655 h 2069"/>
                <a:gd name="T90" fmla="*/ 682418 w 995"/>
                <a:gd name="T91" fmla="*/ 1377096 h 2069"/>
                <a:gd name="T92" fmla="*/ 612759 w 995"/>
                <a:gd name="T93" fmla="*/ 1314307 h 2069"/>
                <a:gd name="T94" fmla="*/ 612759 w 995"/>
                <a:gd name="T95" fmla="*/ 1254711 h 2069"/>
                <a:gd name="T96" fmla="*/ 612759 w 995"/>
                <a:gd name="T97" fmla="*/ 1162124 h 2069"/>
                <a:gd name="T98" fmla="*/ 595049 w 995"/>
                <a:gd name="T99" fmla="*/ 1071666 h 2069"/>
                <a:gd name="T100" fmla="*/ 682418 w 995"/>
                <a:gd name="T101" fmla="*/ 1023776 h 2069"/>
                <a:gd name="T102" fmla="*/ 766244 w 995"/>
                <a:gd name="T103" fmla="*/ 947152 h 2069"/>
                <a:gd name="T104" fmla="*/ 851251 w 995"/>
                <a:gd name="T105" fmla="*/ 902455 h 2069"/>
                <a:gd name="T106" fmla="*/ 902019 w 995"/>
                <a:gd name="T107" fmla="*/ 825832 h 2069"/>
                <a:gd name="T108" fmla="*/ 953968 w 995"/>
                <a:gd name="T109" fmla="*/ 734309 h 2069"/>
                <a:gd name="T110" fmla="*/ 953968 w 995"/>
                <a:gd name="T111" fmla="*/ 627887 h 2069"/>
                <a:gd name="T112" fmla="*/ 1023626 w 995"/>
                <a:gd name="T113" fmla="*/ 565099 h 2069"/>
                <a:gd name="T114" fmla="*/ 1055504 w 995"/>
                <a:gd name="T115" fmla="*/ 505503 h 2069"/>
                <a:gd name="T116" fmla="*/ 1155860 w 995"/>
                <a:gd name="T117" fmla="*/ 505503 h 20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95" h="2069">
                  <a:moveTo>
                    <a:pt x="995" y="460"/>
                  </a:moveTo>
                  <a:lnTo>
                    <a:pt x="995" y="431"/>
                  </a:lnTo>
                  <a:lnTo>
                    <a:pt x="979" y="417"/>
                  </a:lnTo>
                  <a:lnTo>
                    <a:pt x="965" y="390"/>
                  </a:lnTo>
                  <a:lnTo>
                    <a:pt x="965" y="376"/>
                  </a:lnTo>
                  <a:lnTo>
                    <a:pt x="965" y="345"/>
                  </a:lnTo>
                  <a:lnTo>
                    <a:pt x="965" y="316"/>
                  </a:lnTo>
                  <a:lnTo>
                    <a:pt x="979" y="303"/>
                  </a:lnTo>
                  <a:lnTo>
                    <a:pt x="965" y="287"/>
                  </a:lnTo>
                  <a:lnTo>
                    <a:pt x="965" y="273"/>
                  </a:lnTo>
                  <a:lnTo>
                    <a:pt x="950" y="258"/>
                  </a:lnTo>
                  <a:lnTo>
                    <a:pt x="950" y="244"/>
                  </a:lnTo>
                  <a:lnTo>
                    <a:pt x="950" y="231"/>
                  </a:lnTo>
                  <a:lnTo>
                    <a:pt x="950" y="215"/>
                  </a:lnTo>
                  <a:lnTo>
                    <a:pt x="921" y="215"/>
                  </a:lnTo>
                  <a:lnTo>
                    <a:pt x="936" y="202"/>
                  </a:lnTo>
                  <a:lnTo>
                    <a:pt x="936" y="188"/>
                  </a:lnTo>
                  <a:lnTo>
                    <a:pt x="936" y="173"/>
                  </a:lnTo>
                  <a:lnTo>
                    <a:pt x="936" y="159"/>
                  </a:lnTo>
                  <a:lnTo>
                    <a:pt x="936" y="144"/>
                  </a:lnTo>
                  <a:lnTo>
                    <a:pt x="921" y="130"/>
                  </a:lnTo>
                  <a:lnTo>
                    <a:pt x="921" y="101"/>
                  </a:lnTo>
                  <a:lnTo>
                    <a:pt x="907" y="101"/>
                  </a:lnTo>
                  <a:lnTo>
                    <a:pt x="878" y="87"/>
                  </a:lnTo>
                  <a:lnTo>
                    <a:pt x="851" y="72"/>
                  </a:lnTo>
                  <a:lnTo>
                    <a:pt x="836" y="72"/>
                  </a:lnTo>
                  <a:lnTo>
                    <a:pt x="822" y="58"/>
                  </a:lnTo>
                  <a:lnTo>
                    <a:pt x="806" y="58"/>
                  </a:lnTo>
                  <a:lnTo>
                    <a:pt x="806" y="29"/>
                  </a:lnTo>
                  <a:lnTo>
                    <a:pt x="779" y="16"/>
                  </a:lnTo>
                  <a:lnTo>
                    <a:pt x="750" y="0"/>
                  </a:lnTo>
                  <a:lnTo>
                    <a:pt x="721" y="0"/>
                  </a:lnTo>
                  <a:lnTo>
                    <a:pt x="721" y="16"/>
                  </a:lnTo>
                  <a:lnTo>
                    <a:pt x="721" y="43"/>
                  </a:lnTo>
                  <a:lnTo>
                    <a:pt x="721" y="58"/>
                  </a:lnTo>
                  <a:lnTo>
                    <a:pt x="692" y="43"/>
                  </a:lnTo>
                  <a:lnTo>
                    <a:pt x="676" y="87"/>
                  </a:lnTo>
                  <a:lnTo>
                    <a:pt x="676" y="101"/>
                  </a:lnTo>
                  <a:lnTo>
                    <a:pt x="661" y="101"/>
                  </a:lnTo>
                  <a:lnTo>
                    <a:pt x="647" y="87"/>
                  </a:lnTo>
                  <a:lnTo>
                    <a:pt x="618" y="101"/>
                  </a:lnTo>
                  <a:lnTo>
                    <a:pt x="618" y="130"/>
                  </a:lnTo>
                  <a:lnTo>
                    <a:pt x="618" y="144"/>
                  </a:lnTo>
                  <a:lnTo>
                    <a:pt x="605" y="144"/>
                  </a:lnTo>
                  <a:lnTo>
                    <a:pt x="578" y="130"/>
                  </a:lnTo>
                  <a:lnTo>
                    <a:pt x="562" y="130"/>
                  </a:lnTo>
                  <a:lnTo>
                    <a:pt x="547" y="159"/>
                  </a:lnTo>
                  <a:lnTo>
                    <a:pt x="547" y="173"/>
                  </a:lnTo>
                  <a:lnTo>
                    <a:pt x="504" y="202"/>
                  </a:lnTo>
                  <a:lnTo>
                    <a:pt x="490" y="215"/>
                  </a:lnTo>
                  <a:lnTo>
                    <a:pt x="475" y="231"/>
                  </a:lnTo>
                  <a:lnTo>
                    <a:pt x="490" y="244"/>
                  </a:lnTo>
                  <a:lnTo>
                    <a:pt x="504" y="273"/>
                  </a:lnTo>
                  <a:lnTo>
                    <a:pt x="490" y="287"/>
                  </a:lnTo>
                  <a:lnTo>
                    <a:pt x="490" y="303"/>
                  </a:lnTo>
                  <a:lnTo>
                    <a:pt x="461" y="332"/>
                  </a:lnTo>
                  <a:lnTo>
                    <a:pt x="432" y="345"/>
                  </a:lnTo>
                  <a:lnTo>
                    <a:pt x="432" y="376"/>
                  </a:lnTo>
                  <a:lnTo>
                    <a:pt x="432" y="390"/>
                  </a:lnTo>
                  <a:lnTo>
                    <a:pt x="417" y="403"/>
                  </a:lnTo>
                  <a:lnTo>
                    <a:pt x="389" y="417"/>
                  </a:lnTo>
                  <a:lnTo>
                    <a:pt x="358" y="431"/>
                  </a:lnTo>
                  <a:lnTo>
                    <a:pt x="358" y="460"/>
                  </a:lnTo>
                  <a:lnTo>
                    <a:pt x="345" y="489"/>
                  </a:lnTo>
                  <a:lnTo>
                    <a:pt x="329" y="502"/>
                  </a:lnTo>
                  <a:lnTo>
                    <a:pt x="329" y="531"/>
                  </a:lnTo>
                  <a:lnTo>
                    <a:pt x="329" y="547"/>
                  </a:lnTo>
                  <a:lnTo>
                    <a:pt x="329" y="560"/>
                  </a:lnTo>
                  <a:lnTo>
                    <a:pt x="316" y="605"/>
                  </a:lnTo>
                  <a:lnTo>
                    <a:pt x="316" y="619"/>
                  </a:lnTo>
                  <a:lnTo>
                    <a:pt x="289" y="632"/>
                  </a:lnTo>
                  <a:lnTo>
                    <a:pt x="273" y="648"/>
                  </a:lnTo>
                  <a:lnTo>
                    <a:pt x="289" y="675"/>
                  </a:lnTo>
                  <a:lnTo>
                    <a:pt x="289" y="690"/>
                  </a:lnTo>
                  <a:lnTo>
                    <a:pt x="289" y="704"/>
                  </a:lnTo>
                  <a:lnTo>
                    <a:pt x="302" y="733"/>
                  </a:lnTo>
                  <a:lnTo>
                    <a:pt x="289" y="749"/>
                  </a:lnTo>
                  <a:lnTo>
                    <a:pt x="260" y="749"/>
                  </a:lnTo>
                  <a:lnTo>
                    <a:pt x="244" y="749"/>
                  </a:lnTo>
                  <a:lnTo>
                    <a:pt x="230" y="762"/>
                  </a:lnTo>
                  <a:lnTo>
                    <a:pt x="215" y="776"/>
                  </a:lnTo>
                  <a:lnTo>
                    <a:pt x="201" y="776"/>
                  </a:lnTo>
                  <a:lnTo>
                    <a:pt x="201" y="762"/>
                  </a:lnTo>
                  <a:lnTo>
                    <a:pt x="172" y="776"/>
                  </a:lnTo>
                  <a:lnTo>
                    <a:pt x="159" y="791"/>
                  </a:lnTo>
                  <a:lnTo>
                    <a:pt x="143" y="818"/>
                  </a:lnTo>
                  <a:lnTo>
                    <a:pt x="143" y="848"/>
                  </a:lnTo>
                  <a:lnTo>
                    <a:pt x="143" y="877"/>
                  </a:lnTo>
                  <a:lnTo>
                    <a:pt x="143" y="906"/>
                  </a:lnTo>
                  <a:lnTo>
                    <a:pt x="130" y="919"/>
                  </a:lnTo>
                  <a:lnTo>
                    <a:pt x="130" y="948"/>
                  </a:lnTo>
                  <a:lnTo>
                    <a:pt x="130" y="962"/>
                  </a:lnTo>
                  <a:lnTo>
                    <a:pt x="143" y="977"/>
                  </a:lnTo>
                  <a:lnTo>
                    <a:pt x="143" y="1007"/>
                  </a:lnTo>
                  <a:lnTo>
                    <a:pt x="143" y="1020"/>
                  </a:lnTo>
                  <a:lnTo>
                    <a:pt x="130" y="1049"/>
                  </a:lnTo>
                  <a:lnTo>
                    <a:pt x="130" y="1063"/>
                  </a:lnTo>
                  <a:lnTo>
                    <a:pt x="130" y="1076"/>
                  </a:lnTo>
                  <a:lnTo>
                    <a:pt x="143" y="1092"/>
                  </a:lnTo>
                  <a:lnTo>
                    <a:pt x="159" y="1105"/>
                  </a:lnTo>
                  <a:lnTo>
                    <a:pt x="159" y="1121"/>
                  </a:lnTo>
                  <a:lnTo>
                    <a:pt x="159" y="1150"/>
                  </a:lnTo>
                  <a:lnTo>
                    <a:pt x="159" y="1164"/>
                  </a:lnTo>
                  <a:lnTo>
                    <a:pt x="114" y="1193"/>
                  </a:lnTo>
                  <a:lnTo>
                    <a:pt x="114" y="1208"/>
                  </a:lnTo>
                  <a:lnTo>
                    <a:pt x="130" y="1235"/>
                  </a:lnTo>
                  <a:lnTo>
                    <a:pt x="130" y="1251"/>
                  </a:lnTo>
                  <a:lnTo>
                    <a:pt x="130" y="1264"/>
                  </a:lnTo>
                  <a:lnTo>
                    <a:pt x="130" y="1309"/>
                  </a:lnTo>
                  <a:lnTo>
                    <a:pt x="114" y="1350"/>
                  </a:lnTo>
                  <a:lnTo>
                    <a:pt x="100" y="1350"/>
                  </a:lnTo>
                  <a:lnTo>
                    <a:pt x="85" y="1350"/>
                  </a:lnTo>
                  <a:lnTo>
                    <a:pt x="71" y="1365"/>
                  </a:lnTo>
                  <a:lnTo>
                    <a:pt x="71" y="1379"/>
                  </a:lnTo>
                  <a:lnTo>
                    <a:pt x="56" y="1394"/>
                  </a:lnTo>
                  <a:lnTo>
                    <a:pt x="56" y="1408"/>
                  </a:lnTo>
                  <a:lnTo>
                    <a:pt x="27" y="1437"/>
                  </a:lnTo>
                  <a:lnTo>
                    <a:pt x="42" y="1451"/>
                  </a:lnTo>
                  <a:lnTo>
                    <a:pt x="42" y="1466"/>
                  </a:lnTo>
                  <a:lnTo>
                    <a:pt x="42" y="1480"/>
                  </a:lnTo>
                  <a:lnTo>
                    <a:pt x="27" y="1495"/>
                  </a:lnTo>
                  <a:lnTo>
                    <a:pt x="13" y="1480"/>
                  </a:lnTo>
                  <a:lnTo>
                    <a:pt x="13" y="1466"/>
                  </a:lnTo>
                  <a:lnTo>
                    <a:pt x="0" y="1466"/>
                  </a:lnTo>
                  <a:lnTo>
                    <a:pt x="0" y="1495"/>
                  </a:lnTo>
                  <a:lnTo>
                    <a:pt x="0" y="1509"/>
                  </a:lnTo>
                  <a:lnTo>
                    <a:pt x="0" y="1538"/>
                  </a:lnTo>
                  <a:lnTo>
                    <a:pt x="0" y="1551"/>
                  </a:lnTo>
                  <a:lnTo>
                    <a:pt x="0" y="1565"/>
                  </a:lnTo>
                  <a:lnTo>
                    <a:pt x="0" y="1581"/>
                  </a:lnTo>
                  <a:lnTo>
                    <a:pt x="0" y="1594"/>
                  </a:lnTo>
                  <a:lnTo>
                    <a:pt x="15" y="1594"/>
                  </a:lnTo>
                  <a:lnTo>
                    <a:pt x="15" y="1623"/>
                  </a:lnTo>
                  <a:lnTo>
                    <a:pt x="27" y="1610"/>
                  </a:lnTo>
                  <a:lnTo>
                    <a:pt x="42" y="1623"/>
                  </a:lnTo>
                  <a:lnTo>
                    <a:pt x="27" y="1652"/>
                  </a:lnTo>
                  <a:lnTo>
                    <a:pt x="27" y="1666"/>
                  </a:lnTo>
                  <a:lnTo>
                    <a:pt x="27" y="1681"/>
                  </a:lnTo>
                  <a:lnTo>
                    <a:pt x="27" y="1695"/>
                  </a:lnTo>
                  <a:lnTo>
                    <a:pt x="27" y="1724"/>
                  </a:lnTo>
                  <a:lnTo>
                    <a:pt x="27" y="1740"/>
                  </a:lnTo>
                  <a:lnTo>
                    <a:pt x="42" y="1753"/>
                  </a:lnTo>
                  <a:lnTo>
                    <a:pt x="27" y="1769"/>
                  </a:lnTo>
                  <a:lnTo>
                    <a:pt x="27" y="1796"/>
                  </a:lnTo>
                  <a:lnTo>
                    <a:pt x="42" y="1809"/>
                  </a:lnTo>
                  <a:lnTo>
                    <a:pt x="58" y="1809"/>
                  </a:lnTo>
                  <a:lnTo>
                    <a:pt x="58" y="1854"/>
                  </a:lnTo>
                  <a:lnTo>
                    <a:pt x="85" y="1868"/>
                  </a:lnTo>
                  <a:lnTo>
                    <a:pt x="85" y="1881"/>
                  </a:lnTo>
                  <a:lnTo>
                    <a:pt x="85" y="1895"/>
                  </a:lnTo>
                  <a:lnTo>
                    <a:pt x="71" y="1895"/>
                  </a:lnTo>
                  <a:lnTo>
                    <a:pt x="71" y="1910"/>
                  </a:lnTo>
                  <a:lnTo>
                    <a:pt x="58" y="1926"/>
                  </a:lnTo>
                  <a:lnTo>
                    <a:pt x="58" y="1939"/>
                  </a:lnTo>
                  <a:lnTo>
                    <a:pt x="58" y="1953"/>
                  </a:lnTo>
                  <a:lnTo>
                    <a:pt x="71" y="1968"/>
                  </a:lnTo>
                  <a:lnTo>
                    <a:pt x="71" y="1982"/>
                  </a:lnTo>
                  <a:lnTo>
                    <a:pt x="85" y="1998"/>
                  </a:lnTo>
                  <a:lnTo>
                    <a:pt x="85" y="2011"/>
                  </a:lnTo>
                  <a:lnTo>
                    <a:pt x="85" y="2040"/>
                  </a:lnTo>
                  <a:lnTo>
                    <a:pt x="71" y="2054"/>
                  </a:lnTo>
                  <a:lnTo>
                    <a:pt x="85" y="2069"/>
                  </a:lnTo>
                  <a:lnTo>
                    <a:pt x="100" y="2054"/>
                  </a:lnTo>
                  <a:lnTo>
                    <a:pt x="114" y="2069"/>
                  </a:lnTo>
                  <a:lnTo>
                    <a:pt x="159" y="2054"/>
                  </a:lnTo>
                  <a:lnTo>
                    <a:pt x="172" y="2069"/>
                  </a:lnTo>
                  <a:lnTo>
                    <a:pt x="188" y="2069"/>
                  </a:lnTo>
                  <a:lnTo>
                    <a:pt x="201" y="2069"/>
                  </a:lnTo>
                  <a:lnTo>
                    <a:pt x="201" y="2054"/>
                  </a:lnTo>
                  <a:lnTo>
                    <a:pt x="201" y="2027"/>
                  </a:lnTo>
                  <a:lnTo>
                    <a:pt x="201" y="1998"/>
                  </a:lnTo>
                  <a:lnTo>
                    <a:pt x="215" y="1982"/>
                  </a:lnTo>
                  <a:lnTo>
                    <a:pt x="230" y="1982"/>
                  </a:lnTo>
                  <a:lnTo>
                    <a:pt x="244" y="1982"/>
                  </a:lnTo>
                  <a:lnTo>
                    <a:pt x="260" y="1968"/>
                  </a:lnTo>
                  <a:lnTo>
                    <a:pt x="244" y="1968"/>
                  </a:lnTo>
                  <a:lnTo>
                    <a:pt x="260" y="1953"/>
                  </a:lnTo>
                  <a:lnTo>
                    <a:pt x="289" y="1939"/>
                  </a:lnTo>
                  <a:lnTo>
                    <a:pt x="318" y="1953"/>
                  </a:lnTo>
                  <a:lnTo>
                    <a:pt x="318" y="1968"/>
                  </a:lnTo>
                  <a:lnTo>
                    <a:pt x="331" y="1968"/>
                  </a:lnTo>
                  <a:lnTo>
                    <a:pt x="360" y="1968"/>
                  </a:lnTo>
                  <a:lnTo>
                    <a:pt x="374" y="1968"/>
                  </a:lnTo>
                  <a:lnTo>
                    <a:pt x="374" y="1939"/>
                  </a:lnTo>
                  <a:lnTo>
                    <a:pt x="374" y="1926"/>
                  </a:lnTo>
                  <a:lnTo>
                    <a:pt x="403" y="1881"/>
                  </a:lnTo>
                  <a:lnTo>
                    <a:pt x="403" y="1854"/>
                  </a:lnTo>
                  <a:lnTo>
                    <a:pt x="417" y="1838"/>
                  </a:lnTo>
                  <a:lnTo>
                    <a:pt x="432" y="1825"/>
                  </a:lnTo>
                  <a:lnTo>
                    <a:pt x="432" y="1809"/>
                  </a:lnTo>
                  <a:lnTo>
                    <a:pt x="417" y="1809"/>
                  </a:lnTo>
                  <a:lnTo>
                    <a:pt x="432" y="1780"/>
                  </a:lnTo>
                  <a:lnTo>
                    <a:pt x="448" y="1769"/>
                  </a:lnTo>
                  <a:lnTo>
                    <a:pt x="432" y="1753"/>
                  </a:lnTo>
                  <a:lnTo>
                    <a:pt x="432" y="1740"/>
                  </a:lnTo>
                  <a:lnTo>
                    <a:pt x="432" y="1724"/>
                  </a:lnTo>
                  <a:lnTo>
                    <a:pt x="448" y="1710"/>
                  </a:lnTo>
                  <a:lnTo>
                    <a:pt x="448" y="1695"/>
                  </a:lnTo>
                  <a:lnTo>
                    <a:pt x="461" y="1666"/>
                  </a:lnTo>
                  <a:lnTo>
                    <a:pt x="461" y="1652"/>
                  </a:lnTo>
                  <a:lnTo>
                    <a:pt x="461" y="1637"/>
                  </a:lnTo>
                  <a:lnTo>
                    <a:pt x="448" y="1610"/>
                  </a:lnTo>
                  <a:lnTo>
                    <a:pt x="477" y="1594"/>
                  </a:lnTo>
                  <a:lnTo>
                    <a:pt x="432" y="1581"/>
                  </a:lnTo>
                  <a:lnTo>
                    <a:pt x="448" y="1565"/>
                  </a:lnTo>
                  <a:lnTo>
                    <a:pt x="477" y="1581"/>
                  </a:lnTo>
                  <a:lnTo>
                    <a:pt x="490" y="1581"/>
                  </a:lnTo>
                  <a:lnTo>
                    <a:pt x="519" y="1551"/>
                  </a:lnTo>
                  <a:lnTo>
                    <a:pt x="519" y="1538"/>
                  </a:lnTo>
                  <a:lnTo>
                    <a:pt x="519" y="1522"/>
                  </a:lnTo>
                  <a:lnTo>
                    <a:pt x="533" y="1522"/>
                  </a:lnTo>
                  <a:lnTo>
                    <a:pt x="548" y="1522"/>
                  </a:lnTo>
                  <a:lnTo>
                    <a:pt x="562" y="1538"/>
                  </a:lnTo>
                  <a:lnTo>
                    <a:pt x="578" y="1509"/>
                  </a:lnTo>
                  <a:lnTo>
                    <a:pt x="591" y="1495"/>
                  </a:lnTo>
                  <a:lnTo>
                    <a:pt x="620" y="1480"/>
                  </a:lnTo>
                  <a:lnTo>
                    <a:pt x="591" y="1466"/>
                  </a:lnTo>
                  <a:lnTo>
                    <a:pt x="591" y="1451"/>
                  </a:lnTo>
                  <a:lnTo>
                    <a:pt x="605" y="1437"/>
                  </a:lnTo>
                  <a:lnTo>
                    <a:pt x="620" y="1437"/>
                  </a:lnTo>
                  <a:lnTo>
                    <a:pt x="649" y="1394"/>
                  </a:lnTo>
                  <a:lnTo>
                    <a:pt x="634" y="1379"/>
                  </a:lnTo>
                  <a:lnTo>
                    <a:pt x="634" y="1350"/>
                  </a:lnTo>
                  <a:lnTo>
                    <a:pt x="605" y="1365"/>
                  </a:lnTo>
                  <a:lnTo>
                    <a:pt x="605" y="1350"/>
                  </a:lnTo>
                  <a:lnTo>
                    <a:pt x="605" y="1336"/>
                  </a:lnTo>
                  <a:lnTo>
                    <a:pt x="591" y="1321"/>
                  </a:lnTo>
                  <a:lnTo>
                    <a:pt x="578" y="1309"/>
                  </a:lnTo>
                  <a:lnTo>
                    <a:pt x="578" y="1294"/>
                  </a:lnTo>
                  <a:lnTo>
                    <a:pt x="578" y="1280"/>
                  </a:lnTo>
                  <a:lnTo>
                    <a:pt x="548" y="1294"/>
                  </a:lnTo>
                  <a:lnTo>
                    <a:pt x="533" y="1280"/>
                  </a:lnTo>
                  <a:lnTo>
                    <a:pt x="519" y="1264"/>
                  </a:lnTo>
                  <a:lnTo>
                    <a:pt x="519" y="1235"/>
                  </a:lnTo>
                  <a:lnTo>
                    <a:pt x="504" y="1222"/>
                  </a:lnTo>
                  <a:lnTo>
                    <a:pt x="504" y="1208"/>
                  </a:lnTo>
                  <a:lnTo>
                    <a:pt x="490" y="1193"/>
                  </a:lnTo>
                  <a:lnTo>
                    <a:pt x="504" y="1193"/>
                  </a:lnTo>
                  <a:lnTo>
                    <a:pt x="519" y="1179"/>
                  </a:lnTo>
                  <a:lnTo>
                    <a:pt x="519" y="1150"/>
                  </a:lnTo>
                  <a:lnTo>
                    <a:pt x="519" y="1135"/>
                  </a:lnTo>
                  <a:lnTo>
                    <a:pt x="519" y="1105"/>
                  </a:lnTo>
                  <a:lnTo>
                    <a:pt x="533" y="1105"/>
                  </a:lnTo>
                  <a:lnTo>
                    <a:pt x="519" y="1092"/>
                  </a:lnTo>
                  <a:lnTo>
                    <a:pt x="533" y="1076"/>
                  </a:lnTo>
                  <a:lnTo>
                    <a:pt x="533" y="1049"/>
                  </a:lnTo>
                  <a:lnTo>
                    <a:pt x="548" y="1036"/>
                  </a:lnTo>
                  <a:lnTo>
                    <a:pt x="548" y="1007"/>
                  </a:lnTo>
                  <a:lnTo>
                    <a:pt x="504" y="1007"/>
                  </a:lnTo>
                  <a:lnTo>
                    <a:pt x="504" y="977"/>
                  </a:lnTo>
                  <a:lnTo>
                    <a:pt x="519" y="962"/>
                  </a:lnTo>
                  <a:lnTo>
                    <a:pt x="548" y="977"/>
                  </a:lnTo>
                  <a:lnTo>
                    <a:pt x="562" y="962"/>
                  </a:lnTo>
                  <a:lnTo>
                    <a:pt x="578" y="962"/>
                  </a:lnTo>
                  <a:lnTo>
                    <a:pt x="591" y="948"/>
                  </a:lnTo>
                  <a:lnTo>
                    <a:pt x="605" y="948"/>
                  </a:lnTo>
                  <a:lnTo>
                    <a:pt x="634" y="935"/>
                  </a:lnTo>
                  <a:lnTo>
                    <a:pt x="620" y="919"/>
                  </a:lnTo>
                  <a:lnTo>
                    <a:pt x="649" y="890"/>
                  </a:lnTo>
                  <a:lnTo>
                    <a:pt x="634" y="877"/>
                  </a:lnTo>
                  <a:lnTo>
                    <a:pt x="663" y="877"/>
                  </a:lnTo>
                  <a:lnTo>
                    <a:pt x="678" y="848"/>
                  </a:lnTo>
                  <a:lnTo>
                    <a:pt x="692" y="861"/>
                  </a:lnTo>
                  <a:lnTo>
                    <a:pt x="721" y="848"/>
                  </a:lnTo>
                  <a:lnTo>
                    <a:pt x="706" y="834"/>
                  </a:lnTo>
                  <a:lnTo>
                    <a:pt x="721" y="818"/>
                  </a:lnTo>
                  <a:lnTo>
                    <a:pt x="735" y="818"/>
                  </a:lnTo>
                  <a:lnTo>
                    <a:pt x="764" y="805"/>
                  </a:lnTo>
                  <a:lnTo>
                    <a:pt x="764" y="776"/>
                  </a:lnTo>
                  <a:lnTo>
                    <a:pt x="764" y="762"/>
                  </a:lnTo>
                  <a:lnTo>
                    <a:pt x="764" y="749"/>
                  </a:lnTo>
                  <a:lnTo>
                    <a:pt x="779" y="720"/>
                  </a:lnTo>
                  <a:lnTo>
                    <a:pt x="793" y="720"/>
                  </a:lnTo>
                  <a:lnTo>
                    <a:pt x="808" y="690"/>
                  </a:lnTo>
                  <a:lnTo>
                    <a:pt x="822" y="675"/>
                  </a:lnTo>
                  <a:lnTo>
                    <a:pt x="808" y="661"/>
                  </a:lnTo>
                  <a:lnTo>
                    <a:pt x="808" y="648"/>
                  </a:lnTo>
                  <a:lnTo>
                    <a:pt x="808" y="619"/>
                  </a:lnTo>
                  <a:lnTo>
                    <a:pt x="808" y="590"/>
                  </a:lnTo>
                  <a:lnTo>
                    <a:pt x="822" y="576"/>
                  </a:lnTo>
                  <a:lnTo>
                    <a:pt x="822" y="560"/>
                  </a:lnTo>
                  <a:lnTo>
                    <a:pt x="822" y="547"/>
                  </a:lnTo>
                  <a:lnTo>
                    <a:pt x="837" y="531"/>
                  </a:lnTo>
                  <a:lnTo>
                    <a:pt x="867" y="531"/>
                  </a:lnTo>
                  <a:lnTo>
                    <a:pt x="867" y="502"/>
                  </a:lnTo>
                  <a:lnTo>
                    <a:pt x="867" y="475"/>
                  </a:lnTo>
                  <a:lnTo>
                    <a:pt x="867" y="460"/>
                  </a:lnTo>
                  <a:lnTo>
                    <a:pt x="880" y="460"/>
                  </a:lnTo>
                  <a:lnTo>
                    <a:pt x="894" y="475"/>
                  </a:lnTo>
                  <a:lnTo>
                    <a:pt x="923" y="446"/>
                  </a:lnTo>
                  <a:lnTo>
                    <a:pt x="936" y="460"/>
                  </a:lnTo>
                  <a:lnTo>
                    <a:pt x="952" y="460"/>
                  </a:lnTo>
                  <a:lnTo>
                    <a:pt x="967" y="460"/>
                  </a:lnTo>
                  <a:lnTo>
                    <a:pt x="979" y="475"/>
                  </a:lnTo>
                  <a:lnTo>
                    <a:pt x="995" y="46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6" name="Freeform 1097">
              <a:extLst>
                <a:ext uri="{FF2B5EF4-FFF2-40B4-BE49-F238E27FC236}">
                  <a16:creationId xmlns:a16="http://schemas.microsoft.com/office/drawing/2014/main" id="{5F2E0582-C4C4-4AB3-04E0-AA623FED19E3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6022022" y="965695"/>
              <a:ext cx="923648" cy="1538923"/>
            </a:xfrm>
            <a:custGeom>
              <a:avLst/>
              <a:gdLst>
                <a:gd name="T0" fmla="*/ 541461 w 852"/>
                <a:gd name="T1" fmla="*/ 153082 h 1565"/>
                <a:gd name="T2" fmla="*/ 556697 w 852"/>
                <a:gd name="T3" fmla="*/ 76541 h 1565"/>
                <a:gd name="T4" fmla="*/ 457077 w 852"/>
                <a:gd name="T5" fmla="*/ 30829 h 1565"/>
                <a:gd name="T6" fmla="*/ 404338 w 852"/>
                <a:gd name="T7" fmla="*/ 30829 h 1565"/>
                <a:gd name="T8" fmla="*/ 336362 w 852"/>
                <a:gd name="T9" fmla="*/ 138199 h 1565"/>
                <a:gd name="T10" fmla="*/ 321126 w 852"/>
                <a:gd name="T11" fmla="*/ 197730 h 1565"/>
                <a:gd name="T12" fmla="*/ 254322 w 852"/>
                <a:gd name="T13" fmla="*/ 258325 h 1565"/>
                <a:gd name="T14" fmla="*/ 152359 w 852"/>
                <a:gd name="T15" fmla="*/ 243442 h 1565"/>
                <a:gd name="T16" fmla="*/ 84383 w 852"/>
                <a:gd name="T17" fmla="*/ 197730 h 1565"/>
                <a:gd name="T18" fmla="*/ 16408 w 852"/>
                <a:gd name="T19" fmla="*/ 153082 h 1565"/>
                <a:gd name="T20" fmla="*/ 67976 w 852"/>
                <a:gd name="T21" fmla="*/ 243442 h 1565"/>
                <a:gd name="T22" fmla="*/ 118371 w 852"/>
                <a:gd name="T23" fmla="*/ 289154 h 1565"/>
                <a:gd name="T24" fmla="*/ 202755 w 852"/>
                <a:gd name="T25" fmla="*/ 350812 h 1565"/>
                <a:gd name="T26" fmla="*/ 217991 w 852"/>
                <a:gd name="T27" fmla="*/ 412470 h 1565"/>
                <a:gd name="T28" fmla="*/ 236743 w 852"/>
                <a:gd name="T29" fmla="*/ 458182 h 1565"/>
                <a:gd name="T30" fmla="*/ 254322 w 852"/>
                <a:gd name="T31" fmla="*/ 517714 h 1565"/>
                <a:gd name="T32" fmla="*/ 254322 w 852"/>
                <a:gd name="T33" fmla="*/ 612327 h 1565"/>
                <a:gd name="T34" fmla="*/ 287138 w 852"/>
                <a:gd name="T35" fmla="*/ 701624 h 1565"/>
                <a:gd name="T36" fmla="*/ 355114 w 852"/>
                <a:gd name="T37" fmla="*/ 732453 h 1565"/>
                <a:gd name="T38" fmla="*/ 370350 w 852"/>
                <a:gd name="T39" fmla="*/ 807931 h 1565"/>
                <a:gd name="T40" fmla="*/ 370350 w 852"/>
                <a:gd name="T41" fmla="*/ 855769 h 1565"/>
                <a:gd name="T42" fmla="*/ 302374 w 852"/>
                <a:gd name="T43" fmla="*/ 915301 h 1565"/>
                <a:gd name="T44" fmla="*/ 236743 w 852"/>
                <a:gd name="T45" fmla="*/ 1008851 h 1565"/>
                <a:gd name="T46" fmla="*/ 202755 w 852"/>
                <a:gd name="T47" fmla="*/ 1068382 h 1565"/>
                <a:gd name="T48" fmla="*/ 168767 w 852"/>
                <a:gd name="T49" fmla="*/ 1099211 h 1565"/>
                <a:gd name="T50" fmla="*/ 101963 w 852"/>
                <a:gd name="T51" fmla="*/ 1127914 h 1565"/>
                <a:gd name="T52" fmla="*/ 67976 w 852"/>
                <a:gd name="T53" fmla="*/ 1235284 h 1565"/>
                <a:gd name="T54" fmla="*/ 67976 w 852"/>
                <a:gd name="T55" fmla="*/ 1313951 h 1565"/>
                <a:gd name="T56" fmla="*/ 101963 w 852"/>
                <a:gd name="T57" fmla="*/ 1419195 h 1565"/>
                <a:gd name="T58" fmla="*/ 67976 w 852"/>
                <a:gd name="T59" fmla="*/ 1511681 h 1565"/>
                <a:gd name="T60" fmla="*/ 202755 w 852"/>
                <a:gd name="T61" fmla="*/ 1573339 h 1565"/>
                <a:gd name="T62" fmla="*/ 254322 w 852"/>
                <a:gd name="T63" fmla="*/ 1647754 h 1565"/>
                <a:gd name="T64" fmla="*/ 355114 w 852"/>
                <a:gd name="T65" fmla="*/ 1632871 h 1565"/>
                <a:gd name="T66" fmla="*/ 423089 w 852"/>
                <a:gd name="T67" fmla="*/ 1616925 h 1565"/>
                <a:gd name="T68" fmla="*/ 541461 w 852"/>
                <a:gd name="T69" fmla="*/ 1588222 h 1565"/>
                <a:gd name="T70" fmla="*/ 575449 w 852"/>
                <a:gd name="T71" fmla="*/ 1573339 h 1565"/>
                <a:gd name="T72" fmla="*/ 659832 w 852"/>
                <a:gd name="T73" fmla="*/ 1525501 h 1565"/>
                <a:gd name="T74" fmla="*/ 759451 w 852"/>
                <a:gd name="T75" fmla="*/ 1450024 h 1565"/>
                <a:gd name="T76" fmla="*/ 827427 w 852"/>
                <a:gd name="T77" fmla="*/ 1373483 h 1565"/>
                <a:gd name="T78" fmla="*/ 877823 w 852"/>
                <a:gd name="T79" fmla="*/ 1313951 h 1565"/>
                <a:gd name="T80" fmla="*/ 895403 w 852"/>
                <a:gd name="T81" fmla="*/ 1235284 h 1565"/>
                <a:gd name="T82" fmla="*/ 945798 w 852"/>
                <a:gd name="T83" fmla="*/ 1158743 h 1565"/>
                <a:gd name="T84" fmla="*/ 963378 w 852"/>
                <a:gd name="T85" fmla="*/ 1068382 h 1565"/>
                <a:gd name="T86" fmla="*/ 827427 w 852"/>
                <a:gd name="T87" fmla="*/ 1008851 h 1565"/>
                <a:gd name="T88" fmla="*/ 827427 w 852"/>
                <a:gd name="T89" fmla="*/ 978022 h 1565"/>
                <a:gd name="T90" fmla="*/ 827427 w 852"/>
                <a:gd name="T91" fmla="*/ 915301 h 1565"/>
                <a:gd name="T92" fmla="*/ 795783 w 852"/>
                <a:gd name="T93" fmla="*/ 870652 h 1565"/>
                <a:gd name="T94" fmla="*/ 777031 w 852"/>
                <a:gd name="T95" fmla="*/ 807931 h 1565"/>
                <a:gd name="T96" fmla="*/ 743044 w 852"/>
                <a:gd name="T97" fmla="*/ 777102 h 1565"/>
                <a:gd name="T98" fmla="*/ 743044 w 852"/>
                <a:gd name="T99" fmla="*/ 717570 h 1565"/>
                <a:gd name="T100" fmla="*/ 743044 w 852"/>
                <a:gd name="T101" fmla="*/ 641029 h 1565"/>
                <a:gd name="T102" fmla="*/ 659832 w 852"/>
                <a:gd name="T103" fmla="*/ 548543 h 1565"/>
                <a:gd name="T104" fmla="*/ 625844 w 852"/>
                <a:gd name="T105" fmla="*/ 458182 h 1565"/>
                <a:gd name="T106" fmla="*/ 641080 w 852"/>
                <a:gd name="T107" fmla="*/ 381641 h 1565"/>
                <a:gd name="T108" fmla="*/ 575449 w 852"/>
                <a:gd name="T109" fmla="*/ 289154 h 1565"/>
                <a:gd name="T110" fmla="*/ 522709 w 852"/>
                <a:gd name="T111" fmla="*/ 229622 h 1565"/>
                <a:gd name="T112" fmla="*/ 556697 w 852"/>
                <a:gd name="T113" fmla="*/ 181784 h 15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2" h="1565">
                  <a:moveTo>
                    <a:pt x="475" y="171"/>
                  </a:moveTo>
                  <a:lnTo>
                    <a:pt x="462" y="171"/>
                  </a:lnTo>
                  <a:lnTo>
                    <a:pt x="462" y="157"/>
                  </a:lnTo>
                  <a:lnTo>
                    <a:pt x="462" y="144"/>
                  </a:lnTo>
                  <a:lnTo>
                    <a:pt x="462" y="130"/>
                  </a:lnTo>
                  <a:lnTo>
                    <a:pt x="462" y="101"/>
                  </a:lnTo>
                  <a:lnTo>
                    <a:pt x="475" y="86"/>
                  </a:lnTo>
                  <a:lnTo>
                    <a:pt x="475" y="72"/>
                  </a:lnTo>
                  <a:lnTo>
                    <a:pt x="462" y="57"/>
                  </a:lnTo>
                  <a:lnTo>
                    <a:pt x="446" y="43"/>
                  </a:lnTo>
                  <a:lnTo>
                    <a:pt x="433" y="43"/>
                  </a:lnTo>
                  <a:lnTo>
                    <a:pt x="390" y="29"/>
                  </a:lnTo>
                  <a:lnTo>
                    <a:pt x="406" y="0"/>
                  </a:lnTo>
                  <a:lnTo>
                    <a:pt x="390" y="0"/>
                  </a:lnTo>
                  <a:lnTo>
                    <a:pt x="376" y="14"/>
                  </a:lnTo>
                  <a:lnTo>
                    <a:pt x="345" y="29"/>
                  </a:lnTo>
                  <a:lnTo>
                    <a:pt x="316" y="29"/>
                  </a:lnTo>
                  <a:lnTo>
                    <a:pt x="303" y="43"/>
                  </a:lnTo>
                  <a:lnTo>
                    <a:pt x="303" y="101"/>
                  </a:lnTo>
                  <a:lnTo>
                    <a:pt x="287" y="130"/>
                  </a:lnTo>
                  <a:lnTo>
                    <a:pt x="287" y="144"/>
                  </a:lnTo>
                  <a:lnTo>
                    <a:pt x="287" y="157"/>
                  </a:lnTo>
                  <a:lnTo>
                    <a:pt x="287" y="171"/>
                  </a:lnTo>
                  <a:lnTo>
                    <a:pt x="274" y="186"/>
                  </a:lnTo>
                  <a:lnTo>
                    <a:pt x="258" y="216"/>
                  </a:lnTo>
                  <a:lnTo>
                    <a:pt x="258" y="229"/>
                  </a:lnTo>
                  <a:lnTo>
                    <a:pt x="245" y="229"/>
                  </a:lnTo>
                  <a:lnTo>
                    <a:pt x="217" y="243"/>
                  </a:lnTo>
                  <a:lnTo>
                    <a:pt x="202" y="216"/>
                  </a:lnTo>
                  <a:lnTo>
                    <a:pt x="186" y="216"/>
                  </a:lnTo>
                  <a:lnTo>
                    <a:pt x="173" y="229"/>
                  </a:lnTo>
                  <a:lnTo>
                    <a:pt x="130" y="229"/>
                  </a:lnTo>
                  <a:lnTo>
                    <a:pt x="117" y="216"/>
                  </a:lnTo>
                  <a:lnTo>
                    <a:pt x="101" y="216"/>
                  </a:lnTo>
                  <a:lnTo>
                    <a:pt x="87" y="216"/>
                  </a:lnTo>
                  <a:lnTo>
                    <a:pt x="72" y="186"/>
                  </a:lnTo>
                  <a:lnTo>
                    <a:pt x="72" y="171"/>
                  </a:lnTo>
                  <a:lnTo>
                    <a:pt x="43" y="157"/>
                  </a:lnTo>
                  <a:lnTo>
                    <a:pt x="29" y="144"/>
                  </a:lnTo>
                  <a:lnTo>
                    <a:pt x="14" y="144"/>
                  </a:lnTo>
                  <a:lnTo>
                    <a:pt x="0" y="171"/>
                  </a:lnTo>
                  <a:lnTo>
                    <a:pt x="0" y="200"/>
                  </a:lnTo>
                  <a:lnTo>
                    <a:pt x="29" y="216"/>
                  </a:lnTo>
                  <a:lnTo>
                    <a:pt x="58" y="229"/>
                  </a:lnTo>
                  <a:lnTo>
                    <a:pt x="58" y="258"/>
                  </a:lnTo>
                  <a:lnTo>
                    <a:pt x="72" y="258"/>
                  </a:lnTo>
                  <a:lnTo>
                    <a:pt x="87" y="272"/>
                  </a:lnTo>
                  <a:lnTo>
                    <a:pt x="101" y="272"/>
                  </a:lnTo>
                  <a:lnTo>
                    <a:pt x="130" y="287"/>
                  </a:lnTo>
                  <a:lnTo>
                    <a:pt x="159" y="301"/>
                  </a:lnTo>
                  <a:lnTo>
                    <a:pt x="173" y="301"/>
                  </a:lnTo>
                  <a:lnTo>
                    <a:pt x="173" y="330"/>
                  </a:lnTo>
                  <a:lnTo>
                    <a:pt x="186" y="344"/>
                  </a:lnTo>
                  <a:lnTo>
                    <a:pt x="186" y="359"/>
                  </a:lnTo>
                  <a:lnTo>
                    <a:pt x="186" y="373"/>
                  </a:lnTo>
                  <a:lnTo>
                    <a:pt x="186" y="388"/>
                  </a:lnTo>
                  <a:lnTo>
                    <a:pt x="186" y="402"/>
                  </a:lnTo>
                  <a:lnTo>
                    <a:pt x="173" y="415"/>
                  </a:lnTo>
                  <a:lnTo>
                    <a:pt x="202" y="415"/>
                  </a:lnTo>
                  <a:lnTo>
                    <a:pt x="202" y="431"/>
                  </a:lnTo>
                  <a:lnTo>
                    <a:pt x="202" y="444"/>
                  </a:lnTo>
                  <a:lnTo>
                    <a:pt x="202" y="458"/>
                  </a:lnTo>
                  <a:lnTo>
                    <a:pt x="217" y="473"/>
                  </a:lnTo>
                  <a:lnTo>
                    <a:pt x="217" y="487"/>
                  </a:lnTo>
                  <a:lnTo>
                    <a:pt x="229" y="503"/>
                  </a:lnTo>
                  <a:lnTo>
                    <a:pt x="217" y="516"/>
                  </a:lnTo>
                  <a:lnTo>
                    <a:pt x="217" y="545"/>
                  </a:lnTo>
                  <a:lnTo>
                    <a:pt x="217" y="576"/>
                  </a:lnTo>
                  <a:lnTo>
                    <a:pt x="217" y="590"/>
                  </a:lnTo>
                  <a:lnTo>
                    <a:pt x="229" y="617"/>
                  </a:lnTo>
                  <a:lnTo>
                    <a:pt x="245" y="631"/>
                  </a:lnTo>
                  <a:lnTo>
                    <a:pt x="245" y="660"/>
                  </a:lnTo>
                  <a:lnTo>
                    <a:pt x="258" y="660"/>
                  </a:lnTo>
                  <a:lnTo>
                    <a:pt x="274" y="675"/>
                  </a:lnTo>
                  <a:lnTo>
                    <a:pt x="303" y="675"/>
                  </a:lnTo>
                  <a:lnTo>
                    <a:pt x="303" y="689"/>
                  </a:lnTo>
                  <a:lnTo>
                    <a:pt x="316" y="702"/>
                  </a:lnTo>
                  <a:lnTo>
                    <a:pt x="316" y="718"/>
                  </a:lnTo>
                  <a:lnTo>
                    <a:pt x="316" y="731"/>
                  </a:lnTo>
                  <a:lnTo>
                    <a:pt x="316" y="760"/>
                  </a:lnTo>
                  <a:lnTo>
                    <a:pt x="316" y="776"/>
                  </a:lnTo>
                  <a:lnTo>
                    <a:pt x="332" y="790"/>
                  </a:lnTo>
                  <a:lnTo>
                    <a:pt x="332" y="805"/>
                  </a:lnTo>
                  <a:lnTo>
                    <a:pt x="316" y="805"/>
                  </a:lnTo>
                  <a:lnTo>
                    <a:pt x="303" y="805"/>
                  </a:lnTo>
                  <a:lnTo>
                    <a:pt x="287" y="805"/>
                  </a:lnTo>
                  <a:lnTo>
                    <a:pt x="287" y="819"/>
                  </a:lnTo>
                  <a:lnTo>
                    <a:pt x="258" y="861"/>
                  </a:lnTo>
                  <a:lnTo>
                    <a:pt x="258" y="875"/>
                  </a:lnTo>
                  <a:lnTo>
                    <a:pt x="245" y="904"/>
                  </a:lnTo>
                  <a:lnTo>
                    <a:pt x="229" y="920"/>
                  </a:lnTo>
                  <a:lnTo>
                    <a:pt x="202" y="949"/>
                  </a:lnTo>
                  <a:lnTo>
                    <a:pt x="202" y="962"/>
                  </a:lnTo>
                  <a:lnTo>
                    <a:pt x="202" y="976"/>
                  </a:lnTo>
                  <a:lnTo>
                    <a:pt x="173" y="991"/>
                  </a:lnTo>
                  <a:lnTo>
                    <a:pt x="173" y="1005"/>
                  </a:lnTo>
                  <a:lnTo>
                    <a:pt x="173" y="991"/>
                  </a:lnTo>
                  <a:lnTo>
                    <a:pt x="159" y="1005"/>
                  </a:lnTo>
                  <a:lnTo>
                    <a:pt x="144" y="1018"/>
                  </a:lnTo>
                  <a:lnTo>
                    <a:pt x="144" y="1034"/>
                  </a:lnTo>
                  <a:lnTo>
                    <a:pt x="144" y="1061"/>
                  </a:lnTo>
                  <a:lnTo>
                    <a:pt x="117" y="1077"/>
                  </a:lnTo>
                  <a:lnTo>
                    <a:pt x="101" y="1061"/>
                  </a:lnTo>
                  <a:lnTo>
                    <a:pt x="87" y="1061"/>
                  </a:lnTo>
                  <a:lnTo>
                    <a:pt x="87" y="1090"/>
                  </a:lnTo>
                  <a:lnTo>
                    <a:pt x="58" y="1119"/>
                  </a:lnTo>
                  <a:lnTo>
                    <a:pt x="58" y="1148"/>
                  </a:lnTo>
                  <a:lnTo>
                    <a:pt x="58" y="1162"/>
                  </a:lnTo>
                  <a:lnTo>
                    <a:pt x="72" y="1177"/>
                  </a:lnTo>
                  <a:lnTo>
                    <a:pt x="72" y="1207"/>
                  </a:lnTo>
                  <a:lnTo>
                    <a:pt x="58" y="1220"/>
                  </a:lnTo>
                  <a:lnTo>
                    <a:pt x="58" y="1236"/>
                  </a:lnTo>
                  <a:lnTo>
                    <a:pt x="87" y="1249"/>
                  </a:lnTo>
                  <a:lnTo>
                    <a:pt x="87" y="1263"/>
                  </a:lnTo>
                  <a:lnTo>
                    <a:pt x="87" y="1292"/>
                  </a:lnTo>
                  <a:lnTo>
                    <a:pt x="87" y="1335"/>
                  </a:lnTo>
                  <a:lnTo>
                    <a:pt x="87" y="1364"/>
                  </a:lnTo>
                  <a:lnTo>
                    <a:pt x="58" y="1379"/>
                  </a:lnTo>
                  <a:lnTo>
                    <a:pt x="58" y="1408"/>
                  </a:lnTo>
                  <a:lnTo>
                    <a:pt x="58" y="1422"/>
                  </a:lnTo>
                  <a:lnTo>
                    <a:pt x="87" y="1464"/>
                  </a:lnTo>
                  <a:lnTo>
                    <a:pt x="130" y="1464"/>
                  </a:lnTo>
                  <a:lnTo>
                    <a:pt x="144" y="1480"/>
                  </a:lnTo>
                  <a:lnTo>
                    <a:pt x="173" y="1480"/>
                  </a:lnTo>
                  <a:lnTo>
                    <a:pt x="186" y="1480"/>
                  </a:lnTo>
                  <a:lnTo>
                    <a:pt x="202" y="1509"/>
                  </a:lnTo>
                  <a:lnTo>
                    <a:pt x="202" y="1536"/>
                  </a:lnTo>
                  <a:lnTo>
                    <a:pt x="217" y="1550"/>
                  </a:lnTo>
                  <a:lnTo>
                    <a:pt x="229" y="1565"/>
                  </a:lnTo>
                  <a:lnTo>
                    <a:pt x="274" y="1565"/>
                  </a:lnTo>
                  <a:lnTo>
                    <a:pt x="287" y="1565"/>
                  </a:lnTo>
                  <a:lnTo>
                    <a:pt x="303" y="1536"/>
                  </a:lnTo>
                  <a:lnTo>
                    <a:pt x="316" y="1521"/>
                  </a:lnTo>
                  <a:lnTo>
                    <a:pt x="332" y="1550"/>
                  </a:lnTo>
                  <a:lnTo>
                    <a:pt x="345" y="1536"/>
                  </a:lnTo>
                  <a:lnTo>
                    <a:pt x="361" y="1521"/>
                  </a:lnTo>
                  <a:lnTo>
                    <a:pt x="390" y="1509"/>
                  </a:lnTo>
                  <a:lnTo>
                    <a:pt x="433" y="1494"/>
                  </a:lnTo>
                  <a:lnTo>
                    <a:pt x="446" y="1494"/>
                  </a:lnTo>
                  <a:lnTo>
                    <a:pt x="462" y="1494"/>
                  </a:lnTo>
                  <a:lnTo>
                    <a:pt x="462" y="1480"/>
                  </a:lnTo>
                  <a:lnTo>
                    <a:pt x="462" y="1464"/>
                  </a:lnTo>
                  <a:lnTo>
                    <a:pt x="475" y="1451"/>
                  </a:lnTo>
                  <a:lnTo>
                    <a:pt x="491" y="1480"/>
                  </a:lnTo>
                  <a:lnTo>
                    <a:pt x="504" y="1464"/>
                  </a:lnTo>
                  <a:lnTo>
                    <a:pt x="534" y="1451"/>
                  </a:lnTo>
                  <a:lnTo>
                    <a:pt x="547" y="1422"/>
                  </a:lnTo>
                  <a:lnTo>
                    <a:pt x="563" y="1435"/>
                  </a:lnTo>
                  <a:lnTo>
                    <a:pt x="592" y="1435"/>
                  </a:lnTo>
                  <a:lnTo>
                    <a:pt x="605" y="1435"/>
                  </a:lnTo>
                  <a:lnTo>
                    <a:pt x="621" y="1422"/>
                  </a:lnTo>
                  <a:lnTo>
                    <a:pt x="648" y="1364"/>
                  </a:lnTo>
                  <a:lnTo>
                    <a:pt x="663" y="1350"/>
                  </a:lnTo>
                  <a:lnTo>
                    <a:pt x="679" y="1321"/>
                  </a:lnTo>
                  <a:lnTo>
                    <a:pt x="693" y="1305"/>
                  </a:lnTo>
                  <a:lnTo>
                    <a:pt x="706" y="1292"/>
                  </a:lnTo>
                  <a:lnTo>
                    <a:pt x="722" y="1263"/>
                  </a:lnTo>
                  <a:lnTo>
                    <a:pt x="735" y="1220"/>
                  </a:lnTo>
                  <a:lnTo>
                    <a:pt x="735" y="1236"/>
                  </a:lnTo>
                  <a:lnTo>
                    <a:pt x="749" y="1236"/>
                  </a:lnTo>
                  <a:lnTo>
                    <a:pt x="764" y="1220"/>
                  </a:lnTo>
                  <a:lnTo>
                    <a:pt x="749" y="1207"/>
                  </a:lnTo>
                  <a:lnTo>
                    <a:pt x="764" y="1191"/>
                  </a:lnTo>
                  <a:lnTo>
                    <a:pt x="764" y="1162"/>
                  </a:lnTo>
                  <a:lnTo>
                    <a:pt x="778" y="1148"/>
                  </a:lnTo>
                  <a:lnTo>
                    <a:pt x="793" y="1135"/>
                  </a:lnTo>
                  <a:lnTo>
                    <a:pt x="793" y="1119"/>
                  </a:lnTo>
                  <a:lnTo>
                    <a:pt x="807" y="1090"/>
                  </a:lnTo>
                  <a:lnTo>
                    <a:pt x="836" y="1077"/>
                  </a:lnTo>
                  <a:lnTo>
                    <a:pt x="852" y="1048"/>
                  </a:lnTo>
                  <a:lnTo>
                    <a:pt x="836" y="1018"/>
                  </a:lnTo>
                  <a:lnTo>
                    <a:pt x="822" y="1005"/>
                  </a:lnTo>
                  <a:lnTo>
                    <a:pt x="778" y="991"/>
                  </a:lnTo>
                  <a:lnTo>
                    <a:pt x="735" y="976"/>
                  </a:lnTo>
                  <a:lnTo>
                    <a:pt x="722" y="962"/>
                  </a:lnTo>
                  <a:lnTo>
                    <a:pt x="706" y="949"/>
                  </a:lnTo>
                  <a:lnTo>
                    <a:pt x="693" y="949"/>
                  </a:lnTo>
                  <a:lnTo>
                    <a:pt x="679" y="920"/>
                  </a:lnTo>
                  <a:lnTo>
                    <a:pt x="693" y="920"/>
                  </a:lnTo>
                  <a:lnTo>
                    <a:pt x="706" y="920"/>
                  </a:lnTo>
                  <a:lnTo>
                    <a:pt x="722" y="904"/>
                  </a:lnTo>
                  <a:lnTo>
                    <a:pt x="722" y="890"/>
                  </a:lnTo>
                  <a:lnTo>
                    <a:pt x="722" y="875"/>
                  </a:lnTo>
                  <a:lnTo>
                    <a:pt x="706" y="861"/>
                  </a:lnTo>
                  <a:lnTo>
                    <a:pt x="706" y="848"/>
                  </a:lnTo>
                  <a:lnTo>
                    <a:pt x="679" y="848"/>
                  </a:lnTo>
                  <a:lnTo>
                    <a:pt x="679" y="832"/>
                  </a:lnTo>
                  <a:lnTo>
                    <a:pt x="679" y="819"/>
                  </a:lnTo>
                  <a:lnTo>
                    <a:pt x="648" y="805"/>
                  </a:lnTo>
                  <a:lnTo>
                    <a:pt x="679" y="790"/>
                  </a:lnTo>
                  <a:lnTo>
                    <a:pt x="663" y="776"/>
                  </a:lnTo>
                  <a:lnTo>
                    <a:pt x="663" y="760"/>
                  </a:lnTo>
                  <a:lnTo>
                    <a:pt x="648" y="776"/>
                  </a:lnTo>
                  <a:lnTo>
                    <a:pt x="634" y="760"/>
                  </a:lnTo>
                  <a:lnTo>
                    <a:pt x="634" y="747"/>
                  </a:lnTo>
                  <a:lnTo>
                    <a:pt x="634" y="731"/>
                  </a:lnTo>
                  <a:lnTo>
                    <a:pt x="634" y="718"/>
                  </a:lnTo>
                  <a:lnTo>
                    <a:pt x="621" y="702"/>
                  </a:lnTo>
                  <a:lnTo>
                    <a:pt x="621" y="689"/>
                  </a:lnTo>
                  <a:lnTo>
                    <a:pt x="634" y="675"/>
                  </a:lnTo>
                  <a:lnTo>
                    <a:pt x="621" y="646"/>
                  </a:lnTo>
                  <a:lnTo>
                    <a:pt x="634" y="631"/>
                  </a:lnTo>
                  <a:lnTo>
                    <a:pt x="634" y="617"/>
                  </a:lnTo>
                  <a:lnTo>
                    <a:pt x="634" y="603"/>
                  </a:lnTo>
                  <a:lnTo>
                    <a:pt x="621" y="576"/>
                  </a:lnTo>
                  <a:lnTo>
                    <a:pt x="605" y="545"/>
                  </a:lnTo>
                  <a:lnTo>
                    <a:pt x="592" y="532"/>
                  </a:lnTo>
                  <a:lnTo>
                    <a:pt x="563" y="516"/>
                  </a:lnTo>
                  <a:lnTo>
                    <a:pt x="563" y="503"/>
                  </a:lnTo>
                  <a:lnTo>
                    <a:pt x="547" y="487"/>
                  </a:lnTo>
                  <a:lnTo>
                    <a:pt x="534" y="458"/>
                  </a:lnTo>
                  <a:lnTo>
                    <a:pt x="534" y="431"/>
                  </a:lnTo>
                  <a:lnTo>
                    <a:pt x="534" y="415"/>
                  </a:lnTo>
                  <a:lnTo>
                    <a:pt x="534" y="388"/>
                  </a:lnTo>
                  <a:lnTo>
                    <a:pt x="547" y="373"/>
                  </a:lnTo>
                  <a:lnTo>
                    <a:pt x="547" y="359"/>
                  </a:lnTo>
                  <a:lnTo>
                    <a:pt x="547" y="330"/>
                  </a:lnTo>
                  <a:lnTo>
                    <a:pt x="518" y="301"/>
                  </a:lnTo>
                  <a:lnTo>
                    <a:pt x="491" y="287"/>
                  </a:lnTo>
                  <a:lnTo>
                    <a:pt x="491" y="272"/>
                  </a:lnTo>
                  <a:lnTo>
                    <a:pt x="475" y="258"/>
                  </a:lnTo>
                  <a:lnTo>
                    <a:pt x="462" y="243"/>
                  </a:lnTo>
                  <a:lnTo>
                    <a:pt x="446" y="229"/>
                  </a:lnTo>
                  <a:lnTo>
                    <a:pt x="446" y="216"/>
                  </a:lnTo>
                  <a:lnTo>
                    <a:pt x="462" y="200"/>
                  </a:lnTo>
                  <a:lnTo>
                    <a:pt x="462" y="186"/>
                  </a:lnTo>
                  <a:lnTo>
                    <a:pt x="475" y="17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7" name="Freeform 1099">
              <a:extLst>
                <a:ext uri="{FF2B5EF4-FFF2-40B4-BE49-F238E27FC236}">
                  <a16:creationId xmlns:a16="http://schemas.microsoft.com/office/drawing/2014/main" id="{5478ACE2-CC4A-8354-B165-C259BC87454F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6267252" y="4865866"/>
              <a:ext cx="816451" cy="466963"/>
            </a:xfrm>
            <a:custGeom>
              <a:avLst/>
              <a:gdLst>
                <a:gd name="T0" fmla="*/ 135159 w 751"/>
                <a:gd name="T1" fmla="*/ 490950 h 473"/>
                <a:gd name="T2" fmla="*/ 205677 w 751"/>
                <a:gd name="T3" fmla="*/ 490950 h 473"/>
                <a:gd name="T4" fmla="*/ 255040 w 751"/>
                <a:gd name="T5" fmla="*/ 504825 h 473"/>
                <a:gd name="T6" fmla="*/ 289124 w 751"/>
                <a:gd name="T7" fmla="*/ 473874 h 473"/>
                <a:gd name="T8" fmla="*/ 322032 w 751"/>
                <a:gd name="T9" fmla="*/ 459999 h 473"/>
                <a:gd name="T10" fmla="*/ 339662 w 751"/>
                <a:gd name="T11" fmla="*/ 459999 h 473"/>
                <a:gd name="T12" fmla="*/ 373745 w 751"/>
                <a:gd name="T13" fmla="*/ 473874 h 473"/>
                <a:gd name="T14" fmla="*/ 390199 w 751"/>
                <a:gd name="T15" fmla="*/ 490950 h 473"/>
                <a:gd name="T16" fmla="*/ 439562 w 751"/>
                <a:gd name="T17" fmla="*/ 473874 h 473"/>
                <a:gd name="T18" fmla="*/ 492451 w 751"/>
                <a:gd name="T19" fmla="*/ 473874 h 473"/>
                <a:gd name="T20" fmla="*/ 542988 w 751"/>
                <a:gd name="T21" fmla="*/ 459999 h 473"/>
                <a:gd name="T22" fmla="*/ 594702 w 751"/>
                <a:gd name="T23" fmla="*/ 442923 h 473"/>
                <a:gd name="T24" fmla="*/ 577072 w 751"/>
                <a:gd name="T25" fmla="*/ 411971 h 473"/>
                <a:gd name="T26" fmla="*/ 611156 w 751"/>
                <a:gd name="T27" fmla="*/ 411971 h 473"/>
                <a:gd name="T28" fmla="*/ 631136 w 751"/>
                <a:gd name="T29" fmla="*/ 398097 h 473"/>
                <a:gd name="T30" fmla="*/ 656992 w 751"/>
                <a:gd name="T31" fmla="*/ 370347 h 473"/>
                <a:gd name="T32" fmla="*/ 676973 w 751"/>
                <a:gd name="T33" fmla="*/ 352203 h 473"/>
                <a:gd name="T34" fmla="*/ 713407 w 751"/>
                <a:gd name="T35" fmla="*/ 352203 h 473"/>
                <a:gd name="T36" fmla="*/ 729861 w 751"/>
                <a:gd name="T37" fmla="*/ 368213 h 473"/>
                <a:gd name="T38" fmla="*/ 779224 w 751"/>
                <a:gd name="T39" fmla="*/ 368213 h 473"/>
                <a:gd name="T40" fmla="*/ 829762 w 751"/>
                <a:gd name="T41" fmla="*/ 352203 h 473"/>
                <a:gd name="T42" fmla="*/ 813307 w 751"/>
                <a:gd name="T43" fmla="*/ 321252 h 473"/>
                <a:gd name="T44" fmla="*/ 795678 w 751"/>
                <a:gd name="T45" fmla="*/ 292436 h 473"/>
                <a:gd name="T46" fmla="*/ 745140 w 751"/>
                <a:gd name="T47" fmla="*/ 306310 h 473"/>
                <a:gd name="T48" fmla="*/ 745140 w 751"/>
                <a:gd name="T49" fmla="*/ 261484 h 473"/>
                <a:gd name="T50" fmla="*/ 779224 w 751"/>
                <a:gd name="T51" fmla="*/ 244408 h 473"/>
                <a:gd name="T52" fmla="*/ 795678 w 751"/>
                <a:gd name="T53" fmla="*/ 213457 h 473"/>
                <a:gd name="T54" fmla="*/ 779224 w 751"/>
                <a:gd name="T55" fmla="*/ 169698 h 473"/>
                <a:gd name="T56" fmla="*/ 795678 w 751"/>
                <a:gd name="T57" fmla="*/ 136612 h 473"/>
                <a:gd name="T58" fmla="*/ 829762 w 751"/>
                <a:gd name="T59" fmla="*/ 107796 h 473"/>
                <a:gd name="T60" fmla="*/ 882650 w 751"/>
                <a:gd name="T61" fmla="*/ 92854 h 473"/>
                <a:gd name="T62" fmla="*/ 863845 w 751"/>
                <a:gd name="T63" fmla="*/ 48028 h 473"/>
                <a:gd name="T64" fmla="*/ 776873 w 751"/>
                <a:gd name="T65" fmla="*/ 19211 h 473"/>
                <a:gd name="T66" fmla="*/ 747491 w 751"/>
                <a:gd name="T67" fmla="*/ 19211 h 473"/>
                <a:gd name="T68" fmla="*/ 695777 w 751"/>
                <a:gd name="T69" fmla="*/ 17077 h 473"/>
                <a:gd name="T70" fmla="*/ 645239 w 751"/>
                <a:gd name="T71" fmla="*/ 17077 h 473"/>
                <a:gd name="T72" fmla="*/ 558267 w 751"/>
                <a:gd name="T73" fmla="*/ 17077 h 473"/>
                <a:gd name="T74" fmla="*/ 508905 w 751"/>
                <a:gd name="T75" fmla="*/ 59768 h 473"/>
                <a:gd name="T76" fmla="*/ 439562 w 751"/>
                <a:gd name="T77" fmla="*/ 107796 h 473"/>
                <a:gd name="T78" fmla="*/ 390199 w 751"/>
                <a:gd name="T79" fmla="*/ 120603 h 473"/>
                <a:gd name="T80" fmla="*/ 339662 w 751"/>
                <a:gd name="T81" fmla="*/ 107796 h 473"/>
                <a:gd name="T82" fmla="*/ 289124 w 751"/>
                <a:gd name="T83" fmla="*/ 107796 h 473"/>
                <a:gd name="T84" fmla="*/ 220956 w 751"/>
                <a:gd name="T85" fmla="*/ 107796 h 473"/>
                <a:gd name="T86" fmla="*/ 171594 w 751"/>
                <a:gd name="T87" fmla="*/ 92854 h 473"/>
                <a:gd name="T88" fmla="*/ 99900 w 751"/>
                <a:gd name="T89" fmla="*/ 92854 h 473"/>
                <a:gd name="T90" fmla="*/ 84622 w 751"/>
                <a:gd name="T91" fmla="*/ 59768 h 473"/>
                <a:gd name="T92" fmla="*/ 52888 w 751"/>
                <a:gd name="T93" fmla="*/ 28817 h 473"/>
                <a:gd name="T94" fmla="*/ 34084 w 751"/>
                <a:gd name="T95" fmla="*/ 59768 h 473"/>
                <a:gd name="T96" fmla="*/ 0 w 751"/>
                <a:gd name="T97" fmla="*/ 76844 h 473"/>
                <a:gd name="T98" fmla="*/ 18805 w 751"/>
                <a:gd name="T99" fmla="*/ 136612 h 473"/>
                <a:gd name="T100" fmla="*/ 34084 w 751"/>
                <a:gd name="T101" fmla="*/ 169698 h 473"/>
                <a:gd name="T102" fmla="*/ 68167 w 751"/>
                <a:gd name="T103" fmla="*/ 169698 h 473"/>
                <a:gd name="T104" fmla="*/ 68167 w 751"/>
                <a:gd name="T105" fmla="*/ 198515 h 473"/>
                <a:gd name="T106" fmla="*/ 34084 w 751"/>
                <a:gd name="T107" fmla="*/ 229466 h 473"/>
                <a:gd name="T108" fmla="*/ 34084 w 751"/>
                <a:gd name="T109" fmla="*/ 275359 h 473"/>
                <a:gd name="T110" fmla="*/ 18805 w 751"/>
                <a:gd name="T111" fmla="*/ 306310 h 473"/>
                <a:gd name="T112" fmla="*/ 18805 w 751"/>
                <a:gd name="T113" fmla="*/ 352203 h 473"/>
                <a:gd name="T114" fmla="*/ 68167 w 751"/>
                <a:gd name="T115" fmla="*/ 383155 h 473"/>
                <a:gd name="T116" fmla="*/ 99900 w 751"/>
                <a:gd name="T117" fmla="*/ 411971 h 473"/>
                <a:gd name="T118" fmla="*/ 118705 w 751"/>
                <a:gd name="T119" fmla="*/ 442923 h 473"/>
                <a:gd name="T120" fmla="*/ 99900 w 751"/>
                <a:gd name="T121" fmla="*/ 473874 h 473"/>
                <a:gd name="T122" fmla="*/ 99900 w 751"/>
                <a:gd name="T123" fmla="*/ 490950 h 4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1" h="473">
                  <a:moveTo>
                    <a:pt x="85" y="460"/>
                  </a:moveTo>
                  <a:lnTo>
                    <a:pt x="115" y="460"/>
                  </a:lnTo>
                  <a:lnTo>
                    <a:pt x="146" y="460"/>
                  </a:lnTo>
                  <a:lnTo>
                    <a:pt x="175" y="460"/>
                  </a:lnTo>
                  <a:lnTo>
                    <a:pt x="202" y="460"/>
                  </a:lnTo>
                  <a:lnTo>
                    <a:pt x="217" y="473"/>
                  </a:lnTo>
                  <a:lnTo>
                    <a:pt x="246" y="460"/>
                  </a:lnTo>
                  <a:lnTo>
                    <a:pt x="246" y="444"/>
                  </a:lnTo>
                  <a:lnTo>
                    <a:pt x="260" y="444"/>
                  </a:lnTo>
                  <a:lnTo>
                    <a:pt x="274" y="431"/>
                  </a:lnTo>
                  <a:lnTo>
                    <a:pt x="289" y="444"/>
                  </a:lnTo>
                  <a:lnTo>
                    <a:pt x="289" y="431"/>
                  </a:lnTo>
                  <a:lnTo>
                    <a:pt x="305" y="431"/>
                  </a:lnTo>
                  <a:lnTo>
                    <a:pt x="318" y="444"/>
                  </a:lnTo>
                  <a:lnTo>
                    <a:pt x="332" y="444"/>
                  </a:lnTo>
                  <a:lnTo>
                    <a:pt x="332" y="460"/>
                  </a:lnTo>
                  <a:lnTo>
                    <a:pt x="363" y="444"/>
                  </a:lnTo>
                  <a:lnTo>
                    <a:pt x="374" y="444"/>
                  </a:lnTo>
                  <a:lnTo>
                    <a:pt x="390" y="444"/>
                  </a:lnTo>
                  <a:lnTo>
                    <a:pt x="419" y="444"/>
                  </a:lnTo>
                  <a:lnTo>
                    <a:pt x="433" y="431"/>
                  </a:lnTo>
                  <a:lnTo>
                    <a:pt x="462" y="431"/>
                  </a:lnTo>
                  <a:lnTo>
                    <a:pt x="491" y="431"/>
                  </a:lnTo>
                  <a:lnTo>
                    <a:pt x="506" y="415"/>
                  </a:lnTo>
                  <a:lnTo>
                    <a:pt x="491" y="402"/>
                  </a:lnTo>
                  <a:lnTo>
                    <a:pt x="491" y="386"/>
                  </a:lnTo>
                  <a:lnTo>
                    <a:pt x="506" y="386"/>
                  </a:lnTo>
                  <a:lnTo>
                    <a:pt x="520" y="386"/>
                  </a:lnTo>
                  <a:lnTo>
                    <a:pt x="520" y="373"/>
                  </a:lnTo>
                  <a:lnTo>
                    <a:pt x="537" y="373"/>
                  </a:lnTo>
                  <a:lnTo>
                    <a:pt x="545" y="347"/>
                  </a:lnTo>
                  <a:lnTo>
                    <a:pt x="559" y="347"/>
                  </a:lnTo>
                  <a:lnTo>
                    <a:pt x="562" y="345"/>
                  </a:lnTo>
                  <a:lnTo>
                    <a:pt x="576" y="330"/>
                  </a:lnTo>
                  <a:lnTo>
                    <a:pt x="592" y="330"/>
                  </a:lnTo>
                  <a:lnTo>
                    <a:pt x="607" y="330"/>
                  </a:lnTo>
                  <a:lnTo>
                    <a:pt x="621" y="330"/>
                  </a:lnTo>
                  <a:lnTo>
                    <a:pt x="621" y="345"/>
                  </a:lnTo>
                  <a:lnTo>
                    <a:pt x="634" y="345"/>
                  </a:lnTo>
                  <a:lnTo>
                    <a:pt x="663" y="345"/>
                  </a:lnTo>
                  <a:lnTo>
                    <a:pt x="706" y="345"/>
                  </a:lnTo>
                  <a:lnTo>
                    <a:pt x="706" y="330"/>
                  </a:lnTo>
                  <a:lnTo>
                    <a:pt x="706" y="301"/>
                  </a:lnTo>
                  <a:lnTo>
                    <a:pt x="692" y="301"/>
                  </a:lnTo>
                  <a:lnTo>
                    <a:pt x="677" y="287"/>
                  </a:lnTo>
                  <a:lnTo>
                    <a:pt x="677" y="274"/>
                  </a:lnTo>
                  <a:lnTo>
                    <a:pt x="650" y="274"/>
                  </a:lnTo>
                  <a:lnTo>
                    <a:pt x="634" y="287"/>
                  </a:lnTo>
                  <a:lnTo>
                    <a:pt x="634" y="258"/>
                  </a:lnTo>
                  <a:lnTo>
                    <a:pt x="634" y="245"/>
                  </a:lnTo>
                  <a:lnTo>
                    <a:pt x="650" y="229"/>
                  </a:lnTo>
                  <a:lnTo>
                    <a:pt x="663" y="229"/>
                  </a:lnTo>
                  <a:lnTo>
                    <a:pt x="663" y="215"/>
                  </a:lnTo>
                  <a:lnTo>
                    <a:pt x="677" y="200"/>
                  </a:lnTo>
                  <a:lnTo>
                    <a:pt x="663" y="186"/>
                  </a:lnTo>
                  <a:lnTo>
                    <a:pt x="663" y="159"/>
                  </a:lnTo>
                  <a:lnTo>
                    <a:pt x="677" y="159"/>
                  </a:lnTo>
                  <a:lnTo>
                    <a:pt x="677" y="128"/>
                  </a:lnTo>
                  <a:lnTo>
                    <a:pt x="677" y="101"/>
                  </a:lnTo>
                  <a:lnTo>
                    <a:pt x="706" y="101"/>
                  </a:lnTo>
                  <a:lnTo>
                    <a:pt x="735" y="101"/>
                  </a:lnTo>
                  <a:lnTo>
                    <a:pt x="751" y="87"/>
                  </a:lnTo>
                  <a:lnTo>
                    <a:pt x="735" y="49"/>
                  </a:lnTo>
                  <a:lnTo>
                    <a:pt x="735" y="45"/>
                  </a:lnTo>
                  <a:lnTo>
                    <a:pt x="677" y="23"/>
                  </a:lnTo>
                  <a:lnTo>
                    <a:pt x="661" y="18"/>
                  </a:lnTo>
                  <a:lnTo>
                    <a:pt x="652" y="18"/>
                  </a:lnTo>
                  <a:lnTo>
                    <a:pt x="636" y="18"/>
                  </a:lnTo>
                  <a:lnTo>
                    <a:pt x="605" y="23"/>
                  </a:lnTo>
                  <a:lnTo>
                    <a:pt x="592" y="16"/>
                  </a:lnTo>
                  <a:lnTo>
                    <a:pt x="562" y="16"/>
                  </a:lnTo>
                  <a:lnTo>
                    <a:pt x="549" y="16"/>
                  </a:lnTo>
                  <a:lnTo>
                    <a:pt x="533" y="0"/>
                  </a:lnTo>
                  <a:lnTo>
                    <a:pt x="475" y="16"/>
                  </a:lnTo>
                  <a:lnTo>
                    <a:pt x="462" y="27"/>
                  </a:lnTo>
                  <a:lnTo>
                    <a:pt x="433" y="56"/>
                  </a:lnTo>
                  <a:lnTo>
                    <a:pt x="403" y="87"/>
                  </a:lnTo>
                  <a:lnTo>
                    <a:pt x="374" y="101"/>
                  </a:lnTo>
                  <a:lnTo>
                    <a:pt x="363" y="113"/>
                  </a:lnTo>
                  <a:lnTo>
                    <a:pt x="332" y="113"/>
                  </a:lnTo>
                  <a:lnTo>
                    <a:pt x="305" y="101"/>
                  </a:lnTo>
                  <a:lnTo>
                    <a:pt x="289" y="101"/>
                  </a:lnTo>
                  <a:lnTo>
                    <a:pt x="260" y="101"/>
                  </a:lnTo>
                  <a:lnTo>
                    <a:pt x="246" y="101"/>
                  </a:lnTo>
                  <a:lnTo>
                    <a:pt x="217" y="101"/>
                  </a:lnTo>
                  <a:lnTo>
                    <a:pt x="188" y="101"/>
                  </a:lnTo>
                  <a:lnTo>
                    <a:pt x="175" y="87"/>
                  </a:lnTo>
                  <a:lnTo>
                    <a:pt x="146" y="87"/>
                  </a:lnTo>
                  <a:lnTo>
                    <a:pt x="115" y="87"/>
                  </a:lnTo>
                  <a:lnTo>
                    <a:pt x="85" y="87"/>
                  </a:lnTo>
                  <a:lnTo>
                    <a:pt x="72" y="72"/>
                  </a:lnTo>
                  <a:lnTo>
                    <a:pt x="72" y="56"/>
                  </a:lnTo>
                  <a:lnTo>
                    <a:pt x="72" y="27"/>
                  </a:lnTo>
                  <a:lnTo>
                    <a:pt x="45" y="27"/>
                  </a:lnTo>
                  <a:lnTo>
                    <a:pt x="58" y="27"/>
                  </a:lnTo>
                  <a:lnTo>
                    <a:pt x="29" y="56"/>
                  </a:lnTo>
                  <a:lnTo>
                    <a:pt x="16" y="72"/>
                  </a:lnTo>
                  <a:lnTo>
                    <a:pt x="0" y="72"/>
                  </a:lnTo>
                  <a:lnTo>
                    <a:pt x="16" y="101"/>
                  </a:lnTo>
                  <a:lnTo>
                    <a:pt x="16" y="128"/>
                  </a:lnTo>
                  <a:lnTo>
                    <a:pt x="29" y="142"/>
                  </a:lnTo>
                  <a:lnTo>
                    <a:pt x="29" y="159"/>
                  </a:lnTo>
                  <a:lnTo>
                    <a:pt x="45" y="159"/>
                  </a:lnTo>
                  <a:lnTo>
                    <a:pt x="58" y="159"/>
                  </a:lnTo>
                  <a:lnTo>
                    <a:pt x="72" y="173"/>
                  </a:lnTo>
                  <a:lnTo>
                    <a:pt x="58" y="186"/>
                  </a:lnTo>
                  <a:lnTo>
                    <a:pt x="58" y="200"/>
                  </a:lnTo>
                  <a:lnTo>
                    <a:pt x="29" y="215"/>
                  </a:lnTo>
                  <a:lnTo>
                    <a:pt x="29" y="229"/>
                  </a:lnTo>
                  <a:lnTo>
                    <a:pt x="29" y="258"/>
                  </a:lnTo>
                  <a:lnTo>
                    <a:pt x="16" y="258"/>
                  </a:lnTo>
                  <a:lnTo>
                    <a:pt x="16" y="287"/>
                  </a:lnTo>
                  <a:lnTo>
                    <a:pt x="16" y="301"/>
                  </a:lnTo>
                  <a:lnTo>
                    <a:pt x="16" y="330"/>
                  </a:lnTo>
                  <a:lnTo>
                    <a:pt x="45" y="345"/>
                  </a:lnTo>
                  <a:lnTo>
                    <a:pt x="58" y="359"/>
                  </a:lnTo>
                  <a:lnTo>
                    <a:pt x="72" y="373"/>
                  </a:lnTo>
                  <a:lnTo>
                    <a:pt x="85" y="386"/>
                  </a:lnTo>
                  <a:lnTo>
                    <a:pt x="101" y="402"/>
                  </a:lnTo>
                  <a:lnTo>
                    <a:pt x="101" y="415"/>
                  </a:lnTo>
                  <a:lnTo>
                    <a:pt x="101" y="431"/>
                  </a:lnTo>
                  <a:lnTo>
                    <a:pt x="85" y="444"/>
                  </a:lnTo>
                  <a:lnTo>
                    <a:pt x="85" y="4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8" name="Freeform 1101">
              <a:extLst>
                <a:ext uri="{FF2B5EF4-FFF2-40B4-BE49-F238E27FC236}">
                  <a16:creationId xmlns:a16="http://schemas.microsoft.com/office/drawing/2014/main" id="{3C8438E7-1434-7911-684D-3A4029AFF81E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6052860" y="4222689"/>
              <a:ext cx="1132165" cy="763588"/>
            </a:xfrm>
            <a:custGeom>
              <a:avLst/>
              <a:gdLst>
                <a:gd name="T0" fmla="*/ 270026 w 1038"/>
                <a:gd name="T1" fmla="*/ 693420 h 775"/>
                <a:gd name="T2" fmla="*/ 270026 w 1038"/>
                <a:gd name="T3" fmla="*/ 648683 h 775"/>
                <a:gd name="T4" fmla="*/ 187486 w 1038"/>
                <a:gd name="T5" fmla="*/ 662530 h 775"/>
                <a:gd name="T6" fmla="*/ 119095 w 1038"/>
                <a:gd name="T7" fmla="*/ 648683 h 775"/>
                <a:gd name="T8" fmla="*/ 101407 w 1038"/>
                <a:gd name="T9" fmla="*/ 616728 h 775"/>
                <a:gd name="T10" fmla="*/ 101407 w 1038"/>
                <a:gd name="T11" fmla="*/ 571992 h 775"/>
                <a:gd name="T12" fmla="*/ 50704 w 1038"/>
                <a:gd name="T13" fmla="*/ 554949 h 775"/>
                <a:gd name="T14" fmla="*/ 31837 w 1038"/>
                <a:gd name="T15" fmla="*/ 495300 h 775"/>
                <a:gd name="T16" fmla="*/ 16508 w 1038"/>
                <a:gd name="T17" fmla="*/ 447368 h 775"/>
                <a:gd name="T18" fmla="*/ 16508 w 1038"/>
                <a:gd name="T19" fmla="*/ 418608 h 775"/>
                <a:gd name="T20" fmla="*/ 68391 w 1038"/>
                <a:gd name="T21" fmla="*/ 356829 h 775"/>
                <a:gd name="T22" fmla="*/ 102586 w 1038"/>
                <a:gd name="T23" fmla="*/ 313157 h 775"/>
                <a:gd name="T24" fmla="*/ 153290 w 1038"/>
                <a:gd name="T25" fmla="*/ 282268 h 775"/>
                <a:gd name="T26" fmla="*/ 169798 w 1038"/>
                <a:gd name="T27" fmla="*/ 189599 h 775"/>
                <a:gd name="T28" fmla="*/ 221681 w 1038"/>
                <a:gd name="T29" fmla="*/ 158709 h 775"/>
                <a:gd name="T30" fmla="*/ 272385 w 1038"/>
                <a:gd name="T31" fmla="*/ 112907 h 775"/>
                <a:gd name="T32" fmla="*/ 274743 w 1038"/>
                <a:gd name="T33" fmla="*/ 53258 h 775"/>
                <a:gd name="T34" fmla="*/ 377329 w 1038"/>
                <a:gd name="T35" fmla="*/ 70301 h 775"/>
                <a:gd name="T36" fmla="*/ 445720 w 1038"/>
                <a:gd name="T37" fmla="*/ 66040 h 775"/>
                <a:gd name="T38" fmla="*/ 544769 w 1038"/>
                <a:gd name="T39" fmla="*/ 82017 h 775"/>
                <a:gd name="T40" fmla="*/ 608444 w 1038"/>
                <a:gd name="T41" fmla="*/ 44737 h 775"/>
                <a:gd name="T42" fmla="*/ 676834 w 1038"/>
                <a:gd name="T43" fmla="*/ 33020 h 775"/>
                <a:gd name="T44" fmla="*/ 761734 w 1038"/>
                <a:gd name="T45" fmla="*/ 11717 h 775"/>
                <a:gd name="T46" fmla="*/ 866678 w 1038"/>
                <a:gd name="T47" fmla="*/ 66040 h 775"/>
                <a:gd name="T48" fmla="*/ 935069 w 1038"/>
                <a:gd name="T49" fmla="*/ 141666 h 775"/>
                <a:gd name="T50" fmla="*/ 969265 w 1038"/>
                <a:gd name="T51" fmla="*/ 204511 h 775"/>
                <a:gd name="T52" fmla="*/ 1019968 w 1038"/>
                <a:gd name="T53" fmla="*/ 266290 h 775"/>
                <a:gd name="T54" fmla="*/ 1002281 w 1038"/>
                <a:gd name="T55" fmla="*/ 311027 h 775"/>
                <a:gd name="T56" fmla="*/ 1019968 w 1038"/>
                <a:gd name="T57" fmla="*/ 356829 h 775"/>
                <a:gd name="T58" fmla="*/ 1019968 w 1038"/>
                <a:gd name="T59" fmla="*/ 433521 h 775"/>
                <a:gd name="T60" fmla="*/ 1090718 w 1038"/>
                <a:gd name="T61" fmla="*/ 460150 h 775"/>
                <a:gd name="T62" fmla="*/ 1127271 w 1038"/>
                <a:gd name="T63" fmla="*/ 444172 h 775"/>
                <a:gd name="T64" fmla="*/ 1189767 w 1038"/>
                <a:gd name="T65" fmla="*/ 460150 h 775"/>
                <a:gd name="T66" fmla="*/ 1223962 w 1038"/>
                <a:gd name="T67" fmla="*/ 524059 h 775"/>
                <a:gd name="T68" fmla="*/ 1189767 w 1038"/>
                <a:gd name="T69" fmla="*/ 571992 h 775"/>
                <a:gd name="T70" fmla="*/ 1155571 w 1038"/>
                <a:gd name="T71" fmla="*/ 554949 h 775"/>
                <a:gd name="T72" fmla="*/ 1120196 w 1038"/>
                <a:gd name="T73" fmla="*/ 571992 h 775"/>
                <a:gd name="T74" fmla="*/ 1120196 w 1038"/>
                <a:gd name="T75" fmla="*/ 616728 h 775"/>
                <a:gd name="T76" fmla="*/ 1104867 w 1038"/>
                <a:gd name="T77" fmla="*/ 648683 h 775"/>
                <a:gd name="T78" fmla="*/ 1120196 w 1038"/>
                <a:gd name="T79" fmla="*/ 710463 h 775"/>
                <a:gd name="T80" fmla="*/ 1102509 w 1038"/>
                <a:gd name="T81" fmla="*/ 761590 h 775"/>
                <a:gd name="T82" fmla="*/ 1002281 w 1038"/>
                <a:gd name="T83" fmla="*/ 722179 h 775"/>
                <a:gd name="T84" fmla="*/ 932711 w 1038"/>
                <a:gd name="T85" fmla="*/ 718984 h 775"/>
                <a:gd name="T86" fmla="*/ 864320 w 1038"/>
                <a:gd name="T87" fmla="*/ 699811 h 775"/>
                <a:gd name="T88" fmla="*/ 757017 w 1038"/>
                <a:gd name="T89" fmla="*/ 761590 h 775"/>
                <a:gd name="T90" fmla="*/ 666222 w 1038"/>
                <a:gd name="T91" fmla="*/ 821239 h 775"/>
                <a:gd name="T92" fmla="*/ 578965 w 1038"/>
                <a:gd name="T93" fmla="*/ 811653 h 775"/>
                <a:gd name="T94" fmla="*/ 494066 w 1038"/>
                <a:gd name="T95" fmla="*/ 811653 h 775"/>
                <a:gd name="T96" fmla="*/ 409166 w 1038"/>
                <a:gd name="T97" fmla="*/ 798871 h 775"/>
                <a:gd name="T98" fmla="*/ 323088 w 1038"/>
                <a:gd name="T99" fmla="*/ 788219 h 775"/>
                <a:gd name="T100" fmla="*/ 306580 w 1038"/>
                <a:gd name="T101" fmla="*/ 739222 h 775"/>
                <a:gd name="T102" fmla="*/ 304222 w 1038"/>
                <a:gd name="T103" fmla="*/ 732831 h 7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038" h="775">
                  <a:moveTo>
                    <a:pt x="258" y="688"/>
                  </a:moveTo>
                  <a:lnTo>
                    <a:pt x="243" y="657"/>
                  </a:lnTo>
                  <a:lnTo>
                    <a:pt x="229" y="651"/>
                  </a:lnTo>
                  <a:lnTo>
                    <a:pt x="229" y="638"/>
                  </a:lnTo>
                  <a:lnTo>
                    <a:pt x="245" y="622"/>
                  </a:lnTo>
                  <a:lnTo>
                    <a:pt x="229" y="609"/>
                  </a:lnTo>
                  <a:lnTo>
                    <a:pt x="202" y="622"/>
                  </a:lnTo>
                  <a:lnTo>
                    <a:pt x="188" y="638"/>
                  </a:lnTo>
                  <a:lnTo>
                    <a:pt x="159" y="622"/>
                  </a:lnTo>
                  <a:lnTo>
                    <a:pt x="144" y="609"/>
                  </a:lnTo>
                  <a:lnTo>
                    <a:pt x="130" y="609"/>
                  </a:lnTo>
                  <a:lnTo>
                    <a:pt x="101" y="609"/>
                  </a:lnTo>
                  <a:lnTo>
                    <a:pt x="86" y="609"/>
                  </a:lnTo>
                  <a:lnTo>
                    <a:pt x="86" y="593"/>
                  </a:lnTo>
                  <a:lnTo>
                    <a:pt x="86" y="579"/>
                  </a:lnTo>
                  <a:lnTo>
                    <a:pt x="101" y="566"/>
                  </a:lnTo>
                  <a:lnTo>
                    <a:pt x="101" y="550"/>
                  </a:lnTo>
                  <a:lnTo>
                    <a:pt x="86" y="537"/>
                  </a:lnTo>
                  <a:lnTo>
                    <a:pt x="72" y="521"/>
                  </a:lnTo>
                  <a:lnTo>
                    <a:pt x="56" y="521"/>
                  </a:lnTo>
                  <a:lnTo>
                    <a:pt x="43" y="521"/>
                  </a:lnTo>
                  <a:lnTo>
                    <a:pt x="43" y="492"/>
                  </a:lnTo>
                  <a:lnTo>
                    <a:pt x="27" y="481"/>
                  </a:lnTo>
                  <a:lnTo>
                    <a:pt x="27" y="465"/>
                  </a:lnTo>
                  <a:lnTo>
                    <a:pt x="27" y="436"/>
                  </a:lnTo>
                  <a:lnTo>
                    <a:pt x="27" y="420"/>
                  </a:lnTo>
                  <a:lnTo>
                    <a:pt x="14" y="420"/>
                  </a:lnTo>
                  <a:lnTo>
                    <a:pt x="0" y="420"/>
                  </a:lnTo>
                  <a:lnTo>
                    <a:pt x="14" y="393"/>
                  </a:lnTo>
                  <a:lnTo>
                    <a:pt x="29" y="364"/>
                  </a:lnTo>
                  <a:lnTo>
                    <a:pt x="43" y="351"/>
                  </a:lnTo>
                  <a:lnTo>
                    <a:pt x="58" y="335"/>
                  </a:lnTo>
                  <a:lnTo>
                    <a:pt x="72" y="322"/>
                  </a:lnTo>
                  <a:lnTo>
                    <a:pt x="87" y="306"/>
                  </a:lnTo>
                  <a:lnTo>
                    <a:pt x="87" y="294"/>
                  </a:lnTo>
                  <a:lnTo>
                    <a:pt x="101" y="294"/>
                  </a:lnTo>
                  <a:lnTo>
                    <a:pt x="115" y="279"/>
                  </a:lnTo>
                  <a:lnTo>
                    <a:pt x="130" y="265"/>
                  </a:lnTo>
                  <a:lnTo>
                    <a:pt x="130" y="221"/>
                  </a:lnTo>
                  <a:lnTo>
                    <a:pt x="144" y="207"/>
                  </a:lnTo>
                  <a:lnTo>
                    <a:pt x="144" y="178"/>
                  </a:lnTo>
                  <a:lnTo>
                    <a:pt x="159" y="163"/>
                  </a:lnTo>
                  <a:lnTo>
                    <a:pt x="173" y="149"/>
                  </a:lnTo>
                  <a:lnTo>
                    <a:pt x="188" y="149"/>
                  </a:lnTo>
                  <a:lnTo>
                    <a:pt x="202" y="135"/>
                  </a:lnTo>
                  <a:lnTo>
                    <a:pt x="217" y="120"/>
                  </a:lnTo>
                  <a:lnTo>
                    <a:pt x="231" y="106"/>
                  </a:lnTo>
                  <a:lnTo>
                    <a:pt x="231" y="91"/>
                  </a:lnTo>
                  <a:lnTo>
                    <a:pt x="208" y="56"/>
                  </a:lnTo>
                  <a:lnTo>
                    <a:pt x="233" y="50"/>
                  </a:lnTo>
                  <a:lnTo>
                    <a:pt x="274" y="50"/>
                  </a:lnTo>
                  <a:lnTo>
                    <a:pt x="301" y="56"/>
                  </a:lnTo>
                  <a:lnTo>
                    <a:pt x="320" y="66"/>
                  </a:lnTo>
                  <a:lnTo>
                    <a:pt x="336" y="77"/>
                  </a:lnTo>
                  <a:lnTo>
                    <a:pt x="363" y="81"/>
                  </a:lnTo>
                  <a:lnTo>
                    <a:pt x="378" y="62"/>
                  </a:lnTo>
                  <a:lnTo>
                    <a:pt x="404" y="56"/>
                  </a:lnTo>
                  <a:lnTo>
                    <a:pt x="419" y="56"/>
                  </a:lnTo>
                  <a:lnTo>
                    <a:pt x="462" y="77"/>
                  </a:lnTo>
                  <a:lnTo>
                    <a:pt x="477" y="66"/>
                  </a:lnTo>
                  <a:lnTo>
                    <a:pt x="506" y="42"/>
                  </a:lnTo>
                  <a:lnTo>
                    <a:pt x="516" y="42"/>
                  </a:lnTo>
                  <a:lnTo>
                    <a:pt x="541" y="42"/>
                  </a:lnTo>
                  <a:lnTo>
                    <a:pt x="568" y="42"/>
                  </a:lnTo>
                  <a:lnTo>
                    <a:pt x="574" y="31"/>
                  </a:lnTo>
                  <a:lnTo>
                    <a:pt x="580" y="13"/>
                  </a:lnTo>
                  <a:lnTo>
                    <a:pt x="621" y="0"/>
                  </a:lnTo>
                  <a:lnTo>
                    <a:pt x="646" y="11"/>
                  </a:lnTo>
                  <a:lnTo>
                    <a:pt x="677" y="19"/>
                  </a:lnTo>
                  <a:lnTo>
                    <a:pt x="693" y="33"/>
                  </a:lnTo>
                  <a:lnTo>
                    <a:pt x="735" y="62"/>
                  </a:lnTo>
                  <a:lnTo>
                    <a:pt x="729" y="112"/>
                  </a:lnTo>
                  <a:lnTo>
                    <a:pt x="764" y="120"/>
                  </a:lnTo>
                  <a:lnTo>
                    <a:pt x="793" y="133"/>
                  </a:lnTo>
                  <a:lnTo>
                    <a:pt x="793" y="163"/>
                  </a:lnTo>
                  <a:lnTo>
                    <a:pt x="807" y="178"/>
                  </a:lnTo>
                  <a:lnTo>
                    <a:pt x="822" y="192"/>
                  </a:lnTo>
                  <a:lnTo>
                    <a:pt x="850" y="207"/>
                  </a:lnTo>
                  <a:lnTo>
                    <a:pt x="850" y="221"/>
                  </a:lnTo>
                  <a:lnTo>
                    <a:pt x="865" y="250"/>
                  </a:lnTo>
                  <a:lnTo>
                    <a:pt x="865" y="263"/>
                  </a:lnTo>
                  <a:lnTo>
                    <a:pt x="865" y="292"/>
                  </a:lnTo>
                  <a:lnTo>
                    <a:pt x="850" y="292"/>
                  </a:lnTo>
                  <a:lnTo>
                    <a:pt x="850" y="306"/>
                  </a:lnTo>
                  <a:lnTo>
                    <a:pt x="850" y="322"/>
                  </a:lnTo>
                  <a:lnTo>
                    <a:pt x="865" y="335"/>
                  </a:lnTo>
                  <a:lnTo>
                    <a:pt x="865" y="349"/>
                  </a:lnTo>
                  <a:lnTo>
                    <a:pt x="865" y="378"/>
                  </a:lnTo>
                  <a:lnTo>
                    <a:pt x="865" y="407"/>
                  </a:lnTo>
                  <a:lnTo>
                    <a:pt x="879" y="430"/>
                  </a:lnTo>
                  <a:lnTo>
                    <a:pt x="910" y="422"/>
                  </a:lnTo>
                  <a:lnTo>
                    <a:pt x="925" y="432"/>
                  </a:lnTo>
                  <a:lnTo>
                    <a:pt x="935" y="436"/>
                  </a:lnTo>
                  <a:lnTo>
                    <a:pt x="945" y="432"/>
                  </a:lnTo>
                  <a:lnTo>
                    <a:pt x="956" y="417"/>
                  </a:lnTo>
                  <a:lnTo>
                    <a:pt x="987" y="422"/>
                  </a:lnTo>
                  <a:lnTo>
                    <a:pt x="997" y="426"/>
                  </a:lnTo>
                  <a:lnTo>
                    <a:pt x="1009" y="432"/>
                  </a:lnTo>
                  <a:lnTo>
                    <a:pt x="1028" y="457"/>
                  </a:lnTo>
                  <a:lnTo>
                    <a:pt x="1038" y="436"/>
                  </a:lnTo>
                  <a:lnTo>
                    <a:pt x="1038" y="492"/>
                  </a:lnTo>
                  <a:lnTo>
                    <a:pt x="1024" y="521"/>
                  </a:lnTo>
                  <a:lnTo>
                    <a:pt x="1009" y="521"/>
                  </a:lnTo>
                  <a:lnTo>
                    <a:pt x="1009" y="537"/>
                  </a:lnTo>
                  <a:lnTo>
                    <a:pt x="995" y="550"/>
                  </a:lnTo>
                  <a:lnTo>
                    <a:pt x="980" y="550"/>
                  </a:lnTo>
                  <a:lnTo>
                    <a:pt x="980" y="521"/>
                  </a:lnTo>
                  <a:lnTo>
                    <a:pt x="966" y="508"/>
                  </a:lnTo>
                  <a:lnTo>
                    <a:pt x="950" y="521"/>
                  </a:lnTo>
                  <a:lnTo>
                    <a:pt x="950" y="537"/>
                  </a:lnTo>
                  <a:lnTo>
                    <a:pt x="937" y="566"/>
                  </a:lnTo>
                  <a:lnTo>
                    <a:pt x="937" y="579"/>
                  </a:lnTo>
                  <a:lnTo>
                    <a:pt x="950" y="579"/>
                  </a:lnTo>
                  <a:lnTo>
                    <a:pt x="966" y="579"/>
                  </a:lnTo>
                  <a:lnTo>
                    <a:pt x="950" y="593"/>
                  </a:lnTo>
                  <a:lnTo>
                    <a:pt x="937" y="609"/>
                  </a:lnTo>
                  <a:lnTo>
                    <a:pt x="937" y="622"/>
                  </a:lnTo>
                  <a:lnTo>
                    <a:pt x="937" y="651"/>
                  </a:lnTo>
                  <a:lnTo>
                    <a:pt x="950" y="667"/>
                  </a:lnTo>
                  <a:lnTo>
                    <a:pt x="937" y="694"/>
                  </a:lnTo>
                  <a:lnTo>
                    <a:pt x="937" y="709"/>
                  </a:lnTo>
                  <a:lnTo>
                    <a:pt x="935" y="715"/>
                  </a:lnTo>
                  <a:lnTo>
                    <a:pt x="879" y="684"/>
                  </a:lnTo>
                  <a:lnTo>
                    <a:pt x="863" y="684"/>
                  </a:lnTo>
                  <a:lnTo>
                    <a:pt x="850" y="678"/>
                  </a:lnTo>
                  <a:lnTo>
                    <a:pt x="838" y="678"/>
                  </a:lnTo>
                  <a:lnTo>
                    <a:pt x="807" y="684"/>
                  </a:lnTo>
                  <a:lnTo>
                    <a:pt x="791" y="675"/>
                  </a:lnTo>
                  <a:lnTo>
                    <a:pt x="764" y="675"/>
                  </a:lnTo>
                  <a:lnTo>
                    <a:pt x="751" y="675"/>
                  </a:lnTo>
                  <a:lnTo>
                    <a:pt x="733" y="657"/>
                  </a:lnTo>
                  <a:lnTo>
                    <a:pt x="677" y="675"/>
                  </a:lnTo>
                  <a:lnTo>
                    <a:pt x="663" y="678"/>
                  </a:lnTo>
                  <a:lnTo>
                    <a:pt x="642" y="715"/>
                  </a:lnTo>
                  <a:lnTo>
                    <a:pt x="605" y="746"/>
                  </a:lnTo>
                  <a:lnTo>
                    <a:pt x="574" y="756"/>
                  </a:lnTo>
                  <a:lnTo>
                    <a:pt x="565" y="771"/>
                  </a:lnTo>
                  <a:lnTo>
                    <a:pt x="532" y="775"/>
                  </a:lnTo>
                  <a:lnTo>
                    <a:pt x="506" y="762"/>
                  </a:lnTo>
                  <a:lnTo>
                    <a:pt x="491" y="762"/>
                  </a:lnTo>
                  <a:lnTo>
                    <a:pt x="460" y="762"/>
                  </a:lnTo>
                  <a:lnTo>
                    <a:pt x="444" y="762"/>
                  </a:lnTo>
                  <a:lnTo>
                    <a:pt x="419" y="762"/>
                  </a:lnTo>
                  <a:lnTo>
                    <a:pt x="388" y="762"/>
                  </a:lnTo>
                  <a:lnTo>
                    <a:pt x="369" y="750"/>
                  </a:lnTo>
                  <a:lnTo>
                    <a:pt x="347" y="750"/>
                  </a:lnTo>
                  <a:lnTo>
                    <a:pt x="316" y="750"/>
                  </a:lnTo>
                  <a:lnTo>
                    <a:pt x="291" y="750"/>
                  </a:lnTo>
                  <a:lnTo>
                    <a:pt x="274" y="740"/>
                  </a:lnTo>
                  <a:lnTo>
                    <a:pt x="270" y="719"/>
                  </a:lnTo>
                  <a:lnTo>
                    <a:pt x="264" y="700"/>
                  </a:lnTo>
                  <a:lnTo>
                    <a:pt x="260" y="694"/>
                  </a:lnTo>
                  <a:lnTo>
                    <a:pt x="260" y="688"/>
                  </a:lnTo>
                  <a:lnTo>
                    <a:pt x="258" y="68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59" name="Freeform 1103">
              <a:extLst>
                <a:ext uri="{FF2B5EF4-FFF2-40B4-BE49-F238E27FC236}">
                  <a16:creationId xmlns:a16="http://schemas.microsoft.com/office/drawing/2014/main" id="{D2D6B4EE-B560-D8F3-3FAE-191997338A3F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6807638" y="5190390"/>
              <a:ext cx="377388" cy="280471"/>
            </a:xfrm>
            <a:custGeom>
              <a:avLst/>
              <a:gdLst>
                <a:gd name="T0" fmla="*/ 254253 w 345"/>
                <a:gd name="T1" fmla="*/ 15847 h 287"/>
                <a:gd name="T2" fmla="*/ 271991 w 345"/>
                <a:gd name="T3" fmla="*/ 30638 h 287"/>
                <a:gd name="T4" fmla="*/ 271991 w 345"/>
                <a:gd name="T5" fmla="*/ 47542 h 287"/>
                <a:gd name="T6" fmla="*/ 271991 w 345"/>
                <a:gd name="T7" fmla="*/ 61276 h 287"/>
                <a:gd name="T8" fmla="*/ 303921 w 345"/>
                <a:gd name="T9" fmla="*/ 61276 h 287"/>
                <a:gd name="T10" fmla="*/ 339398 w 345"/>
                <a:gd name="T11" fmla="*/ 91914 h 287"/>
                <a:gd name="T12" fmla="*/ 357136 w 345"/>
                <a:gd name="T13" fmla="*/ 91914 h 287"/>
                <a:gd name="T14" fmla="*/ 391431 w 345"/>
                <a:gd name="T15" fmla="*/ 106705 h 287"/>
                <a:gd name="T16" fmla="*/ 407987 w 345"/>
                <a:gd name="T17" fmla="*/ 106705 h 287"/>
                <a:gd name="T18" fmla="*/ 407987 w 345"/>
                <a:gd name="T19" fmla="*/ 137343 h 287"/>
                <a:gd name="T20" fmla="*/ 391431 w 345"/>
                <a:gd name="T21" fmla="*/ 153191 h 287"/>
                <a:gd name="T22" fmla="*/ 373692 w 345"/>
                <a:gd name="T23" fmla="*/ 153191 h 287"/>
                <a:gd name="T24" fmla="*/ 339398 w 345"/>
                <a:gd name="T25" fmla="*/ 153191 h 287"/>
                <a:gd name="T26" fmla="*/ 303921 w 345"/>
                <a:gd name="T27" fmla="*/ 153191 h 287"/>
                <a:gd name="T28" fmla="*/ 288547 w 345"/>
                <a:gd name="T29" fmla="*/ 153191 h 287"/>
                <a:gd name="T30" fmla="*/ 254253 w 345"/>
                <a:gd name="T31" fmla="*/ 165869 h 287"/>
                <a:gd name="T32" fmla="*/ 237697 w 345"/>
                <a:gd name="T33" fmla="*/ 182772 h 287"/>
                <a:gd name="T34" fmla="*/ 219958 w 345"/>
                <a:gd name="T35" fmla="*/ 196507 h 287"/>
                <a:gd name="T36" fmla="*/ 185664 w 345"/>
                <a:gd name="T37" fmla="*/ 213411 h 287"/>
                <a:gd name="T38" fmla="*/ 169108 w 345"/>
                <a:gd name="T39" fmla="*/ 227145 h 287"/>
                <a:gd name="T40" fmla="*/ 169108 w 345"/>
                <a:gd name="T41" fmla="*/ 241936 h 287"/>
                <a:gd name="T42" fmla="*/ 134813 w 345"/>
                <a:gd name="T43" fmla="*/ 257783 h 287"/>
                <a:gd name="T44" fmla="*/ 118257 w 345"/>
                <a:gd name="T45" fmla="*/ 274687 h 287"/>
                <a:gd name="T46" fmla="*/ 68589 w 345"/>
                <a:gd name="T47" fmla="*/ 288421 h 287"/>
                <a:gd name="T48" fmla="*/ 49668 w 345"/>
                <a:gd name="T49" fmla="*/ 303212 h 287"/>
                <a:gd name="T50" fmla="*/ 31929 w 345"/>
                <a:gd name="T51" fmla="*/ 288421 h 287"/>
                <a:gd name="T52" fmla="*/ 68589 w 345"/>
                <a:gd name="T53" fmla="*/ 257783 h 287"/>
                <a:gd name="T54" fmla="*/ 83963 w 345"/>
                <a:gd name="T55" fmla="*/ 257783 h 287"/>
                <a:gd name="T56" fmla="*/ 83963 w 345"/>
                <a:gd name="T57" fmla="*/ 241936 h 287"/>
                <a:gd name="T58" fmla="*/ 83963 w 345"/>
                <a:gd name="T59" fmla="*/ 227145 h 287"/>
                <a:gd name="T60" fmla="*/ 68589 w 345"/>
                <a:gd name="T61" fmla="*/ 241936 h 287"/>
                <a:gd name="T62" fmla="*/ 49668 w 345"/>
                <a:gd name="T63" fmla="*/ 241936 h 287"/>
                <a:gd name="T64" fmla="*/ 15373 w 345"/>
                <a:gd name="T65" fmla="*/ 241936 h 287"/>
                <a:gd name="T66" fmla="*/ 0 w 345"/>
                <a:gd name="T67" fmla="*/ 227145 h 287"/>
                <a:gd name="T68" fmla="*/ 15373 w 345"/>
                <a:gd name="T69" fmla="*/ 213411 h 287"/>
                <a:gd name="T70" fmla="*/ 15373 w 345"/>
                <a:gd name="T71" fmla="*/ 196507 h 287"/>
                <a:gd name="T72" fmla="*/ 31929 w 345"/>
                <a:gd name="T73" fmla="*/ 182772 h 287"/>
                <a:gd name="T74" fmla="*/ 31929 w 345"/>
                <a:gd name="T75" fmla="*/ 153191 h 287"/>
                <a:gd name="T76" fmla="*/ 31929 w 345"/>
                <a:gd name="T77" fmla="*/ 137343 h 287"/>
                <a:gd name="T78" fmla="*/ 49668 w 345"/>
                <a:gd name="T79" fmla="*/ 137343 h 287"/>
                <a:gd name="T80" fmla="*/ 49668 w 345"/>
                <a:gd name="T81" fmla="*/ 122553 h 287"/>
                <a:gd name="T82" fmla="*/ 68589 w 345"/>
                <a:gd name="T83" fmla="*/ 106705 h 287"/>
                <a:gd name="T84" fmla="*/ 68589 w 345"/>
                <a:gd name="T85" fmla="*/ 91914 h 287"/>
                <a:gd name="T86" fmla="*/ 68589 w 345"/>
                <a:gd name="T87" fmla="*/ 76067 h 287"/>
                <a:gd name="T88" fmla="*/ 49668 w 345"/>
                <a:gd name="T89" fmla="*/ 76067 h 287"/>
                <a:gd name="T90" fmla="*/ 31929 w 345"/>
                <a:gd name="T91" fmla="*/ 61276 h 287"/>
                <a:gd name="T92" fmla="*/ 31929 w 345"/>
                <a:gd name="T93" fmla="*/ 47542 h 287"/>
                <a:gd name="T94" fmla="*/ 49668 w 345"/>
                <a:gd name="T95" fmla="*/ 30638 h 287"/>
                <a:gd name="T96" fmla="*/ 49668 w 345"/>
                <a:gd name="T97" fmla="*/ 15847 h 287"/>
                <a:gd name="T98" fmla="*/ 68589 w 345"/>
                <a:gd name="T99" fmla="*/ 15847 h 287"/>
                <a:gd name="T100" fmla="*/ 83963 w 345"/>
                <a:gd name="T101" fmla="*/ 15847 h 287"/>
                <a:gd name="T102" fmla="*/ 100519 w 345"/>
                <a:gd name="T103" fmla="*/ 0 h 287"/>
                <a:gd name="T104" fmla="*/ 118257 w 345"/>
                <a:gd name="T105" fmla="*/ 0 h 287"/>
                <a:gd name="T106" fmla="*/ 134813 w 345"/>
                <a:gd name="T107" fmla="*/ 0 h 287"/>
                <a:gd name="T108" fmla="*/ 152552 w 345"/>
                <a:gd name="T109" fmla="*/ 0 h 287"/>
                <a:gd name="T110" fmla="*/ 152552 w 345"/>
                <a:gd name="T111" fmla="*/ 15847 h 287"/>
                <a:gd name="T112" fmla="*/ 169108 w 345"/>
                <a:gd name="T113" fmla="*/ 15847 h 287"/>
                <a:gd name="T114" fmla="*/ 203402 w 345"/>
                <a:gd name="T115" fmla="*/ 15847 h 287"/>
                <a:gd name="T116" fmla="*/ 254253 w 345"/>
                <a:gd name="T117" fmla="*/ 15847 h 287"/>
                <a:gd name="T118" fmla="*/ 254253 w 345"/>
                <a:gd name="T119" fmla="*/ 15847 h 2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45" h="287">
                  <a:moveTo>
                    <a:pt x="215" y="15"/>
                  </a:moveTo>
                  <a:lnTo>
                    <a:pt x="230" y="29"/>
                  </a:lnTo>
                  <a:lnTo>
                    <a:pt x="230" y="45"/>
                  </a:lnTo>
                  <a:lnTo>
                    <a:pt x="230" y="58"/>
                  </a:lnTo>
                  <a:lnTo>
                    <a:pt x="257" y="58"/>
                  </a:lnTo>
                  <a:lnTo>
                    <a:pt x="287" y="87"/>
                  </a:lnTo>
                  <a:lnTo>
                    <a:pt x="302" y="87"/>
                  </a:lnTo>
                  <a:lnTo>
                    <a:pt x="331" y="101"/>
                  </a:lnTo>
                  <a:lnTo>
                    <a:pt x="345" y="101"/>
                  </a:lnTo>
                  <a:lnTo>
                    <a:pt x="345" y="130"/>
                  </a:lnTo>
                  <a:lnTo>
                    <a:pt x="331" y="145"/>
                  </a:lnTo>
                  <a:lnTo>
                    <a:pt x="316" y="145"/>
                  </a:lnTo>
                  <a:lnTo>
                    <a:pt x="287" y="145"/>
                  </a:lnTo>
                  <a:lnTo>
                    <a:pt x="257" y="145"/>
                  </a:lnTo>
                  <a:lnTo>
                    <a:pt x="244" y="145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86" y="186"/>
                  </a:lnTo>
                  <a:lnTo>
                    <a:pt x="157" y="202"/>
                  </a:lnTo>
                  <a:lnTo>
                    <a:pt x="143" y="215"/>
                  </a:lnTo>
                  <a:lnTo>
                    <a:pt x="143" y="229"/>
                  </a:lnTo>
                  <a:lnTo>
                    <a:pt x="114" y="244"/>
                  </a:lnTo>
                  <a:lnTo>
                    <a:pt x="100" y="260"/>
                  </a:lnTo>
                  <a:lnTo>
                    <a:pt x="58" y="273"/>
                  </a:lnTo>
                  <a:lnTo>
                    <a:pt x="42" y="287"/>
                  </a:lnTo>
                  <a:lnTo>
                    <a:pt x="27" y="273"/>
                  </a:lnTo>
                  <a:lnTo>
                    <a:pt x="58" y="244"/>
                  </a:lnTo>
                  <a:lnTo>
                    <a:pt x="71" y="244"/>
                  </a:lnTo>
                  <a:lnTo>
                    <a:pt x="71" y="229"/>
                  </a:lnTo>
                  <a:lnTo>
                    <a:pt x="71" y="215"/>
                  </a:lnTo>
                  <a:lnTo>
                    <a:pt x="58" y="229"/>
                  </a:lnTo>
                  <a:lnTo>
                    <a:pt x="42" y="229"/>
                  </a:lnTo>
                  <a:lnTo>
                    <a:pt x="13" y="229"/>
                  </a:lnTo>
                  <a:lnTo>
                    <a:pt x="0" y="215"/>
                  </a:lnTo>
                  <a:lnTo>
                    <a:pt x="13" y="202"/>
                  </a:lnTo>
                  <a:lnTo>
                    <a:pt x="13" y="186"/>
                  </a:lnTo>
                  <a:lnTo>
                    <a:pt x="27" y="173"/>
                  </a:lnTo>
                  <a:lnTo>
                    <a:pt x="27" y="145"/>
                  </a:lnTo>
                  <a:lnTo>
                    <a:pt x="27" y="130"/>
                  </a:lnTo>
                  <a:lnTo>
                    <a:pt x="42" y="130"/>
                  </a:lnTo>
                  <a:lnTo>
                    <a:pt x="42" y="116"/>
                  </a:lnTo>
                  <a:lnTo>
                    <a:pt x="58" y="101"/>
                  </a:lnTo>
                  <a:lnTo>
                    <a:pt x="58" y="87"/>
                  </a:lnTo>
                  <a:lnTo>
                    <a:pt x="58" y="72"/>
                  </a:lnTo>
                  <a:lnTo>
                    <a:pt x="42" y="72"/>
                  </a:lnTo>
                  <a:lnTo>
                    <a:pt x="27" y="58"/>
                  </a:lnTo>
                  <a:lnTo>
                    <a:pt x="27" y="45"/>
                  </a:lnTo>
                  <a:lnTo>
                    <a:pt x="42" y="29"/>
                  </a:lnTo>
                  <a:lnTo>
                    <a:pt x="42" y="15"/>
                  </a:lnTo>
                  <a:lnTo>
                    <a:pt x="58" y="15"/>
                  </a:lnTo>
                  <a:lnTo>
                    <a:pt x="71" y="15"/>
                  </a:lnTo>
                  <a:lnTo>
                    <a:pt x="85" y="0"/>
                  </a:lnTo>
                  <a:lnTo>
                    <a:pt x="100" y="0"/>
                  </a:lnTo>
                  <a:lnTo>
                    <a:pt x="114" y="0"/>
                  </a:lnTo>
                  <a:lnTo>
                    <a:pt x="129" y="0"/>
                  </a:lnTo>
                  <a:lnTo>
                    <a:pt x="129" y="15"/>
                  </a:lnTo>
                  <a:lnTo>
                    <a:pt x="143" y="15"/>
                  </a:lnTo>
                  <a:lnTo>
                    <a:pt x="172" y="15"/>
                  </a:lnTo>
                  <a:lnTo>
                    <a:pt x="215" y="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0" name="Freeform 1107">
              <a:extLst>
                <a:ext uri="{FF2B5EF4-FFF2-40B4-BE49-F238E27FC236}">
                  <a16:creationId xmlns:a16="http://schemas.microsoft.com/office/drawing/2014/main" id="{A5FB2237-E2A0-092A-DCCA-D5879064A14E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5917764" y="5159553"/>
              <a:ext cx="218797" cy="424379"/>
            </a:xfrm>
            <a:custGeom>
              <a:avLst/>
              <a:gdLst>
                <a:gd name="T0" fmla="*/ 236537 w 202"/>
                <a:gd name="T1" fmla="*/ 289929 h 432"/>
                <a:gd name="T2" fmla="*/ 236537 w 202"/>
                <a:gd name="T3" fmla="*/ 320727 h 432"/>
                <a:gd name="T4" fmla="*/ 202579 w 202"/>
                <a:gd name="T5" fmla="*/ 368517 h 432"/>
                <a:gd name="T6" fmla="*/ 168620 w 202"/>
                <a:gd name="T7" fmla="*/ 381261 h 432"/>
                <a:gd name="T8" fmla="*/ 152227 w 202"/>
                <a:gd name="T9" fmla="*/ 412060 h 432"/>
                <a:gd name="T10" fmla="*/ 118268 w 202"/>
                <a:gd name="T11" fmla="*/ 427990 h 432"/>
                <a:gd name="T12" fmla="*/ 118268 w 202"/>
                <a:gd name="T13" fmla="*/ 458788 h 432"/>
                <a:gd name="T14" fmla="*/ 84310 w 202"/>
                <a:gd name="T15" fmla="*/ 427990 h 432"/>
                <a:gd name="T16" fmla="*/ 50352 w 202"/>
                <a:gd name="T17" fmla="*/ 412060 h 432"/>
                <a:gd name="T18" fmla="*/ 0 w 202"/>
                <a:gd name="T19" fmla="*/ 397191 h 432"/>
                <a:gd name="T20" fmla="*/ 16394 w 202"/>
                <a:gd name="T21" fmla="*/ 368517 h 432"/>
                <a:gd name="T22" fmla="*/ 0 w 202"/>
                <a:gd name="T23" fmla="*/ 352587 h 432"/>
                <a:gd name="T24" fmla="*/ 16394 w 202"/>
                <a:gd name="T25" fmla="*/ 320727 h 432"/>
                <a:gd name="T26" fmla="*/ 0 w 202"/>
                <a:gd name="T27" fmla="*/ 289929 h 432"/>
                <a:gd name="T28" fmla="*/ 16394 w 202"/>
                <a:gd name="T29" fmla="*/ 261254 h 432"/>
                <a:gd name="T30" fmla="*/ 16394 w 202"/>
                <a:gd name="T31" fmla="*/ 214526 h 432"/>
                <a:gd name="T32" fmla="*/ 16394 w 202"/>
                <a:gd name="T33" fmla="*/ 182666 h 432"/>
                <a:gd name="T34" fmla="*/ 16394 w 202"/>
                <a:gd name="T35" fmla="*/ 151867 h 432"/>
                <a:gd name="T36" fmla="*/ 33958 w 202"/>
                <a:gd name="T37" fmla="*/ 138061 h 432"/>
                <a:gd name="T38" fmla="*/ 16394 w 202"/>
                <a:gd name="T39" fmla="*/ 107263 h 432"/>
                <a:gd name="T40" fmla="*/ 16394 w 202"/>
                <a:gd name="T41" fmla="*/ 61597 h 432"/>
                <a:gd name="T42" fmla="*/ 16394 w 202"/>
                <a:gd name="T43" fmla="*/ 30798 h 432"/>
                <a:gd name="T44" fmla="*/ 50352 w 202"/>
                <a:gd name="T45" fmla="*/ 15930 h 432"/>
                <a:gd name="T46" fmla="*/ 99533 w 202"/>
                <a:gd name="T47" fmla="*/ 15930 h 432"/>
                <a:gd name="T48" fmla="*/ 152227 w 202"/>
                <a:gd name="T49" fmla="*/ 30798 h 432"/>
                <a:gd name="T50" fmla="*/ 168620 w 202"/>
                <a:gd name="T51" fmla="*/ 78589 h 432"/>
                <a:gd name="T52" fmla="*/ 152227 w 202"/>
                <a:gd name="T53" fmla="*/ 107263 h 432"/>
                <a:gd name="T54" fmla="*/ 152227 w 202"/>
                <a:gd name="T55" fmla="*/ 151867 h 432"/>
                <a:gd name="T56" fmla="*/ 168620 w 202"/>
                <a:gd name="T57" fmla="*/ 182666 h 432"/>
                <a:gd name="T58" fmla="*/ 183843 w 202"/>
                <a:gd name="T59" fmla="*/ 214526 h 432"/>
                <a:gd name="T60" fmla="*/ 202579 w 202"/>
                <a:gd name="T61" fmla="*/ 261254 h 432"/>
                <a:gd name="T62" fmla="*/ 217801 w 202"/>
                <a:gd name="T63" fmla="*/ 276122 h 4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2" h="432">
                  <a:moveTo>
                    <a:pt x="186" y="260"/>
                  </a:moveTo>
                  <a:lnTo>
                    <a:pt x="202" y="273"/>
                  </a:lnTo>
                  <a:lnTo>
                    <a:pt x="202" y="289"/>
                  </a:lnTo>
                  <a:lnTo>
                    <a:pt x="202" y="302"/>
                  </a:lnTo>
                  <a:lnTo>
                    <a:pt x="186" y="318"/>
                  </a:lnTo>
                  <a:lnTo>
                    <a:pt x="173" y="347"/>
                  </a:lnTo>
                  <a:lnTo>
                    <a:pt x="157" y="359"/>
                  </a:lnTo>
                  <a:lnTo>
                    <a:pt x="144" y="359"/>
                  </a:lnTo>
                  <a:lnTo>
                    <a:pt x="157" y="374"/>
                  </a:lnTo>
                  <a:lnTo>
                    <a:pt x="130" y="388"/>
                  </a:lnTo>
                  <a:lnTo>
                    <a:pt x="115" y="388"/>
                  </a:lnTo>
                  <a:lnTo>
                    <a:pt x="101" y="403"/>
                  </a:lnTo>
                  <a:lnTo>
                    <a:pt x="101" y="417"/>
                  </a:lnTo>
                  <a:lnTo>
                    <a:pt x="101" y="432"/>
                  </a:lnTo>
                  <a:lnTo>
                    <a:pt x="85" y="432"/>
                  </a:lnTo>
                  <a:lnTo>
                    <a:pt x="72" y="403"/>
                  </a:lnTo>
                  <a:lnTo>
                    <a:pt x="72" y="388"/>
                  </a:lnTo>
                  <a:lnTo>
                    <a:pt x="43" y="388"/>
                  </a:lnTo>
                  <a:lnTo>
                    <a:pt x="29" y="374"/>
                  </a:lnTo>
                  <a:lnTo>
                    <a:pt x="0" y="374"/>
                  </a:lnTo>
                  <a:lnTo>
                    <a:pt x="0" y="347"/>
                  </a:lnTo>
                  <a:lnTo>
                    <a:pt x="14" y="347"/>
                  </a:lnTo>
                  <a:lnTo>
                    <a:pt x="14" y="332"/>
                  </a:lnTo>
                  <a:lnTo>
                    <a:pt x="0" y="332"/>
                  </a:lnTo>
                  <a:lnTo>
                    <a:pt x="0" y="318"/>
                  </a:lnTo>
                  <a:lnTo>
                    <a:pt x="14" y="302"/>
                  </a:lnTo>
                  <a:lnTo>
                    <a:pt x="0" y="289"/>
                  </a:lnTo>
                  <a:lnTo>
                    <a:pt x="0" y="273"/>
                  </a:lnTo>
                  <a:lnTo>
                    <a:pt x="0" y="260"/>
                  </a:lnTo>
                  <a:lnTo>
                    <a:pt x="14" y="246"/>
                  </a:lnTo>
                  <a:lnTo>
                    <a:pt x="14" y="215"/>
                  </a:lnTo>
                  <a:lnTo>
                    <a:pt x="14" y="202"/>
                  </a:lnTo>
                  <a:lnTo>
                    <a:pt x="14" y="188"/>
                  </a:lnTo>
                  <a:lnTo>
                    <a:pt x="14" y="172"/>
                  </a:lnTo>
                  <a:lnTo>
                    <a:pt x="14" y="159"/>
                  </a:lnTo>
                  <a:lnTo>
                    <a:pt x="14" y="143"/>
                  </a:lnTo>
                  <a:lnTo>
                    <a:pt x="29" y="143"/>
                  </a:lnTo>
                  <a:lnTo>
                    <a:pt x="29" y="130"/>
                  </a:lnTo>
                  <a:lnTo>
                    <a:pt x="29" y="116"/>
                  </a:lnTo>
                  <a:lnTo>
                    <a:pt x="14" y="101"/>
                  </a:lnTo>
                  <a:lnTo>
                    <a:pt x="14" y="74"/>
                  </a:lnTo>
                  <a:lnTo>
                    <a:pt x="14" y="58"/>
                  </a:lnTo>
                  <a:lnTo>
                    <a:pt x="14" y="45"/>
                  </a:lnTo>
                  <a:lnTo>
                    <a:pt x="14" y="29"/>
                  </a:lnTo>
                  <a:lnTo>
                    <a:pt x="29" y="15"/>
                  </a:lnTo>
                  <a:lnTo>
                    <a:pt x="43" y="15"/>
                  </a:lnTo>
                  <a:lnTo>
                    <a:pt x="72" y="0"/>
                  </a:lnTo>
                  <a:lnTo>
                    <a:pt x="85" y="15"/>
                  </a:lnTo>
                  <a:lnTo>
                    <a:pt x="101" y="29"/>
                  </a:lnTo>
                  <a:lnTo>
                    <a:pt x="130" y="29"/>
                  </a:lnTo>
                  <a:lnTo>
                    <a:pt x="130" y="45"/>
                  </a:lnTo>
                  <a:lnTo>
                    <a:pt x="144" y="74"/>
                  </a:lnTo>
                  <a:lnTo>
                    <a:pt x="144" y="87"/>
                  </a:lnTo>
                  <a:lnTo>
                    <a:pt x="130" y="101"/>
                  </a:lnTo>
                  <a:lnTo>
                    <a:pt x="130" y="116"/>
                  </a:lnTo>
                  <a:lnTo>
                    <a:pt x="130" y="143"/>
                  </a:lnTo>
                  <a:lnTo>
                    <a:pt x="144" y="159"/>
                  </a:lnTo>
                  <a:lnTo>
                    <a:pt x="144" y="172"/>
                  </a:lnTo>
                  <a:lnTo>
                    <a:pt x="144" y="202"/>
                  </a:lnTo>
                  <a:lnTo>
                    <a:pt x="157" y="202"/>
                  </a:lnTo>
                  <a:lnTo>
                    <a:pt x="157" y="231"/>
                  </a:lnTo>
                  <a:lnTo>
                    <a:pt x="173" y="246"/>
                  </a:lnTo>
                  <a:lnTo>
                    <a:pt x="186" y="26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1" name="Freeform 1109">
              <a:extLst>
                <a:ext uri="{FF2B5EF4-FFF2-40B4-BE49-F238E27FC236}">
                  <a16:creationId xmlns:a16="http://schemas.microsoft.com/office/drawing/2014/main" id="{7CE200DB-A5E1-39FD-4B00-48AD36BE2212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5186482" y="4504630"/>
              <a:ext cx="1215866" cy="897216"/>
            </a:xfrm>
            <a:custGeom>
              <a:avLst/>
              <a:gdLst>
                <a:gd name="T0" fmla="*/ 1296798 w 1117"/>
                <a:gd name="T1" fmla="*/ 817708 h 911"/>
                <a:gd name="T2" fmla="*/ 1229723 w 1117"/>
                <a:gd name="T3" fmla="*/ 757018 h 911"/>
                <a:gd name="T4" fmla="*/ 1195596 w 1117"/>
                <a:gd name="T5" fmla="*/ 664387 h 911"/>
                <a:gd name="T6" fmla="*/ 1246197 w 1117"/>
                <a:gd name="T7" fmla="*/ 604763 h 911"/>
                <a:gd name="T8" fmla="*/ 1229723 w 1117"/>
                <a:gd name="T9" fmla="*/ 558980 h 911"/>
                <a:gd name="T10" fmla="*/ 1195596 w 1117"/>
                <a:gd name="T11" fmla="*/ 497226 h 911"/>
                <a:gd name="T12" fmla="*/ 1246197 w 1117"/>
                <a:gd name="T13" fmla="*/ 418436 h 911"/>
                <a:gd name="T14" fmla="*/ 1229723 w 1117"/>
                <a:gd name="T15" fmla="*/ 358812 h 911"/>
                <a:gd name="T16" fmla="*/ 1127344 w 1117"/>
                <a:gd name="T17" fmla="*/ 358812 h 911"/>
                <a:gd name="T18" fmla="*/ 1042617 w 1117"/>
                <a:gd name="T19" fmla="*/ 344970 h 911"/>
                <a:gd name="T20" fmla="*/ 1059091 w 1117"/>
                <a:gd name="T21" fmla="*/ 282152 h 911"/>
                <a:gd name="T22" fmla="*/ 993192 w 1117"/>
                <a:gd name="T23" fmla="*/ 251275 h 911"/>
                <a:gd name="T24" fmla="*/ 974364 w 1117"/>
                <a:gd name="T25" fmla="*/ 160773 h 911"/>
                <a:gd name="T26" fmla="*/ 959066 w 1117"/>
                <a:gd name="T27" fmla="*/ 114990 h 911"/>
                <a:gd name="T28" fmla="*/ 869632 w 1117"/>
                <a:gd name="T29" fmla="*/ 114990 h 911"/>
                <a:gd name="T30" fmla="*/ 782551 w 1117"/>
                <a:gd name="T31" fmla="*/ 114990 h 911"/>
                <a:gd name="T32" fmla="*/ 701354 w 1117"/>
                <a:gd name="T33" fmla="*/ 143738 h 911"/>
                <a:gd name="T34" fmla="*/ 618980 w 1117"/>
                <a:gd name="T35" fmla="*/ 177809 h 911"/>
                <a:gd name="T36" fmla="*/ 551904 w 1117"/>
                <a:gd name="T37" fmla="*/ 160773 h 911"/>
                <a:gd name="T38" fmla="*/ 497773 w 1117"/>
                <a:gd name="T39" fmla="*/ 129896 h 911"/>
                <a:gd name="T40" fmla="*/ 447172 w 1117"/>
                <a:gd name="T41" fmla="*/ 68142 h 911"/>
                <a:gd name="T42" fmla="*/ 408339 w 1117"/>
                <a:gd name="T43" fmla="*/ 9583 h 911"/>
                <a:gd name="T44" fmla="*/ 310667 w 1117"/>
                <a:gd name="T45" fmla="*/ 18100 h 911"/>
                <a:gd name="T46" fmla="*/ 196520 w 1117"/>
                <a:gd name="T47" fmla="*/ 44718 h 911"/>
                <a:gd name="T48" fmla="*/ 145919 w 1117"/>
                <a:gd name="T49" fmla="*/ 66013 h 911"/>
                <a:gd name="T50" fmla="*/ 72960 w 1117"/>
                <a:gd name="T51" fmla="*/ 30877 h 911"/>
                <a:gd name="T52" fmla="*/ 23535 w 1117"/>
                <a:gd name="T53" fmla="*/ 70272 h 911"/>
                <a:gd name="T54" fmla="*/ 0 w 1117"/>
                <a:gd name="T55" fmla="*/ 114990 h 911"/>
                <a:gd name="T56" fmla="*/ 57662 w 1117"/>
                <a:gd name="T57" fmla="*/ 143738 h 911"/>
                <a:gd name="T58" fmla="*/ 41187 w 1117"/>
                <a:gd name="T59" fmla="*/ 208686 h 911"/>
                <a:gd name="T60" fmla="*/ 24712 w 1117"/>
                <a:gd name="T61" fmla="*/ 251275 h 911"/>
                <a:gd name="T62" fmla="*/ 57662 w 1117"/>
                <a:gd name="T63" fmla="*/ 327935 h 911"/>
                <a:gd name="T64" fmla="*/ 109439 w 1117"/>
                <a:gd name="T65" fmla="*/ 237433 h 911"/>
                <a:gd name="T66" fmla="*/ 177692 w 1117"/>
                <a:gd name="T67" fmla="*/ 282152 h 911"/>
                <a:gd name="T68" fmla="*/ 177692 w 1117"/>
                <a:gd name="T69" fmla="*/ 389689 h 911"/>
                <a:gd name="T70" fmla="*/ 244768 w 1117"/>
                <a:gd name="T71" fmla="*/ 418436 h 911"/>
                <a:gd name="T72" fmla="*/ 244768 w 1117"/>
                <a:gd name="T73" fmla="*/ 466349 h 911"/>
                <a:gd name="T74" fmla="*/ 313020 w 1117"/>
                <a:gd name="T75" fmla="*/ 543009 h 911"/>
                <a:gd name="T76" fmla="*/ 431874 w 1117"/>
                <a:gd name="T77" fmla="*/ 573886 h 911"/>
                <a:gd name="T78" fmla="*/ 534253 w 1117"/>
                <a:gd name="T79" fmla="*/ 664387 h 911"/>
                <a:gd name="T80" fmla="*/ 618980 w 1117"/>
                <a:gd name="T81" fmla="*/ 710170 h 911"/>
                <a:gd name="T82" fmla="*/ 704884 w 1117"/>
                <a:gd name="T83" fmla="*/ 741047 h 911"/>
                <a:gd name="T84" fmla="*/ 737834 w 1117"/>
                <a:gd name="T85" fmla="*/ 802801 h 911"/>
                <a:gd name="T86" fmla="*/ 806086 w 1117"/>
                <a:gd name="T87" fmla="*/ 817708 h 911"/>
                <a:gd name="T88" fmla="*/ 806086 w 1117"/>
                <a:gd name="T89" fmla="*/ 741047 h 911"/>
                <a:gd name="T90" fmla="*/ 889637 w 1117"/>
                <a:gd name="T91" fmla="*/ 726141 h 911"/>
                <a:gd name="T92" fmla="*/ 959066 w 1117"/>
                <a:gd name="T93" fmla="*/ 788960 h 911"/>
                <a:gd name="T94" fmla="*/ 940238 w 1117"/>
                <a:gd name="T95" fmla="*/ 864555 h 911"/>
                <a:gd name="T96" fmla="*/ 974364 w 1117"/>
                <a:gd name="T97" fmla="*/ 925245 h 911"/>
                <a:gd name="T98" fmla="*/ 1027319 w 1117"/>
                <a:gd name="T99" fmla="*/ 956122 h 911"/>
                <a:gd name="T100" fmla="*/ 1093218 w 1117"/>
                <a:gd name="T101" fmla="*/ 956122 h 911"/>
                <a:gd name="T102" fmla="*/ 1195596 w 1117"/>
                <a:gd name="T103" fmla="*/ 908209 h 911"/>
                <a:gd name="T104" fmla="*/ 1262672 w 1117"/>
                <a:gd name="T105" fmla="*/ 908209 h 911"/>
                <a:gd name="T106" fmla="*/ 1280324 w 1117"/>
                <a:gd name="T107" fmla="*/ 864555 h 9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17" h="911">
                  <a:moveTo>
                    <a:pt x="1088" y="810"/>
                  </a:moveTo>
                  <a:lnTo>
                    <a:pt x="1102" y="797"/>
                  </a:lnTo>
                  <a:lnTo>
                    <a:pt x="1102" y="783"/>
                  </a:lnTo>
                  <a:lnTo>
                    <a:pt x="1102" y="768"/>
                  </a:lnTo>
                  <a:lnTo>
                    <a:pt x="1088" y="754"/>
                  </a:lnTo>
                  <a:lnTo>
                    <a:pt x="1073" y="741"/>
                  </a:lnTo>
                  <a:lnTo>
                    <a:pt x="1059" y="725"/>
                  </a:lnTo>
                  <a:lnTo>
                    <a:pt x="1045" y="711"/>
                  </a:lnTo>
                  <a:lnTo>
                    <a:pt x="1016" y="696"/>
                  </a:lnTo>
                  <a:lnTo>
                    <a:pt x="1016" y="667"/>
                  </a:lnTo>
                  <a:lnTo>
                    <a:pt x="1016" y="653"/>
                  </a:lnTo>
                  <a:lnTo>
                    <a:pt x="1016" y="624"/>
                  </a:lnTo>
                  <a:lnTo>
                    <a:pt x="1030" y="624"/>
                  </a:lnTo>
                  <a:lnTo>
                    <a:pt x="1030" y="597"/>
                  </a:lnTo>
                  <a:lnTo>
                    <a:pt x="1030" y="582"/>
                  </a:lnTo>
                  <a:lnTo>
                    <a:pt x="1059" y="568"/>
                  </a:lnTo>
                  <a:lnTo>
                    <a:pt x="1059" y="552"/>
                  </a:lnTo>
                  <a:lnTo>
                    <a:pt x="1073" y="539"/>
                  </a:lnTo>
                  <a:lnTo>
                    <a:pt x="1059" y="525"/>
                  </a:lnTo>
                  <a:lnTo>
                    <a:pt x="1045" y="525"/>
                  </a:lnTo>
                  <a:lnTo>
                    <a:pt x="1030" y="525"/>
                  </a:lnTo>
                  <a:lnTo>
                    <a:pt x="1030" y="510"/>
                  </a:lnTo>
                  <a:lnTo>
                    <a:pt x="1016" y="496"/>
                  </a:lnTo>
                  <a:lnTo>
                    <a:pt x="1016" y="467"/>
                  </a:lnTo>
                  <a:lnTo>
                    <a:pt x="1001" y="438"/>
                  </a:lnTo>
                  <a:lnTo>
                    <a:pt x="1016" y="438"/>
                  </a:lnTo>
                  <a:lnTo>
                    <a:pt x="1030" y="424"/>
                  </a:lnTo>
                  <a:lnTo>
                    <a:pt x="1059" y="393"/>
                  </a:lnTo>
                  <a:lnTo>
                    <a:pt x="1045" y="366"/>
                  </a:lnTo>
                  <a:lnTo>
                    <a:pt x="1030" y="366"/>
                  </a:lnTo>
                  <a:lnTo>
                    <a:pt x="1030" y="353"/>
                  </a:lnTo>
                  <a:lnTo>
                    <a:pt x="1045" y="337"/>
                  </a:lnTo>
                  <a:lnTo>
                    <a:pt x="1030" y="324"/>
                  </a:lnTo>
                  <a:lnTo>
                    <a:pt x="1001" y="337"/>
                  </a:lnTo>
                  <a:lnTo>
                    <a:pt x="987" y="353"/>
                  </a:lnTo>
                  <a:lnTo>
                    <a:pt x="958" y="337"/>
                  </a:lnTo>
                  <a:lnTo>
                    <a:pt x="943" y="324"/>
                  </a:lnTo>
                  <a:lnTo>
                    <a:pt x="929" y="324"/>
                  </a:lnTo>
                  <a:lnTo>
                    <a:pt x="900" y="324"/>
                  </a:lnTo>
                  <a:lnTo>
                    <a:pt x="886" y="324"/>
                  </a:lnTo>
                  <a:lnTo>
                    <a:pt x="886" y="308"/>
                  </a:lnTo>
                  <a:lnTo>
                    <a:pt x="886" y="294"/>
                  </a:lnTo>
                  <a:lnTo>
                    <a:pt x="900" y="281"/>
                  </a:lnTo>
                  <a:lnTo>
                    <a:pt x="900" y="265"/>
                  </a:lnTo>
                  <a:lnTo>
                    <a:pt x="886" y="252"/>
                  </a:lnTo>
                  <a:lnTo>
                    <a:pt x="873" y="236"/>
                  </a:lnTo>
                  <a:lnTo>
                    <a:pt x="857" y="236"/>
                  </a:lnTo>
                  <a:lnTo>
                    <a:pt x="844" y="236"/>
                  </a:lnTo>
                  <a:lnTo>
                    <a:pt x="844" y="207"/>
                  </a:lnTo>
                  <a:lnTo>
                    <a:pt x="828" y="196"/>
                  </a:lnTo>
                  <a:lnTo>
                    <a:pt x="828" y="180"/>
                  </a:lnTo>
                  <a:lnTo>
                    <a:pt x="828" y="151"/>
                  </a:lnTo>
                  <a:lnTo>
                    <a:pt x="828" y="135"/>
                  </a:lnTo>
                  <a:lnTo>
                    <a:pt x="815" y="135"/>
                  </a:lnTo>
                  <a:lnTo>
                    <a:pt x="799" y="135"/>
                  </a:lnTo>
                  <a:lnTo>
                    <a:pt x="815" y="108"/>
                  </a:lnTo>
                  <a:lnTo>
                    <a:pt x="791" y="103"/>
                  </a:lnTo>
                  <a:lnTo>
                    <a:pt x="772" y="95"/>
                  </a:lnTo>
                  <a:lnTo>
                    <a:pt x="739" y="95"/>
                  </a:lnTo>
                  <a:lnTo>
                    <a:pt x="739" y="108"/>
                  </a:lnTo>
                  <a:lnTo>
                    <a:pt x="718" y="110"/>
                  </a:lnTo>
                  <a:lnTo>
                    <a:pt x="714" y="116"/>
                  </a:lnTo>
                  <a:lnTo>
                    <a:pt x="698" y="99"/>
                  </a:lnTo>
                  <a:lnTo>
                    <a:pt x="665" y="108"/>
                  </a:lnTo>
                  <a:lnTo>
                    <a:pt x="644" y="124"/>
                  </a:lnTo>
                  <a:lnTo>
                    <a:pt x="632" y="128"/>
                  </a:lnTo>
                  <a:lnTo>
                    <a:pt x="607" y="128"/>
                  </a:lnTo>
                  <a:lnTo>
                    <a:pt x="596" y="135"/>
                  </a:lnTo>
                  <a:lnTo>
                    <a:pt x="578" y="153"/>
                  </a:lnTo>
                  <a:lnTo>
                    <a:pt x="561" y="170"/>
                  </a:lnTo>
                  <a:lnTo>
                    <a:pt x="553" y="174"/>
                  </a:lnTo>
                  <a:lnTo>
                    <a:pt x="526" y="167"/>
                  </a:lnTo>
                  <a:lnTo>
                    <a:pt x="512" y="167"/>
                  </a:lnTo>
                  <a:lnTo>
                    <a:pt x="497" y="167"/>
                  </a:lnTo>
                  <a:lnTo>
                    <a:pt x="483" y="167"/>
                  </a:lnTo>
                  <a:lnTo>
                    <a:pt x="469" y="151"/>
                  </a:lnTo>
                  <a:lnTo>
                    <a:pt x="454" y="151"/>
                  </a:lnTo>
                  <a:lnTo>
                    <a:pt x="454" y="135"/>
                  </a:lnTo>
                  <a:lnTo>
                    <a:pt x="438" y="135"/>
                  </a:lnTo>
                  <a:lnTo>
                    <a:pt x="423" y="122"/>
                  </a:lnTo>
                  <a:lnTo>
                    <a:pt x="409" y="108"/>
                  </a:lnTo>
                  <a:lnTo>
                    <a:pt x="396" y="93"/>
                  </a:lnTo>
                  <a:lnTo>
                    <a:pt x="380" y="79"/>
                  </a:lnTo>
                  <a:lnTo>
                    <a:pt x="380" y="64"/>
                  </a:lnTo>
                  <a:lnTo>
                    <a:pt x="380" y="50"/>
                  </a:lnTo>
                  <a:lnTo>
                    <a:pt x="367" y="37"/>
                  </a:lnTo>
                  <a:lnTo>
                    <a:pt x="351" y="21"/>
                  </a:lnTo>
                  <a:lnTo>
                    <a:pt x="347" y="9"/>
                  </a:lnTo>
                  <a:lnTo>
                    <a:pt x="314" y="0"/>
                  </a:lnTo>
                  <a:lnTo>
                    <a:pt x="293" y="17"/>
                  </a:lnTo>
                  <a:lnTo>
                    <a:pt x="277" y="13"/>
                  </a:lnTo>
                  <a:lnTo>
                    <a:pt x="264" y="17"/>
                  </a:lnTo>
                  <a:lnTo>
                    <a:pt x="252" y="21"/>
                  </a:lnTo>
                  <a:lnTo>
                    <a:pt x="237" y="21"/>
                  </a:lnTo>
                  <a:lnTo>
                    <a:pt x="177" y="21"/>
                  </a:lnTo>
                  <a:lnTo>
                    <a:pt x="167" y="42"/>
                  </a:lnTo>
                  <a:lnTo>
                    <a:pt x="167" y="46"/>
                  </a:lnTo>
                  <a:lnTo>
                    <a:pt x="149" y="42"/>
                  </a:lnTo>
                  <a:lnTo>
                    <a:pt x="128" y="50"/>
                  </a:lnTo>
                  <a:lnTo>
                    <a:pt x="124" y="62"/>
                  </a:lnTo>
                  <a:lnTo>
                    <a:pt x="107" y="50"/>
                  </a:lnTo>
                  <a:lnTo>
                    <a:pt x="93" y="50"/>
                  </a:lnTo>
                  <a:lnTo>
                    <a:pt x="78" y="50"/>
                  </a:lnTo>
                  <a:lnTo>
                    <a:pt x="62" y="29"/>
                  </a:lnTo>
                  <a:lnTo>
                    <a:pt x="51" y="29"/>
                  </a:lnTo>
                  <a:lnTo>
                    <a:pt x="20" y="39"/>
                  </a:lnTo>
                  <a:lnTo>
                    <a:pt x="16" y="54"/>
                  </a:lnTo>
                  <a:lnTo>
                    <a:pt x="20" y="66"/>
                  </a:lnTo>
                  <a:lnTo>
                    <a:pt x="23" y="79"/>
                  </a:lnTo>
                  <a:lnTo>
                    <a:pt x="23" y="91"/>
                  </a:lnTo>
                  <a:lnTo>
                    <a:pt x="20" y="95"/>
                  </a:lnTo>
                  <a:lnTo>
                    <a:pt x="0" y="108"/>
                  </a:lnTo>
                  <a:lnTo>
                    <a:pt x="20" y="124"/>
                  </a:lnTo>
                  <a:lnTo>
                    <a:pt x="20" y="145"/>
                  </a:lnTo>
                  <a:lnTo>
                    <a:pt x="35" y="151"/>
                  </a:lnTo>
                  <a:lnTo>
                    <a:pt x="49" y="135"/>
                  </a:lnTo>
                  <a:lnTo>
                    <a:pt x="49" y="151"/>
                  </a:lnTo>
                  <a:lnTo>
                    <a:pt x="49" y="167"/>
                  </a:lnTo>
                  <a:lnTo>
                    <a:pt x="49" y="180"/>
                  </a:lnTo>
                  <a:lnTo>
                    <a:pt x="35" y="196"/>
                  </a:lnTo>
                  <a:lnTo>
                    <a:pt x="21" y="196"/>
                  </a:lnTo>
                  <a:lnTo>
                    <a:pt x="6" y="207"/>
                  </a:lnTo>
                  <a:lnTo>
                    <a:pt x="21" y="223"/>
                  </a:lnTo>
                  <a:lnTo>
                    <a:pt x="21" y="236"/>
                  </a:lnTo>
                  <a:lnTo>
                    <a:pt x="21" y="265"/>
                  </a:lnTo>
                  <a:lnTo>
                    <a:pt x="35" y="281"/>
                  </a:lnTo>
                  <a:lnTo>
                    <a:pt x="35" y="294"/>
                  </a:lnTo>
                  <a:lnTo>
                    <a:pt x="49" y="308"/>
                  </a:lnTo>
                  <a:lnTo>
                    <a:pt x="64" y="281"/>
                  </a:lnTo>
                  <a:lnTo>
                    <a:pt x="78" y="265"/>
                  </a:lnTo>
                  <a:lnTo>
                    <a:pt x="93" y="236"/>
                  </a:lnTo>
                  <a:lnTo>
                    <a:pt x="93" y="223"/>
                  </a:lnTo>
                  <a:lnTo>
                    <a:pt x="107" y="223"/>
                  </a:lnTo>
                  <a:lnTo>
                    <a:pt x="122" y="236"/>
                  </a:lnTo>
                  <a:lnTo>
                    <a:pt x="136" y="252"/>
                  </a:lnTo>
                  <a:lnTo>
                    <a:pt x="151" y="265"/>
                  </a:lnTo>
                  <a:lnTo>
                    <a:pt x="165" y="294"/>
                  </a:lnTo>
                  <a:lnTo>
                    <a:pt x="151" y="324"/>
                  </a:lnTo>
                  <a:lnTo>
                    <a:pt x="151" y="337"/>
                  </a:lnTo>
                  <a:lnTo>
                    <a:pt x="151" y="366"/>
                  </a:lnTo>
                  <a:lnTo>
                    <a:pt x="180" y="366"/>
                  </a:lnTo>
                  <a:lnTo>
                    <a:pt x="180" y="382"/>
                  </a:lnTo>
                  <a:lnTo>
                    <a:pt x="194" y="382"/>
                  </a:lnTo>
                  <a:lnTo>
                    <a:pt x="208" y="393"/>
                  </a:lnTo>
                  <a:lnTo>
                    <a:pt x="223" y="409"/>
                  </a:lnTo>
                  <a:lnTo>
                    <a:pt x="180" y="409"/>
                  </a:lnTo>
                  <a:lnTo>
                    <a:pt x="194" y="424"/>
                  </a:lnTo>
                  <a:lnTo>
                    <a:pt x="208" y="438"/>
                  </a:lnTo>
                  <a:lnTo>
                    <a:pt x="223" y="467"/>
                  </a:lnTo>
                  <a:lnTo>
                    <a:pt x="237" y="467"/>
                  </a:lnTo>
                  <a:lnTo>
                    <a:pt x="266" y="496"/>
                  </a:lnTo>
                  <a:lnTo>
                    <a:pt x="266" y="510"/>
                  </a:lnTo>
                  <a:lnTo>
                    <a:pt x="295" y="525"/>
                  </a:lnTo>
                  <a:lnTo>
                    <a:pt x="324" y="510"/>
                  </a:lnTo>
                  <a:lnTo>
                    <a:pt x="338" y="510"/>
                  </a:lnTo>
                  <a:lnTo>
                    <a:pt x="367" y="539"/>
                  </a:lnTo>
                  <a:lnTo>
                    <a:pt x="396" y="568"/>
                  </a:lnTo>
                  <a:lnTo>
                    <a:pt x="409" y="597"/>
                  </a:lnTo>
                  <a:lnTo>
                    <a:pt x="438" y="597"/>
                  </a:lnTo>
                  <a:lnTo>
                    <a:pt x="454" y="624"/>
                  </a:lnTo>
                  <a:lnTo>
                    <a:pt x="483" y="640"/>
                  </a:lnTo>
                  <a:lnTo>
                    <a:pt x="497" y="640"/>
                  </a:lnTo>
                  <a:lnTo>
                    <a:pt x="512" y="667"/>
                  </a:lnTo>
                  <a:lnTo>
                    <a:pt x="526" y="667"/>
                  </a:lnTo>
                  <a:lnTo>
                    <a:pt x="541" y="682"/>
                  </a:lnTo>
                  <a:lnTo>
                    <a:pt x="570" y="682"/>
                  </a:lnTo>
                  <a:lnTo>
                    <a:pt x="584" y="682"/>
                  </a:lnTo>
                  <a:lnTo>
                    <a:pt x="599" y="696"/>
                  </a:lnTo>
                  <a:lnTo>
                    <a:pt x="599" y="711"/>
                  </a:lnTo>
                  <a:lnTo>
                    <a:pt x="611" y="725"/>
                  </a:lnTo>
                  <a:lnTo>
                    <a:pt x="627" y="725"/>
                  </a:lnTo>
                  <a:lnTo>
                    <a:pt x="627" y="754"/>
                  </a:lnTo>
                  <a:lnTo>
                    <a:pt x="654" y="754"/>
                  </a:lnTo>
                  <a:lnTo>
                    <a:pt x="654" y="768"/>
                  </a:lnTo>
                  <a:lnTo>
                    <a:pt x="669" y="768"/>
                  </a:lnTo>
                  <a:lnTo>
                    <a:pt x="685" y="768"/>
                  </a:lnTo>
                  <a:lnTo>
                    <a:pt x="685" y="741"/>
                  </a:lnTo>
                  <a:lnTo>
                    <a:pt x="685" y="725"/>
                  </a:lnTo>
                  <a:lnTo>
                    <a:pt x="685" y="711"/>
                  </a:lnTo>
                  <a:lnTo>
                    <a:pt x="685" y="696"/>
                  </a:lnTo>
                  <a:lnTo>
                    <a:pt x="698" y="682"/>
                  </a:lnTo>
                  <a:lnTo>
                    <a:pt x="712" y="682"/>
                  </a:lnTo>
                  <a:lnTo>
                    <a:pt x="741" y="667"/>
                  </a:lnTo>
                  <a:lnTo>
                    <a:pt x="756" y="682"/>
                  </a:lnTo>
                  <a:lnTo>
                    <a:pt x="772" y="696"/>
                  </a:lnTo>
                  <a:lnTo>
                    <a:pt x="799" y="696"/>
                  </a:lnTo>
                  <a:lnTo>
                    <a:pt x="799" y="711"/>
                  </a:lnTo>
                  <a:lnTo>
                    <a:pt x="815" y="741"/>
                  </a:lnTo>
                  <a:lnTo>
                    <a:pt x="815" y="754"/>
                  </a:lnTo>
                  <a:lnTo>
                    <a:pt x="799" y="768"/>
                  </a:lnTo>
                  <a:lnTo>
                    <a:pt x="799" y="783"/>
                  </a:lnTo>
                  <a:lnTo>
                    <a:pt x="799" y="812"/>
                  </a:lnTo>
                  <a:lnTo>
                    <a:pt x="815" y="826"/>
                  </a:lnTo>
                  <a:lnTo>
                    <a:pt x="815" y="841"/>
                  </a:lnTo>
                  <a:lnTo>
                    <a:pt x="815" y="869"/>
                  </a:lnTo>
                  <a:lnTo>
                    <a:pt x="828" y="869"/>
                  </a:lnTo>
                  <a:lnTo>
                    <a:pt x="828" y="898"/>
                  </a:lnTo>
                  <a:lnTo>
                    <a:pt x="844" y="911"/>
                  </a:lnTo>
                  <a:lnTo>
                    <a:pt x="857" y="898"/>
                  </a:lnTo>
                  <a:lnTo>
                    <a:pt x="873" y="898"/>
                  </a:lnTo>
                  <a:lnTo>
                    <a:pt x="873" y="882"/>
                  </a:lnTo>
                  <a:lnTo>
                    <a:pt x="886" y="898"/>
                  </a:lnTo>
                  <a:lnTo>
                    <a:pt x="916" y="898"/>
                  </a:lnTo>
                  <a:lnTo>
                    <a:pt x="929" y="898"/>
                  </a:lnTo>
                  <a:lnTo>
                    <a:pt x="958" y="882"/>
                  </a:lnTo>
                  <a:lnTo>
                    <a:pt x="987" y="882"/>
                  </a:lnTo>
                  <a:lnTo>
                    <a:pt x="1001" y="869"/>
                  </a:lnTo>
                  <a:lnTo>
                    <a:pt x="1016" y="853"/>
                  </a:lnTo>
                  <a:lnTo>
                    <a:pt x="1030" y="869"/>
                  </a:lnTo>
                  <a:lnTo>
                    <a:pt x="1045" y="869"/>
                  </a:lnTo>
                  <a:lnTo>
                    <a:pt x="1059" y="869"/>
                  </a:lnTo>
                  <a:lnTo>
                    <a:pt x="1073" y="853"/>
                  </a:lnTo>
                  <a:lnTo>
                    <a:pt x="1088" y="841"/>
                  </a:lnTo>
                  <a:lnTo>
                    <a:pt x="1117" y="826"/>
                  </a:lnTo>
                  <a:lnTo>
                    <a:pt x="1088" y="812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2" name="Freeform 1110">
              <a:extLst>
                <a:ext uri="{FF2B5EF4-FFF2-40B4-BE49-F238E27FC236}">
                  <a16:creationId xmlns:a16="http://schemas.microsoft.com/office/drawing/2014/main" id="{5650421A-0586-8ACB-1136-BEE86528C272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3" name="Freeform 1111">
              <a:extLst>
                <a:ext uri="{FF2B5EF4-FFF2-40B4-BE49-F238E27FC236}">
                  <a16:creationId xmlns:a16="http://schemas.microsoft.com/office/drawing/2014/main" id="{629D45AC-870F-DECE-6E8A-F7489CA28EA2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3600570" y="4918730"/>
              <a:ext cx="66079" cy="49927"/>
            </a:xfrm>
            <a:custGeom>
              <a:avLst/>
              <a:gdLst>
                <a:gd name="T0" fmla="*/ 0 w 60"/>
                <a:gd name="T1" fmla="*/ 21798 h 52"/>
                <a:gd name="T2" fmla="*/ 8334 w 60"/>
                <a:gd name="T3" fmla="*/ 9342 h 52"/>
                <a:gd name="T4" fmla="*/ 22622 w 60"/>
                <a:gd name="T5" fmla="*/ 3114 h 52"/>
                <a:gd name="T6" fmla="*/ 42862 w 60"/>
                <a:gd name="T7" fmla="*/ 0 h 52"/>
                <a:gd name="T8" fmla="*/ 54768 w 60"/>
                <a:gd name="T9" fmla="*/ 0 h 52"/>
                <a:gd name="T10" fmla="*/ 71437 w 60"/>
                <a:gd name="T11" fmla="*/ 19722 h 52"/>
                <a:gd name="T12" fmla="*/ 71437 w 60"/>
                <a:gd name="T13" fmla="*/ 41519 h 52"/>
                <a:gd name="T14" fmla="*/ 54768 w 60"/>
                <a:gd name="T15" fmla="*/ 53975 h 52"/>
                <a:gd name="T16" fmla="*/ 42862 w 60"/>
                <a:gd name="T17" fmla="*/ 53975 h 52"/>
                <a:gd name="T18" fmla="*/ 27384 w 60"/>
                <a:gd name="T19" fmla="*/ 51899 h 52"/>
                <a:gd name="T20" fmla="*/ 8334 w 60"/>
                <a:gd name="T21" fmla="*/ 45671 h 52"/>
                <a:gd name="T22" fmla="*/ 0 w 60"/>
                <a:gd name="T23" fmla="*/ 21798 h 52"/>
                <a:gd name="T24" fmla="*/ 0 w 60"/>
                <a:gd name="T25" fmla="*/ 21798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52">
                  <a:moveTo>
                    <a:pt x="0" y="21"/>
                  </a:moveTo>
                  <a:lnTo>
                    <a:pt x="7" y="9"/>
                  </a:lnTo>
                  <a:lnTo>
                    <a:pt x="19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60" y="19"/>
                  </a:lnTo>
                  <a:lnTo>
                    <a:pt x="60" y="40"/>
                  </a:lnTo>
                  <a:lnTo>
                    <a:pt x="46" y="52"/>
                  </a:lnTo>
                  <a:lnTo>
                    <a:pt x="36" y="52"/>
                  </a:lnTo>
                  <a:lnTo>
                    <a:pt x="23" y="50"/>
                  </a:lnTo>
                  <a:lnTo>
                    <a:pt x="7" y="44"/>
                  </a:lnTo>
                  <a:lnTo>
                    <a:pt x="0" y="21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4" name="Freeform 1112">
              <a:extLst>
                <a:ext uri="{FF2B5EF4-FFF2-40B4-BE49-F238E27FC236}">
                  <a16:creationId xmlns:a16="http://schemas.microsoft.com/office/drawing/2014/main" id="{A549C49B-2AA3-CF20-E648-3C8E32961B49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5" name="Freeform 1113">
              <a:extLst>
                <a:ext uri="{FF2B5EF4-FFF2-40B4-BE49-F238E27FC236}">
                  <a16:creationId xmlns:a16="http://schemas.microsoft.com/office/drawing/2014/main" id="{EB3FB817-52F4-5FC1-7109-3C00014D088F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4720986" y="4371003"/>
              <a:ext cx="41116" cy="48458"/>
            </a:xfrm>
            <a:custGeom>
              <a:avLst/>
              <a:gdLst>
                <a:gd name="T0" fmla="*/ 21624 w 37"/>
                <a:gd name="T1" fmla="*/ 0 h 50"/>
                <a:gd name="T2" fmla="*/ 44450 w 37"/>
                <a:gd name="T3" fmla="*/ 15716 h 50"/>
                <a:gd name="T4" fmla="*/ 44450 w 37"/>
                <a:gd name="T5" fmla="*/ 40862 h 50"/>
                <a:gd name="T6" fmla="*/ 39645 w 37"/>
                <a:gd name="T7" fmla="*/ 50292 h 50"/>
                <a:gd name="T8" fmla="*/ 21624 w 37"/>
                <a:gd name="T9" fmla="*/ 52387 h 50"/>
                <a:gd name="T10" fmla="*/ 9611 w 37"/>
                <a:gd name="T11" fmla="*/ 52387 h 50"/>
                <a:gd name="T12" fmla="*/ 0 w 37"/>
                <a:gd name="T13" fmla="*/ 40862 h 50"/>
                <a:gd name="T14" fmla="*/ 0 w 37"/>
                <a:gd name="T15" fmla="*/ 14668 h 50"/>
                <a:gd name="T16" fmla="*/ 16819 w 37"/>
                <a:gd name="T17" fmla="*/ 2095 h 50"/>
                <a:gd name="T18" fmla="*/ 21624 w 37"/>
                <a:gd name="T19" fmla="*/ 0 h 50"/>
                <a:gd name="T20" fmla="*/ 21624 w 37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50">
                  <a:moveTo>
                    <a:pt x="18" y="0"/>
                  </a:moveTo>
                  <a:lnTo>
                    <a:pt x="37" y="15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18" y="50"/>
                  </a:lnTo>
                  <a:lnTo>
                    <a:pt x="8" y="50"/>
                  </a:lnTo>
                  <a:lnTo>
                    <a:pt x="0" y="39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8" y="0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6" name="Freeform 1114">
              <a:extLst>
                <a:ext uri="{FF2B5EF4-FFF2-40B4-BE49-F238E27FC236}">
                  <a16:creationId xmlns:a16="http://schemas.microsoft.com/office/drawing/2014/main" id="{564F734A-3F9A-501E-65C1-4570168B7C0A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906005" y="2346026"/>
              <a:ext cx="30837" cy="42585"/>
            </a:xfrm>
            <a:custGeom>
              <a:avLst/>
              <a:gdLst>
                <a:gd name="T0" fmla="*/ 33337 w 29"/>
                <a:gd name="T1" fmla="*/ 46038 h 43"/>
                <a:gd name="T2" fmla="*/ 17243 w 29"/>
                <a:gd name="T3" fmla="*/ 31049 h 43"/>
                <a:gd name="T4" fmla="*/ 0 w 29"/>
                <a:gd name="T5" fmla="*/ 14989 h 43"/>
                <a:gd name="T6" fmla="*/ 17243 w 29"/>
                <a:gd name="T7" fmla="*/ 14989 h 43"/>
                <a:gd name="T8" fmla="*/ 33337 w 29"/>
                <a:gd name="T9" fmla="*/ 0 h 43"/>
                <a:gd name="T10" fmla="*/ 33337 w 29"/>
                <a:gd name="T11" fmla="*/ 14989 h 43"/>
                <a:gd name="T12" fmla="*/ 33337 w 29"/>
                <a:gd name="T13" fmla="*/ 31049 h 43"/>
                <a:gd name="T14" fmla="*/ 33337 w 29"/>
                <a:gd name="T15" fmla="*/ 46038 h 43"/>
                <a:gd name="T16" fmla="*/ 33337 w 29"/>
                <a:gd name="T17" fmla="*/ 46038 h 43"/>
                <a:gd name="T18" fmla="*/ 33337 w 29"/>
                <a:gd name="T19" fmla="*/ 46038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" h="43">
                  <a:moveTo>
                    <a:pt x="29" y="43"/>
                  </a:moveTo>
                  <a:lnTo>
                    <a:pt x="15" y="29"/>
                  </a:lnTo>
                  <a:lnTo>
                    <a:pt x="0" y="14"/>
                  </a:lnTo>
                  <a:lnTo>
                    <a:pt x="15" y="14"/>
                  </a:lnTo>
                  <a:lnTo>
                    <a:pt x="29" y="0"/>
                  </a:lnTo>
                  <a:lnTo>
                    <a:pt x="29" y="14"/>
                  </a:lnTo>
                  <a:lnTo>
                    <a:pt x="29" y="29"/>
                  </a:lnTo>
                  <a:lnTo>
                    <a:pt x="29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7" name="Freeform 1116">
              <a:extLst>
                <a:ext uri="{FF2B5EF4-FFF2-40B4-BE49-F238E27FC236}">
                  <a16:creationId xmlns:a16="http://schemas.microsoft.com/office/drawing/2014/main" id="{D87D8BA1-B12F-A954-BB94-789A56663FC5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4126270" y="2175687"/>
              <a:ext cx="46990" cy="111601"/>
            </a:xfrm>
            <a:custGeom>
              <a:avLst/>
              <a:gdLst>
                <a:gd name="T0" fmla="*/ 0 w 45"/>
                <a:gd name="T1" fmla="*/ 120650 h 114"/>
                <a:gd name="T2" fmla="*/ 18062 w 45"/>
                <a:gd name="T3" fmla="*/ 106892 h 114"/>
                <a:gd name="T4" fmla="*/ 18062 w 45"/>
                <a:gd name="T5" fmla="*/ 89958 h 114"/>
                <a:gd name="T6" fmla="*/ 0 w 45"/>
                <a:gd name="T7" fmla="*/ 76200 h 114"/>
                <a:gd name="T8" fmla="*/ 0 w 45"/>
                <a:gd name="T9" fmla="*/ 61383 h 114"/>
                <a:gd name="T10" fmla="*/ 33867 w 45"/>
                <a:gd name="T11" fmla="*/ 61383 h 114"/>
                <a:gd name="T12" fmla="*/ 33867 w 45"/>
                <a:gd name="T13" fmla="*/ 44450 h 114"/>
                <a:gd name="T14" fmla="*/ 50800 w 45"/>
                <a:gd name="T15" fmla="*/ 0 h 114"/>
                <a:gd name="T16" fmla="*/ 50800 w 45"/>
                <a:gd name="T17" fmla="*/ 28575 h 114"/>
                <a:gd name="T18" fmla="*/ 50800 w 45"/>
                <a:gd name="T19" fmla="*/ 44450 h 114"/>
                <a:gd name="T20" fmla="*/ 50800 w 45"/>
                <a:gd name="T21" fmla="*/ 61383 h 114"/>
                <a:gd name="T22" fmla="*/ 50800 w 45"/>
                <a:gd name="T23" fmla="*/ 76200 h 114"/>
                <a:gd name="T24" fmla="*/ 33867 w 45"/>
                <a:gd name="T25" fmla="*/ 89958 h 114"/>
                <a:gd name="T26" fmla="*/ 33867 w 45"/>
                <a:gd name="T27" fmla="*/ 106892 h 114"/>
                <a:gd name="T28" fmla="*/ 0 w 45"/>
                <a:gd name="T29" fmla="*/ 120650 h 114"/>
                <a:gd name="T30" fmla="*/ 0 w 45"/>
                <a:gd name="T31" fmla="*/ 120650 h 114"/>
                <a:gd name="T32" fmla="*/ 0 w 45"/>
                <a:gd name="T33" fmla="*/ 120650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114">
                  <a:moveTo>
                    <a:pt x="0" y="114"/>
                  </a:moveTo>
                  <a:lnTo>
                    <a:pt x="16" y="101"/>
                  </a:lnTo>
                  <a:lnTo>
                    <a:pt x="16" y="85"/>
                  </a:lnTo>
                  <a:lnTo>
                    <a:pt x="0" y="72"/>
                  </a:lnTo>
                  <a:lnTo>
                    <a:pt x="0" y="58"/>
                  </a:lnTo>
                  <a:lnTo>
                    <a:pt x="30" y="58"/>
                  </a:lnTo>
                  <a:lnTo>
                    <a:pt x="30" y="42"/>
                  </a:lnTo>
                  <a:lnTo>
                    <a:pt x="45" y="0"/>
                  </a:lnTo>
                  <a:lnTo>
                    <a:pt x="45" y="27"/>
                  </a:lnTo>
                  <a:lnTo>
                    <a:pt x="45" y="42"/>
                  </a:lnTo>
                  <a:lnTo>
                    <a:pt x="45" y="58"/>
                  </a:lnTo>
                  <a:lnTo>
                    <a:pt x="45" y="72"/>
                  </a:lnTo>
                  <a:lnTo>
                    <a:pt x="30" y="85"/>
                  </a:lnTo>
                  <a:lnTo>
                    <a:pt x="30" y="101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8" name="Freeform 1118">
              <a:extLst>
                <a:ext uri="{FF2B5EF4-FFF2-40B4-BE49-F238E27FC236}">
                  <a16:creationId xmlns:a16="http://schemas.microsoft.com/office/drawing/2014/main" id="{53900BB5-2A36-800A-F710-E8ACD5AA391B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3512463" y="2359244"/>
              <a:ext cx="110132" cy="96917"/>
            </a:xfrm>
            <a:custGeom>
              <a:avLst/>
              <a:gdLst>
                <a:gd name="T0" fmla="*/ 0 w 101"/>
                <a:gd name="T1" fmla="*/ 104775 h 101"/>
                <a:gd name="T2" fmla="*/ 18861 w 101"/>
                <a:gd name="T3" fmla="*/ 74691 h 101"/>
                <a:gd name="T4" fmla="*/ 34186 w 101"/>
                <a:gd name="T5" fmla="*/ 60168 h 101"/>
                <a:gd name="T6" fmla="*/ 53047 w 101"/>
                <a:gd name="T7" fmla="*/ 74691 h 101"/>
                <a:gd name="T8" fmla="*/ 53047 w 101"/>
                <a:gd name="T9" fmla="*/ 90252 h 101"/>
                <a:gd name="T10" fmla="*/ 68372 w 101"/>
                <a:gd name="T11" fmla="*/ 74691 h 101"/>
                <a:gd name="T12" fmla="*/ 68372 w 101"/>
                <a:gd name="T13" fmla="*/ 60168 h 101"/>
                <a:gd name="T14" fmla="*/ 87234 w 101"/>
                <a:gd name="T15" fmla="*/ 44607 h 101"/>
                <a:gd name="T16" fmla="*/ 102558 w 101"/>
                <a:gd name="T17" fmla="*/ 44607 h 101"/>
                <a:gd name="T18" fmla="*/ 102558 w 101"/>
                <a:gd name="T19" fmla="*/ 30084 h 101"/>
                <a:gd name="T20" fmla="*/ 119062 w 101"/>
                <a:gd name="T21" fmla="*/ 15561 h 101"/>
                <a:gd name="T22" fmla="*/ 119062 w 101"/>
                <a:gd name="T23" fmla="*/ 0 h 101"/>
                <a:gd name="T24" fmla="*/ 102558 w 101"/>
                <a:gd name="T25" fmla="*/ 15561 h 101"/>
                <a:gd name="T26" fmla="*/ 87234 w 101"/>
                <a:gd name="T27" fmla="*/ 15561 h 101"/>
                <a:gd name="T28" fmla="*/ 53047 w 101"/>
                <a:gd name="T29" fmla="*/ 15561 h 101"/>
                <a:gd name="T30" fmla="*/ 53047 w 101"/>
                <a:gd name="T31" fmla="*/ 44607 h 101"/>
                <a:gd name="T32" fmla="*/ 34186 w 101"/>
                <a:gd name="T33" fmla="*/ 30084 h 101"/>
                <a:gd name="T34" fmla="*/ 34186 w 101"/>
                <a:gd name="T35" fmla="*/ 15561 h 101"/>
                <a:gd name="T36" fmla="*/ 18861 w 101"/>
                <a:gd name="T37" fmla="*/ 30084 h 101"/>
                <a:gd name="T38" fmla="*/ 18861 w 101"/>
                <a:gd name="T39" fmla="*/ 44607 h 101"/>
                <a:gd name="T40" fmla="*/ 0 w 101"/>
                <a:gd name="T41" fmla="*/ 74691 h 101"/>
                <a:gd name="T42" fmla="*/ 0 w 101"/>
                <a:gd name="T43" fmla="*/ 90252 h 101"/>
                <a:gd name="T44" fmla="*/ 0 w 101"/>
                <a:gd name="T45" fmla="*/ 104775 h 101"/>
                <a:gd name="T46" fmla="*/ 0 w 101"/>
                <a:gd name="T47" fmla="*/ 104775 h 101"/>
                <a:gd name="T48" fmla="*/ 0 w 101"/>
                <a:gd name="T49" fmla="*/ 104775 h 1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1" h="101">
                  <a:moveTo>
                    <a:pt x="0" y="101"/>
                  </a:moveTo>
                  <a:lnTo>
                    <a:pt x="16" y="72"/>
                  </a:lnTo>
                  <a:lnTo>
                    <a:pt x="29" y="58"/>
                  </a:lnTo>
                  <a:lnTo>
                    <a:pt x="45" y="72"/>
                  </a:lnTo>
                  <a:lnTo>
                    <a:pt x="45" y="87"/>
                  </a:lnTo>
                  <a:lnTo>
                    <a:pt x="58" y="72"/>
                  </a:lnTo>
                  <a:lnTo>
                    <a:pt x="58" y="58"/>
                  </a:lnTo>
                  <a:lnTo>
                    <a:pt x="74" y="43"/>
                  </a:lnTo>
                  <a:lnTo>
                    <a:pt x="87" y="43"/>
                  </a:lnTo>
                  <a:lnTo>
                    <a:pt x="87" y="29"/>
                  </a:lnTo>
                  <a:lnTo>
                    <a:pt x="101" y="15"/>
                  </a:lnTo>
                  <a:lnTo>
                    <a:pt x="101" y="0"/>
                  </a:lnTo>
                  <a:lnTo>
                    <a:pt x="87" y="15"/>
                  </a:lnTo>
                  <a:lnTo>
                    <a:pt x="74" y="15"/>
                  </a:lnTo>
                  <a:lnTo>
                    <a:pt x="45" y="15"/>
                  </a:lnTo>
                  <a:lnTo>
                    <a:pt x="45" y="43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16" y="29"/>
                  </a:lnTo>
                  <a:lnTo>
                    <a:pt x="16" y="43"/>
                  </a:lnTo>
                  <a:lnTo>
                    <a:pt x="0" y="72"/>
                  </a:lnTo>
                  <a:lnTo>
                    <a:pt x="0" y="87"/>
                  </a:lnTo>
                  <a:lnTo>
                    <a:pt x="0" y="10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69" name="Freeform 1120">
              <a:extLst>
                <a:ext uri="{FF2B5EF4-FFF2-40B4-BE49-F238E27FC236}">
                  <a16:creationId xmlns:a16="http://schemas.microsoft.com/office/drawing/2014/main" id="{0AC105E8-13B8-9EE8-B669-58C10CEC4364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525678" y="2488466"/>
              <a:ext cx="64611" cy="85169"/>
            </a:xfrm>
            <a:custGeom>
              <a:avLst/>
              <a:gdLst>
                <a:gd name="T0" fmla="*/ 52990 w 58"/>
                <a:gd name="T1" fmla="*/ 60661 h 85"/>
                <a:gd name="T2" fmla="*/ 52990 w 58"/>
                <a:gd name="T3" fmla="*/ 47662 h 85"/>
                <a:gd name="T4" fmla="*/ 52990 w 58"/>
                <a:gd name="T5" fmla="*/ 31414 h 85"/>
                <a:gd name="T6" fmla="*/ 69850 w 58"/>
                <a:gd name="T7" fmla="*/ 16249 h 85"/>
                <a:gd name="T8" fmla="*/ 69850 w 58"/>
                <a:gd name="T9" fmla="*/ 0 h 85"/>
                <a:gd name="T10" fmla="*/ 52990 w 58"/>
                <a:gd name="T11" fmla="*/ 16249 h 85"/>
                <a:gd name="T12" fmla="*/ 34925 w 58"/>
                <a:gd name="T13" fmla="*/ 31414 h 85"/>
                <a:gd name="T14" fmla="*/ 34925 w 58"/>
                <a:gd name="T15" fmla="*/ 16249 h 85"/>
                <a:gd name="T16" fmla="*/ 34925 w 58"/>
                <a:gd name="T17" fmla="*/ 0 h 85"/>
                <a:gd name="T18" fmla="*/ 0 w 58"/>
                <a:gd name="T19" fmla="*/ 16249 h 85"/>
                <a:gd name="T20" fmla="*/ 0 w 58"/>
                <a:gd name="T21" fmla="*/ 31414 h 85"/>
                <a:gd name="T22" fmla="*/ 0 w 58"/>
                <a:gd name="T23" fmla="*/ 47662 h 85"/>
                <a:gd name="T24" fmla="*/ 34925 w 58"/>
                <a:gd name="T25" fmla="*/ 31414 h 85"/>
                <a:gd name="T26" fmla="*/ 18065 w 58"/>
                <a:gd name="T27" fmla="*/ 60661 h 85"/>
                <a:gd name="T28" fmla="*/ 34925 w 58"/>
                <a:gd name="T29" fmla="*/ 77993 h 85"/>
                <a:gd name="T30" fmla="*/ 34925 w 58"/>
                <a:gd name="T31" fmla="*/ 92075 h 85"/>
                <a:gd name="T32" fmla="*/ 52990 w 58"/>
                <a:gd name="T33" fmla="*/ 60661 h 85"/>
                <a:gd name="T34" fmla="*/ 52990 w 58"/>
                <a:gd name="T35" fmla="*/ 60661 h 85"/>
                <a:gd name="T36" fmla="*/ 52990 w 58"/>
                <a:gd name="T37" fmla="*/ 60661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85">
                  <a:moveTo>
                    <a:pt x="44" y="56"/>
                  </a:moveTo>
                  <a:lnTo>
                    <a:pt x="44" y="44"/>
                  </a:lnTo>
                  <a:lnTo>
                    <a:pt x="44" y="29"/>
                  </a:lnTo>
                  <a:lnTo>
                    <a:pt x="58" y="15"/>
                  </a:lnTo>
                  <a:lnTo>
                    <a:pt x="58" y="0"/>
                  </a:lnTo>
                  <a:lnTo>
                    <a:pt x="44" y="15"/>
                  </a:lnTo>
                  <a:lnTo>
                    <a:pt x="29" y="29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0" y="44"/>
                  </a:lnTo>
                  <a:lnTo>
                    <a:pt x="29" y="29"/>
                  </a:lnTo>
                  <a:lnTo>
                    <a:pt x="15" y="56"/>
                  </a:lnTo>
                  <a:lnTo>
                    <a:pt x="29" y="72"/>
                  </a:lnTo>
                  <a:lnTo>
                    <a:pt x="29" y="85"/>
                  </a:lnTo>
                  <a:lnTo>
                    <a:pt x="44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0" name="Freeform 1122">
              <a:extLst>
                <a:ext uri="{FF2B5EF4-FFF2-40B4-BE49-F238E27FC236}">
                  <a16:creationId xmlns:a16="http://schemas.microsoft.com/office/drawing/2014/main" id="{5C525204-949C-19D4-8915-A98A4A3A6F41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16094 w 29"/>
                <a:gd name="T23" fmla="*/ 4921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1" name="Freeform 1123">
              <a:extLst>
                <a:ext uri="{FF2B5EF4-FFF2-40B4-BE49-F238E27FC236}">
                  <a16:creationId xmlns:a16="http://schemas.microsoft.com/office/drawing/2014/main" id="{FF57C70D-CEFB-A972-5F83-3DBDE10FAD54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512464" y="2641183"/>
              <a:ext cx="30837" cy="45521"/>
            </a:xfrm>
            <a:custGeom>
              <a:avLst/>
              <a:gdLst>
                <a:gd name="T0" fmla="*/ 16094 w 29"/>
                <a:gd name="T1" fmla="*/ 49212 h 45"/>
                <a:gd name="T2" fmla="*/ 16094 w 29"/>
                <a:gd name="T3" fmla="*/ 31714 h 45"/>
                <a:gd name="T4" fmla="*/ 0 w 29"/>
                <a:gd name="T5" fmla="*/ 31714 h 45"/>
                <a:gd name="T6" fmla="*/ 16094 w 29"/>
                <a:gd name="T7" fmla="*/ 16404 h 45"/>
                <a:gd name="T8" fmla="*/ 16094 w 29"/>
                <a:gd name="T9" fmla="*/ 0 h 45"/>
                <a:gd name="T10" fmla="*/ 0 w 29"/>
                <a:gd name="T11" fmla="*/ 0 h 45"/>
                <a:gd name="T12" fmla="*/ 33337 w 29"/>
                <a:gd name="T13" fmla="*/ 16404 h 45"/>
                <a:gd name="T14" fmla="*/ 33337 w 29"/>
                <a:gd name="T15" fmla="*/ 31714 h 45"/>
                <a:gd name="T16" fmla="*/ 16094 w 29"/>
                <a:gd name="T17" fmla="*/ 31714 h 45"/>
                <a:gd name="T18" fmla="*/ 16094 w 29"/>
                <a:gd name="T19" fmla="*/ 49212 h 45"/>
                <a:gd name="T20" fmla="*/ 16094 w 29"/>
                <a:gd name="T21" fmla="*/ 49212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" h="45">
                  <a:moveTo>
                    <a:pt x="14" y="45"/>
                  </a:moveTo>
                  <a:lnTo>
                    <a:pt x="14" y="29"/>
                  </a:lnTo>
                  <a:lnTo>
                    <a:pt x="0" y="29"/>
                  </a:lnTo>
                  <a:lnTo>
                    <a:pt x="14" y="1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9" y="15"/>
                  </a:lnTo>
                  <a:lnTo>
                    <a:pt x="29" y="29"/>
                  </a:lnTo>
                  <a:lnTo>
                    <a:pt x="14" y="29"/>
                  </a:lnTo>
                  <a:lnTo>
                    <a:pt x="14" y="45"/>
                  </a:lnTo>
                </a:path>
              </a:pathLst>
            </a:custGeom>
            <a:grpFill/>
            <a:ln w="317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2" name="Freeform 1126">
              <a:extLst>
                <a:ext uri="{FF2B5EF4-FFF2-40B4-BE49-F238E27FC236}">
                  <a16:creationId xmlns:a16="http://schemas.microsoft.com/office/drawing/2014/main" id="{242DD114-21A0-C7B7-B62C-21CDEB9A4877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5196761" y="4498757"/>
              <a:ext cx="343614" cy="209987"/>
            </a:xfrm>
            <a:custGeom>
              <a:avLst/>
              <a:gdLst>
                <a:gd name="T0" fmla="*/ 282644 w 276"/>
                <a:gd name="T1" fmla="*/ 150446 h 169"/>
                <a:gd name="T2" fmla="*/ 262455 w 276"/>
                <a:gd name="T3" fmla="*/ 155820 h 169"/>
                <a:gd name="T4" fmla="*/ 244958 w 276"/>
                <a:gd name="T5" fmla="*/ 151790 h 169"/>
                <a:gd name="T6" fmla="*/ 212656 w 276"/>
                <a:gd name="T7" fmla="*/ 167909 h 169"/>
                <a:gd name="T8" fmla="*/ 205926 w 276"/>
                <a:gd name="T9" fmla="*/ 188058 h 169"/>
                <a:gd name="T10" fmla="*/ 168240 w 276"/>
                <a:gd name="T11" fmla="*/ 197461 h 169"/>
                <a:gd name="T12" fmla="*/ 133246 w 276"/>
                <a:gd name="T13" fmla="*/ 214924 h 169"/>
                <a:gd name="T14" fmla="*/ 110366 w 276"/>
                <a:gd name="T15" fmla="*/ 221640 h 169"/>
                <a:gd name="T16" fmla="*/ 68642 w 276"/>
                <a:gd name="T17" fmla="*/ 213580 h 169"/>
                <a:gd name="T18" fmla="*/ 90177 w 276"/>
                <a:gd name="T19" fmla="*/ 200148 h 169"/>
                <a:gd name="T20" fmla="*/ 75372 w 276"/>
                <a:gd name="T21" fmla="*/ 186715 h 169"/>
                <a:gd name="T22" fmla="*/ 55183 w 276"/>
                <a:gd name="T23" fmla="*/ 209550 h 169"/>
                <a:gd name="T24" fmla="*/ 39032 w 276"/>
                <a:gd name="T25" fmla="*/ 196118 h 169"/>
                <a:gd name="T26" fmla="*/ 45761 w 276"/>
                <a:gd name="T27" fmla="*/ 157163 h 169"/>
                <a:gd name="T28" fmla="*/ 21535 w 276"/>
                <a:gd name="T29" fmla="*/ 162536 h 169"/>
                <a:gd name="T30" fmla="*/ 0 w 276"/>
                <a:gd name="T31" fmla="*/ 120894 h 169"/>
                <a:gd name="T32" fmla="*/ 32302 w 276"/>
                <a:gd name="T33" fmla="*/ 94029 h 169"/>
                <a:gd name="T34" fmla="*/ 13459 w 276"/>
                <a:gd name="T35" fmla="*/ 48358 h 169"/>
                <a:gd name="T36" fmla="*/ 117095 w 276"/>
                <a:gd name="T37" fmla="*/ 51044 h 169"/>
                <a:gd name="T38" fmla="*/ 139976 w 276"/>
                <a:gd name="T39" fmla="*/ 36268 h 169"/>
                <a:gd name="T40" fmla="*/ 164203 w 276"/>
                <a:gd name="T41" fmla="*/ 29552 h 169"/>
                <a:gd name="T42" fmla="*/ 199197 w 276"/>
                <a:gd name="T43" fmla="*/ 20149 h 169"/>
                <a:gd name="T44" fmla="*/ 224769 w 276"/>
                <a:gd name="T45" fmla="*/ 13433 h 169"/>
                <a:gd name="T46" fmla="*/ 248996 w 276"/>
                <a:gd name="T47" fmla="*/ 17463 h 169"/>
                <a:gd name="T48" fmla="*/ 288028 w 276"/>
                <a:gd name="T49" fmla="*/ 6716 h 169"/>
                <a:gd name="T50" fmla="*/ 312254 w 276"/>
                <a:gd name="T51" fmla="*/ 0 h 169"/>
                <a:gd name="T52" fmla="*/ 316292 w 276"/>
                <a:gd name="T53" fmla="*/ 16119 h 169"/>
                <a:gd name="T54" fmla="*/ 339173 w 276"/>
                <a:gd name="T55" fmla="*/ 10746 h 169"/>
                <a:gd name="T56" fmla="*/ 366091 w 276"/>
                <a:gd name="T57" fmla="*/ 12089 h 169"/>
                <a:gd name="T58" fmla="*/ 368783 w 276"/>
                <a:gd name="T59" fmla="*/ 25522 h 169"/>
                <a:gd name="T60" fmla="*/ 347248 w 276"/>
                <a:gd name="T61" fmla="*/ 41641 h 169"/>
                <a:gd name="T62" fmla="*/ 351286 w 276"/>
                <a:gd name="T63" fmla="*/ 57761 h 169"/>
                <a:gd name="T64" fmla="*/ 366091 w 276"/>
                <a:gd name="T65" fmla="*/ 61791 h 169"/>
                <a:gd name="T66" fmla="*/ 351286 w 276"/>
                <a:gd name="T67" fmla="*/ 107462 h 169"/>
                <a:gd name="T68" fmla="*/ 339173 w 276"/>
                <a:gd name="T69" fmla="*/ 103432 h 169"/>
                <a:gd name="T70" fmla="*/ 312254 w 276"/>
                <a:gd name="T71" fmla="*/ 100745 h 169"/>
                <a:gd name="T72" fmla="*/ 317638 w 276"/>
                <a:gd name="T73" fmla="*/ 123581 h 169"/>
                <a:gd name="T74" fmla="*/ 324368 w 276"/>
                <a:gd name="T75" fmla="*/ 147760 h 169"/>
                <a:gd name="T76" fmla="*/ 336481 w 276"/>
                <a:gd name="T77" fmla="*/ 143730 h 1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6" h="169">
                  <a:moveTo>
                    <a:pt x="250" y="107"/>
                  </a:moveTo>
                  <a:lnTo>
                    <a:pt x="210" y="112"/>
                  </a:lnTo>
                  <a:lnTo>
                    <a:pt x="202" y="107"/>
                  </a:lnTo>
                  <a:lnTo>
                    <a:pt x="195" y="116"/>
                  </a:lnTo>
                  <a:lnTo>
                    <a:pt x="183" y="119"/>
                  </a:lnTo>
                  <a:lnTo>
                    <a:pt x="182" y="113"/>
                  </a:lnTo>
                  <a:lnTo>
                    <a:pt x="168" y="123"/>
                  </a:lnTo>
                  <a:lnTo>
                    <a:pt x="158" y="125"/>
                  </a:lnTo>
                  <a:lnTo>
                    <a:pt x="160" y="131"/>
                  </a:lnTo>
                  <a:lnTo>
                    <a:pt x="153" y="140"/>
                  </a:lnTo>
                  <a:lnTo>
                    <a:pt x="142" y="143"/>
                  </a:lnTo>
                  <a:lnTo>
                    <a:pt x="125" y="147"/>
                  </a:lnTo>
                  <a:lnTo>
                    <a:pt x="119" y="161"/>
                  </a:lnTo>
                  <a:lnTo>
                    <a:pt x="99" y="160"/>
                  </a:lnTo>
                  <a:lnTo>
                    <a:pt x="80" y="159"/>
                  </a:lnTo>
                  <a:lnTo>
                    <a:pt x="82" y="165"/>
                  </a:lnTo>
                  <a:lnTo>
                    <a:pt x="64" y="169"/>
                  </a:lnTo>
                  <a:lnTo>
                    <a:pt x="51" y="159"/>
                  </a:lnTo>
                  <a:lnTo>
                    <a:pt x="61" y="157"/>
                  </a:lnTo>
                  <a:lnTo>
                    <a:pt x="67" y="149"/>
                  </a:lnTo>
                  <a:lnTo>
                    <a:pt x="66" y="143"/>
                  </a:lnTo>
                  <a:lnTo>
                    <a:pt x="56" y="139"/>
                  </a:lnTo>
                  <a:lnTo>
                    <a:pt x="48" y="148"/>
                  </a:lnTo>
                  <a:lnTo>
                    <a:pt x="41" y="156"/>
                  </a:lnTo>
                  <a:lnTo>
                    <a:pt x="31" y="152"/>
                  </a:lnTo>
                  <a:lnTo>
                    <a:pt x="29" y="146"/>
                  </a:lnTo>
                  <a:lnTo>
                    <a:pt x="37" y="138"/>
                  </a:lnTo>
                  <a:lnTo>
                    <a:pt x="34" y="117"/>
                  </a:lnTo>
                  <a:lnTo>
                    <a:pt x="25" y="126"/>
                  </a:lnTo>
                  <a:lnTo>
                    <a:pt x="16" y="121"/>
                  </a:lnTo>
                  <a:lnTo>
                    <a:pt x="24" y="112"/>
                  </a:lnTo>
                  <a:lnTo>
                    <a:pt x="0" y="90"/>
                  </a:lnTo>
                  <a:lnTo>
                    <a:pt x="19" y="81"/>
                  </a:lnTo>
                  <a:lnTo>
                    <a:pt x="24" y="70"/>
                  </a:lnTo>
                  <a:lnTo>
                    <a:pt x="9" y="55"/>
                  </a:lnTo>
                  <a:lnTo>
                    <a:pt x="10" y="36"/>
                  </a:lnTo>
                  <a:lnTo>
                    <a:pt x="78" y="41"/>
                  </a:lnTo>
                  <a:lnTo>
                    <a:pt x="87" y="38"/>
                  </a:lnTo>
                  <a:lnTo>
                    <a:pt x="94" y="29"/>
                  </a:lnTo>
                  <a:lnTo>
                    <a:pt x="104" y="27"/>
                  </a:lnTo>
                  <a:lnTo>
                    <a:pt x="124" y="29"/>
                  </a:lnTo>
                  <a:lnTo>
                    <a:pt x="122" y="22"/>
                  </a:lnTo>
                  <a:lnTo>
                    <a:pt x="140" y="17"/>
                  </a:lnTo>
                  <a:lnTo>
                    <a:pt x="148" y="15"/>
                  </a:lnTo>
                  <a:lnTo>
                    <a:pt x="156" y="13"/>
                  </a:lnTo>
                  <a:lnTo>
                    <a:pt x="167" y="10"/>
                  </a:lnTo>
                  <a:lnTo>
                    <a:pt x="178" y="15"/>
                  </a:lnTo>
                  <a:lnTo>
                    <a:pt x="185" y="13"/>
                  </a:lnTo>
                  <a:lnTo>
                    <a:pt x="203" y="8"/>
                  </a:lnTo>
                  <a:lnTo>
                    <a:pt x="214" y="5"/>
                  </a:lnTo>
                  <a:lnTo>
                    <a:pt x="222" y="3"/>
                  </a:lnTo>
                  <a:lnTo>
                    <a:pt x="232" y="0"/>
                  </a:lnTo>
                  <a:lnTo>
                    <a:pt x="233" y="5"/>
                  </a:lnTo>
                  <a:lnTo>
                    <a:pt x="235" y="12"/>
                  </a:lnTo>
                  <a:lnTo>
                    <a:pt x="243" y="10"/>
                  </a:lnTo>
                  <a:lnTo>
                    <a:pt x="252" y="8"/>
                  </a:lnTo>
                  <a:lnTo>
                    <a:pt x="261" y="5"/>
                  </a:lnTo>
                  <a:lnTo>
                    <a:pt x="272" y="9"/>
                  </a:lnTo>
                  <a:lnTo>
                    <a:pt x="273" y="15"/>
                  </a:lnTo>
                  <a:lnTo>
                    <a:pt x="274" y="19"/>
                  </a:lnTo>
                  <a:lnTo>
                    <a:pt x="276" y="26"/>
                  </a:lnTo>
                  <a:lnTo>
                    <a:pt x="258" y="31"/>
                  </a:lnTo>
                  <a:lnTo>
                    <a:pt x="259" y="37"/>
                  </a:lnTo>
                  <a:lnTo>
                    <a:pt x="261" y="43"/>
                  </a:lnTo>
                  <a:lnTo>
                    <a:pt x="270" y="40"/>
                  </a:lnTo>
                  <a:lnTo>
                    <a:pt x="272" y="46"/>
                  </a:lnTo>
                  <a:lnTo>
                    <a:pt x="276" y="63"/>
                  </a:lnTo>
                  <a:lnTo>
                    <a:pt x="261" y="80"/>
                  </a:lnTo>
                  <a:lnTo>
                    <a:pt x="253" y="82"/>
                  </a:lnTo>
                  <a:lnTo>
                    <a:pt x="252" y="77"/>
                  </a:lnTo>
                  <a:lnTo>
                    <a:pt x="241" y="73"/>
                  </a:lnTo>
                  <a:lnTo>
                    <a:pt x="232" y="75"/>
                  </a:lnTo>
                  <a:lnTo>
                    <a:pt x="223" y="84"/>
                  </a:lnTo>
                  <a:lnTo>
                    <a:pt x="236" y="92"/>
                  </a:lnTo>
                  <a:lnTo>
                    <a:pt x="240" y="104"/>
                  </a:lnTo>
                  <a:lnTo>
                    <a:pt x="241" y="110"/>
                  </a:lnTo>
                  <a:lnTo>
                    <a:pt x="250" y="10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grpSp>
          <p:nvGrpSpPr>
            <p:cNvPr id="73" name="Group 1127">
              <a:extLst>
                <a:ext uri="{FF2B5EF4-FFF2-40B4-BE49-F238E27FC236}">
                  <a16:creationId xmlns:a16="http://schemas.microsoft.com/office/drawing/2014/main" id="{44309182-965C-A95D-42AE-B98ECFC903CD}"/>
                </a:ext>
              </a:extLst>
            </p:cNvPr>
            <p:cNvGrpSpPr>
              <a:grpSpLocks/>
            </p:cNvGrpSpPr>
            <p:nvPr>
              <p:custDataLst>
                <p:tags r:id="rId67"/>
              </p:custDataLst>
            </p:nvPr>
          </p:nvGrpSpPr>
          <p:grpSpPr bwMode="auto">
            <a:xfrm>
              <a:off x="5082223" y="3851176"/>
              <a:ext cx="1208525" cy="531574"/>
              <a:chOff x="4320" y="2688"/>
              <a:chExt cx="693" cy="305"/>
            </a:xfrm>
            <a:grpFill/>
          </p:grpSpPr>
          <p:sp>
            <p:nvSpPr>
              <p:cNvPr id="86" name="Freeform 1128">
                <a:extLst>
                  <a:ext uri="{FF2B5EF4-FFF2-40B4-BE49-F238E27FC236}">
                    <a16:creationId xmlns:a16="http://schemas.microsoft.com/office/drawing/2014/main" id="{1E392482-B7B7-FD82-B4D9-D7D801B89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688"/>
                <a:ext cx="693" cy="305"/>
              </a:xfrm>
              <a:custGeom>
                <a:avLst/>
                <a:gdLst>
                  <a:gd name="T0" fmla="*/ 665 w 1107"/>
                  <a:gd name="T1" fmla="*/ 221 h 538"/>
                  <a:gd name="T2" fmla="*/ 682 w 1107"/>
                  <a:gd name="T3" fmla="*/ 204 h 538"/>
                  <a:gd name="T4" fmla="*/ 693 w 1107"/>
                  <a:gd name="T5" fmla="*/ 183 h 538"/>
                  <a:gd name="T6" fmla="*/ 668 w 1107"/>
                  <a:gd name="T7" fmla="*/ 171 h 538"/>
                  <a:gd name="T8" fmla="*/ 641 w 1107"/>
                  <a:gd name="T9" fmla="*/ 154 h 538"/>
                  <a:gd name="T10" fmla="*/ 614 w 1107"/>
                  <a:gd name="T11" fmla="*/ 128 h 538"/>
                  <a:gd name="T12" fmla="*/ 568 w 1107"/>
                  <a:gd name="T13" fmla="*/ 154 h 538"/>
                  <a:gd name="T14" fmla="*/ 560 w 1107"/>
                  <a:gd name="T15" fmla="*/ 134 h 538"/>
                  <a:gd name="T16" fmla="*/ 523 w 1107"/>
                  <a:gd name="T17" fmla="*/ 138 h 538"/>
                  <a:gd name="T18" fmla="*/ 513 w 1107"/>
                  <a:gd name="T19" fmla="*/ 138 h 538"/>
                  <a:gd name="T20" fmla="*/ 488 w 1107"/>
                  <a:gd name="T21" fmla="*/ 138 h 538"/>
                  <a:gd name="T22" fmla="*/ 451 w 1107"/>
                  <a:gd name="T23" fmla="*/ 138 h 538"/>
                  <a:gd name="T24" fmla="*/ 425 w 1107"/>
                  <a:gd name="T25" fmla="*/ 113 h 538"/>
                  <a:gd name="T26" fmla="*/ 379 w 1107"/>
                  <a:gd name="T27" fmla="*/ 97 h 538"/>
                  <a:gd name="T28" fmla="*/ 342 w 1107"/>
                  <a:gd name="T29" fmla="*/ 73 h 538"/>
                  <a:gd name="T30" fmla="*/ 324 w 1107"/>
                  <a:gd name="T31" fmla="*/ 81 h 538"/>
                  <a:gd name="T32" fmla="*/ 307 w 1107"/>
                  <a:gd name="T33" fmla="*/ 97 h 538"/>
                  <a:gd name="T34" fmla="*/ 270 w 1107"/>
                  <a:gd name="T35" fmla="*/ 73 h 538"/>
                  <a:gd name="T36" fmla="*/ 279 w 1107"/>
                  <a:gd name="T37" fmla="*/ 49 h 538"/>
                  <a:gd name="T38" fmla="*/ 234 w 1107"/>
                  <a:gd name="T39" fmla="*/ 41 h 538"/>
                  <a:gd name="T40" fmla="*/ 216 w 1107"/>
                  <a:gd name="T41" fmla="*/ 24 h 538"/>
                  <a:gd name="T42" fmla="*/ 208 w 1107"/>
                  <a:gd name="T43" fmla="*/ 0 h 538"/>
                  <a:gd name="T44" fmla="*/ 181 w 1107"/>
                  <a:gd name="T45" fmla="*/ 16 h 538"/>
                  <a:gd name="T46" fmla="*/ 163 w 1107"/>
                  <a:gd name="T47" fmla="*/ 0 h 538"/>
                  <a:gd name="T48" fmla="*/ 126 w 1107"/>
                  <a:gd name="T49" fmla="*/ 24 h 538"/>
                  <a:gd name="T50" fmla="*/ 80 w 1107"/>
                  <a:gd name="T51" fmla="*/ 49 h 538"/>
                  <a:gd name="T52" fmla="*/ 35 w 1107"/>
                  <a:gd name="T53" fmla="*/ 56 h 538"/>
                  <a:gd name="T54" fmla="*/ 8 w 1107"/>
                  <a:gd name="T55" fmla="*/ 49 h 538"/>
                  <a:gd name="T56" fmla="*/ 8 w 1107"/>
                  <a:gd name="T57" fmla="*/ 73 h 538"/>
                  <a:gd name="T58" fmla="*/ 27 w 1107"/>
                  <a:gd name="T59" fmla="*/ 97 h 538"/>
                  <a:gd name="T60" fmla="*/ 35 w 1107"/>
                  <a:gd name="T61" fmla="*/ 130 h 538"/>
                  <a:gd name="T62" fmla="*/ 63 w 1107"/>
                  <a:gd name="T63" fmla="*/ 171 h 538"/>
                  <a:gd name="T64" fmla="*/ 88 w 1107"/>
                  <a:gd name="T65" fmla="*/ 188 h 538"/>
                  <a:gd name="T66" fmla="*/ 108 w 1107"/>
                  <a:gd name="T67" fmla="*/ 211 h 538"/>
                  <a:gd name="T68" fmla="*/ 143 w 1107"/>
                  <a:gd name="T69" fmla="*/ 219 h 538"/>
                  <a:gd name="T70" fmla="*/ 171 w 1107"/>
                  <a:gd name="T71" fmla="*/ 202 h 538"/>
                  <a:gd name="T72" fmla="*/ 198 w 1107"/>
                  <a:gd name="T73" fmla="*/ 195 h 538"/>
                  <a:gd name="T74" fmla="*/ 226 w 1107"/>
                  <a:gd name="T75" fmla="*/ 202 h 538"/>
                  <a:gd name="T76" fmla="*/ 257 w 1107"/>
                  <a:gd name="T77" fmla="*/ 211 h 538"/>
                  <a:gd name="T78" fmla="*/ 279 w 1107"/>
                  <a:gd name="T79" fmla="*/ 228 h 538"/>
                  <a:gd name="T80" fmla="*/ 304 w 1107"/>
                  <a:gd name="T81" fmla="*/ 236 h 538"/>
                  <a:gd name="T82" fmla="*/ 299 w 1107"/>
                  <a:gd name="T83" fmla="*/ 261 h 538"/>
                  <a:gd name="T84" fmla="*/ 334 w 1107"/>
                  <a:gd name="T85" fmla="*/ 285 h 538"/>
                  <a:gd name="T86" fmla="*/ 361 w 1107"/>
                  <a:gd name="T87" fmla="*/ 300 h 538"/>
                  <a:gd name="T88" fmla="*/ 397 w 1107"/>
                  <a:gd name="T89" fmla="*/ 300 h 538"/>
                  <a:gd name="T90" fmla="*/ 423 w 1107"/>
                  <a:gd name="T91" fmla="*/ 295 h 538"/>
                  <a:gd name="T92" fmla="*/ 438 w 1107"/>
                  <a:gd name="T93" fmla="*/ 278 h 538"/>
                  <a:gd name="T94" fmla="*/ 470 w 1107"/>
                  <a:gd name="T95" fmla="*/ 277 h 538"/>
                  <a:gd name="T96" fmla="*/ 505 w 1107"/>
                  <a:gd name="T97" fmla="*/ 261 h 538"/>
                  <a:gd name="T98" fmla="*/ 542 w 1107"/>
                  <a:gd name="T99" fmla="*/ 235 h 538"/>
                  <a:gd name="T100" fmla="*/ 560 w 1107"/>
                  <a:gd name="T101" fmla="*/ 219 h 538"/>
                  <a:gd name="T102" fmla="*/ 596 w 1107"/>
                  <a:gd name="T103" fmla="*/ 219 h 538"/>
                  <a:gd name="T104" fmla="*/ 606 w 1107"/>
                  <a:gd name="T105" fmla="*/ 228 h 538"/>
                  <a:gd name="T106" fmla="*/ 652 w 1107"/>
                  <a:gd name="T107" fmla="*/ 227 h 538"/>
                  <a:gd name="T108" fmla="*/ 665 w 1107"/>
                  <a:gd name="T109" fmla="*/ 241 h 53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07" h="538">
                    <a:moveTo>
                      <a:pt x="1063" y="425"/>
                    </a:moveTo>
                    <a:lnTo>
                      <a:pt x="1067" y="400"/>
                    </a:lnTo>
                    <a:lnTo>
                      <a:pt x="1063" y="390"/>
                    </a:lnTo>
                    <a:lnTo>
                      <a:pt x="1067" y="373"/>
                    </a:lnTo>
                    <a:lnTo>
                      <a:pt x="1076" y="359"/>
                    </a:lnTo>
                    <a:lnTo>
                      <a:pt x="1090" y="359"/>
                    </a:lnTo>
                    <a:lnTo>
                      <a:pt x="1084" y="344"/>
                    </a:lnTo>
                    <a:lnTo>
                      <a:pt x="1094" y="332"/>
                    </a:lnTo>
                    <a:lnTo>
                      <a:pt x="1107" y="322"/>
                    </a:lnTo>
                    <a:lnTo>
                      <a:pt x="1103" y="301"/>
                    </a:lnTo>
                    <a:lnTo>
                      <a:pt x="1080" y="301"/>
                    </a:lnTo>
                    <a:lnTo>
                      <a:pt x="1067" y="301"/>
                    </a:lnTo>
                    <a:lnTo>
                      <a:pt x="1053" y="301"/>
                    </a:lnTo>
                    <a:lnTo>
                      <a:pt x="1039" y="288"/>
                    </a:lnTo>
                    <a:lnTo>
                      <a:pt x="1024" y="272"/>
                    </a:lnTo>
                    <a:lnTo>
                      <a:pt x="1008" y="258"/>
                    </a:lnTo>
                    <a:lnTo>
                      <a:pt x="995" y="258"/>
                    </a:lnTo>
                    <a:lnTo>
                      <a:pt x="981" y="225"/>
                    </a:lnTo>
                    <a:lnTo>
                      <a:pt x="962" y="245"/>
                    </a:lnTo>
                    <a:lnTo>
                      <a:pt x="952" y="258"/>
                    </a:lnTo>
                    <a:lnTo>
                      <a:pt x="908" y="272"/>
                    </a:lnTo>
                    <a:lnTo>
                      <a:pt x="911" y="258"/>
                    </a:lnTo>
                    <a:lnTo>
                      <a:pt x="908" y="225"/>
                    </a:lnTo>
                    <a:lnTo>
                      <a:pt x="894" y="237"/>
                    </a:lnTo>
                    <a:lnTo>
                      <a:pt x="880" y="243"/>
                    </a:lnTo>
                    <a:lnTo>
                      <a:pt x="865" y="229"/>
                    </a:lnTo>
                    <a:lnTo>
                      <a:pt x="836" y="243"/>
                    </a:lnTo>
                    <a:lnTo>
                      <a:pt x="836" y="258"/>
                    </a:lnTo>
                    <a:lnTo>
                      <a:pt x="820" y="272"/>
                    </a:lnTo>
                    <a:lnTo>
                      <a:pt x="820" y="243"/>
                    </a:lnTo>
                    <a:lnTo>
                      <a:pt x="807" y="229"/>
                    </a:lnTo>
                    <a:lnTo>
                      <a:pt x="791" y="243"/>
                    </a:lnTo>
                    <a:lnTo>
                      <a:pt x="780" y="243"/>
                    </a:lnTo>
                    <a:lnTo>
                      <a:pt x="764" y="258"/>
                    </a:lnTo>
                    <a:lnTo>
                      <a:pt x="750" y="243"/>
                    </a:lnTo>
                    <a:lnTo>
                      <a:pt x="721" y="243"/>
                    </a:lnTo>
                    <a:lnTo>
                      <a:pt x="708" y="229"/>
                    </a:lnTo>
                    <a:lnTo>
                      <a:pt x="692" y="216"/>
                    </a:lnTo>
                    <a:lnTo>
                      <a:pt x="679" y="200"/>
                    </a:lnTo>
                    <a:lnTo>
                      <a:pt x="650" y="200"/>
                    </a:lnTo>
                    <a:lnTo>
                      <a:pt x="621" y="187"/>
                    </a:lnTo>
                    <a:lnTo>
                      <a:pt x="605" y="171"/>
                    </a:lnTo>
                    <a:lnTo>
                      <a:pt x="576" y="128"/>
                    </a:lnTo>
                    <a:lnTo>
                      <a:pt x="562" y="142"/>
                    </a:lnTo>
                    <a:lnTo>
                      <a:pt x="547" y="128"/>
                    </a:lnTo>
                    <a:lnTo>
                      <a:pt x="518" y="128"/>
                    </a:lnTo>
                    <a:lnTo>
                      <a:pt x="504" y="128"/>
                    </a:lnTo>
                    <a:lnTo>
                      <a:pt x="518" y="142"/>
                    </a:lnTo>
                    <a:lnTo>
                      <a:pt x="504" y="142"/>
                    </a:lnTo>
                    <a:lnTo>
                      <a:pt x="491" y="158"/>
                    </a:lnTo>
                    <a:lnTo>
                      <a:pt x="491" y="171"/>
                    </a:lnTo>
                    <a:lnTo>
                      <a:pt x="475" y="142"/>
                    </a:lnTo>
                    <a:lnTo>
                      <a:pt x="461" y="128"/>
                    </a:lnTo>
                    <a:lnTo>
                      <a:pt x="432" y="128"/>
                    </a:lnTo>
                    <a:lnTo>
                      <a:pt x="446" y="115"/>
                    </a:lnTo>
                    <a:lnTo>
                      <a:pt x="461" y="99"/>
                    </a:lnTo>
                    <a:lnTo>
                      <a:pt x="446" y="86"/>
                    </a:lnTo>
                    <a:lnTo>
                      <a:pt x="419" y="86"/>
                    </a:lnTo>
                    <a:lnTo>
                      <a:pt x="390" y="72"/>
                    </a:lnTo>
                    <a:lnTo>
                      <a:pt x="374" y="72"/>
                    </a:lnTo>
                    <a:lnTo>
                      <a:pt x="361" y="57"/>
                    </a:lnTo>
                    <a:lnTo>
                      <a:pt x="345" y="57"/>
                    </a:lnTo>
                    <a:lnTo>
                      <a:pt x="345" y="43"/>
                    </a:lnTo>
                    <a:lnTo>
                      <a:pt x="345" y="28"/>
                    </a:lnTo>
                    <a:lnTo>
                      <a:pt x="345" y="0"/>
                    </a:lnTo>
                    <a:lnTo>
                      <a:pt x="332" y="0"/>
                    </a:lnTo>
                    <a:lnTo>
                      <a:pt x="302" y="0"/>
                    </a:lnTo>
                    <a:lnTo>
                      <a:pt x="302" y="14"/>
                    </a:lnTo>
                    <a:lnTo>
                      <a:pt x="289" y="28"/>
                    </a:lnTo>
                    <a:lnTo>
                      <a:pt x="273" y="28"/>
                    </a:lnTo>
                    <a:lnTo>
                      <a:pt x="273" y="14"/>
                    </a:lnTo>
                    <a:lnTo>
                      <a:pt x="260" y="0"/>
                    </a:lnTo>
                    <a:lnTo>
                      <a:pt x="229" y="14"/>
                    </a:lnTo>
                    <a:lnTo>
                      <a:pt x="215" y="28"/>
                    </a:lnTo>
                    <a:lnTo>
                      <a:pt x="202" y="43"/>
                    </a:lnTo>
                    <a:lnTo>
                      <a:pt x="157" y="72"/>
                    </a:lnTo>
                    <a:lnTo>
                      <a:pt x="143" y="72"/>
                    </a:lnTo>
                    <a:lnTo>
                      <a:pt x="128" y="86"/>
                    </a:lnTo>
                    <a:lnTo>
                      <a:pt x="116" y="86"/>
                    </a:lnTo>
                    <a:lnTo>
                      <a:pt x="85" y="99"/>
                    </a:lnTo>
                    <a:lnTo>
                      <a:pt x="56" y="99"/>
                    </a:lnTo>
                    <a:lnTo>
                      <a:pt x="43" y="86"/>
                    </a:lnTo>
                    <a:lnTo>
                      <a:pt x="13" y="99"/>
                    </a:lnTo>
                    <a:lnTo>
                      <a:pt x="13" y="86"/>
                    </a:lnTo>
                    <a:lnTo>
                      <a:pt x="0" y="72"/>
                    </a:lnTo>
                    <a:lnTo>
                      <a:pt x="0" y="99"/>
                    </a:lnTo>
                    <a:lnTo>
                      <a:pt x="13" y="128"/>
                    </a:lnTo>
                    <a:lnTo>
                      <a:pt x="29" y="128"/>
                    </a:lnTo>
                    <a:lnTo>
                      <a:pt x="29" y="158"/>
                    </a:lnTo>
                    <a:lnTo>
                      <a:pt x="43" y="171"/>
                    </a:lnTo>
                    <a:lnTo>
                      <a:pt x="56" y="187"/>
                    </a:lnTo>
                    <a:lnTo>
                      <a:pt x="56" y="216"/>
                    </a:lnTo>
                    <a:lnTo>
                      <a:pt x="56" y="229"/>
                    </a:lnTo>
                    <a:lnTo>
                      <a:pt x="72" y="243"/>
                    </a:lnTo>
                    <a:lnTo>
                      <a:pt x="85" y="272"/>
                    </a:lnTo>
                    <a:lnTo>
                      <a:pt x="101" y="301"/>
                    </a:lnTo>
                    <a:lnTo>
                      <a:pt x="116" y="317"/>
                    </a:lnTo>
                    <a:lnTo>
                      <a:pt x="128" y="317"/>
                    </a:lnTo>
                    <a:lnTo>
                      <a:pt x="140" y="332"/>
                    </a:lnTo>
                    <a:lnTo>
                      <a:pt x="151" y="344"/>
                    </a:lnTo>
                    <a:lnTo>
                      <a:pt x="163" y="359"/>
                    </a:lnTo>
                    <a:lnTo>
                      <a:pt x="173" y="373"/>
                    </a:lnTo>
                    <a:lnTo>
                      <a:pt x="186" y="373"/>
                    </a:lnTo>
                    <a:lnTo>
                      <a:pt x="202" y="386"/>
                    </a:lnTo>
                    <a:lnTo>
                      <a:pt x="229" y="386"/>
                    </a:lnTo>
                    <a:lnTo>
                      <a:pt x="260" y="386"/>
                    </a:lnTo>
                    <a:lnTo>
                      <a:pt x="273" y="373"/>
                    </a:lnTo>
                    <a:lnTo>
                      <a:pt x="273" y="357"/>
                    </a:lnTo>
                    <a:lnTo>
                      <a:pt x="279" y="352"/>
                    </a:lnTo>
                    <a:lnTo>
                      <a:pt x="289" y="344"/>
                    </a:lnTo>
                    <a:lnTo>
                      <a:pt x="316" y="344"/>
                    </a:lnTo>
                    <a:lnTo>
                      <a:pt x="332" y="344"/>
                    </a:lnTo>
                    <a:lnTo>
                      <a:pt x="345" y="344"/>
                    </a:lnTo>
                    <a:lnTo>
                      <a:pt x="361" y="357"/>
                    </a:lnTo>
                    <a:lnTo>
                      <a:pt x="374" y="357"/>
                    </a:lnTo>
                    <a:lnTo>
                      <a:pt x="403" y="357"/>
                    </a:lnTo>
                    <a:lnTo>
                      <a:pt x="411" y="373"/>
                    </a:lnTo>
                    <a:lnTo>
                      <a:pt x="421" y="381"/>
                    </a:lnTo>
                    <a:lnTo>
                      <a:pt x="425" y="390"/>
                    </a:lnTo>
                    <a:lnTo>
                      <a:pt x="446" y="402"/>
                    </a:lnTo>
                    <a:lnTo>
                      <a:pt x="460" y="406"/>
                    </a:lnTo>
                    <a:lnTo>
                      <a:pt x="477" y="406"/>
                    </a:lnTo>
                    <a:lnTo>
                      <a:pt x="485" y="417"/>
                    </a:lnTo>
                    <a:lnTo>
                      <a:pt x="481" y="429"/>
                    </a:lnTo>
                    <a:lnTo>
                      <a:pt x="498" y="450"/>
                    </a:lnTo>
                    <a:lnTo>
                      <a:pt x="477" y="460"/>
                    </a:lnTo>
                    <a:lnTo>
                      <a:pt x="494" y="487"/>
                    </a:lnTo>
                    <a:lnTo>
                      <a:pt x="518" y="489"/>
                    </a:lnTo>
                    <a:lnTo>
                      <a:pt x="533" y="503"/>
                    </a:lnTo>
                    <a:lnTo>
                      <a:pt x="547" y="512"/>
                    </a:lnTo>
                    <a:lnTo>
                      <a:pt x="560" y="524"/>
                    </a:lnTo>
                    <a:lnTo>
                      <a:pt x="576" y="530"/>
                    </a:lnTo>
                    <a:lnTo>
                      <a:pt x="605" y="538"/>
                    </a:lnTo>
                    <a:lnTo>
                      <a:pt x="621" y="532"/>
                    </a:lnTo>
                    <a:lnTo>
                      <a:pt x="634" y="530"/>
                    </a:lnTo>
                    <a:lnTo>
                      <a:pt x="638" y="528"/>
                    </a:lnTo>
                    <a:lnTo>
                      <a:pt x="663" y="520"/>
                    </a:lnTo>
                    <a:lnTo>
                      <a:pt x="675" y="520"/>
                    </a:lnTo>
                    <a:lnTo>
                      <a:pt x="688" y="516"/>
                    </a:lnTo>
                    <a:lnTo>
                      <a:pt x="692" y="503"/>
                    </a:lnTo>
                    <a:lnTo>
                      <a:pt x="700" y="491"/>
                    </a:lnTo>
                    <a:lnTo>
                      <a:pt x="708" y="489"/>
                    </a:lnTo>
                    <a:lnTo>
                      <a:pt x="735" y="489"/>
                    </a:lnTo>
                    <a:lnTo>
                      <a:pt x="750" y="489"/>
                    </a:lnTo>
                    <a:lnTo>
                      <a:pt x="764" y="489"/>
                    </a:lnTo>
                    <a:lnTo>
                      <a:pt x="791" y="474"/>
                    </a:lnTo>
                    <a:lnTo>
                      <a:pt x="807" y="460"/>
                    </a:lnTo>
                    <a:lnTo>
                      <a:pt x="836" y="445"/>
                    </a:lnTo>
                    <a:lnTo>
                      <a:pt x="851" y="429"/>
                    </a:lnTo>
                    <a:lnTo>
                      <a:pt x="865" y="415"/>
                    </a:lnTo>
                    <a:lnTo>
                      <a:pt x="865" y="402"/>
                    </a:lnTo>
                    <a:lnTo>
                      <a:pt x="880" y="386"/>
                    </a:lnTo>
                    <a:lnTo>
                      <a:pt x="894" y="386"/>
                    </a:lnTo>
                    <a:lnTo>
                      <a:pt x="908" y="386"/>
                    </a:lnTo>
                    <a:lnTo>
                      <a:pt x="939" y="386"/>
                    </a:lnTo>
                    <a:lnTo>
                      <a:pt x="952" y="386"/>
                    </a:lnTo>
                    <a:lnTo>
                      <a:pt x="958" y="390"/>
                    </a:lnTo>
                    <a:lnTo>
                      <a:pt x="968" y="390"/>
                    </a:lnTo>
                    <a:lnTo>
                      <a:pt x="968" y="402"/>
                    </a:lnTo>
                    <a:lnTo>
                      <a:pt x="995" y="402"/>
                    </a:lnTo>
                    <a:lnTo>
                      <a:pt x="1008" y="415"/>
                    </a:lnTo>
                    <a:lnTo>
                      <a:pt x="1041" y="400"/>
                    </a:lnTo>
                    <a:lnTo>
                      <a:pt x="1063" y="425"/>
                    </a:lnTo>
                    <a:close/>
                  </a:path>
                </a:pathLst>
              </a:custGeom>
              <a:grpFill/>
              <a:ln w="3175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87" name="Freeform 1129">
                <a:extLst>
                  <a:ext uri="{FF2B5EF4-FFF2-40B4-BE49-F238E27FC236}">
                    <a16:creationId xmlns:a16="http://schemas.microsoft.com/office/drawing/2014/main" id="{4E30C897-73B0-0B61-426C-A8D44D9D2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3" y="2804"/>
                <a:ext cx="126" cy="121"/>
              </a:xfrm>
              <a:custGeom>
                <a:avLst/>
                <a:gdLst>
                  <a:gd name="T0" fmla="*/ 0 w 126"/>
                  <a:gd name="T1" fmla="*/ 121 h 121"/>
                  <a:gd name="T2" fmla="*/ 21 w 126"/>
                  <a:gd name="T3" fmla="*/ 90 h 121"/>
                  <a:gd name="T4" fmla="*/ 50 w 126"/>
                  <a:gd name="T5" fmla="*/ 97 h 121"/>
                  <a:gd name="T6" fmla="*/ 60 w 126"/>
                  <a:gd name="T7" fmla="*/ 93 h 121"/>
                  <a:gd name="T8" fmla="*/ 96 w 126"/>
                  <a:gd name="T9" fmla="*/ 61 h 121"/>
                  <a:gd name="T10" fmla="*/ 98 w 126"/>
                  <a:gd name="T11" fmla="*/ 39 h 121"/>
                  <a:gd name="T12" fmla="*/ 116 w 126"/>
                  <a:gd name="T13" fmla="*/ 19 h 121"/>
                  <a:gd name="T14" fmla="*/ 126 w 126"/>
                  <a:gd name="T15" fmla="*/ 15 h 121"/>
                  <a:gd name="T16" fmla="*/ 120 w 126"/>
                  <a:gd name="T17" fmla="*/ 0 h 1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6" h="121">
                    <a:moveTo>
                      <a:pt x="0" y="121"/>
                    </a:moveTo>
                    <a:lnTo>
                      <a:pt x="21" y="90"/>
                    </a:lnTo>
                    <a:lnTo>
                      <a:pt x="50" y="97"/>
                    </a:lnTo>
                    <a:lnTo>
                      <a:pt x="60" y="93"/>
                    </a:lnTo>
                    <a:lnTo>
                      <a:pt x="96" y="61"/>
                    </a:lnTo>
                    <a:lnTo>
                      <a:pt x="98" y="39"/>
                    </a:lnTo>
                    <a:lnTo>
                      <a:pt x="116" y="19"/>
                    </a:lnTo>
                    <a:lnTo>
                      <a:pt x="126" y="15"/>
                    </a:lnTo>
                    <a:lnTo>
                      <a:pt x="120" y="0"/>
                    </a:lnTo>
                  </a:path>
                </a:pathLst>
              </a:custGeom>
              <a:grpFill/>
              <a:ln w="317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74" name="Freeform 1130">
              <a:extLst>
                <a:ext uri="{FF2B5EF4-FFF2-40B4-BE49-F238E27FC236}">
                  <a16:creationId xmlns:a16="http://schemas.microsoft.com/office/drawing/2014/main" id="{A84BAB6D-5ED8-24D1-FFB9-BC80240F3FAB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3107175" y="3673494"/>
              <a:ext cx="1494869" cy="1305441"/>
            </a:xfrm>
            <a:custGeom>
              <a:avLst/>
              <a:gdLst>
                <a:gd name="T0" fmla="*/ 1360285 w 1371"/>
                <a:gd name="T1" fmla="*/ 1236740 h 1326"/>
                <a:gd name="T2" fmla="*/ 1341425 w 1371"/>
                <a:gd name="T3" fmla="*/ 1131372 h 1326"/>
                <a:gd name="T4" fmla="*/ 1291917 w 1371"/>
                <a:gd name="T5" fmla="*/ 1054741 h 1326"/>
                <a:gd name="T6" fmla="*/ 1394469 w 1371"/>
                <a:gd name="T7" fmla="*/ 1006846 h 1326"/>
                <a:gd name="T8" fmla="*/ 1375609 w 1371"/>
                <a:gd name="T9" fmla="*/ 933408 h 1326"/>
                <a:gd name="T10" fmla="*/ 1360285 w 1371"/>
                <a:gd name="T11" fmla="*/ 856777 h 1326"/>
                <a:gd name="T12" fmla="*/ 1360285 w 1371"/>
                <a:gd name="T13" fmla="*/ 825912 h 1326"/>
                <a:gd name="T14" fmla="*/ 1326101 w 1371"/>
                <a:gd name="T15" fmla="*/ 780146 h 1326"/>
                <a:gd name="T16" fmla="*/ 1426295 w 1371"/>
                <a:gd name="T17" fmla="*/ 687551 h 1326"/>
                <a:gd name="T18" fmla="*/ 1513523 w 1371"/>
                <a:gd name="T19" fmla="*/ 641785 h 1326"/>
                <a:gd name="T20" fmla="*/ 1547707 w 1371"/>
                <a:gd name="T21" fmla="*/ 534289 h 1326"/>
                <a:gd name="T22" fmla="*/ 1563031 w 1371"/>
                <a:gd name="T23" fmla="*/ 441693 h 1326"/>
                <a:gd name="T24" fmla="*/ 1426295 w 1371"/>
                <a:gd name="T25" fmla="*/ 336325 h 1326"/>
                <a:gd name="T26" fmla="*/ 1326101 w 1371"/>
                <a:gd name="T27" fmla="*/ 321425 h 1326"/>
                <a:gd name="T28" fmla="*/ 1258912 w 1371"/>
                <a:gd name="T29" fmla="*/ 243729 h 1326"/>
                <a:gd name="T30" fmla="*/ 1188186 w 1371"/>
                <a:gd name="T31" fmla="*/ 228829 h 1326"/>
                <a:gd name="T32" fmla="*/ 1156360 w 1371"/>
                <a:gd name="T33" fmla="*/ 152198 h 1326"/>
                <a:gd name="T34" fmla="*/ 1085635 w 1371"/>
                <a:gd name="T35" fmla="*/ 90467 h 1326"/>
                <a:gd name="T36" fmla="*/ 1034948 w 1371"/>
                <a:gd name="T37" fmla="*/ 30865 h 1326"/>
                <a:gd name="T38" fmla="*/ 951256 w 1371"/>
                <a:gd name="T39" fmla="*/ 0 h 1326"/>
                <a:gd name="T40" fmla="*/ 900570 w 1371"/>
                <a:gd name="T41" fmla="*/ 76631 h 1326"/>
                <a:gd name="T42" fmla="*/ 832202 w 1371"/>
                <a:gd name="T43" fmla="*/ 138362 h 1326"/>
                <a:gd name="T44" fmla="*/ 713148 w 1371"/>
                <a:gd name="T45" fmla="*/ 184127 h 1326"/>
                <a:gd name="T46" fmla="*/ 678964 w 1371"/>
                <a:gd name="T47" fmla="*/ 212864 h 1326"/>
                <a:gd name="T48" fmla="*/ 543407 w 1371"/>
                <a:gd name="T49" fmla="*/ 184127 h 1326"/>
                <a:gd name="T50" fmla="*/ 509223 w 1371"/>
                <a:gd name="T51" fmla="*/ 107496 h 1326"/>
                <a:gd name="T52" fmla="*/ 440855 w 1371"/>
                <a:gd name="T53" fmla="*/ 152198 h 1326"/>
                <a:gd name="T54" fmla="*/ 459715 w 1371"/>
                <a:gd name="T55" fmla="*/ 259694 h 1326"/>
                <a:gd name="T56" fmla="*/ 390168 w 1371"/>
                <a:gd name="T57" fmla="*/ 243729 h 1326"/>
                <a:gd name="T58" fmla="*/ 272293 w 1371"/>
                <a:gd name="T59" fmla="*/ 228829 h 1326"/>
                <a:gd name="T60" fmla="*/ 236930 w 1371"/>
                <a:gd name="T61" fmla="*/ 184127 h 1326"/>
                <a:gd name="T62" fmla="*/ 119054 w 1371"/>
                <a:gd name="T63" fmla="*/ 184127 h 1326"/>
                <a:gd name="T64" fmla="*/ 15324 w 1371"/>
                <a:gd name="T65" fmla="*/ 184127 h 1326"/>
                <a:gd name="T66" fmla="*/ 66010 w 1371"/>
                <a:gd name="T67" fmla="*/ 228829 h 1326"/>
                <a:gd name="T68" fmla="*/ 15324 w 1371"/>
                <a:gd name="T69" fmla="*/ 259694 h 1326"/>
                <a:gd name="T70" fmla="*/ 100194 w 1371"/>
                <a:gd name="T71" fmla="*/ 290559 h 1326"/>
                <a:gd name="T72" fmla="*/ 168562 w 1371"/>
                <a:gd name="T73" fmla="*/ 367190 h 1326"/>
                <a:gd name="T74" fmla="*/ 253433 w 1371"/>
                <a:gd name="T75" fmla="*/ 412956 h 1326"/>
                <a:gd name="T76" fmla="*/ 272293 w 1371"/>
                <a:gd name="T77" fmla="*/ 472558 h 1326"/>
                <a:gd name="T78" fmla="*/ 287617 w 1371"/>
                <a:gd name="T79" fmla="*/ 565154 h 1326"/>
                <a:gd name="T80" fmla="*/ 355984 w 1371"/>
                <a:gd name="T81" fmla="*/ 641785 h 1326"/>
                <a:gd name="T82" fmla="*/ 338303 w 1371"/>
                <a:gd name="T83" fmla="*/ 732252 h 1326"/>
                <a:gd name="T84" fmla="*/ 355984 w 1371"/>
                <a:gd name="T85" fmla="*/ 808883 h 1326"/>
                <a:gd name="T86" fmla="*/ 338303 w 1371"/>
                <a:gd name="T87" fmla="*/ 825912 h 1326"/>
                <a:gd name="T88" fmla="*/ 287617 w 1371"/>
                <a:gd name="T89" fmla="*/ 825912 h 1326"/>
                <a:gd name="T90" fmla="*/ 272293 w 1371"/>
                <a:gd name="T91" fmla="*/ 916379 h 1326"/>
                <a:gd name="T92" fmla="*/ 202746 w 1371"/>
                <a:gd name="T93" fmla="*/ 978110 h 1326"/>
                <a:gd name="T94" fmla="*/ 100194 w 1371"/>
                <a:gd name="T95" fmla="*/ 1100507 h 1326"/>
                <a:gd name="T96" fmla="*/ 168562 w 1371"/>
                <a:gd name="T97" fmla="*/ 1160109 h 1326"/>
                <a:gd name="T98" fmla="*/ 287617 w 1371"/>
                <a:gd name="T99" fmla="*/ 1236740 h 1326"/>
                <a:gd name="T100" fmla="*/ 429067 w 1371"/>
                <a:gd name="T101" fmla="*/ 1302727 h 1326"/>
                <a:gd name="T102" fmla="*/ 528083 w 1371"/>
                <a:gd name="T103" fmla="*/ 1360201 h 1326"/>
                <a:gd name="T104" fmla="*/ 644780 w 1371"/>
                <a:gd name="T105" fmla="*/ 1391066 h 1326"/>
                <a:gd name="T106" fmla="*/ 744974 w 1371"/>
                <a:gd name="T107" fmla="*/ 1397452 h 1326"/>
                <a:gd name="T108" fmla="*/ 747332 w 1371"/>
                <a:gd name="T109" fmla="*/ 1312306 h 1326"/>
                <a:gd name="T110" fmla="*/ 832202 w 1371"/>
                <a:gd name="T111" fmla="*/ 1267605 h 1326"/>
                <a:gd name="T112" fmla="*/ 934754 w 1371"/>
                <a:gd name="T113" fmla="*/ 1267605 h 1326"/>
                <a:gd name="T114" fmla="*/ 1034948 w 1371"/>
                <a:gd name="T115" fmla="*/ 1267605 h 1326"/>
                <a:gd name="T116" fmla="*/ 1085635 w 1371"/>
                <a:gd name="T117" fmla="*/ 1312306 h 1326"/>
                <a:gd name="T118" fmla="*/ 1156360 w 1371"/>
                <a:gd name="T119" fmla="*/ 1376165 h 1326"/>
                <a:gd name="T120" fmla="*/ 1258912 w 1371"/>
                <a:gd name="T121" fmla="*/ 1360201 h 1326"/>
                <a:gd name="T122" fmla="*/ 1307241 w 1371"/>
                <a:gd name="T123" fmla="*/ 1312306 h 1326"/>
                <a:gd name="T124" fmla="*/ 1375609 w 1371"/>
                <a:gd name="T125" fmla="*/ 1300599 h 13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71" h="1326">
                  <a:moveTo>
                    <a:pt x="1167" y="1222"/>
                  </a:moveTo>
                  <a:lnTo>
                    <a:pt x="1183" y="1206"/>
                  </a:lnTo>
                  <a:lnTo>
                    <a:pt x="1183" y="1191"/>
                  </a:lnTo>
                  <a:lnTo>
                    <a:pt x="1196" y="1177"/>
                  </a:lnTo>
                  <a:lnTo>
                    <a:pt x="1183" y="1162"/>
                  </a:lnTo>
                  <a:lnTo>
                    <a:pt x="1154" y="1162"/>
                  </a:lnTo>
                  <a:lnTo>
                    <a:pt x="1138" y="1162"/>
                  </a:lnTo>
                  <a:lnTo>
                    <a:pt x="1125" y="1134"/>
                  </a:lnTo>
                  <a:lnTo>
                    <a:pt x="1125" y="1121"/>
                  </a:lnTo>
                  <a:lnTo>
                    <a:pt x="1125" y="1090"/>
                  </a:lnTo>
                  <a:lnTo>
                    <a:pt x="1125" y="1076"/>
                  </a:lnTo>
                  <a:lnTo>
                    <a:pt x="1138" y="1063"/>
                  </a:lnTo>
                  <a:lnTo>
                    <a:pt x="1138" y="1047"/>
                  </a:lnTo>
                  <a:lnTo>
                    <a:pt x="1138" y="1034"/>
                  </a:lnTo>
                  <a:lnTo>
                    <a:pt x="1125" y="1018"/>
                  </a:lnTo>
                  <a:lnTo>
                    <a:pt x="1109" y="1018"/>
                  </a:lnTo>
                  <a:lnTo>
                    <a:pt x="1096" y="1005"/>
                  </a:lnTo>
                  <a:lnTo>
                    <a:pt x="1096" y="991"/>
                  </a:lnTo>
                  <a:lnTo>
                    <a:pt x="1109" y="991"/>
                  </a:lnTo>
                  <a:lnTo>
                    <a:pt x="1125" y="991"/>
                  </a:lnTo>
                  <a:lnTo>
                    <a:pt x="1138" y="991"/>
                  </a:lnTo>
                  <a:lnTo>
                    <a:pt x="1154" y="975"/>
                  </a:lnTo>
                  <a:lnTo>
                    <a:pt x="1167" y="962"/>
                  </a:lnTo>
                  <a:lnTo>
                    <a:pt x="1183" y="946"/>
                  </a:lnTo>
                  <a:lnTo>
                    <a:pt x="1167" y="933"/>
                  </a:lnTo>
                  <a:lnTo>
                    <a:pt x="1167" y="919"/>
                  </a:lnTo>
                  <a:lnTo>
                    <a:pt x="1154" y="904"/>
                  </a:lnTo>
                  <a:lnTo>
                    <a:pt x="1154" y="890"/>
                  </a:lnTo>
                  <a:lnTo>
                    <a:pt x="1167" y="890"/>
                  </a:lnTo>
                  <a:lnTo>
                    <a:pt x="1167" y="877"/>
                  </a:lnTo>
                  <a:lnTo>
                    <a:pt x="1167" y="861"/>
                  </a:lnTo>
                  <a:lnTo>
                    <a:pt x="1154" y="847"/>
                  </a:lnTo>
                  <a:lnTo>
                    <a:pt x="1154" y="832"/>
                  </a:lnTo>
                  <a:lnTo>
                    <a:pt x="1167" y="832"/>
                  </a:lnTo>
                  <a:lnTo>
                    <a:pt x="1154" y="818"/>
                  </a:lnTo>
                  <a:lnTo>
                    <a:pt x="1154" y="805"/>
                  </a:lnTo>
                  <a:lnTo>
                    <a:pt x="1167" y="805"/>
                  </a:lnTo>
                  <a:lnTo>
                    <a:pt x="1183" y="805"/>
                  </a:lnTo>
                  <a:lnTo>
                    <a:pt x="1183" y="789"/>
                  </a:lnTo>
                  <a:lnTo>
                    <a:pt x="1167" y="760"/>
                  </a:lnTo>
                  <a:lnTo>
                    <a:pt x="1154" y="760"/>
                  </a:lnTo>
                  <a:lnTo>
                    <a:pt x="1154" y="776"/>
                  </a:lnTo>
                  <a:lnTo>
                    <a:pt x="1138" y="776"/>
                  </a:lnTo>
                  <a:lnTo>
                    <a:pt x="1125" y="805"/>
                  </a:lnTo>
                  <a:lnTo>
                    <a:pt x="1096" y="818"/>
                  </a:lnTo>
                  <a:lnTo>
                    <a:pt x="1082" y="789"/>
                  </a:lnTo>
                  <a:lnTo>
                    <a:pt x="1096" y="760"/>
                  </a:lnTo>
                  <a:lnTo>
                    <a:pt x="1125" y="733"/>
                  </a:lnTo>
                  <a:lnTo>
                    <a:pt x="1125" y="717"/>
                  </a:lnTo>
                  <a:lnTo>
                    <a:pt x="1138" y="702"/>
                  </a:lnTo>
                  <a:lnTo>
                    <a:pt x="1167" y="702"/>
                  </a:lnTo>
                  <a:lnTo>
                    <a:pt x="1196" y="688"/>
                  </a:lnTo>
                  <a:lnTo>
                    <a:pt x="1210" y="661"/>
                  </a:lnTo>
                  <a:lnTo>
                    <a:pt x="1210" y="646"/>
                  </a:lnTo>
                  <a:lnTo>
                    <a:pt x="1225" y="632"/>
                  </a:lnTo>
                  <a:lnTo>
                    <a:pt x="1239" y="646"/>
                  </a:lnTo>
                  <a:lnTo>
                    <a:pt x="1255" y="661"/>
                  </a:lnTo>
                  <a:lnTo>
                    <a:pt x="1268" y="632"/>
                  </a:lnTo>
                  <a:lnTo>
                    <a:pt x="1284" y="646"/>
                  </a:lnTo>
                  <a:lnTo>
                    <a:pt x="1284" y="603"/>
                  </a:lnTo>
                  <a:lnTo>
                    <a:pt x="1297" y="589"/>
                  </a:lnTo>
                  <a:lnTo>
                    <a:pt x="1297" y="574"/>
                  </a:lnTo>
                  <a:lnTo>
                    <a:pt x="1297" y="547"/>
                  </a:lnTo>
                  <a:lnTo>
                    <a:pt x="1297" y="531"/>
                  </a:lnTo>
                  <a:lnTo>
                    <a:pt x="1313" y="516"/>
                  </a:lnTo>
                  <a:lnTo>
                    <a:pt x="1313" y="502"/>
                  </a:lnTo>
                  <a:lnTo>
                    <a:pt x="1326" y="473"/>
                  </a:lnTo>
                  <a:lnTo>
                    <a:pt x="1342" y="458"/>
                  </a:lnTo>
                  <a:lnTo>
                    <a:pt x="1371" y="430"/>
                  </a:lnTo>
                  <a:lnTo>
                    <a:pt x="1355" y="415"/>
                  </a:lnTo>
                  <a:lnTo>
                    <a:pt x="1342" y="415"/>
                  </a:lnTo>
                  <a:lnTo>
                    <a:pt x="1326" y="415"/>
                  </a:lnTo>
                  <a:lnTo>
                    <a:pt x="1313" y="401"/>
                  </a:lnTo>
                  <a:lnTo>
                    <a:pt x="1284" y="401"/>
                  </a:lnTo>
                  <a:lnTo>
                    <a:pt x="1255" y="388"/>
                  </a:lnTo>
                  <a:lnTo>
                    <a:pt x="1239" y="374"/>
                  </a:lnTo>
                  <a:lnTo>
                    <a:pt x="1225" y="345"/>
                  </a:lnTo>
                  <a:lnTo>
                    <a:pt x="1210" y="316"/>
                  </a:lnTo>
                  <a:lnTo>
                    <a:pt x="1183" y="316"/>
                  </a:lnTo>
                  <a:lnTo>
                    <a:pt x="1167" y="302"/>
                  </a:lnTo>
                  <a:lnTo>
                    <a:pt x="1154" y="302"/>
                  </a:lnTo>
                  <a:lnTo>
                    <a:pt x="1138" y="302"/>
                  </a:lnTo>
                  <a:lnTo>
                    <a:pt x="1125" y="316"/>
                  </a:lnTo>
                  <a:lnTo>
                    <a:pt x="1125" y="302"/>
                  </a:lnTo>
                  <a:lnTo>
                    <a:pt x="1109" y="287"/>
                  </a:lnTo>
                  <a:lnTo>
                    <a:pt x="1096" y="273"/>
                  </a:lnTo>
                  <a:lnTo>
                    <a:pt x="1082" y="273"/>
                  </a:lnTo>
                  <a:lnTo>
                    <a:pt x="1082" y="258"/>
                  </a:lnTo>
                  <a:lnTo>
                    <a:pt x="1068" y="244"/>
                  </a:lnTo>
                  <a:lnTo>
                    <a:pt x="1068" y="229"/>
                  </a:lnTo>
                  <a:lnTo>
                    <a:pt x="1053" y="215"/>
                  </a:lnTo>
                  <a:lnTo>
                    <a:pt x="1053" y="200"/>
                  </a:lnTo>
                  <a:lnTo>
                    <a:pt x="1037" y="200"/>
                  </a:lnTo>
                  <a:lnTo>
                    <a:pt x="1037" y="215"/>
                  </a:lnTo>
                  <a:lnTo>
                    <a:pt x="1024" y="215"/>
                  </a:lnTo>
                  <a:lnTo>
                    <a:pt x="1008" y="215"/>
                  </a:lnTo>
                  <a:lnTo>
                    <a:pt x="995" y="200"/>
                  </a:lnTo>
                  <a:lnTo>
                    <a:pt x="1008" y="186"/>
                  </a:lnTo>
                  <a:lnTo>
                    <a:pt x="1008" y="173"/>
                  </a:lnTo>
                  <a:lnTo>
                    <a:pt x="1008" y="143"/>
                  </a:lnTo>
                  <a:lnTo>
                    <a:pt x="995" y="143"/>
                  </a:lnTo>
                  <a:lnTo>
                    <a:pt x="981" y="143"/>
                  </a:lnTo>
                  <a:lnTo>
                    <a:pt x="966" y="143"/>
                  </a:lnTo>
                  <a:lnTo>
                    <a:pt x="952" y="114"/>
                  </a:lnTo>
                  <a:lnTo>
                    <a:pt x="952" y="101"/>
                  </a:lnTo>
                  <a:lnTo>
                    <a:pt x="936" y="101"/>
                  </a:lnTo>
                  <a:lnTo>
                    <a:pt x="921" y="101"/>
                  </a:lnTo>
                  <a:lnTo>
                    <a:pt x="921" y="85"/>
                  </a:lnTo>
                  <a:lnTo>
                    <a:pt x="921" y="72"/>
                  </a:lnTo>
                  <a:lnTo>
                    <a:pt x="907" y="72"/>
                  </a:lnTo>
                  <a:lnTo>
                    <a:pt x="894" y="72"/>
                  </a:lnTo>
                  <a:lnTo>
                    <a:pt x="894" y="58"/>
                  </a:lnTo>
                  <a:lnTo>
                    <a:pt x="878" y="43"/>
                  </a:lnTo>
                  <a:lnTo>
                    <a:pt x="878" y="29"/>
                  </a:lnTo>
                  <a:lnTo>
                    <a:pt x="878" y="14"/>
                  </a:lnTo>
                  <a:lnTo>
                    <a:pt x="878" y="0"/>
                  </a:lnTo>
                  <a:lnTo>
                    <a:pt x="849" y="0"/>
                  </a:lnTo>
                  <a:lnTo>
                    <a:pt x="836" y="0"/>
                  </a:lnTo>
                  <a:lnTo>
                    <a:pt x="820" y="0"/>
                  </a:lnTo>
                  <a:lnTo>
                    <a:pt x="807" y="0"/>
                  </a:lnTo>
                  <a:lnTo>
                    <a:pt x="793" y="0"/>
                  </a:lnTo>
                  <a:lnTo>
                    <a:pt x="779" y="14"/>
                  </a:lnTo>
                  <a:lnTo>
                    <a:pt x="779" y="29"/>
                  </a:lnTo>
                  <a:lnTo>
                    <a:pt x="779" y="43"/>
                  </a:lnTo>
                  <a:lnTo>
                    <a:pt x="764" y="58"/>
                  </a:lnTo>
                  <a:lnTo>
                    <a:pt x="764" y="72"/>
                  </a:lnTo>
                  <a:lnTo>
                    <a:pt x="764" y="101"/>
                  </a:lnTo>
                  <a:lnTo>
                    <a:pt x="764" y="114"/>
                  </a:lnTo>
                  <a:lnTo>
                    <a:pt x="750" y="114"/>
                  </a:lnTo>
                  <a:lnTo>
                    <a:pt x="735" y="114"/>
                  </a:lnTo>
                  <a:lnTo>
                    <a:pt x="721" y="130"/>
                  </a:lnTo>
                  <a:lnTo>
                    <a:pt x="706" y="130"/>
                  </a:lnTo>
                  <a:lnTo>
                    <a:pt x="677" y="143"/>
                  </a:lnTo>
                  <a:lnTo>
                    <a:pt x="649" y="157"/>
                  </a:lnTo>
                  <a:lnTo>
                    <a:pt x="620" y="157"/>
                  </a:lnTo>
                  <a:lnTo>
                    <a:pt x="591" y="157"/>
                  </a:lnTo>
                  <a:lnTo>
                    <a:pt x="591" y="173"/>
                  </a:lnTo>
                  <a:lnTo>
                    <a:pt x="605" y="173"/>
                  </a:lnTo>
                  <a:lnTo>
                    <a:pt x="634" y="186"/>
                  </a:lnTo>
                  <a:lnTo>
                    <a:pt x="649" y="200"/>
                  </a:lnTo>
                  <a:lnTo>
                    <a:pt x="634" y="200"/>
                  </a:lnTo>
                  <a:lnTo>
                    <a:pt x="634" y="215"/>
                  </a:lnTo>
                  <a:lnTo>
                    <a:pt x="605" y="200"/>
                  </a:lnTo>
                  <a:lnTo>
                    <a:pt x="576" y="200"/>
                  </a:lnTo>
                  <a:lnTo>
                    <a:pt x="547" y="200"/>
                  </a:lnTo>
                  <a:lnTo>
                    <a:pt x="547" y="186"/>
                  </a:lnTo>
                  <a:lnTo>
                    <a:pt x="518" y="186"/>
                  </a:lnTo>
                  <a:lnTo>
                    <a:pt x="490" y="173"/>
                  </a:lnTo>
                  <a:lnTo>
                    <a:pt x="461" y="157"/>
                  </a:lnTo>
                  <a:lnTo>
                    <a:pt x="461" y="173"/>
                  </a:lnTo>
                  <a:lnTo>
                    <a:pt x="432" y="157"/>
                  </a:lnTo>
                  <a:lnTo>
                    <a:pt x="448" y="143"/>
                  </a:lnTo>
                  <a:lnTo>
                    <a:pt x="432" y="130"/>
                  </a:lnTo>
                  <a:lnTo>
                    <a:pt x="432" y="114"/>
                  </a:lnTo>
                  <a:lnTo>
                    <a:pt x="448" y="101"/>
                  </a:lnTo>
                  <a:lnTo>
                    <a:pt x="432" y="101"/>
                  </a:lnTo>
                  <a:lnTo>
                    <a:pt x="419" y="101"/>
                  </a:lnTo>
                  <a:lnTo>
                    <a:pt x="403" y="85"/>
                  </a:lnTo>
                  <a:lnTo>
                    <a:pt x="390" y="85"/>
                  </a:lnTo>
                  <a:lnTo>
                    <a:pt x="390" y="101"/>
                  </a:lnTo>
                  <a:lnTo>
                    <a:pt x="374" y="114"/>
                  </a:lnTo>
                  <a:lnTo>
                    <a:pt x="374" y="143"/>
                  </a:lnTo>
                  <a:lnTo>
                    <a:pt x="374" y="157"/>
                  </a:lnTo>
                  <a:lnTo>
                    <a:pt x="390" y="186"/>
                  </a:lnTo>
                  <a:lnTo>
                    <a:pt x="374" y="200"/>
                  </a:lnTo>
                  <a:lnTo>
                    <a:pt x="374" y="215"/>
                  </a:lnTo>
                  <a:lnTo>
                    <a:pt x="374" y="229"/>
                  </a:lnTo>
                  <a:lnTo>
                    <a:pt x="390" y="244"/>
                  </a:lnTo>
                  <a:lnTo>
                    <a:pt x="390" y="258"/>
                  </a:lnTo>
                  <a:lnTo>
                    <a:pt x="361" y="258"/>
                  </a:lnTo>
                  <a:lnTo>
                    <a:pt x="345" y="244"/>
                  </a:lnTo>
                  <a:lnTo>
                    <a:pt x="331" y="244"/>
                  </a:lnTo>
                  <a:lnTo>
                    <a:pt x="316" y="244"/>
                  </a:lnTo>
                  <a:lnTo>
                    <a:pt x="331" y="229"/>
                  </a:lnTo>
                  <a:lnTo>
                    <a:pt x="302" y="229"/>
                  </a:lnTo>
                  <a:lnTo>
                    <a:pt x="273" y="229"/>
                  </a:lnTo>
                  <a:lnTo>
                    <a:pt x="258" y="215"/>
                  </a:lnTo>
                  <a:lnTo>
                    <a:pt x="258" y="229"/>
                  </a:lnTo>
                  <a:lnTo>
                    <a:pt x="231" y="229"/>
                  </a:lnTo>
                  <a:lnTo>
                    <a:pt x="231" y="215"/>
                  </a:lnTo>
                  <a:lnTo>
                    <a:pt x="231" y="186"/>
                  </a:lnTo>
                  <a:lnTo>
                    <a:pt x="215" y="186"/>
                  </a:lnTo>
                  <a:lnTo>
                    <a:pt x="201" y="186"/>
                  </a:lnTo>
                  <a:lnTo>
                    <a:pt x="201" y="173"/>
                  </a:lnTo>
                  <a:lnTo>
                    <a:pt x="215" y="157"/>
                  </a:lnTo>
                  <a:lnTo>
                    <a:pt x="201" y="173"/>
                  </a:lnTo>
                  <a:lnTo>
                    <a:pt x="172" y="157"/>
                  </a:lnTo>
                  <a:lnTo>
                    <a:pt x="159" y="173"/>
                  </a:lnTo>
                  <a:lnTo>
                    <a:pt x="159" y="186"/>
                  </a:lnTo>
                  <a:lnTo>
                    <a:pt x="130" y="186"/>
                  </a:lnTo>
                  <a:lnTo>
                    <a:pt x="130" y="173"/>
                  </a:lnTo>
                  <a:lnTo>
                    <a:pt x="101" y="173"/>
                  </a:lnTo>
                  <a:lnTo>
                    <a:pt x="85" y="173"/>
                  </a:lnTo>
                  <a:lnTo>
                    <a:pt x="72" y="157"/>
                  </a:lnTo>
                  <a:lnTo>
                    <a:pt x="56" y="173"/>
                  </a:lnTo>
                  <a:lnTo>
                    <a:pt x="42" y="173"/>
                  </a:lnTo>
                  <a:lnTo>
                    <a:pt x="29" y="173"/>
                  </a:lnTo>
                  <a:lnTo>
                    <a:pt x="13" y="173"/>
                  </a:lnTo>
                  <a:lnTo>
                    <a:pt x="13" y="186"/>
                  </a:lnTo>
                  <a:lnTo>
                    <a:pt x="29" y="186"/>
                  </a:lnTo>
                  <a:lnTo>
                    <a:pt x="42" y="186"/>
                  </a:lnTo>
                  <a:lnTo>
                    <a:pt x="56" y="186"/>
                  </a:lnTo>
                  <a:lnTo>
                    <a:pt x="56" y="200"/>
                  </a:lnTo>
                  <a:lnTo>
                    <a:pt x="56" y="215"/>
                  </a:lnTo>
                  <a:lnTo>
                    <a:pt x="42" y="215"/>
                  </a:lnTo>
                  <a:lnTo>
                    <a:pt x="42" y="229"/>
                  </a:lnTo>
                  <a:lnTo>
                    <a:pt x="29" y="229"/>
                  </a:lnTo>
                  <a:lnTo>
                    <a:pt x="13" y="229"/>
                  </a:lnTo>
                  <a:lnTo>
                    <a:pt x="0" y="244"/>
                  </a:lnTo>
                  <a:lnTo>
                    <a:pt x="13" y="244"/>
                  </a:lnTo>
                  <a:lnTo>
                    <a:pt x="29" y="258"/>
                  </a:lnTo>
                  <a:lnTo>
                    <a:pt x="42" y="287"/>
                  </a:lnTo>
                  <a:lnTo>
                    <a:pt x="42" y="273"/>
                  </a:lnTo>
                  <a:lnTo>
                    <a:pt x="72" y="287"/>
                  </a:lnTo>
                  <a:lnTo>
                    <a:pt x="72" y="273"/>
                  </a:lnTo>
                  <a:lnTo>
                    <a:pt x="85" y="273"/>
                  </a:lnTo>
                  <a:lnTo>
                    <a:pt x="85" y="287"/>
                  </a:lnTo>
                  <a:lnTo>
                    <a:pt x="114" y="316"/>
                  </a:lnTo>
                  <a:lnTo>
                    <a:pt x="130" y="316"/>
                  </a:lnTo>
                  <a:lnTo>
                    <a:pt x="130" y="330"/>
                  </a:lnTo>
                  <a:lnTo>
                    <a:pt x="143" y="330"/>
                  </a:lnTo>
                  <a:lnTo>
                    <a:pt x="143" y="345"/>
                  </a:lnTo>
                  <a:lnTo>
                    <a:pt x="143" y="359"/>
                  </a:lnTo>
                  <a:lnTo>
                    <a:pt x="172" y="359"/>
                  </a:lnTo>
                  <a:lnTo>
                    <a:pt x="201" y="359"/>
                  </a:lnTo>
                  <a:lnTo>
                    <a:pt x="186" y="374"/>
                  </a:lnTo>
                  <a:lnTo>
                    <a:pt x="201" y="374"/>
                  </a:lnTo>
                  <a:lnTo>
                    <a:pt x="215" y="388"/>
                  </a:lnTo>
                  <a:lnTo>
                    <a:pt x="201" y="415"/>
                  </a:lnTo>
                  <a:lnTo>
                    <a:pt x="215" y="415"/>
                  </a:lnTo>
                  <a:lnTo>
                    <a:pt x="231" y="430"/>
                  </a:lnTo>
                  <a:lnTo>
                    <a:pt x="258" y="430"/>
                  </a:lnTo>
                  <a:lnTo>
                    <a:pt x="231" y="430"/>
                  </a:lnTo>
                  <a:lnTo>
                    <a:pt x="231" y="444"/>
                  </a:lnTo>
                  <a:lnTo>
                    <a:pt x="244" y="444"/>
                  </a:lnTo>
                  <a:lnTo>
                    <a:pt x="244" y="458"/>
                  </a:lnTo>
                  <a:lnTo>
                    <a:pt x="215" y="489"/>
                  </a:lnTo>
                  <a:lnTo>
                    <a:pt x="215" y="502"/>
                  </a:lnTo>
                  <a:lnTo>
                    <a:pt x="231" y="531"/>
                  </a:lnTo>
                  <a:lnTo>
                    <a:pt x="244" y="531"/>
                  </a:lnTo>
                  <a:lnTo>
                    <a:pt x="244" y="560"/>
                  </a:lnTo>
                  <a:lnTo>
                    <a:pt x="258" y="574"/>
                  </a:lnTo>
                  <a:lnTo>
                    <a:pt x="258" y="589"/>
                  </a:lnTo>
                  <a:lnTo>
                    <a:pt x="287" y="603"/>
                  </a:lnTo>
                  <a:lnTo>
                    <a:pt x="302" y="589"/>
                  </a:lnTo>
                  <a:lnTo>
                    <a:pt x="302" y="603"/>
                  </a:lnTo>
                  <a:lnTo>
                    <a:pt x="302" y="619"/>
                  </a:lnTo>
                  <a:lnTo>
                    <a:pt x="287" y="632"/>
                  </a:lnTo>
                  <a:lnTo>
                    <a:pt x="302" y="632"/>
                  </a:lnTo>
                  <a:lnTo>
                    <a:pt x="287" y="646"/>
                  </a:lnTo>
                  <a:lnTo>
                    <a:pt x="287" y="675"/>
                  </a:lnTo>
                  <a:lnTo>
                    <a:pt x="287" y="688"/>
                  </a:lnTo>
                  <a:lnTo>
                    <a:pt x="273" y="702"/>
                  </a:lnTo>
                  <a:lnTo>
                    <a:pt x="273" y="717"/>
                  </a:lnTo>
                  <a:lnTo>
                    <a:pt x="287" y="717"/>
                  </a:lnTo>
                  <a:lnTo>
                    <a:pt x="287" y="733"/>
                  </a:lnTo>
                  <a:lnTo>
                    <a:pt x="287" y="747"/>
                  </a:lnTo>
                  <a:lnTo>
                    <a:pt x="302" y="760"/>
                  </a:lnTo>
                  <a:lnTo>
                    <a:pt x="302" y="776"/>
                  </a:lnTo>
                  <a:lnTo>
                    <a:pt x="302" y="805"/>
                  </a:lnTo>
                  <a:lnTo>
                    <a:pt x="302" y="818"/>
                  </a:lnTo>
                  <a:lnTo>
                    <a:pt x="287" y="805"/>
                  </a:lnTo>
                  <a:lnTo>
                    <a:pt x="287" y="789"/>
                  </a:lnTo>
                  <a:lnTo>
                    <a:pt x="287" y="776"/>
                  </a:lnTo>
                  <a:lnTo>
                    <a:pt x="273" y="760"/>
                  </a:lnTo>
                  <a:lnTo>
                    <a:pt x="273" y="747"/>
                  </a:lnTo>
                  <a:lnTo>
                    <a:pt x="258" y="733"/>
                  </a:lnTo>
                  <a:lnTo>
                    <a:pt x="258" y="717"/>
                  </a:lnTo>
                  <a:lnTo>
                    <a:pt x="244" y="733"/>
                  </a:lnTo>
                  <a:lnTo>
                    <a:pt x="244" y="776"/>
                  </a:lnTo>
                  <a:lnTo>
                    <a:pt x="244" y="789"/>
                  </a:lnTo>
                  <a:lnTo>
                    <a:pt x="231" y="805"/>
                  </a:lnTo>
                  <a:lnTo>
                    <a:pt x="231" y="832"/>
                  </a:lnTo>
                  <a:lnTo>
                    <a:pt x="215" y="832"/>
                  </a:lnTo>
                  <a:lnTo>
                    <a:pt x="244" y="847"/>
                  </a:lnTo>
                  <a:lnTo>
                    <a:pt x="231" y="861"/>
                  </a:lnTo>
                  <a:lnTo>
                    <a:pt x="201" y="861"/>
                  </a:lnTo>
                  <a:lnTo>
                    <a:pt x="201" y="877"/>
                  </a:lnTo>
                  <a:lnTo>
                    <a:pt x="201" y="890"/>
                  </a:lnTo>
                  <a:lnTo>
                    <a:pt x="186" y="904"/>
                  </a:lnTo>
                  <a:lnTo>
                    <a:pt x="186" y="919"/>
                  </a:lnTo>
                  <a:lnTo>
                    <a:pt x="172" y="919"/>
                  </a:lnTo>
                  <a:lnTo>
                    <a:pt x="172" y="946"/>
                  </a:lnTo>
                  <a:lnTo>
                    <a:pt x="159" y="946"/>
                  </a:lnTo>
                  <a:lnTo>
                    <a:pt x="143" y="962"/>
                  </a:lnTo>
                  <a:lnTo>
                    <a:pt x="143" y="975"/>
                  </a:lnTo>
                  <a:lnTo>
                    <a:pt x="114" y="1005"/>
                  </a:lnTo>
                  <a:lnTo>
                    <a:pt x="85" y="1034"/>
                  </a:lnTo>
                  <a:lnTo>
                    <a:pt x="101" y="1047"/>
                  </a:lnTo>
                  <a:lnTo>
                    <a:pt x="114" y="1063"/>
                  </a:lnTo>
                  <a:lnTo>
                    <a:pt x="114" y="1076"/>
                  </a:lnTo>
                  <a:lnTo>
                    <a:pt x="114" y="1090"/>
                  </a:lnTo>
                  <a:lnTo>
                    <a:pt x="130" y="1090"/>
                  </a:lnTo>
                  <a:lnTo>
                    <a:pt x="143" y="1090"/>
                  </a:lnTo>
                  <a:lnTo>
                    <a:pt x="172" y="1121"/>
                  </a:lnTo>
                  <a:lnTo>
                    <a:pt x="186" y="1121"/>
                  </a:lnTo>
                  <a:lnTo>
                    <a:pt x="201" y="1148"/>
                  </a:lnTo>
                  <a:lnTo>
                    <a:pt x="215" y="1148"/>
                  </a:lnTo>
                  <a:lnTo>
                    <a:pt x="231" y="1148"/>
                  </a:lnTo>
                  <a:lnTo>
                    <a:pt x="244" y="1162"/>
                  </a:lnTo>
                  <a:lnTo>
                    <a:pt x="273" y="1191"/>
                  </a:lnTo>
                  <a:lnTo>
                    <a:pt x="287" y="1191"/>
                  </a:lnTo>
                  <a:lnTo>
                    <a:pt x="316" y="1206"/>
                  </a:lnTo>
                  <a:lnTo>
                    <a:pt x="331" y="1206"/>
                  </a:lnTo>
                  <a:lnTo>
                    <a:pt x="331" y="1222"/>
                  </a:lnTo>
                  <a:lnTo>
                    <a:pt x="364" y="1224"/>
                  </a:lnTo>
                  <a:lnTo>
                    <a:pt x="399" y="1212"/>
                  </a:lnTo>
                  <a:lnTo>
                    <a:pt x="415" y="1226"/>
                  </a:lnTo>
                  <a:lnTo>
                    <a:pt x="423" y="1241"/>
                  </a:lnTo>
                  <a:lnTo>
                    <a:pt x="419" y="1262"/>
                  </a:lnTo>
                  <a:lnTo>
                    <a:pt x="432" y="1278"/>
                  </a:lnTo>
                  <a:lnTo>
                    <a:pt x="448" y="1278"/>
                  </a:lnTo>
                  <a:lnTo>
                    <a:pt x="461" y="1278"/>
                  </a:lnTo>
                  <a:lnTo>
                    <a:pt x="475" y="1278"/>
                  </a:lnTo>
                  <a:lnTo>
                    <a:pt x="490" y="1293"/>
                  </a:lnTo>
                  <a:lnTo>
                    <a:pt x="504" y="1307"/>
                  </a:lnTo>
                  <a:lnTo>
                    <a:pt x="518" y="1307"/>
                  </a:lnTo>
                  <a:lnTo>
                    <a:pt x="547" y="1307"/>
                  </a:lnTo>
                  <a:lnTo>
                    <a:pt x="560" y="1319"/>
                  </a:lnTo>
                  <a:lnTo>
                    <a:pt x="580" y="1323"/>
                  </a:lnTo>
                  <a:lnTo>
                    <a:pt x="591" y="1319"/>
                  </a:lnTo>
                  <a:lnTo>
                    <a:pt x="605" y="1319"/>
                  </a:lnTo>
                  <a:lnTo>
                    <a:pt x="615" y="1326"/>
                  </a:lnTo>
                  <a:lnTo>
                    <a:pt x="632" y="1313"/>
                  </a:lnTo>
                  <a:lnTo>
                    <a:pt x="626" y="1309"/>
                  </a:lnTo>
                  <a:lnTo>
                    <a:pt x="622" y="1299"/>
                  </a:lnTo>
                  <a:lnTo>
                    <a:pt x="620" y="1293"/>
                  </a:lnTo>
                  <a:lnTo>
                    <a:pt x="634" y="1278"/>
                  </a:lnTo>
                  <a:lnTo>
                    <a:pt x="620" y="1262"/>
                  </a:lnTo>
                  <a:lnTo>
                    <a:pt x="634" y="1233"/>
                  </a:lnTo>
                  <a:lnTo>
                    <a:pt x="634" y="1222"/>
                  </a:lnTo>
                  <a:lnTo>
                    <a:pt x="649" y="1206"/>
                  </a:lnTo>
                  <a:lnTo>
                    <a:pt x="663" y="1206"/>
                  </a:lnTo>
                  <a:lnTo>
                    <a:pt x="677" y="1191"/>
                  </a:lnTo>
                  <a:lnTo>
                    <a:pt x="692" y="1191"/>
                  </a:lnTo>
                  <a:lnTo>
                    <a:pt x="706" y="1191"/>
                  </a:lnTo>
                  <a:lnTo>
                    <a:pt x="721" y="1191"/>
                  </a:lnTo>
                  <a:lnTo>
                    <a:pt x="735" y="1177"/>
                  </a:lnTo>
                  <a:lnTo>
                    <a:pt x="750" y="1162"/>
                  </a:lnTo>
                  <a:lnTo>
                    <a:pt x="764" y="1162"/>
                  </a:lnTo>
                  <a:lnTo>
                    <a:pt x="779" y="1177"/>
                  </a:lnTo>
                  <a:lnTo>
                    <a:pt x="793" y="1191"/>
                  </a:lnTo>
                  <a:lnTo>
                    <a:pt x="807" y="1191"/>
                  </a:lnTo>
                  <a:lnTo>
                    <a:pt x="836" y="1191"/>
                  </a:lnTo>
                  <a:lnTo>
                    <a:pt x="836" y="1222"/>
                  </a:lnTo>
                  <a:lnTo>
                    <a:pt x="849" y="1206"/>
                  </a:lnTo>
                  <a:lnTo>
                    <a:pt x="865" y="1206"/>
                  </a:lnTo>
                  <a:lnTo>
                    <a:pt x="878" y="1191"/>
                  </a:lnTo>
                  <a:lnTo>
                    <a:pt x="894" y="1191"/>
                  </a:lnTo>
                  <a:lnTo>
                    <a:pt x="894" y="1206"/>
                  </a:lnTo>
                  <a:lnTo>
                    <a:pt x="894" y="1222"/>
                  </a:lnTo>
                  <a:lnTo>
                    <a:pt x="907" y="1222"/>
                  </a:lnTo>
                  <a:lnTo>
                    <a:pt x="921" y="1222"/>
                  </a:lnTo>
                  <a:lnTo>
                    <a:pt x="921" y="1233"/>
                  </a:lnTo>
                  <a:lnTo>
                    <a:pt x="921" y="1249"/>
                  </a:lnTo>
                  <a:lnTo>
                    <a:pt x="936" y="1233"/>
                  </a:lnTo>
                  <a:lnTo>
                    <a:pt x="952" y="1249"/>
                  </a:lnTo>
                  <a:lnTo>
                    <a:pt x="966" y="1262"/>
                  </a:lnTo>
                  <a:lnTo>
                    <a:pt x="966" y="1278"/>
                  </a:lnTo>
                  <a:lnTo>
                    <a:pt x="981" y="1293"/>
                  </a:lnTo>
                  <a:lnTo>
                    <a:pt x="995" y="1293"/>
                  </a:lnTo>
                  <a:lnTo>
                    <a:pt x="1008" y="1293"/>
                  </a:lnTo>
                  <a:lnTo>
                    <a:pt x="1024" y="1293"/>
                  </a:lnTo>
                  <a:lnTo>
                    <a:pt x="1037" y="1293"/>
                  </a:lnTo>
                  <a:lnTo>
                    <a:pt x="1053" y="1293"/>
                  </a:lnTo>
                  <a:lnTo>
                    <a:pt x="1068" y="1278"/>
                  </a:lnTo>
                  <a:lnTo>
                    <a:pt x="1068" y="1262"/>
                  </a:lnTo>
                  <a:lnTo>
                    <a:pt x="1068" y="1249"/>
                  </a:lnTo>
                  <a:lnTo>
                    <a:pt x="1082" y="1249"/>
                  </a:lnTo>
                  <a:lnTo>
                    <a:pt x="1096" y="1249"/>
                  </a:lnTo>
                  <a:lnTo>
                    <a:pt x="1109" y="1249"/>
                  </a:lnTo>
                  <a:lnTo>
                    <a:pt x="1109" y="1233"/>
                  </a:lnTo>
                  <a:lnTo>
                    <a:pt x="1125" y="1233"/>
                  </a:lnTo>
                  <a:lnTo>
                    <a:pt x="1138" y="1233"/>
                  </a:lnTo>
                  <a:lnTo>
                    <a:pt x="1138" y="1249"/>
                  </a:lnTo>
                  <a:lnTo>
                    <a:pt x="1167" y="1222"/>
                  </a:lnTo>
                  <a:lnTo>
                    <a:pt x="1154" y="1233"/>
                  </a:lnTo>
                  <a:lnTo>
                    <a:pt x="1167" y="1222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5" name="Freeform 1131">
              <a:extLst>
                <a:ext uri="{FF2B5EF4-FFF2-40B4-BE49-F238E27FC236}">
                  <a16:creationId xmlns:a16="http://schemas.microsoft.com/office/drawing/2014/main" id="{8F9DC1DC-E759-E586-9237-510FA9F824E5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4295140" y="4438551"/>
              <a:ext cx="1477248" cy="1400889"/>
            </a:xfrm>
            <a:custGeom>
              <a:avLst/>
              <a:gdLst>
                <a:gd name="T0" fmla="*/ 153220 w 1355"/>
                <a:gd name="T1" fmla="*/ 458286 h 1421"/>
                <a:gd name="T2" fmla="*/ 236902 w 1355"/>
                <a:gd name="T3" fmla="*/ 382615 h 1421"/>
                <a:gd name="T4" fmla="*/ 390122 w 1355"/>
                <a:gd name="T5" fmla="*/ 429510 h 1421"/>
                <a:gd name="T6" fmla="*/ 424302 w 1355"/>
                <a:gd name="T7" fmla="*/ 413523 h 1421"/>
                <a:gd name="T8" fmla="*/ 474982 w 1355"/>
                <a:gd name="T9" fmla="*/ 552075 h 1421"/>
                <a:gd name="T10" fmla="*/ 594023 w 1355"/>
                <a:gd name="T11" fmla="*/ 733257 h 1421"/>
                <a:gd name="T12" fmla="*/ 796745 w 1355"/>
                <a:gd name="T13" fmla="*/ 931493 h 1421"/>
                <a:gd name="T14" fmla="*/ 900463 w 1355"/>
                <a:gd name="T15" fmla="*/ 979453 h 1421"/>
                <a:gd name="T16" fmla="*/ 1037182 w 1355"/>
                <a:gd name="T17" fmla="*/ 1087097 h 1421"/>
                <a:gd name="T18" fmla="*/ 1069005 w 1355"/>
                <a:gd name="T19" fmla="*/ 1161701 h 1421"/>
                <a:gd name="T20" fmla="*/ 1190402 w 1355"/>
                <a:gd name="T21" fmla="*/ 1208596 h 1421"/>
                <a:gd name="T22" fmla="*/ 1241083 w 1355"/>
                <a:gd name="T23" fmla="*/ 1378055 h 1421"/>
                <a:gd name="T24" fmla="*/ 1190402 w 1355"/>
                <a:gd name="T25" fmla="*/ 1423884 h 1421"/>
                <a:gd name="T26" fmla="*/ 1156223 w 1355"/>
                <a:gd name="T27" fmla="*/ 1500620 h 1421"/>
                <a:gd name="T28" fmla="*/ 1241083 w 1355"/>
                <a:gd name="T29" fmla="*/ 1500620 h 1421"/>
                <a:gd name="T30" fmla="*/ 1290585 w 1355"/>
                <a:gd name="T31" fmla="*/ 1423884 h 1421"/>
                <a:gd name="T32" fmla="*/ 1375445 w 1355"/>
                <a:gd name="T33" fmla="*/ 1378055 h 1421"/>
                <a:gd name="T34" fmla="*/ 1394303 w 1355"/>
                <a:gd name="T35" fmla="*/ 1302385 h 1421"/>
                <a:gd name="T36" fmla="*/ 1324765 w 1355"/>
                <a:gd name="T37" fmla="*/ 1241635 h 1421"/>
                <a:gd name="T38" fmla="*/ 1360123 w 1355"/>
                <a:gd name="T39" fmla="*/ 1148912 h 1421"/>
                <a:gd name="T40" fmla="*/ 1409625 w 1355"/>
                <a:gd name="T41" fmla="*/ 1118004 h 1421"/>
                <a:gd name="T42" fmla="*/ 1496843 w 1355"/>
                <a:gd name="T43" fmla="*/ 1148912 h 1421"/>
                <a:gd name="T44" fmla="*/ 1528665 w 1355"/>
                <a:gd name="T45" fmla="*/ 1208596 h 1421"/>
                <a:gd name="T46" fmla="*/ 1597025 w 1355"/>
                <a:gd name="T47" fmla="*/ 1177688 h 1421"/>
                <a:gd name="T48" fmla="*/ 1528665 w 1355"/>
                <a:gd name="T49" fmla="*/ 1070044 h 1421"/>
                <a:gd name="T50" fmla="*/ 1375445 w 1355"/>
                <a:gd name="T51" fmla="*/ 1008229 h 1421"/>
                <a:gd name="T52" fmla="*/ 1275263 w 1355"/>
                <a:gd name="T53" fmla="*/ 962400 h 1421"/>
                <a:gd name="T54" fmla="*/ 1275263 w 1355"/>
                <a:gd name="T55" fmla="*/ 917638 h 1421"/>
                <a:gd name="T56" fmla="*/ 1122043 w 1355"/>
                <a:gd name="T57" fmla="*/ 871809 h 1421"/>
                <a:gd name="T58" fmla="*/ 1003002 w 1355"/>
                <a:gd name="T59" fmla="*/ 750310 h 1421"/>
                <a:gd name="T60" fmla="*/ 949965 w 1355"/>
                <a:gd name="T61" fmla="*/ 611758 h 1421"/>
                <a:gd name="T62" fmla="*/ 883962 w 1355"/>
                <a:gd name="T63" fmla="*/ 535022 h 1421"/>
                <a:gd name="T64" fmla="*/ 781423 w 1355"/>
                <a:gd name="T65" fmla="*/ 473207 h 1421"/>
                <a:gd name="T66" fmla="*/ 781423 w 1355"/>
                <a:gd name="T67" fmla="*/ 382615 h 1421"/>
                <a:gd name="T68" fmla="*/ 781423 w 1355"/>
                <a:gd name="T69" fmla="*/ 319734 h 1421"/>
                <a:gd name="T70" fmla="*/ 796745 w 1355"/>
                <a:gd name="T71" fmla="*/ 260051 h 1421"/>
                <a:gd name="T72" fmla="*/ 900463 w 1355"/>
                <a:gd name="T73" fmla="*/ 244064 h 1421"/>
                <a:gd name="T74" fmla="*/ 949965 w 1355"/>
                <a:gd name="T75" fmla="*/ 244064 h 1421"/>
                <a:gd name="T76" fmla="*/ 985323 w 1355"/>
                <a:gd name="T77" fmla="*/ 198235 h 1421"/>
                <a:gd name="T78" fmla="*/ 985323 w 1355"/>
                <a:gd name="T79" fmla="*/ 121499 h 1421"/>
                <a:gd name="T80" fmla="*/ 900463 w 1355"/>
                <a:gd name="T81" fmla="*/ 90591 h 1421"/>
                <a:gd name="T82" fmla="*/ 832103 w 1355"/>
                <a:gd name="T83" fmla="*/ 44763 h 1421"/>
                <a:gd name="T84" fmla="*/ 730742 w 1355"/>
                <a:gd name="T85" fmla="*/ 13855 h 1421"/>
                <a:gd name="T86" fmla="*/ 645882 w 1355"/>
                <a:gd name="T87" fmla="*/ 30908 h 1421"/>
                <a:gd name="T88" fmla="*/ 594023 w 1355"/>
                <a:gd name="T89" fmla="*/ 0 h 1421"/>
                <a:gd name="T90" fmla="*/ 559843 w 1355"/>
                <a:gd name="T91" fmla="*/ 44763 h 1421"/>
                <a:gd name="T92" fmla="*/ 509162 w 1355"/>
                <a:gd name="T93" fmla="*/ 90591 h 1421"/>
                <a:gd name="T94" fmla="*/ 440802 w 1355"/>
                <a:gd name="T95" fmla="*/ 59684 h 1421"/>
                <a:gd name="T96" fmla="*/ 390122 w 1355"/>
                <a:gd name="T97" fmla="*/ 90591 h 1421"/>
                <a:gd name="T98" fmla="*/ 321762 w 1355"/>
                <a:gd name="T99" fmla="*/ 107644 h 1421"/>
                <a:gd name="T100" fmla="*/ 271082 w 1355"/>
                <a:gd name="T101" fmla="*/ 44763 h 1421"/>
                <a:gd name="T102" fmla="*/ 187400 w 1355"/>
                <a:gd name="T103" fmla="*/ 107644 h 1421"/>
                <a:gd name="T104" fmla="*/ 68360 w 1355"/>
                <a:gd name="T105" fmla="*/ 121499 h 1421"/>
                <a:gd name="T106" fmla="*/ 83682 w 1355"/>
                <a:gd name="T107" fmla="*/ 198235 h 1421"/>
                <a:gd name="T108" fmla="*/ 0 w 1355"/>
                <a:gd name="T109" fmla="*/ 229143 h 1421"/>
                <a:gd name="T110" fmla="*/ 49502 w 1355"/>
                <a:gd name="T111" fmla="*/ 288827 h 1421"/>
                <a:gd name="T112" fmla="*/ 34180 w 1355"/>
                <a:gd name="T113" fmla="*/ 382615 h 1421"/>
                <a:gd name="T114" fmla="*/ 100182 w 1355"/>
                <a:gd name="T115" fmla="*/ 444431 h 14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55" h="1421">
                  <a:moveTo>
                    <a:pt x="58" y="459"/>
                  </a:moveTo>
                  <a:lnTo>
                    <a:pt x="85" y="444"/>
                  </a:lnTo>
                  <a:lnTo>
                    <a:pt x="100" y="430"/>
                  </a:lnTo>
                  <a:lnTo>
                    <a:pt x="114" y="430"/>
                  </a:lnTo>
                  <a:lnTo>
                    <a:pt x="130" y="430"/>
                  </a:lnTo>
                  <a:lnTo>
                    <a:pt x="159" y="417"/>
                  </a:lnTo>
                  <a:lnTo>
                    <a:pt x="172" y="403"/>
                  </a:lnTo>
                  <a:lnTo>
                    <a:pt x="172" y="388"/>
                  </a:lnTo>
                  <a:lnTo>
                    <a:pt x="186" y="372"/>
                  </a:lnTo>
                  <a:lnTo>
                    <a:pt x="201" y="359"/>
                  </a:lnTo>
                  <a:lnTo>
                    <a:pt x="230" y="359"/>
                  </a:lnTo>
                  <a:lnTo>
                    <a:pt x="246" y="359"/>
                  </a:lnTo>
                  <a:lnTo>
                    <a:pt x="273" y="388"/>
                  </a:lnTo>
                  <a:lnTo>
                    <a:pt x="289" y="372"/>
                  </a:lnTo>
                  <a:lnTo>
                    <a:pt x="331" y="403"/>
                  </a:lnTo>
                  <a:lnTo>
                    <a:pt x="331" y="388"/>
                  </a:lnTo>
                  <a:lnTo>
                    <a:pt x="347" y="372"/>
                  </a:lnTo>
                  <a:lnTo>
                    <a:pt x="360" y="372"/>
                  </a:lnTo>
                  <a:lnTo>
                    <a:pt x="374" y="372"/>
                  </a:lnTo>
                  <a:lnTo>
                    <a:pt x="360" y="388"/>
                  </a:lnTo>
                  <a:lnTo>
                    <a:pt x="360" y="403"/>
                  </a:lnTo>
                  <a:lnTo>
                    <a:pt x="374" y="417"/>
                  </a:lnTo>
                  <a:lnTo>
                    <a:pt x="360" y="430"/>
                  </a:lnTo>
                  <a:lnTo>
                    <a:pt x="389" y="459"/>
                  </a:lnTo>
                  <a:lnTo>
                    <a:pt x="403" y="518"/>
                  </a:lnTo>
                  <a:lnTo>
                    <a:pt x="419" y="574"/>
                  </a:lnTo>
                  <a:lnTo>
                    <a:pt x="432" y="589"/>
                  </a:lnTo>
                  <a:lnTo>
                    <a:pt x="461" y="659"/>
                  </a:lnTo>
                  <a:lnTo>
                    <a:pt x="475" y="659"/>
                  </a:lnTo>
                  <a:lnTo>
                    <a:pt x="504" y="688"/>
                  </a:lnTo>
                  <a:lnTo>
                    <a:pt x="519" y="717"/>
                  </a:lnTo>
                  <a:lnTo>
                    <a:pt x="533" y="731"/>
                  </a:lnTo>
                  <a:lnTo>
                    <a:pt x="548" y="746"/>
                  </a:lnTo>
                  <a:lnTo>
                    <a:pt x="591" y="789"/>
                  </a:lnTo>
                  <a:lnTo>
                    <a:pt x="676" y="874"/>
                  </a:lnTo>
                  <a:lnTo>
                    <a:pt x="692" y="874"/>
                  </a:lnTo>
                  <a:lnTo>
                    <a:pt x="706" y="903"/>
                  </a:lnTo>
                  <a:lnTo>
                    <a:pt x="735" y="903"/>
                  </a:lnTo>
                  <a:lnTo>
                    <a:pt x="750" y="933"/>
                  </a:lnTo>
                  <a:lnTo>
                    <a:pt x="764" y="919"/>
                  </a:lnTo>
                  <a:lnTo>
                    <a:pt x="806" y="962"/>
                  </a:lnTo>
                  <a:lnTo>
                    <a:pt x="822" y="977"/>
                  </a:lnTo>
                  <a:lnTo>
                    <a:pt x="836" y="991"/>
                  </a:lnTo>
                  <a:lnTo>
                    <a:pt x="851" y="991"/>
                  </a:lnTo>
                  <a:lnTo>
                    <a:pt x="880" y="1020"/>
                  </a:lnTo>
                  <a:lnTo>
                    <a:pt x="894" y="1020"/>
                  </a:lnTo>
                  <a:lnTo>
                    <a:pt x="907" y="1033"/>
                  </a:lnTo>
                  <a:lnTo>
                    <a:pt x="907" y="1063"/>
                  </a:lnTo>
                  <a:lnTo>
                    <a:pt x="907" y="1078"/>
                  </a:lnTo>
                  <a:lnTo>
                    <a:pt x="907" y="1090"/>
                  </a:lnTo>
                  <a:lnTo>
                    <a:pt x="938" y="1105"/>
                  </a:lnTo>
                  <a:lnTo>
                    <a:pt x="952" y="1105"/>
                  </a:lnTo>
                  <a:lnTo>
                    <a:pt x="965" y="1105"/>
                  </a:lnTo>
                  <a:lnTo>
                    <a:pt x="995" y="1119"/>
                  </a:lnTo>
                  <a:lnTo>
                    <a:pt x="1010" y="1134"/>
                  </a:lnTo>
                  <a:lnTo>
                    <a:pt x="1010" y="1148"/>
                  </a:lnTo>
                  <a:lnTo>
                    <a:pt x="1024" y="1163"/>
                  </a:lnTo>
                  <a:lnTo>
                    <a:pt x="1037" y="1206"/>
                  </a:lnTo>
                  <a:lnTo>
                    <a:pt x="1053" y="1249"/>
                  </a:lnTo>
                  <a:lnTo>
                    <a:pt x="1053" y="1293"/>
                  </a:lnTo>
                  <a:lnTo>
                    <a:pt x="1037" y="1307"/>
                  </a:lnTo>
                  <a:lnTo>
                    <a:pt x="1024" y="1307"/>
                  </a:lnTo>
                  <a:lnTo>
                    <a:pt x="1010" y="1307"/>
                  </a:lnTo>
                  <a:lnTo>
                    <a:pt x="1010" y="1320"/>
                  </a:lnTo>
                  <a:lnTo>
                    <a:pt x="1010" y="1336"/>
                  </a:lnTo>
                  <a:lnTo>
                    <a:pt x="1010" y="1350"/>
                  </a:lnTo>
                  <a:lnTo>
                    <a:pt x="1010" y="1363"/>
                  </a:lnTo>
                  <a:lnTo>
                    <a:pt x="995" y="1379"/>
                  </a:lnTo>
                  <a:lnTo>
                    <a:pt x="981" y="1392"/>
                  </a:lnTo>
                  <a:lnTo>
                    <a:pt x="981" y="1408"/>
                  </a:lnTo>
                  <a:lnTo>
                    <a:pt x="995" y="1421"/>
                  </a:lnTo>
                  <a:lnTo>
                    <a:pt x="1010" y="1421"/>
                  </a:lnTo>
                  <a:lnTo>
                    <a:pt x="1024" y="1421"/>
                  </a:lnTo>
                  <a:lnTo>
                    <a:pt x="1037" y="1421"/>
                  </a:lnTo>
                  <a:lnTo>
                    <a:pt x="1053" y="1408"/>
                  </a:lnTo>
                  <a:lnTo>
                    <a:pt x="1066" y="1408"/>
                  </a:lnTo>
                  <a:lnTo>
                    <a:pt x="1066" y="1392"/>
                  </a:lnTo>
                  <a:lnTo>
                    <a:pt x="1095" y="1379"/>
                  </a:lnTo>
                  <a:lnTo>
                    <a:pt x="1095" y="1363"/>
                  </a:lnTo>
                  <a:lnTo>
                    <a:pt x="1095" y="1336"/>
                  </a:lnTo>
                  <a:lnTo>
                    <a:pt x="1111" y="1320"/>
                  </a:lnTo>
                  <a:lnTo>
                    <a:pt x="1124" y="1307"/>
                  </a:lnTo>
                  <a:lnTo>
                    <a:pt x="1138" y="1293"/>
                  </a:lnTo>
                  <a:lnTo>
                    <a:pt x="1154" y="1293"/>
                  </a:lnTo>
                  <a:lnTo>
                    <a:pt x="1167" y="1293"/>
                  </a:lnTo>
                  <a:lnTo>
                    <a:pt x="1183" y="1293"/>
                  </a:lnTo>
                  <a:lnTo>
                    <a:pt x="1183" y="1278"/>
                  </a:lnTo>
                  <a:lnTo>
                    <a:pt x="1183" y="1264"/>
                  </a:lnTo>
                  <a:lnTo>
                    <a:pt x="1183" y="1249"/>
                  </a:lnTo>
                  <a:lnTo>
                    <a:pt x="1183" y="1222"/>
                  </a:lnTo>
                  <a:lnTo>
                    <a:pt x="1183" y="1206"/>
                  </a:lnTo>
                  <a:lnTo>
                    <a:pt x="1183" y="1191"/>
                  </a:lnTo>
                  <a:lnTo>
                    <a:pt x="1167" y="1177"/>
                  </a:lnTo>
                  <a:lnTo>
                    <a:pt x="1138" y="1191"/>
                  </a:lnTo>
                  <a:lnTo>
                    <a:pt x="1124" y="1165"/>
                  </a:lnTo>
                  <a:lnTo>
                    <a:pt x="1121" y="1128"/>
                  </a:lnTo>
                  <a:lnTo>
                    <a:pt x="1124" y="1105"/>
                  </a:lnTo>
                  <a:lnTo>
                    <a:pt x="1138" y="1105"/>
                  </a:lnTo>
                  <a:lnTo>
                    <a:pt x="1138" y="1090"/>
                  </a:lnTo>
                  <a:lnTo>
                    <a:pt x="1154" y="1078"/>
                  </a:lnTo>
                  <a:lnTo>
                    <a:pt x="1138" y="1078"/>
                  </a:lnTo>
                  <a:lnTo>
                    <a:pt x="1154" y="1063"/>
                  </a:lnTo>
                  <a:lnTo>
                    <a:pt x="1167" y="1049"/>
                  </a:lnTo>
                  <a:lnTo>
                    <a:pt x="1183" y="1049"/>
                  </a:lnTo>
                  <a:lnTo>
                    <a:pt x="1196" y="1049"/>
                  </a:lnTo>
                  <a:lnTo>
                    <a:pt x="1196" y="1063"/>
                  </a:lnTo>
                  <a:lnTo>
                    <a:pt x="1225" y="1078"/>
                  </a:lnTo>
                  <a:lnTo>
                    <a:pt x="1239" y="1078"/>
                  </a:lnTo>
                  <a:lnTo>
                    <a:pt x="1254" y="1078"/>
                  </a:lnTo>
                  <a:lnTo>
                    <a:pt x="1270" y="1078"/>
                  </a:lnTo>
                  <a:lnTo>
                    <a:pt x="1284" y="1078"/>
                  </a:lnTo>
                  <a:lnTo>
                    <a:pt x="1284" y="1090"/>
                  </a:lnTo>
                  <a:lnTo>
                    <a:pt x="1284" y="1105"/>
                  </a:lnTo>
                  <a:lnTo>
                    <a:pt x="1297" y="1119"/>
                  </a:lnTo>
                  <a:lnTo>
                    <a:pt x="1297" y="1134"/>
                  </a:lnTo>
                  <a:lnTo>
                    <a:pt x="1313" y="1148"/>
                  </a:lnTo>
                  <a:lnTo>
                    <a:pt x="1326" y="1148"/>
                  </a:lnTo>
                  <a:lnTo>
                    <a:pt x="1342" y="1148"/>
                  </a:lnTo>
                  <a:lnTo>
                    <a:pt x="1355" y="1134"/>
                  </a:lnTo>
                  <a:lnTo>
                    <a:pt x="1355" y="1105"/>
                  </a:lnTo>
                  <a:lnTo>
                    <a:pt x="1355" y="1078"/>
                  </a:lnTo>
                  <a:lnTo>
                    <a:pt x="1355" y="1063"/>
                  </a:lnTo>
                  <a:lnTo>
                    <a:pt x="1326" y="1049"/>
                  </a:lnTo>
                  <a:lnTo>
                    <a:pt x="1313" y="1020"/>
                  </a:lnTo>
                  <a:lnTo>
                    <a:pt x="1297" y="1004"/>
                  </a:lnTo>
                  <a:lnTo>
                    <a:pt x="1270" y="991"/>
                  </a:lnTo>
                  <a:lnTo>
                    <a:pt x="1239" y="991"/>
                  </a:lnTo>
                  <a:lnTo>
                    <a:pt x="1225" y="977"/>
                  </a:lnTo>
                  <a:lnTo>
                    <a:pt x="1212" y="962"/>
                  </a:lnTo>
                  <a:lnTo>
                    <a:pt x="1167" y="946"/>
                  </a:lnTo>
                  <a:lnTo>
                    <a:pt x="1154" y="933"/>
                  </a:lnTo>
                  <a:lnTo>
                    <a:pt x="1138" y="919"/>
                  </a:lnTo>
                  <a:lnTo>
                    <a:pt x="1124" y="919"/>
                  </a:lnTo>
                  <a:lnTo>
                    <a:pt x="1095" y="919"/>
                  </a:lnTo>
                  <a:lnTo>
                    <a:pt x="1082" y="903"/>
                  </a:lnTo>
                  <a:lnTo>
                    <a:pt x="1053" y="890"/>
                  </a:lnTo>
                  <a:lnTo>
                    <a:pt x="1037" y="890"/>
                  </a:lnTo>
                  <a:lnTo>
                    <a:pt x="1053" y="874"/>
                  </a:lnTo>
                  <a:lnTo>
                    <a:pt x="1066" y="874"/>
                  </a:lnTo>
                  <a:lnTo>
                    <a:pt x="1082" y="861"/>
                  </a:lnTo>
                  <a:lnTo>
                    <a:pt x="1082" y="832"/>
                  </a:lnTo>
                  <a:lnTo>
                    <a:pt x="1037" y="818"/>
                  </a:lnTo>
                  <a:lnTo>
                    <a:pt x="1024" y="818"/>
                  </a:lnTo>
                  <a:lnTo>
                    <a:pt x="981" y="818"/>
                  </a:lnTo>
                  <a:lnTo>
                    <a:pt x="952" y="818"/>
                  </a:lnTo>
                  <a:lnTo>
                    <a:pt x="923" y="805"/>
                  </a:lnTo>
                  <a:lnTo>
                    <a:pt x="907" y="776"/>
                  </a:lnTo>
                  <a:lnTo>
                    <a:pt x="894" y="760"/>
                  </a:lnTo>
                  <a:lnTo>
                    <a:pt x="865" y="731"/>
                  </a:lnTo>
                  <a:lnTo>
                    <a:pt x="851" y="704"/>
                  </a:lnTo>
                  <a:lnTo>
                    <a:pt x="822" y="675"/>
                  </a:lnTo>
                  <a:lnTo>
                    <a:pt x="822" y="646"/>
                  </a:lnTo>
                  <a:lnTo>
                    <a:pt x="836" y="632"/>
                  </a:lnTo>
                  <a:lnTo>
                    <a:pt x="822" y="603"/>
                  </a:lnTo>
                  <a:lnTo>
                    <a:pt x="806" y="574"/>
                  </a:lnTo>
                  <a:lnTo>
                    <a:pt x="806" y="560"/>
                  </a:lnTo>
                  <a:lnTo>
                    <a:pt x="793" y="545"/>
                  </a:lnTo>
                  <a:lnTo>
                    <a:pt x="793" y="518"/>
                  </a:lnTo>
                  <a:lnTo>
                    <a:pt x="777" y="518"/>
                  </a:lnTo>
                  <a:lnTo>
                    <a:pt x="750" y="502"/>
                  </a:lnTo>
                  <a:lnTo>
                    <a:pt x="721" y="488"/>
                  </a:lnTo>
                  <a:lnTo>
                    <a:pt x="706" y="488"/>
                  </a:lnTo>
                  <a:lnTo>
                    <a:pt x="676" y="473"/>
                  </a:lnTo>
                  <a:lnTo>
                    <a:pt x="676" y="459"/>
                  </a:lnTo>
                  <a:lnTo>
                    <a:pt x="663" y="444"/>
                  </a:lnTo>
                  <a:lnTo>
                    <a:pt x="663" y="430"/>
                  </a:lnTo>
                  <a:lnTo>
                    <a:pt x="649" y="403"/>
                  </a:lnTo>
                  <a:lnTo>
                    <a:pt x="663" y="388"/>
                  </a:lnTo>
                  <a:lnTo>
                    <a:pt x="663" y="372"/>
                  </a:lnTo>
                  <a:lnTo>
                    <a:pt x="663" y="359"/>
                  </a:lnTo>
                  <a:lnTo>
                    <a:pt x="676" y="345"/>
                  </a:lnTo>
                  <a:lnTo>
                    <a:pt x="692" y="329"/>
                  </a:lnTo>
                  <a:lnTo>
                    <a:pt x="692" y="316"/>
                  </a:lnTo>
                  <a:lnTo>
                    <a:pt x="676" y="316"/>
                  </a:lnTo>
                  <a:lnTo>
                    <a:pt x="663" y="300"/>
                  </a:lnTo>
                  <a:lnTo>
                    <a:pt x="663" y="287"/>
                  </a:lnTo>
                  <a:lnTo>
                    <a:pt x="649" y="287"/>
                  </a:lnTo>
                  <a:lnTo>
                    <a:pt x="663" y="271"/>
                  </a:lnTo>
                  <a:lnTo>
                    <a:pt x="676" y="271"/>
                  </a:lnTo>
                  <a:lnTo>
                    <a:pt x="676" y="244"/>
                  </a:lnTo>
                  <a:lnTo>
                    <a:pt x="706" y="244"/>
                  </a:lnTo>
                  <a:lnTo>
                    <a:pt x="721" y="244"/>
                  </a:lnTo>
                  <a:lnTo>
                    <a:pt x="735" y="244"/>
                  </a:lnTo>
                  <a:lnTo>
                    <a:pt x="750" y="244"/>
                  </a:lnTo>
                  <a:lnTo>
                    <a:pt x="764" y="229"/>
                  </a:lnTo>
                  <a:lnTo>
                    <a:pt x="777" y="229"/>
                  </a:lnTo>
                  <a:lnTo>
                    <a:pt x="777" y="215"/>
                  </a:lnTo>
                  <a:lnTo>
                    <a:pt x="793" y="215"/>
                  </a:lnTo>
                  <a:lnTo>
                    <a:pt x="806" y="215"/>
                  </a:lnTo>
                  <a:lnTo>
                    <a:pt x="806" y="229"/>
                  </a:lnTo>
                  <a:lnTo>
                    <a:pt x="822" y="244"/>
                  </a:lnTo>
                  <a:lnTo>
                    <a:pt x="822" y="215"/>
                  </a:lnTo>
                  <a:lnTo>
                    <a:pt x="836" y="215"/>
                  </a:lnTo>
                  <a:lnTo>
                    <a:pt x="851" y="200"/>
                  </a:lnTo>
                  <a:lnTo>
                    <a:pt x="836" y="186"/>
                  </a:lnTo>
                  <a:lnTo>
                    <a:pt x="822" y="172"/>
                  </a:lnTo>
                  <a:lnTo>
                    <a:pt x="851" y="159"/>
                  </a:lnTo>
                  <a:lnTo>
                    <a:pt x="851" y="145"/>
                  </a:lnTo>
                  <a:lnTo>
                    <a:pt x="836" y="130"/>
                  </a:lnTo>
                  <a:lnTo>
                    <a:pt x="836" y="114"/>
                  </a:lnTo>
                  <a:lnTo>
                    <a:pt x="836" y="101"/>
                  </a:lnTo>
                  <a:lnTo>
                    <a:pt x="822" y="101"/>
                  </a:lnTo>
                  <a:lnTo>
                    <a:pt x="806" y="85"/>
                  </a:lnTo>
                  <a:lnTo>
                    <a:pt x="777" y="85"/>
                  </a:lnTo>
                  <a:lnTo>
                    <a:pt x="764" y="85"/>
                  </a:lnTo>
                  <a:lnTo>
                    <a:pt x="750" y="85"/>
                  </a:lnTo>
                  <a:lnTo>
                    <a:pt x="735" y="85"/>
                  </a:lnTo>
                  <a:lnTo>
                    <a:pt x="721" y="72"/>
                  </a:lnTo>
                  <a:lnTo>
                    <a:pt x="706" y="56"/>
                  </a:lnTo>
                  <a:lnTo>
                    <a:pt x="706" y="42"/>
                  </a:lnTo>
                  <a:lnTo>
                    <a:pt x="692" y="29"/>
                  </a:lnTo>
                  <a:lnTo>
                    <a:pt x="676" y="13"/>
                  </a:lnTo>
                  <a:lnTo>
                    <a:pt x="649" y="13"/>
                  </a:lnTo>
                  <a:lnTo>
                    <a:pt x="636" y="13"/>
                  </a:lnTo>
                  <a:lnTo>
                    <a:pt x="620" y="13"/>
                  </a:lnTo>
                  <a:lnTo>
                    <a:pt x="605" y="13"/>
                  </a:lnTo>
                  <a:lnTo>
                    <a:pt x="591" y="0"/>
                  </a:lnTo>
                  <a:lnTo>
                    <a:pt x="578" y="0"/>
                  </a:lnTo>
                  <a:lnTo>
                    <a:pt x="578" y="13"/>
                  </a:lnTo>
                  <a:lnTo>
                    <a:pt x="548" y="29"/>
                  </a:lnTo>
                  <a:lnTo>
                    <a:pt x="533" y="29"/>
                  </a:lnTo>
                  <a:lnTo>
                    <a:pt x="519" y="29"/>
                  </a:lnTo>
                  <a:lnTo>
                    <a:pt x="519" y="13"/>
                  </a:lnTo>
                  <a:lnTo>
                    <a:pt x="519" y="0"/>
                  </a:lnTo>
                  <a:lnTo>
                    <a:pt x="504" y="0"/>
                  </a:lnTo>
                  <a:lnTo>
                    <a:pt x="488" y="0"/>
                  </a:lnTo>
                  <a:lnTo>
                    <a:pt x="488" y="13"/>
                  </a:lnTo>
                  <a:lnTo>
                    <a:pt x="488" y="29"/>
                  </a:lnTo>
                  <a:lnTo>
                    <a:pt x="488" y="42"/>
                  </a:lnTo>
                  <a:lnTo>
                    <a:pt x="475" y="42"/>
                  </a:lnTo>
                  <a:lnTo>
                    <a:pt x="461" y="29"/>
                  </a:lnTo>
                  <a:lnTo>
                    <a:pt x="448" y="42"/>
                  </a:lnTo>
                  <a:lnTo>
                    <a:pt x="432" y="56"/>
                  </a:lnTo>
                  <a:lnTo>
                    <a:pt x="448" y="72"/>
                  </a:lnTo>
                  <a:lnTo>
                    <a:pt x="432" y="85"/>
                  </a:lnTo>
                  <a:lnTo>
                    <a:pt x="419" y="72"/>
                  </a:lnTo>
                  <a:lnTo>
                    <a:pt x="403" y="72"/>
                  </a:lnTo>
                  <a:lnTo>
                    <a:pt x="389" y="72"/>
                  </a:lnTo>
                  <a:lnTo>
                    <a:pt x="374" y="72"/>
                  </a:lnTo>
                  <a:lnTo>
                    <a:pt x="374" y="56"/>
                  </a:lnTo>
                  <a:lnTo>
                    <a:pt x="360" y="42"/>
                  </a:lnTo>
                  <a:lnTo>
                    <a:pt x="347" y="42"/>
                  </a:lnTo>
                  <a:lnTo>
                    <a:pt x="347" y="56"/>
                  </a:lnTo>
                  <a:lnTo>
                    <a:pt x="347" y="85"/>
                  </a:lnTo>
                  <a:lnTo>
                    <a:pt x="331" y="85"/>
                  </a:lnTo>
                  <a:lnTo>
                    <a:pt x="318" y="101"/>
                  </a:lnTo>
                  <a:lnTo>
                    <a:pt x="302" y="114"/>
                  </a:lnTo>
                  <a:lnTo>
                    <a:pt x="302" y="130"/>
                  </a:lnTo>
                  <a:lnTo>
                    <a:pt x="289" y="114"/>
                  </a:lnTo>
                  <a:lnTo>
                    <a:pt x="273" y="101"/>
                  </a:lnTo>
                  <a:lnTo>
                    <a:pt x="260" y="85"/>
                  </a:lnTo>
                  <a:lnTo>
                    <a:pt x="260" y="72"/>
                  </a:lnTo>
                  <a:lnTo>
                    <a:pt x="260" y="56"/>
                  </a:lnTo>
                  <a:lnTo>
                    <a:pt x="246" y="42"/>
                  </a:lnTo>
                  <a:lnTo>
                    <a:pt x="230" y="42"/>
                  </a:lnTo>
                  <a:lnTo>
                    <a:pt x="215" y="56"/>
                  </a:lnTo>
                  <a:lnTo>
                    <a:pt x="215" y="72"/>
                  </a:lnTo>
                  <a:lnTo>
                    <a:pt x="201" y="101"/>
                  </a:lnTo>
                  <a:lnTo>
                    <a:pt x="186" y="101"/>
                  </a:lnTo>
                  <a:lnTo>
                    <a:pt x="159" y="101"/>
                  </a:lnTo>
                  <a:lnTo>
                    <a:pt x="143" y="85"/>
                  </a:lnTo>
                  <a:lnTo>
                    <a:pt x="85" y="101"/>
                  </a:lnTo>
                  <a:lnTo>
                    <a:pt x="71" y="101"/>
                  </a:lnTo>
                  <a:lnTo>
                    <a:pt x="71" y="114"/>
                  </a:lnTo>
                  <a:lnTo>
                    <a:pt x="58" y="114"/>
                  </a:lnTo>
                  <a:lnTo>
                    <a:pt x="58" y="130"/>
                  </a:lnTo>
                  <a:lnTo>
                    <a:pt x="71" y="145"/>
                  </a:lnTo>
                  <a:lnTo>
                    <a:pt x="71" y="159"/>
                  </a:lnTo>
                  <a:lnTo>
                    <a:pt x="85" y="172"/>
                  </a:lnTo>
                  <a:lnTo>
                    <a:pt x="71" y="186"/>
                  </a:lnTo>
                  <a:lnTo>
                    <a:pt x="58" y="200"/>
                  </a:lnTo>
                  <a:lnTo>
                    <a:pt x="42" y="215"/>
                  </a:lnTo>
                  <a:lnTo>
                    <a:pt x="29" y="215"/>
                  </a:lnTo>
                  <a:lnTo>
                    <a:pt x="13" y="215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13" y="244"/>
                  </a:lnTo>
                  <a:lnTo>
                    <a:pt x="29" y="244"/>
                  </a:lnTo>
                  <a:lnTo>
                    <a:pt x="42" y="258"/>
                  </a:lnTo>
                  <a:lnTo>
                    <a:pt x="42" y="271"/>
                  </a:lnTo>
                  <a:lnTo>
                    <a:pt x="42" y="287"/>
                  </a:lnTo>
                  <a:lnTo>
                    <a:pt x="29" y="300"/>
                  </a:lnTo>
                  <a:lnTo>
                    <a:pt x="29" y="316"/>
                  </a:lnTo>
                  <a:lnTo>
                    <a:pt x="29" y="345"/>
                  </a:lnTo>
                  <a:lnTo>
                    <a:pt x="29" y="359"/>
                  </a:lnTo>
                  <a:lnTo>
                    <a:pt x="42" y="388"/>
                  </a:lnTo>
                  <a:lnTo>
                    <a:pt x="58" y="388"/>
                  </a:lnTo>
                  <a:lnTo>
                    <a:pt x="85" y="388"/>
                  </a:lnTo>
                  <a:lnTo>
                    <a:pt x="100" y="403"/>
                  </a:lnTo>
                  <a:lnTo>
                    <a:pt x="85" y="417"/>
                  </a:lnTo>
                  <a:lnTo>
                    <a:pt x="85" y="430"/>
                  </a:lnTo>
                  <a:lnTo>
                    <a:pt x="71" y="444"/>
                  </a:lnTo>
                  <a:lnTo>
                    <a:pt x="58" y="45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6" name="Freeform 1132">
              <a:extLst>
                <a:ext uri="{FF2B5EF4-FFF2-40B4-BE49-F238E27FC236}">
                  <a16:creationId xmlns:a16="http://schemas.microsoft.com/office/drawing/2014/main" id="{07F73B0F-F6E6-70D4-A215-99D0B558C0E4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6340673" y="2545735"/>
              <a:ext cx="452279" cy="308372"/>
            </a:xfrm>
            <a:custGeom>
              <a:avLst/>
              <a:gdLst>
                <a:gd name="T0" fmla="*/ 153907 w 413"/>
                <a:gd name="T1" fmla="*/ 271796 h 314"/>
                <a:gd name="T2" fmla="*/ 183504 w 413"/>
                <a:gd name="T3" fmla="*/ 271796 h 314"/>
                <a:gd name="T4" fmla="*/ 204814 w 413"/>
                <a:gd name="T5" fmla="*/ 256932 h 314"/>
                <a:gd name="T6" fmla="*/ 252170 w 413"/>
                <a:gd name="T7" fmla="*/ 271796 h 314"/>
                <a:gd name="T8" fmla="*/ 268745 w 413"/>
                <a:gd name="T9" fmla="*/ 302586 h 314"/>
                <a:gd name="T10" fmla="*/ 320836 w 413"/>
                <a:gd name="T11" fmla="*/ 302586 h 314"/>
                <a:gd name="T12" fmla="*/ 371744 w 413"/>
                <a:gd name="T13" fmla="*/ 317449 h 314"/>
                <a:gd name="T14" fmla="*/ 406077 w 413"/>
                <a:gd name="T15" fmla="*/ 317449 h 314"/>
                <a:gd name="T16" fmla="*/ 456985 w 413"/>
                <a:gd name="T17" fmla="*/ 286660 h 314"/>
                <a:gd name="T18" fmla="*/ 422652 w 413"/>
                <a:gd name="T19" fmla="*/ 271796 h 314"/>
                <a:gd name="T20" fmla="*/ 438042 w 413"/>
                <a:gd name="T21" fmla="*/ 241007 h 314"/>
                <a:gd name="T22" fmla="*/ 472375 w 413"/>
                <a:gd name="T23" fmla="*/ 271796 h 314"/>
                <a:gd name="T24" fmla="*/ 488950 w 413"/>
                <a:gd name="T25" fmla="*/ 241007 h 314"/>
                <a:gd name="T26" fmla="*/ 438042 w 413"/>
                <a:gd name="T27" fmla="*/ 214464 h 314"/>
                <a:gd name="T28" fmla="*/ 422652 w 413"/>
                <a:gd name="T29" fmla="*/ 150762 h 314"/>
                <a:gd name="T30" fmla="*/ 422652 w 413"/>
                <a:gd name="T31" fmla="*/ 107232 h 314"/>
                <a:gd name="T32" fmla="*/ 456985 w 413"/>
                <a:gd name="T33" fmla="*/ 61579 h 314"/>
                <a:gd name="T34" fmla="*/ 438042 w 413"/>
                <a:gd name="T35" fmla="*/ 16987 h 314"/>
                <a:gd name="T36" fmla="*/ 353986 w 413"/>
                <a:gd name="T37" fmla="*/ 16987 h 314"/>
                <a:gd name="T38" fmla="*/ 320836 w 413"/>
                <a:gd name="T39" fmla="*/ 0 h 314"/>
                <a:gd name="T40" fmla="*/ 268745 w 413"/>
                <a:gd name="T41" fmla="*/ 16987 h 314"/>
                <a:gd name="T42" fmla="*/ 234412 w 413"/>
                <a:gd name="T43" fmla="*/ 0 h 314"/>
                <a:gd name="T44" fmla="*/ 204814 w 413"/>
                <a:gd name="T45" fmla="*/ 0 h 314"/>
                <a:gd name="T46" fmla="*/ 168114 w 413"/>
                <a:gd name="T47" fmla="*/ 16987 h 314"/>
                <a:gd name="T48" fmla="*/ 119574 w 413"/>
                <a:gd name="T49" fmla="*/ 16987 h 314"/>
                <a:gd name="T50" fmla="*/ 82873 w 413"/>
                <a:gd name="T51" fmla="*/ 16987 h 314"/>
                <a:gd name="T52" fmla="*/ 66298 w 413"/>
                <a:gd name="T53" fmla="*/ 30789 h 314"/>
                <a:gd name="T54" fmla="*/ 50908 w 413"/>
                <a:gd name="T55" fmla="*/ 47777 h 314"/>
                <a:gd name="T56" fmla="*/ 16575 w 413"/>
                <a:gd name="T57" fmla="*/ 47777 h 314"/>
                <a:gd name="T58" fmla="*/ 0 w 413"/>
                <a:gd name="T59" fmla="*/ 76443 h 314"/>
                <a:gd name="T60" fmla="*/ 0 w 413"/>
                <a:gd name="T61" fmla="*/ 107232 h 314"/>
                <a:gd name="T62" fmla="*/ 34333 w 413"/>
                <a:gd name="T63" fmla="*/ 121034 h 314"/>
                <a:gd name="T64" fmla="*/ 16575 w 413"/>
                <a:gd name="T65" fmla="*/ 135898 h 314"/>
                <a:gd name="T66" fmla="*/ 16575 w 413"/>
                <a:gd name="T67" fmla="*/ 197477 h 314"/>
                <a:gd name="T68" fmla="*/ 66298 w 413"/>
                <a:gd name="T69" fmla="*/ 226143 h 314"/>
                <a:gd name="T70" fmla="*/ 82873 w 413"/>
                <a:gd name="T71" fmla="*/ 197477 h 314"/>
                <a:gd name="T72" fmla="*/ 119574 w 413"/>
                <a:gd name="T73" fmla="*/ 214464 h 314"/>
                <a:gd name="T74" fmla="*/ 100631 w 413"/>
                <a:gd name="T75" fmla="*/ 271796 h 314"/>
                <a:gd name="T76" fmla="*/ 82873 w 413"/>
                <a:gd name="T77" fmla="*/ 286660 h 314"/>
                <a:gd name="T78" fmla="*/ 82873 w 413"/>
                <a:gd name="T79" fmla="*/ 286660 h 3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13" h="314">
                  <a:moveTo>
                    <a:pt x="70" y="270"/>
                  </a:moveTo>
                  <a:lnTo>
                    <a:pt x="130" y="256"/>
                  </a:lnTo>
                  <a:lnTo>
                    <a:pt x="142" y="242"/>
                  </a:lnTo>
                  <a:lnTo>
                    <a:pt x="155" y="256"/>
                  </a:lnTo>
                  <a:lnTo>
                    <a:pt x="173" y="256"/>
                  </a:lnTo>
                  <a:lnTo>
                    <a:pt x="173" y="242"/>
                  </a:lnTo>
                  <a:lnTo>
                    <a:pt x="198" y="256"/>
                  </a:lnTo>
                  <a:lnTo>
                    <a:pt x="213" y="256"/>
                  </a:lnTo>
                  <a:lnTo>
                    <a:pt x="213" y="270"/>
                  </a:lnTo>
                  <a:lnTo>
                    <a:pt x="227" y="285"/>
                  </a:lnTo>
                  <a:lnTo>
                    <a:pt x="244" y="285"/>
                  </a:lnTo>
                  <a:lnTo>
                    <a:pt x="271" y="285"/>
                  </a:lnTo>
                  <a:lnTo>
                    <a:pt x="285" y="314"/>
                  </a:lnTo>
                  <a:lnTo>
                    <a:pt x="314" y="299"/>
                  </a:lnTo>
                  <a:lnTo>
                    <a:pt x="343" y="285"/>
                  </a:lnTo>
                  <a:lnTo>
                    <a:pt x="343" y="299"/>
                  </a:lnTo>
                  <a:lnTo>
                    <a:pt x="370" y="299"/>
                  </a:lnTo>
                  <a:lnTo>
                    <a:pt x="386" y="270"/>
                  </a:lnTo>
                  <a:lnTo>
                    <a:pt x="370" y="270"/>
                  </a:lnTo>
                  <a:lnTo>
                    <a:pt x="357" y="256"/>
                  </a:lnTo>
                  <a:lnTo>
                    <a:pt x="357" y="242"/>
                  </a:lnTo>
                  <a:lnTo>
                    <a:pt x="370" y="227"/>
                  </a:lnTo>
                  <a:lnTo>
                    <a:pt x="386" y="242"/>
                  </a:lnTo>
                  <a:lnTo>
                    <a:pt x="399" y="256"/>
                  </a:lnTo>
                  <a:lnTo>
                    <a:pt x="413" y="242"/>
                  </a:lnTo>
                  <a:lnTo>
                    <a:pt x="413" y="227"/>
                  </a:lnTo>
                  <a:lnTo>
                    <a:pt x="399" y="213"/>
                  </a:lnTo>
                  <a:lnTo>
                    <a:pt x="370" y="202"/>
                  </a:lnTo>
                  <a:lnTo>
                    <a:pt x="370" y="169"/>
                  </a:lnTo>
                  <a:lnTo>
                    <a:pt x="357" y="142"/>
                  </a:lnTo>
                  <a:lnTo>
                    <a:pt x="370" y="114"/>
                  </a:lnTo>
                  <a:lnTo>
                    <a:pt x="357" y="101"/>
                  </a:lnTo>
                  <a:lnTo>
                    <a:pt x="357" y="85"/>
                  </a:lnTo>
                  <a:lnTo>
                    <a:pt x="386" y="58"/>
                  </a:lnTo>
                  <a:lnTo>
                    <a:pt x="386" y="29"/>
                  </a:lnTo>
                  <a:lnTo>
                    <a:pt x="370" y="16"/>
                  </a:lnTo>
                  <a:lnTo>
                    <a:pt x="357" y="16"/>
                  </a:lnTo>
                  <a:lnTo>
                    <a:pt x="299" y="16"/>
                  </a:lnTo>
                  <a:lnTo>
                    <a:pt x="285" y="16"/>
                  </a:lnTo>
                  <a:lnTo>
                    <a:pt x="271" y="0"/>
                  </a:lnTo>
                  <a:lnTo>
                    <a:pt x="256" y="0"/>
                  </a:lnTo>
                  <a:lnTo>
                    <a:pt x="227" y="16"/>
                  </a:lnTo>
                  <a:lnTo>
                    <a:pt x="227" y="0"/>
                  </a:lnTo>
                  <a:lnTo>
                    <a:pt x="198" y="0"/>
                  </a:lnTo>
                  <a:lnTo>
                    <a:pt x="186" y="0"/>
                  </a:lnTo>
                  <a:lnTo>
                    <a:pt x="173" y="0"/>
                  </a:lnTo>
                  <a:lnTo>
                    <a:pt x="155" y="0"/>
                  </a:lnTo>
                  <a:lnTo>
                    <a:pt x="142" y="16"/>
                  </a:lnTo>
                  <a:lnTo>
                    <a:pt x="130" y="16"/>
                  </a:lnTo>
                  <a:lnTo>
                    <a:pt x="101" y="16"/>
                  </a:lnTo>
                  <a:lnTo>
                    <a:pt x="85" y="16"/>
                  </a:lnTo>
                  <a:lnTo>
                    <a:pt x="70" y="16"/>
                  </a:lnTo>
                  <a:lnTo>
                    <a:pt x="56" y="16"/>
                  </a:lnTo>
                  <a:lnTo>
                    <a:pt x="56" y="29"/>
                  </a:lnTo>
                  <a:lnTo>
                    <a:pt x="56" y="45"/>
                  </a:lnTo>
                  <a:lnTo>
                    <a:pt x="43" y="45"/>
                  </a:lnTo>
                  <a:lnTo>
                    <a:pt x="29" y="45"/>
                  </a:lnTo>
                  <a:lnTo>
                    <a:pt x="14" y="45"/>
                  </a:lnTo>
                  <a:lnTo>
                    <a:pt x="0" y="58"/>
                  </a:lnTo>
                  <a:lnTo>
                    <a:pt x="0" y="72"/>
                  </a:lnTo>
                  <a:lnTo>
                    <a:pt x="0" y="85"/>
                  </a:lnTo>
                  <a:lnTo>
                    <a:pt x="0" y="101"/>
                  </a:lnTo>
                  <a:lnTo>
                    <a:pt x="29" y="101"/>
                  </a:lnTo>
                  <a:lnTo>
                    <a:pt x="29" y="114"/>
                  </a:lnTo>
                  <a:lnTo>
                    <a:pt x="29" y="128"/>
                  </a:lnTo>
                  <a:lnTo>
                    <a:pt x="14" y="128"/>
                  </a:lnTo>
                  <a:lnTo>
                    <a:pt x="14" y="142"/>
                  </a:lnTo>
                  <a:lnTo>
                    <a:pt x="14" y="186"/>
                  </a:lnTo>
                  <a:lnTo>
                    <a:pt x="43" y="213"/>
                  </a:lnTo>
                  <a:lnTo>
                    <a:pt x="56" y="213"/>
                  </a:lnTo>
                  <a:lnTo>
                    <a:pt x="56" y="202"/>
                  </a:lnTo>
                  <a:lnTo>
                    <a:pt x="70" y="186"/>
                  </a:lnTo>
                  <a:lnTo>
                    <a:pt x="85" y="186"/>
                  </a:lnTo>
                  <a:lnTo>
                    <a:pt x="101" y="202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70" y="27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7" name="Freeform 1133">
              <a:extLst>
                <a:ext uri="{FF2B5EF4-FFF2-40B4-BE49-F238E27FC236}">
                  <a16:creationId xmlns:a16="http://schemas.microsoft.com/office/drawing/2014/main" id="{5EBE99B5-9D61-8A38-5370-FF46D1F0DCB5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6102787" y="2786557"/>
              <a:ext cx="721002" cy="334804"/>
            </a:xfrm>
            <a:custGeom>
              <a:avLst/>
              <a:gdLst>
                <a:gd name="T0" fmla="*/ 339462 w 659"/>
                <a:gd name="T1" fmla="*/ 60325 h 342"/>
                <a:gd name="T2" fmla="*/ 339462 w 659"/>
                <a:gd name="T3" fmla="*/ 106892 h 342"/>
                <a:gd name="T4" fmla="*/ 339462 w 659"/>
                <a:gd name="T5" fmla="*/ 152400 h 342"/>
                <a:gd name="T6" fmla="*/ 305161 w 659"/>
                <a:gd name="T7" fmla="*/ 180975 h 342"/>
                <a:gd name="T8" fmla="*/ 254301 w 659"/>
                <a:gd name="T9" fmla="*/ 152400 h 342"/>
                <a:gd name="T10" fmla="*/ 236559 w 659"/>
                <a:gd name="T11" fmla="*/ 106892 h 342"/>
                <a:gd name="T12" fmla="*/ 185699 w 659"/>
                <a:gd name="T13" fmla="*/ 76200 h 342"/>
                <a:gd name="T14" fmla="*/ 171505 w 659"/>
                <a:gd name="T15" fmla="*/ 45508 h 342"/>
                <a:gd name="T16" fmla="*/ 102903 w 659"/>
                <a:gd name="T17" fmla="*/ 60325 h 342"/>
                <a:gd name="T18" fmla="*/ 68602 w 659"/>
                <a:gd name="T19" fmla="*/ 76200 h 342"/>
                <a:gd name="T20" fmla="*/ 52043 w 659"/>
                <a:gd name="T21" fmla="*/ 137583 h 342"/>
                <a:gd name="T22" fmla="*/ 17742 w 659"/>
                <a:gd name="T23" fmla="*/ 195792 h 342"/>
                <a:gd name="T24" fmla="*/ 52043 w 659"/>
                <a:gd name="T25" fmla="*/ 270933 h 342"/>
                <a:gd name="T26" fmla="*/ 102903 w 659"/>
                <a:gd name="T27" fmla="*/ 255058 h 342"/>
                <a:gd name="T28" fmla="*/ 137204 w 659"/>
                <a:gd name="T29" fmla="*/ 255058 h 342"/>
                <a:gd name="T30" fmla="*/ 203441 w 659"/>
                <a:gd name="T31" fmla="*/ 255058 h 342"/>
                <a:gd name="T32" fmla="*/ 288602 w 659"/>
                <a:gd name="T33" fmla="*/ 240242 h 342"/>
                <a:gd name="T34" fmla="*/ 373763 w 659"/>
                <a:gd name="T35" fmla="*/ 240242 h 342"/>
                <a:gd name="T36" fmla="*/ 422258 w 659"/>
                <a:gd name="T37" fmla="*/ 270933 h 342"/>
                <a:gd name="T38" fmla="*/ 490860 w 659"/>
                <a:gd name="T39" fmla="*/ 285750 h 342"/>
                <a:gd name="T40" fmla="*/ 559462 w 659"/>
                <a:gd name="T41" fmla="*/ 347133 h 342"/>
                <a:gd name="T42" fmla="*/ 625699 w 659"/>
                <a:gd name="T43" fmla="*/ 361950 h 342"/>
                <a:gd name="T44" fmla="*/ 660000 w 659"/>
                <a:gd name="T45" fmla="*/ 361950 h 342"/>
                <a:gd name="T46" fmla="*/ 691935 w 659"/>
                <a:gd name="T47" fmla="*/ 361950 h 342"/>
                <a:gd name="T48" fmla="*/ 742795 w 659"/>
                <a:gd name="T49" fmla="*/ 331258 h 342"/>
                <a:gd name="T50" fmla="*/ 710860 w 659"/>
                <a:gd name="T51" fmla="*/ 302683 h 342"/>
                <a:gd name="T52" fmla="*/ 777096 w 659"/>
                <a:gd name="T53" fmla="*/ 270933 h 342"/>
                <a:gd name="T54" fmla="*/ 761720 w 659"/>
                <a:gd name="T55" fmla="*/ 240242 h 342"/>
                <a:gd name="T56" fmla="*/ 745161 w 659"/>
                <a:gd name="T57" fmla="*/ 180975 h 342"/>
                <a:gd name="T58" fmla="*/ 728602 w 659"/>
                <a:gd name="T59" fmla="*/ 167217 h 342"/>
                <a:gd name="T60" fmla="*/ 694301 w 659"/>
                <a:gd name="T61" fmla="*/ 137583 h 342"/>
                <a:gd name="T62" fmla="*/ 728602 w 659"/>
                <a:gd name="T63" fmla="*/ 106892 h 342"/>
                <a:gd name="T64" fmla="*/ 713225 w 659"/>
                <a:gd name="T65" fmla="*/ 76200 h 342"/>
                <a:gd name="T66" fmla="*/ 694301 w 659"/>
                <a:gd name="T67" fmla="*/ 76200 h 342"/>
                <a:gd name="T68" fmla="*/ 678924 w 659"/>
                <a:gd name="T69" fmla="*/ 60325 h 342"/>
                <a:gd name="T70" fmla="*/ 660000 w 659"/>
                <a:gd name="T71" fmla="*/ 60325 h 342"/>
                <a:gd name="T72" fmla="*/ 625699 w 659"/>
                <a:gd name="T73" fmla="*/ 60325 h 342"/>
                <a:gd name="T74" fmla="*/ 573656 w 659"/>
                <a:gd name="T75" fmla="*/ 45508 h 342"/>
                <a:gd name="T76" fmla="*/ 525161 w 659"/>
                <a:gd name="T77" fmla="*/ 45508 h 342"/>
                <a:gd name="T78" fmla="*/ 506236 w 659"/>
                <a:gd name="T79" fmla="*/ 14817 h 342"/>
                <a:gd name="T80" fmla="*/ 458925 w 659"/>
                <a:gd name="T81" fmla="*/ 0 h 342"/>
                <a:gd name="T82" fmla="*/ 440000 w 659"/>
                <a:gd name="T83" fmla="*/ 14817 h 342"/>
                <a:gd name="T84" fmla="*/ 405699 w 659"/>
                <a:gd name="T85" fmla="*/ 14817 h 342"/>
                <a:gd name="T86" fmla="*/ 339462 w 659"/>
                <a:gd name="T87" fmla="*/ 45508 h 342"/>
                <a:gd name="T88" fmla="*/ 339462 w 659"/>
                <a:gd name="T89" fmla="*/ 45508 h 3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59" h="342">
                  <a:moveTo>
                    <a:pt x="287" y="43"/>
                  </a:moveTo>
                  <a:lnTo>
                    <a:pt x="287" y="57"/>
                  </a:lnTo>
                  <a:lnTo>
                    <a:pt x="287" y="72"/>
                  </a:lnTo>
                  <a:lnTo>
                    <a:pt x="287" y="101"/>
                  </a:lnTo>
                  <a:lnTo>
                    <a:pt x="287" y="115"/>
                  </a:lnTo>
                  <a:lnTo>
                    <a:pt x="287" y="144"/>
                  </a:lnTo>
                  <a:lnTo>
                    <a:pt x="271" y="158"/>
                  </a:lnTo>
                  <a:lnTo>
                    <a:pt x="258" y="171"/>
                  </a:lnTo>
                  <a:lnTo>
                    <a:pt x="244" y="171"/>
                  </a:lnTo>
                  <a:lnTo>
                    <a:pt x="215" y="144"/>
                  </a:lnTo>
                  <a:lnTo>
                    <a:pt x="200" y="130"/>
                  </a:lnTo>
                  <a:lnTo>
                    <a:pt x="200" y="101"/>
                  </a:lnTo>
                  <a:lnTo>
                    <a:pt x="172" y="72"/>
                  </a:lnTo>
                  <a:lnTo>
                    <a:pt x="157" y="72"/>
                  </a:lnTo>
                  <a:lnTo>
                    <a:pt x="145" y="57"/>
                  </a:lnTo>
                  <a:lnTo>
                    <a:pt x="145" y="43"/>
                  </a:lnTo>
                  <a:lnTo>
                    <a:pt x="116" y="43"/>
                  </a:lnTo>
                  <a:lnTo>
                    <a:pt x="87" y="57"/>
                  </a:lnTo>
                  <a:lnTo>
                    <a:pt x="72" y="72"/>
                  </a:lnTo>
                  <a:lnTo>
                    <a:pt x="58" y="72"/>
                  </a:lnTo>
                  <a:lnTo>
                    <a:pt x="44" y="101"/>
                  </a:lnTo>
                  <a:lnTo>
                    <a:pt x="44" y="130"/>
                  </a:lnTo>
                  <a:lnTo>
                    <a:pt x="31" y="158"/>
                  </a:lnTo>
                  <a:lnTo>
                    <a:pt x="15" y="185"/>
                  </a:lnTo>
                  <a:lnTo>
                    <a:pt x="0" y="270"/>
                  </a:lnTo>
                  <a:lnTo>
                    <a:pt x="44" y="256"/>
                  </a:lnTo>
                  <a:lnTo>
                    <a:pt x="72" y="256"/>
                  </a:lnTo>
                  <a:lnTo>
                    <a:pt x="87" y="241"/>
                  </a:lnTo>
                  <a:lnTo>
                    <a:pt x="101" y="241"/>
                  </a:lnTo>
                  <a:lnTo>
                    <a:pt x="116" y="241"/>
                  </a:lnTo>
                  <a:lnTo>
                    <a:pt x="157" y="241"/>
                  </a:lnTo>
                  <a:lnTo>
                    <a:pt x="172" y="241"/>
                  </a:lnTo>
                  <a:lnTo>
                    <a:pt x="200" y="227"/>
                  </a:lnTo>
                  <a:lnTo>
                    <a:pt x="244" y="227"/>
                  </a:lnTo>
                  <a:lnTo>
                    <a:pt x="287" y="241"/>
                  </a:lnTo>
                  <a:lnTo>
                    <a:pt x="316" y="227"/>
                  </a:lnTo>
                  <a:lnTo>
                    <a:pt x="329" y="241"/>
                  </a:lnTo>
                  <a:lnTo>
                    <a:pt x="357" y="256"/>
                  </a:lnTo>
                  <a:lnTo>
                    <a:pt x="401" y="270"/>
                  </a:lnTo>
                  <a:lnTo>
                    <a:pt x="415" y="270"/>
                  </a:lnTo>
                  <a:lnTo>
                    <a:pt x="428" y="299"/>
                  </a:lnTo>
                  <a:lnTo>
                    <a:pt x="473" y="328"/>
                  </a:lnTo>
                  <a:lnTo>
                    <a:pt x="485" y="342"/>
                  </a:lnTo>
                  <a:lnTo>
                    <a:pt x="529" y="342"/>
                  </a:lnTo>
                  <a:lnTo>
                    <a:pt x="545" y="342"/>
                  </a:lnTo>
                  <a:lnTo>
                    <a:pt x="558" y="342"/>
                  </a:lnTo>
                  <a:lnTo>
                    <a:pt x="572" y="328"/>
                  </a:lnTo>
                  <a:lnTo>
                    <a:pt x="585" y="342"/>
                  </a:lnTo>
                  <a:lnTo>
                    <a:pt x="616" y="328"/>
                  </a:lnTo>
                  <a:lnTo>
                    <a:pt x="628" y="313"/>
                  </a:lnTo>
                  <a:lnTo>
                    <a:pt x="616" y="299"/>
                  </a:lnTo>
                  <a:lnTo>
                    <a:pt x="601" y="286"/>
                  </a:lnTo>
                  <a:lnTo>
                    <a:pt x="628" y="270"/>
                  </a:lnTo>
                  <a:lnTo>
                    <a:pt x="657" y="256"/>
                  </a:lnTo>
                  <a:lnTo>
                    <a:pt x="659" y="256"/>
                  </a:lnTo>
                  <a:lnTo>
                    <a:pt x="644" y="227"/>
                  </a:lnTo>
                  <a:lnTo>
                    <a:pt x="644" y="198"/>
                  </a:lnTo>
                  <a:lnTo>
                    <a:pt x="630" y="171"/>
                  </a:lnTo>
                  <a:lnTo>
                    <a:pt x="630" y="158"/>
                  </a:lnTo>
                  <a:lnTo>
                    <a:pt x="616" y="158"/>
                  </a:lnTo>
                  <a:lnTo>
                    <a:pt x="603" y="158"/>
                  </a:lnTo>
                  <a:lnTo>
                    <a:pt x="587" y="130"/>
                  </a:lnTo>
                  <a:lnTo>
                    <a:pt x="616" y="130"/>
                  </a:lnTo>
                  <a:lnTo>
                    <a:pt x="616" y="101"/>
                  </a:lnTo>
                  <a:lnTo>
                    <a:pt x="616" y="72"/>
                  </a:lnTo>
                  <a:lnTo>
                    <a:pt x="603" y="72"/>
                  </a:lnTo>
                  <a:lnTo>
                    <a:pt x="587" y="84"/>
                  </a:lnTo>
                  <a:lnTo>
                    <a:pt x="587" y="72"/>
                  </a:lnTo>
                  <a:lnTo>
                    <a:pt x="574" y="72"/>
                  </a:lnTo>
                  <a:lnTo>
                    <a:pt x="574" y="57"/>
                  </a:lnTo>
                  <a:lnTo>
                    <a:pt x="585" y="57"/>
                  </a:lnTo>
                  <a:lnTo>
                    <a:pt x="558" y="57"/>
                  </a:lnTo>
                  <a:lnTo>
                    <a:pt x="558" y="43"/>
                  </a:lnTo>
                  <a:lnTo>
                    <a:pt x="529" y="57"/>
                  </a:lnTo>
                  <a:lnTo>
                    <a:pt x="500" y="72"/>
                  </a:lnTo>
                  <a:lnTo>
                    <a:pt x="485" y="43"/>
                  </a:lnTo>
                  <a:lnTo>
                    <a:pt x="459" y="43"/>
                  </a:lnTo>
                  <a:lnTo>
                    <a:pt x="444" y="43"/>
                  </a:lnTo>
                  <a:lnTo>
                    <a:pt x="428" y="28"/>
                  </a:lnTo>
                  <a:lnTo>
                    <a:pt x="428" y="14"/>
                  </a:lnTo>
                  <a:lnTo>
                    <a:pt x="415" y="14"/>
                  </a:lnTo>
                  <a:lnTo>
                    <a:pt x="388" y="0"/>
                  </a:lnTo>
                  <a:lnTo>
                    <a:pt x="388" y="14"/>
                  </a:lnTo>
                  <a:lnTo>
                    <a:pt x="372" y="14"/>
                  </a:lnTo>
                  <a:lnTo>
                    <a:pt x="357" y="0"/>
                  </a:lnTo>
                  <a:lnTo>
                    <a:pt x="343" y="14"/>
                  </a:lnTo>
                  <a:lnTo>
                    <a:pt x="287" y="28"/>
                  </a:lnTo>
                  <a:lnTo>
                    <a:pt x="287" y="4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8" name="Freeform 1134">
              <a:extLst>
                <a:ext uri="{FF2B5EF4-FFF2-40B4-BE49-F238E27FC236}">
                  <a16:creationId xmlns:a16="http://schemas.microsoft.com/office/drawing/2014/main" id="{1FAF0F6B-63D9-9133-CC90-3F587BA8BFCA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6099851" y="3009760"/>
              <a:ext cx="612338" cy="389136"/>
            </a:xfrm>
            <a:custGeom>
              <a:avLst/>
              <a:gdLst>
                <a:gd name="T0" fmla="*/ 593178 w 558"/>
                <a:gd name="T1" fmla="*/ 179844 h 400"/>
                <a:gd name="T2" fmla="*/ 627583 w 558"/>
                <a:gd name="T3" fmla="*/ 227172 h 400"/>
                <a:gd name="T4" fmla="*/ 575383 w 558"/>
                <a:gd name="T5" fmla="*/ 240844 h 400"/>
                <a:gd name="T6" fmla="*/ 507761 w 558"/>
                <a:gd name="T7" fmla="*/ 271344 h 400"/>
                <a:gd name="T8" fmla="*/ 507761 w 558"/>
                <a:gd name="T9" fmla="*/ 329188 h 400"/>
                <a:gd name="T10" fmla="*/ 475729 w 558"/>
                <a:gd name="T11" fmla="*/ 359688 h 400"/>
                <a:gd name="T12" fmla="*/ 460306 w 558"/>
                <a:gd name="T13" fmla="*/ 359688 h 400"/>
                <a:gd name="T14" fmla="*/ 406920 w 558"/>
                <a:gd name="T15" fmla="*/ 375464 h 400"/>
                <a:gd name="T16" fmla="*/ 390311 w 558"/>
                <a:gd name="T17" fmla="*/ 375464 h 400"/>
                <a:gd name="T18" fmla="*/ 355907 w 558"/>
                <a:gd name="T19" fmla="*/ 420688 h 400"/>
                <a:gd name="T20" fmla="*/ 321503 w 558"/>
                <a:gd name="T21" fmla="*/ 405964 h 400"/>
                <a:gd name="T22" fmla="*/ 255067 w 558"/>
                <a:gd name="T23" fmla="*/ 375464 h 400"/>
                <a:gd name="T24" fmla="*/ 204053 w 558"/>
                <a:gd name="T25" fmla="*/ 342861 h 400"/>
                <a:gd name="T26" fmla="*/ 186258 w 558"/>
                <a:gd name="T27" fmla="*/ 329188 h 400"/>
                <a:gd name="T28" fmla="*/ 204053 w 558"/>
                <a:gd name="T29" fmla="*/ 299740 h 400"/>
                <a:gd name="T30" fmla="*/ 186258 w 558"/>
                <a:gd name="T31" fmla="*/ 271344 h 400"/>
                <a:gd name="T32" fmla="*/ 172022 w 558"/>
                <a:gd name="T33" fmla="*/ 240844 h 400"/>
                <a:gd name="T34" fmla="*/ 154226 w 558"/>
                <a:gd name="T35" fmla="*/ 255568 h 400"/>
                <a:gd name="T36" fmla="*/ 103213 w 558"/>
                <a:gd name="T37" fmla="*/ 255568 h 400"/>
                <a:gd name="T38" fmla="*/ 68809 w 558"/>
                <a:gd name="T39" fmla="*/ 240844 h 400"/>
                <a:gd name="T40" fmla="*/ 52200 w 558"/>
                <a:gd name="T41" fmla="*/ 212447 h 400"/>
                <a:gd name="T42" fmla="*/ 17795 w 558"/>
                <a:gd name="T43" fmla="*/ 165120 h 400"/>
                <a:gd name="T44" fmla="*/ 0 w 558"/>
                <a:gd name="T45" fmla="*/ 106224 h 400"/>
                <a:gd name="T46" fmla="*/ 0 w 558"/>
                <a:gd name="T47" fmla="*/ 45224 h 400"/>
                <a:gd name="T48" fmla="*/ 56945 w 558"/>
                <a:gd name="T49" fmla="*/ 30500 h 400"/>
                <a:gd name="T50" fmla="*/ 105586 w 558"/>
                <a:gd name="T51" fmla="*/ 14724 h 400"/>
                <a:gd name="T52" fmla="*/ 139990 w 558"/>
                <a:gd name="T53" fmla="*/ 14724 h 400"/>
                <a:gd name="T54" fmla="*/ 206426 w 558"/>
                <a:gd name="T55" fmla="*/ 14724 h 400"/>
                <a:gd name="T56" fmla="*/ 291844 w 558"/>
                <a:gd name="T57" fmla="*/ 0 h 400"/>
                <a:gd name="T58" fmla="*/ 377261 w 558"/>
                <a:gd name="T59" fmla="*/ 0 h 400"/>
                <a:gd name="T60" fmla="*/ 425902 w 558"/>
                <a:gd name="T61" fmla="*/ 30500 h 400"/>
                <a:gd name="T62" fmla="*/ 492338 w 558"/>
                <a:gd name="T63" fmla="*/ 45224 h 400"/>
                <a:gd name="T64" fmla="*/ 561147 w 558"/>
                <a:gd name="T65" fmla="*/ 106224 h 400"/>
                <a:gd name="T66" fmla="*/ 629955 w 558"/>
                <a:gd name="T67" fmla="*/ 120948 h 400"/>
                <a:gd name="T68" fmla="*/ 627583 w 558"/>
                <a:gd name="T69" fmla="*/ 120948 h 4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8" h="400">
                  <a:moveTo>
                    <a:pt x="529" y="115"/>
                  </a:moveTo>
                  <a:lnTo>
                    <a:pt x="500" y="171"/>
                  </a:lnTo>
                  <a:lnTo>
                    <a:pt x="558" y="185"/>
                  </a:lnTo>
                  <a:lnTo>
                    <a:pt x="529" y="216"/>
                  </a:lnTo>
                  <a:lnTo>
                    <a:pt x="485" y="216"/>
                  </a:lnTo>
                  <a:lnTo>
                    <a:pt x="485" y="229"/>
                  </a:lnTo>
                  <a:lnTo>
                    <a:pt x="428" y="243"/>
                  </a:lnTo>
                  <a:lnTo>
                    <a:pt x="428" y="258"/>
                  </a:lnTo>
                  <a:lnTo>
                    <a:pt x="428" y="299"/>
                  </a:lnTo>
                  <a:lnTo>
                    <a:pt x="428" y="313"/>
                  </a:lnTo>
                  <a:lnTo>
                    <a:pt x="415" y="342"/>
                  </a:lnTo>
                  <a:lnTo>
                    <a:pt x="401" y="342"/>
                  </a:lnTo>
                  <a:lnTo>
                    <a:pt x="401" y="357"/>
                  </a:lnTo>
                  <a:lnTo>
                    <a:pt x="388" y="342"/>
                  </a:lnTo>
                  <a:lnTo>
                    <a:pt x="357" y="357"/>
                  </a:lnTo>
                  <a:lnTo>
                    <a:pt x="343" y="357"/>
                  </a:lnTo>
                  <a:lnTo>
                    <a:pt x="316" y="357"/>
                  </a:lnTo>
                  <a:lnTo>
                    <a:pt x="329" y="357"/>
                  </a:lnTo>
                  <a:lnTo>
                    <a:pt x="316" y="386"/>
                  </a:lnTo>
                  <a:lnTo>
                    <a:pt x="300" y="400"/>
                  </a:lnTo>
                  <a:lnTo>
                    <a:pt x="271" y="400"/>
                  </a:lnTo>
                  <a:lnTo>
                    <a:pt x="271" y="386"/>
                  </a:lnTo>
                  <a:lnTo>
                    <a:pt x="244" y="386"/>
                  </a:lnTo>
                  <a:lnTo>
                    <a:pt x="215" y="357"/>
                  </a:lnTo>
                  <a:lnTo>
                    <a:pt x="172" y="342"/>
                  </a:lnTo>
                  <a:lnTo>
                    <a:pt x="172" y="326"/>
                  </a:lnTo>
                  <a:lnTo>
                    <a:pt x="157" y="326"/>
                  </a:lnTo>
                  <a:lnTo>
                    <a:pt x="157" y="313"/>
                  </a:lnTo>
                  <a:lnTo>
                    <a:pt x="172" y="299"/>
                  </a:lnTo>
                  <a:lnTo>
                    <a:pt x="172" y="285"/>
                  </a:lnTo>
                  <a:lnTo>
                    <a:pt x="172" y="270"/>
                  </a:lnTo>
                  <a:lnTo>
                    <a:pt x="157" y="258"/>
                  </a:lnTo>
                  <a:lnTo>
                    <a:pt x="157" y="243"/>
                  </a:lnTo>
                  <a:lnTo>
                    <a:pt x="145" y="229"/>
                  </a:lnTo>
                  <a:lnTo>
                    <a:pt x="130" y="229"/>
                  </a:lnTo>
                  <a:lnTo>
                    <a:pt x="130" y="243"/>
                  </a:lnTo>
                  <a:lnTo>
                    <a:pt x="116" y="243"/>
                  </a:lnTo>
                  <a:lnTo>
                    <a:pt x="87" y="243"/>
                  </a:lnTo>
                  <a:lnTo>
                    <a:pt x="72" y="229"/>
                  </a:lnTo>
                  <a:lnTo>
                    <a:pt x="58" y="229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15" y="202"/>
                  </a:lnTo>
                  <a:lnTo>
                    <a:pt x="15" y="157"/>
                  </a:lnTo>
                  <a:lnTo>
                    <a:pt x="0" y="115"/>
                  </a:lnTo>
                  <a:lnTo>
                    <a:pt x="0" y="101"/>
                  </a:lnTo>
                  <a:lnTo>
                    <a:pt x="0" y="86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48" y="29"/>
                  </a:lnTo>
                  <a:lnTo>
                    <a:pt x="73" y="29"/>
                  </a:lnTo>
                  <a:lnTo>
                    <a:pt x="89" y="14"/>
                  </a:lnTo>
                  <a:lnTo>
                    <a:pt x="103" y="14"/>
                  </a:lnTo>
                  <a:lnTo>
                    <a:pt x="118" y="14"/>
                  </a:lnTo>
                  <a:lnTo>
                    <a:pt x="161" y="14"/>
                  </a:lnTo>
                  <a:lnTo>
                    <a:pt x="174" y="14"/>
                  </a:lnTo>
                  <a:lnTo>
                    <a:pt x="201" y="0"/>
                  </a:lnTo>
                  <a:lnTo>
                    <a:pt x="246" y="0"/>
                  </a:lnTo>
                  <a:lnTo>
                    <a:pt x="287" y="14"/>
                  </a:lnTo>
                  <a:lnTo>
                    <a:pt x="318" y="0"/>
                  </a:lnTo>
                  <a:lnTo>
                    <a:pt x="331" y="14"/>
                  </a:lnTo>
                  <a:lnTo>
                    <a:pt x="359" y="29"/>
                  </a:lnTo>
                  <a:lnTo>
                    <a:pt x="403" y="43"/>
                  </a:lnTo>
                  <a:lnTo>
                    <a:pt x="415" y="43"/>
                  </a:lnTo>
                  <a:lnTo>
                    <a:pt x="430" y="72"/>
                  </a:lnTo>
                  <a:lnTo>
                    <a:pt x="473" y="101"/>
                  </a:lnTo>
                  <a:lnTo>
                    <a:pt x="488" y="115"/>
                  </a:lnTo>
                  <a:lnTo>
                    <a:pt x="531" y="115"/>
                  </a:lnTo>
                  <a:lnTo>
                    <a:pt x="529" y="11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79" name="Freeform 1135">
              <a:extLst>
                <a:ext uri="{FF2B5EF4-FFF2-40B4-BE49-F238E27FC236}">
                  <a16:creationId xmlns:a16="http://schemas.microsoft.com/office/drawing/2014/main" id="{EEFA292C-4E82-AA8E-951F-7D2F417A9582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6352422" y="3034725"/>
              <a:ext cx="1011753" cy="731282"/>
            </a:xfrm>
            <a:custGeom>
              <a:avLst/>
              <a:gdLst>
                <a:gd name="T0" fmla="*/ 34144 w 929"/>
                <a:gd name="T1" fmla="*/ 730828 h 741"/>
                <a:gd name="T2" fmla="*/ 17661 w 929"/>
                <a:gd name="T3" fmla="*/ 699888 h 741"/>
                <a:gd name="T4" fmla="*/ 34144 w 929"/>
                <a:gd name="T5" fmla="*/ 651878 h 741"/>
                <a:gd name="T6" fmla="*/ 83594 w 929"/>
                <a:gd name="T7" fmla="*/ 592131 h 741"/>
                <a:gd name="T8" fmla="*/ 83594 w 929"/>
                <a:gd name="T9" fmla="*/ 534518 h 741"/>
                <a:gd name="T10" fmla="*/ 34144 w 929"/>
                <a:gd name="T11" fmla="*/ 486508 h 741"/>
                <a:gd name="T12" fmla="*/ 17661 w 929"/>
                <a:gd name="T13" fmla="*/ 380884 h 741"/>
                <a:gd name="T14" fmla="*/ 51805 w 929"/>
                <a:gd name="T15" fmla="*/ 395821 h 741"/>
                <a:gd name="T16" fmla="*/ 120093 w 929"/>
                <a:gd name="T17" fmla="*/ 349944 h 741"/>
                <a:gd name="T18" fmla="*/ 153060 w 929"/>
                <a:gd name="T19" fmla="*/ 349944 h 741"/>
                <a:gd name="T20" fmla="*/ 204864 w 929"/>
                <a:gd name="T21" fmla="*/ 333941 h 741"/>
                <a:gd name="T22" fmla="*/ 236654 w 929"/>
                <a:gd name="T23" fmla="*/ 288064 h 741"/>
                <a:gd name="T24" fmla="*/ 304942 w 929"/>
                <a:gd name="T25" fmla="*/ 213381 h 741"/>
                <a:gd name="T26" fmla="*/ 389713 w 929"/>
                <a:gd name="T27" fmla="*/ 166437 h 741"/>
                <a:gd name="T28" fmla="*/ 374407 w 929"/>
                <a:gd name="T29" fmla="*/ 91754 h 741"/>
                <a:gd name="T30" fmla="*/ 421502 w 929"/>
                <a:gd name="T31" fmla="*/ 91754 h 741"/>
                <a:gd name="T32" fmla="*/ 455646 w 929"/>
                <a:gd name="T33" fmla="*/ 45877 h 741"/>
                <a:gd name="T34" fmla="*/ 506274 w 929"/>
                <a:gd name="T35" fmla="*/ 0 h 741"/>
                <a:gd name="T36" fmla="*/ 540418 w 929"/>
                <a:gd name="T37" fmla="*/ 14937 h 741"/>
                <a:gd name="T38" fmla="*/ 641673 w 929"/>
                <a:gd name="T39" fmla="*/ 14937 h 741"/>
                <a:gd name="T40" fmla="*/ 673462 w 929"/>
                <a:gd name="T41" fmla="*/ 45877 h 741"/>
                <a:gd name="T42" fmla="*/ 725267 w 929"/>
                <a:gd name="T43" fmla="*/ 14937 h 741"/>
                <a:gd name="T44" fmla="*/ 807683 w 929"/>
                <a:gd name="T45" fmla="*/ 60813 h 741"/>
                <a:gd name="T46" fmla="*/ 792377 w 929"/>
                <a:gd name="T47" fmla="*/ 105623 h 741"/>
                <a:gd name="T48" fmla="*/ 807683 w 929"/>
                <a:gd name="T49" fmla="*/ 213381 h 741"/>
                <a:gd name="T50" fmla="*/ 858311 w 929"/>
                <a:gd name="T51" fmla="*/ 244321 h 741"/>
                <a:gd name="T52" fmla="*/ 958388 w 929"/>
                <a:gd name="T53" fmla="*/ 273127 h 741"/>
                <a:gd name="T54" fmla="*/ 992532 w 929"/>
                <a:gd name="T55" fmla="*/ 316870 h 741"/>
                <a:gd name="T56" fmla="*/ 1043160 w 929"/>
                <a:gd name="T57" fmla="*/ 349944 h 741"/>
                <a:gd name="T58" fmla="*/ 1077304 w 929"/>
                <a:gd name="T59" fmla="*/ 395821 h 741"/>
                <a:gd name="T60" fmla="*/ 1011370 w 929"/>
                <a:gd name="T61" fmla="*/ 440631 h 741"/>
                <a:gd name="T62" fmla="*/ 943082 w 929"/>
                <a:gd name="T63" fmla="*/ 440631 h 741"/>
                <a:gd name="T64" fmla="*/ 943082 w 929"/>
                <a:gd name="T65" fmla="*/ 501444 h 741"/>
                <a:gd name="T66" fmla="*/ 977226 w 929"/>
                <a:gd name="T67" fmla="*/ 579328 h 741"/>
                <a:gd name="T68" fmla="*/ 1024322 w 929"/>
                <a:gd name="T69" fmla="*/ 592131 h 741"/>
                <a:gd name="T70" fmla="*/ 974872 w 929"/>
                <a:gd name="T71" fmla="*/ 623071 h 741"/>
                <a:gd name="T72" fmla="*/ 907761 w 929"/>
                <a:gd name="T73" fmla="*/ 623071 h 741"/>
                <a:gd name="T74" fmla="*/ 873617 w 929"/>
                <a:gd name="T75" fmla="*/ 666814 h 741"/>
                <a:gd name="T76" fmla="*/ 873617 w 929"/>
                <a:gd name="T77" fmla="*/ 745765 h 741"/>
                <a:gd name="T78" fmla="*/ 821812 w 929"/>
                <a:gd name="T79" fmla="*/ 745765 h 741"/>
                <a:gd name="T80" fmla="*/ 737041 w 929"/>
                <a:gd name="T81" fmla="*/ 745765 h 741"/>
                <a:gd name="T82" fmla="*/ 705251 w 929"/>
                <a:gd name="T83" fmla="*/ 774571 h 741"/>
                <a:gd name="T84" fmla="*/ 656979 w 929"/>
                <a:gd name="T85" fmla="*/ 745765 h 741"/>
                <a:gd name="T86" fmla="*/ 606351 w 929"/>
                <a:gd name="T87" fmla="*/ 745765 h 741"/>
                <a:gd name="T88" fmla="*/ 503919 w 929"/>
                <a:gd name="T89" fmla="*/ 759635 h 741"/>
                <a:gd name="T90" fmla="*/ 403842 w 929"/>
                <a:gd name="T91" fmla="*/ 730828 h 741"/>
                <a:gd name="T92" fmla="*/ 270798 w 929"/>
                <a:gd name="T93" fmla="*/ 699888 h 741"/>
                <a:gd name="T94" fmla="*/ 150705 w 929"/>
                <a:gd name="T95" fmla="*/ 712691 h 741"/>
                <a:gd name="T96" fmla="*/ 102432 w 929"/>
                <a:gd name="T97" fmla="*/ 759635 h 741"/>
                <a:gd name="T98" fmla="*/ 49450 w 929"/>
                <a:gd name="T99" fmla="*/ 759635 h 741"/>
                <a:gd name="T100" fmla="*/ 34144 w 929"/>
                <a:gd name="T101" fmla="*/ 774571 h 7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29" h="741">
                  <a:moveTo>
                    <a:pt x="29" y="726"/>
                  </a:moveTo>
                  <a:lnTo>
                    <a:pt x="29" y="699"/>
                  </a:lnTo>
                  <a:lnTo>
                    <a:pt x="29" y="685"/>
                  </a:lnTo>
                  <a:lnTo>
                    <a:pt x="29" y="668"/>
                  </a:lnTo>
                  <a:lnTo>
                    <a:pt x="42" y="656"/>
                  </a:lnTo>
                  <a:lnTo>
                    <a:pt x="15" y="656"/>
                  </a:lnTo>
                  <a:lnTo>
                    <a:pt x="0" y="640"/>
                  </a:lnTo>
                  <a:lnTo>
                    <a:pt x="15" y="625"/>
                  </a:lnTo>
                  <a:lnTo>
                    <a:pt x="29" y="611"/>
                  </a:lnTo>
                  <a:lnTo>
                    <a:pt x="42" y="598"/>
                  </a:lnTo>
                  <a:lnTo>
                    <a:pt x="71" y="584"/>
                  </a:lnTo>
                  <a:lnTo>
                    <a:pt x="71" y="555"/>
                  </a:lnTo>
                  <a:lnTo>
                    <a:pt x="58" y="528"/>
                  </a:lnTo>
                  <a:lnTo>
                    <a:pt x="71" y="514"/>
                  </a:lnTo>
                  <a:lnTo>
                    <a:pt x="71" y="501"/>
                  </a:lnTo>
                  <a:lnTo>
                    <a:pt x="58" y="485"/>
                  </a:lnTo>
                  <a:lnTo>
                    <a:pt x="42" y="470"/>
                  </a:lnTo>
                  <a:lnTo>
                    <a:pt x="29" y="456"/>
                  </a:lnTo>
                  <a:lnTo>
                    <a:pt x="29" y="427"/>
                  </a:lnTo>
                  <a:lnTo>
                    <a:pt x="15" y="400"/>
                  </a:lnTo>
                  <a:lnTo>
                    <a:pt x="15" y="357"/>
                  </a:lnTo>
                  <a:lnTo>
                    <a:pt x="17" y="357"/>
                  </a:lnTo>
                  <a:lnTo>
                    <a:pt x="44" y="357"/>
                  </a:lnTo>
                  <a:lnTo>
                    <a:pt x="44" y="371"/>
                  </a:lnTo>
                  <a:lnTo>
                    <a:pt x="73" y="371"/>
                  </a:lnTo>
                  <a:lnTo>
                    <a:pt x="89" y="357"/>
                  </a:lnTo>
                  <a:lnTo>
                    <a:pt x="102" y="328"/>
                  </a:lnTo>
                  <a:lnTo>
                    <a:pt x="89" y="328"/>
                  </a:lnTo>
                  <a:lnTo>
                    <a:pt x="118" y="328"/>
                  </a:lnTo>
                  <a:lnTo>
                    <a:pt x="130" y="328"/>
                  </a:lnTo>
                  <a:lnTo>
                    <a:pt x="161" y="313"/>
                  </a:lnTo>
                  <a:lnTo>
                    <a:pt x="174" y="328"/>
                  </a:lnTo>
                  <a:lnTo>
                    <a:pt x="174" y="313"/>
                  </a:lnTo>
                  <a:lnTo>
                    <a:pt x="186" y="313"/>
                  </a:lnTo>
                  <a:lnTo>
                    <a:pt x="201" y="284"/>
                  </a:lnTo>
                  <a:lnTo>
                    <a:pt x="201" y="270"/>
                  </a:lnTo>
                  <a:lnTo>
                    <a:pt x="201" y="229"/>
                  </a:lnTo>
                  <a:lnTo>
                    <a:pt x="201" y="214"/>
                  </a:lnTo>
                  <a:lnTo>
                    <a:pt x="259" y="200"/>
                  </a:lnTo>
                  <a:lnTo>
                    <a:pt x="259" y="187"/>
                  </a:lnTo>
                  <a:lnTo>
                    <a:pt x="302" y="187"/>
                  </a:lnTo>
                  <a:lnTo>
                    <a:pt x="331" y="156"/>
                  </a:lnTo>
                  <a:lnTo>
                    <a:pt x="273" y="142"/>
                  </a:lnTo>
                  <a:lnTo>
                    <a:pt x="302" y="86"/>
                  </a:lnTo>
                  <a:lnTo>
                    <a:pt x="318" y="86"/>
                  </a:lnTo>
                  <a:lnTo>
                    <a:pt x="331" y="86"/>
                  </a:lnTo>
                  <a:lnTo>
                    <a:pt x="345" y="72"/>
                  </a:lnTo>
                  <a:lnTo>
                    <a:pt x="358" y="86"/>
                  </a:lnTo>
                  <a:lnTo>
                    <a:pt x="387" y="72"/>
                  </a:lnTo>
                  <a:lnTo>
                    <a:pt x="401" y="57"/>
                  </a:lnTo>
                  <a:lnTo>
                    <a:pt x="387" y="43"/>
                  </a:lnTo>
                  <a:lnTo>
                    <a:pt x="374" y="30"/>
                  </a:lnTo>
                  <a:lnTo>
                    <a:pt x="401" y="14"/>
                  </a:lnTo>
                  <a:lnTo>
                    <a:pt x="430" y="0"/>
                  </a:lnTo>
                  <a:lnTo>
                    <a:pt x="444" y="0"/>
                  </a:lnTo>
                  <a:lnTo>
                    <a:pt x="459" y="0"/>
                  </a:lnTo>
                  <a:lnTo>
                    <a:pt x="459" y="14"/>
                  </a:lnTo>
                  <a:lnTo>
                    <a:pt x="486" y="14"/>
                  </a:lnTo>
                  <a:lnTo>
                    <a:pt x="517" y="14"/>
                  </a:lnTo>
                  <a:lnTo>
                    <a:pt x="545" y="14"/>
                  </a:lnTo>
                  <a:lnTo>
                    <a:pt x="560" y="30"/>
                  </a:lnTo>
                  <a:lnTo>
                    <a:pt x="560" y="43"/>
                  </a:lnTo>
                  <a:lnTo>
                    <a:pt x="572" y="43"/>
                  </a:lnTo>
                  <a:lnTo>
                    <a:pt x="603" y="30"/>
                  </a:lnTo>
                  <a:lnTo>
                    <a:pt x="603" y="14"/>
                  </a:lnTo>
                  <a:lnTo>
                    <a:pt x="616" y="14"/>
                  </a:lnTo>
                  <a:lnTo>
                    <a:pt x="643" y="30"/>
                  </a:lnTo>
                  <a:lnTo>
                    <a:pt x="659" y="57"/>
                  </a:lnTo>
                  <a:lnTo>
                    <a:pt x="686" y="57"/>
                  </a:lnTo>
                  <a:lnTo>
                    <a:pt x="686" y="72"/>
                  </a:lnTo>
                  <a:lnTo>
                    <a:pt x="673" y="86"/>
                  </a:lnTo>
                  <a:lnTo>
                    <a:pt x="673" y="99"/>
                  </a:lnTo>
                  <a:lnTo>
                    <a:pt x="700" y="142"/>
                  </a:lnTo>
                  <a:lnTo>
                    <a:pt x="715" y="187"/>
                  </a:lnTo>
                  <a:lnTo>
                    <a:pt x="686" y="200"/>
                  </a:lnTo>
                  <a:lnTo>
                    <a:pt x="729" y="200"/>
                  </a:lnTo>
                  <a:lnTo>
                    <a:pt x="729" y="214"/>
                  </a:lnTo>
                  <a:lnTo>
                    <a:pt x="729" y="229"/>
                  </a:lnTo>
                  <a:lnTo>
                    <a:pt x="773" y="241"/>
                  </a:lnTo>
                  <a:lnTo>
                    <a:pt x="785" y="241"/>
                  </a:lnTo>
                  <a:lnTo>
                    <a:pt x="814" y="256"/>
                  </a:lnTo>
                  <a:lnTo>
                    <a:pt x="814" y="284"/>
                  </a:lnTo>
                  <a:lnTo>
                    <a:pt x="814" y="297"/>
                  </a:lnTo>
                  <a:lnTo>
                    <a:pt x="843" y="297"/>
                  </a:lnTo>
                  <a:lnTo>
                    <a:pt x="859" y="297"/>
                  </a:lnTo>
                  <a:lnTo>
                    <a:pt x="886" y="297"/>
                  </a:lnTo>
                  <a:lnTo>
                    <a:pt x="886" y="328"/>
                  </a:lnTo>
                  <a:lnTo>
                    <a:pt x="915" y="328"/>
                  </a:lnTo>
                  <a:lnTo>
                    <a:pt x="929" y="357"/>
                  </a:lnTo>
                  <a:lnTo>
                    <a:pt x="915" y="371"/>
                  </a:lnTo>
                  <a:lnTo>
                    <a:pt x="899" y="384"/>
                  </a:lnTo>
                  <a:lnTo>
                    <a:pt x="886" y="400"/>
                  </a:lnTo>
                  <a:lnTo>
                    <a:pt x="859" y="413"/>
                  </a:lnTo>
                  <a:lnTo>
                    <a:pt x="843" y="427"/>
                  </a:lnTo>
                  <a:lnTo>
                    <a:pt x="814" y="413"/>
                  </a:lnTo>
                  <a:lnTo>
                    <a:pt x="801" y="413"/>
                  </a:lnTo>
                  <a:lnTo>
                    <a:pt x="801" y="427"/>
                  </a:lnTo>
                  <a:lnTo>
                    <a:pt x="801" y="456"/>
                  </a:lnTo>
                  <a:lnTo>
                    <a:pt x="801" y="470"/>
                  </a:lnTo>
                  <a:lnTo>
                    <a:pt x="814" y="501"/>
                  </a:lnTo>
                  <a:lnTo>
                    <a:pt x="830" y="528"/>
                  </a:lnTo>
                  <a:lnTo>
                    <a:pt x="830" y="543"/>
                  </a:lnTo>
                  <a:lnTo>
                    <a:pt x="843" y="555"/>
                  </a:lnTo>
                  <a:lnTo>
                    <a:pt x="872" y="569"/>
                  </a:lnTo>
                  <a:lnTo>
                    <a:pt x="870" y="555"/>
                  </a:lnTo>
                  <a:lnTo>
                    <a:pt x="870" y="584"/>
                  </a:lnTo>
                  <a:lnTo>
                    <a:pt x="841" y="584"/>
                  </a:lnTo>
                  <a:lnTo>
                    <a:pt x="828" y="584"/>
                  </a:lnTo>
                  <a:lnTo>
                    <a:pt x="814" y="584"/>
                  </a:lnTo>
                  <a:lnTo>
                    <a:pt x="799" y="584"/>
                  </a:lnTo>
                  <a:lnTo>
                    <a:pt x="771" y="584"/>
                  </a:lnTo>
                  <a:lnTo>
                    <a:pt x="756" y="584"/>
                  </a:lnTo>
                  <a:lnTo>
                    <a:pt x="742" y="598"/>
                  </a:lnTo>
                  <a:lnTo>
                    <a:pt x="742" y="625"/>
                  </a:lnTo>
                  <a:lnTo>
                    <a:pt x="729" y="656"/>
                  </a:lnTo>
                  <a:lnTo>
                    <a:pt x="742" y="685"/>
                  </a:lnTo>
                  <a:lnTo>
                    <a:pt x="742" y="699"/>
                  </a:lnTo>
                  <a:lnTo>
                    <a:pt x="742" y="726"/>
                  </a:lnTo>
                  <a:lnTo>
                    <a:pt x="729" y="726"/>
                  </a:lnTo>
                  <a:lnTo>
                    <a:pt x="698" y="699"/>
                  </a:lnTo>
                  <a:lnTo>
                    <a:pt x="684" y="699"/>
                  </a:lnTo>
                  <a:lnTo>
                    <a:pt x="671" y="712"/>
                  </a:lnTo>
                  <a:lnTo>
                    <a:pt x="626" y="699"/>
                  </a:lnTo>
                  <a:lnTo>
                    <a:pt x="614" y="699"/>
                  </a:lnTo>
                  <a:lnTo>
                    <a:pt x="599" y="712"/>
                  </a:lnTo>
                  <a:lnTo>
                    <a:pt x="599" y="726"/>
                  </a:lnTo>
                  <a:lnTo>
                    <a:pt x="585" y="741"/>
                  </a:lnTo>
                  <a:lnTo>
                    <a:pt x="570" y="712"/>
                  </a:lnTo>
                  <a:lnTo>
                    <a:pt x="558" y="699"/>
                  </a:lnTo>
                  <a:lnTo>
                    <a:pt x="543" y="726"/>
                  </a:lnTo>
                  <a:lnTo>
                    <a:pt x="529" y="712"/>
                  </a:lnTo>
                  <a:lnTo>
                    <a:pt x="515" y="699"/>
                  </a:lnTo>
                  <a:lnTo>
                    <a:pt x="484" y="699"/>
                  </a:lnTo>
                  <a:lnTo>
                    <a:pt x="471" y="712"/>
                  </a:lnTo>
                  <a:lnTo>
                    <a:pt x="428" y="712"/>
                  </a:lnTo>
                  <a:lnTo>
                    <a:pt x="413" y="699"/>
                  </a:lnTo>
                  <a:lnTo>
                    <a:pt x="399" y="699"/>
                  </a:lnTo>
                  <a:lnTo>
                    <a:pt x="343" y="685"/>
                  </a:lnTo>
                  <a:lnTo>
                    <a:pt x="316" y="668"/>
                  </a:lnTo>
                  <a:lnTo>
                    <a:pt x="271" y="656"/>
                  </a:lnTo>
                  <a:lnTo>
                    <a:pt x="230" y="656"/>
                  </a:lnTo>
                  <a:lnTo>
                    <a:pt x="186" y="668"/>
                  </a:lnTo>
                  <a:lnTo>
                    <a:pt x="159" y="668"/>
                  </a:lnTo>
                  <a:lnTo>
                    <a:pt x="128" y="668"/>
                  </a:lnTo>
                  <a:lnTo>
                    <a:pt x="100" y="685"/>
                  </a:lnTo>
                  <a:lnTo>
                    <a:pt x="100" y="699"/>
                  </a:lnTo>
                  <a:lnTo>
                    <a:pt x="87" y="712"/>
                  </a:lnTo>
                  <a:lnTo>
                    <a:pt x="71" y="726"/>
                  </a:lnTo>
                  <a:lnTo>
                    <a:pt x="58" y="712"/>
                  </a:lnTo>
                  <a:lnTo>
                    <a:pt x="42" y="712"/>
                  </a:lnTo>
                  <a:lnTo>
                    <a:pt x="29" y="741"/>
                  </a:lnTo>
                  <a:lnTo>
                    <a:pt x="29" y="72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0" name="Freeform 1136">
              <a:extLst>
                <a:ext uri="{FF2B5EF4-FFF2-40B4-BE49-F238E27FC236}">
                  <a16:creationId xmlns:a16="http://schemas.microsoft.com/office/drawing/2014/main" id="{3E716EF9-E6B5-CE1B-F1A4-058412B7A6D1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6215856" y="3556019"/>
              <a:ext cx="2085181" cy="951548"/>
            </a:xfrm>
            <a:custGeom>
              <a:avLst/>
              <a:gdLst>
                <a:gd name="T0" fmla="*/ 1141258 w 1914"/>
                <a:gd name="T1" fmla="*/ 1028700 h 968"/>
                <a:gd name="T2" fmla="*/ 1226058 w 1914"/>
                <a:gd name="T3" fmla="*/ 952185 h 968"/>
                <a:gd name="T4" fmla="*/ 1294368 w 1914"/>
                <a:gd name="T5" fmla="*/ 906489 h 968"/>
                <a:gd name="T6" fmla="*/ 1326168 w 1914"/>
                <a:gd name="T7" fmla="*/ 923492 h 968"/>
                <a:gd name="T8" fmla="*/ 1310857 w 1914"/>
                <a:gd name="T9" fmla="*/ 998944 h 968"/>
                <a:gd name="T10" fmla="*/ 1476922 w 1914"/>
                <a:gd name="T11" fmla="*/ 983004 h 968"/>
                <a:gd name="T12" fmla="*/ 1546411 w 1914"/>
                <a:gd name="T13" fmla="*/ 952185 h 968"/>
                <a:gd name="T14" fmla="*/ 1664188 w 1914"/>
                <a:gd name="T15" fmla="*/ 952185 h 968"/>
                <a:gd name="T16" fmla="*/ 1712476 w 1914"/>
                <a:gd name="T17" fmla="*/ 906489 h 968"/>
                <a:gd name="T18" fmla="*/ 1847920 w 1914"/>
                <a:gd name="T19" fmla="*/ 861855 h 968"/>
                <a:gd name="T20" fmla="*/ 1948030 w 1914"/>
                <a:gd name="T21" fmla="*/ 829974 h 968"/>
                <a:gd name="T22" fmla="*/ 2016341 w 1914"/>
                <a:gd name="T23" fmla="*/ 754522 h 968"/>
                <a:gd name="T24" fmla="*/ 2066985 w 1914"/>
                <a:gd name="T25" fmla="*/ 723703 h 968"/>
                <a:gd name="T26" fmla="*/ 2201250 w 1914"/>
                <a:gd name="T27" fmla="*/ 574924 h 968"/>
                <a:gd name="T28" fmla="*/ 2201250 w 1914"/>
                <a:gd name="T29" fmla="*/ 436772 h 968"/>
                <a:gd name="T30" fmla="*/ 2201250 w 1914"/>
                <a:gd name="T31" fmla="*/ 377261 h 968"/>
                <a:gd name="T32" fmla="*/ 2254250 w 1914"/>
                <a:gd name="T33" fmla="*/ 272053 h 968"/>
                <a:gd name="T34" fmla="*/ 2116451 w 1914"/>
                <a:gd name="T35" fmla="*/ 272053 h 968"/>
                <a:gd name="T36" fmla="*/ 2052851 w 1914"/>
                <a:gd name="T37" fmla="*/ 255050 h 968"/>
                <a:gd name="T38" fmla="*/ 1965697 w 1914"/>
                <a:gd name="T39" fmla="*/ 255050 h 968"/>
                <a:gd name="T40" fmla="*/ 1851453 w 1914"/>
                <a:gd name="T41" fmla="*/ 226357 h 968"/>
                <a:gd name="T42" fmla="*/ 1748987 w 1914"/>
                <a:gd name="T43" fmla="*/ 255050 h 968"/>
                <a:gd name="T44" fmla="*/ 1648877 w 1914"/>
                <a:gd name="T45" fmla="*/ 241234 h 968"/>
                <a:gd name="T46" fmla="*/ 1582922 w 1914"/>
                <a:gd name="T47" fmla="*/ 166845 h 968"/>
                <a:gd name="T48" fmla="*/ 1479278 w 1914"/>
                <a:gd name="T49" fmla="*/ 136026 h 968"/>
                <a:gd name="T50" fmla="*/ 1432167 w 1914"/>
                <a:gd name="T51" fmla="*/ 43571 h 968"/>
                <a:gd name="T52" fmla="*/ 1313213 w 1914"/>
                <a:gd name="T53" fmla="*/ 0 h 968"/>
                <a:gd name="T54" fmla="*/ 1209569 w 1914"/>
                <a:gd name="T55" fmla="*/ 15941 h 968"/>
                <a:gd name="T56" fmla="*/ 1143614 w 1914"/>
                <a:gd name="T57" fmla="*/ 59512 h 968"/>
                <a:gd name="T58" fmla="*/ 1041148 w 1914"/>
                <a:gd name="T59" fmla="*/ 51010 h 968"/>
                <a:gd name="T60" fmla="*/ 1016415 w 1914"/>
                <a:gd name="T61" fmla="*/ 179597 h 968"/>
                <a:gd name="T62" fmla="*/ 943393 w 1914"/>
                <a:gd name="T63" fmla="*/ 195538 h 968"/>
                <a:gd name="T64" fmla="*/ 842105 w 1914"/>
                <a:gd name="T65" fmla="*/ 226357 h 968"/>
                <a:gd name="T66" fmla="*/ 759661 w 1914"/>
                <a:gd name="T67" fmla="*/ 181723 h 968"/>
                <a:gd name="T68" fmla="*/ 623040 w 1914"/>
                <a:gd name="T69" fmla="*/ 181723 h 968"/>
                <a:gd name="T70" fmla="*/ 369819 w 1914"/>
                <a:gd name="T71" fmla="*/ 148779 h 968"/>
                <a:gd name="T72" fmla="*/ 248509 w 1914"/>
                <a:gd name="T73" fmla="*/ 195538 h 968"/>
                <a:gd name="T74" fmla="*/ 191976 w 1914"/>
                <a:gd name="T75" fmla="*/ 230607 h 968"/>
                <a:gd name="T76" fmla="*/ 234376 w 1914"/>
                <a:gd name="T77" fmla="*/ 317749 h 968"/>
                <a:gd name="T78" fmla="*/ 234376 w 1914"/>
                <a:gd name="T79" fmla="*/ 408079 h 968"/>
                <a:gd name="T80" fmla="*/ 102466 w 1914"/>
                <a:gd name="T81" fmla="*/ 496284 h 968"/>
                <a:gd name="T82" fmla="*/ 65955 w 1914"/>
                <a:gd name="T83" fmla="*/ 620621 h 968"/>
                <a:gd name="T84" fmla="*/ 34155 w 1914"/>
                <a:gd name="T85" fmla="*/ 770462 h 968"/>
                <a:gd name="T86" fmla="*/ 234376 w 1914"/>
                <a:gd name="T87" fmla="*/ 816159 h 968"/>
                <a:gd name="T88" fmla="*/ 385130 w 1914"/>
                <a:gd name="T89" fmla="*/ 801281 h 968"/>
                <a:gd name="T90" fmla="*/ 522929 w 1914"/>
                <a:gd name="T91" fmla="*/ 739644 h 968"/>
                <a:gd name="T92" fmla="*/ 606551 w 1914"/>
                <a:gd name="T93" fmla="*/ 739644 h 968"/>
                <a:gd name="T94" fmla="*/ 737283 w 1914"/>
                <a:gd name="T95" fmla="*/ 708825 h 968"/>
                <a:gd name="T96" fmla="*/ 839749 w 1914"/>
                <a:gd name="T97" fmla="*/ 723703 h 968"/>
                <a:gd name="T98" fmla="*/ 924549 w 1914"/>
                <a:gd name="T99" fmla="*/ 770462 h 968"/>
                <a:gd name="T100" fmla="*/ 941037 w 1914"/>
                <a:gd name="T101" fmla="*/ 861855 h 968"/>
                <a:gd name="T102" fmla="*/ 1009348 w 1914"/>
                <a:gd name="T103" fmla="*/ 923492 h 968"/>
                <a:gd name="T104" fmla="*/ 1058814 w 1914"/>
                <a:gd name="T105" fmla="*/ 983004 h 9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14" h="968">
                  <a:moveTo>
                    <a:pt x="913" y="954"/>
                  </a:moveTo>
                  <a:lnTo>
                    <a:pt x="927" y="940"/>
                  </a:lnTo>
                  <a:lnTo>
                    <a:pt x="942" y="954"/>
                  </a:lnTo>
                  <a:lnTo>
                    <a:pt x="956" y="968"/>
                  </a:lnTo>
                  <a:lnTo>
                    <a:pt x="969" y="968"/>
                  </a:lnTo>
                  <a:lnTo>
                    <a:pt x="969" y="925"/>
                  </a:lnTo>
                  <a:lnTo>
                    <a:pt x="985" y="896"/>
                  </a:lnTo>
                  <a:lnTo>
                    <a:pt x="998" y="896"/>
                  </a:lnTo>
                  <a:lnTo>
                    <a:pt x="1012" y="911"/>
                  </a:lnTo>
                  <a:lnTo>
                    <a:pt x="1041" y="896"/>
                  </a:lnTo>
                  <a:lnTo>
                    <a:pt x="1070" y="869"/>
                  </a:lnTo>
                  <a:lnTo>
                    <a:pt x="1084" y="869"/>
                  </a:lnTo>
                  <a:lnTo>
                    <a:pt x="1084" y="880"/>
                  </a:lnTo>
                  <a:lnTo>
                    <a:pt x="1099" y="880"/>
                  </a:lnTo>
                  <a:lnTo>
                    <a:pt x="1099" y="853"/>
                  </a:lnTo>
                  <a:lnTo>
                    <a:pt x="1099" y="840"/>
                  </a:lnTo>
                  <a:lnTo>
                    <a:pt x="1099" y="811"/>
                  </a:lnTo>
                  <a:lnTo>
                    <a:pt x="1113" y="840"/>
                  </a:lnTo>
                  <a:lnTo>
                    <a:pt x="1126" y="853"/>
                  </a:lnTo>
                  <a:lnTo>
                    <a:pt x="1126" y="869"/>
                  </a:lnTo>
                  <a:lnTo>
                    <a:pt x="1142" y="896"/>
                  </a:lnTo>
                  <a:lnTo>
                    <a:pt x="1113" y="896"/>
                  </a:lnTo>
                  <a:lnTo>
                    <a:pt x="1113" y="911"/>
                  </a:lnTo>
                  <a:lnTo>
                    <a:pt x="1113" y="925"/>
                  </a:lnTo>
                  <a:lnTo>
                    <a:pt x="1113" y="940"/>
                  </a:lnTo>
                  <a:lnTo>
                    <a:pt x="1142" y="954"/>
                  </a:lnTo>
                  <a:lnTo>
                    <a:pt x="1167" y="968"/>
                  </a:lnTo>
                  <a:lnTo>
                    <a:pt x="1214" y="940"/>
                  </a:lnTo>
                  <a:lnTo>
                    <a:pt x="1241" y="925"/>
                  </a:lnTo>
                  <a:lnTo>
                    <a:pt x="1254" y="925"/>
                  </a:lnTo>
                  <a:lnTo>
                    <a:pt x="1270" y="911"/>
                  </a:lnTo>
                  <a:lnTo>
                    <a:pt x="1283" y="954"/>
                  </a:lnTo>
                  <a:lnTo>
                    <a:pt x="1297" y="940"/>
                  </a:lnTo>
                  <a:lnTo>
                    <a:pt x="1313" y="911"/>
                  </a:lnTo>
                  <a:lnTo>
                    <a:pt x="1313" y="896"/>
                  </a:lnTo>
                  <a:lnTo>
                    <a:pt x="1326" y="896"/>
                  </a:lnTo>
                  <a:lnTo>
                    <a:pt x="1342" y="911"/>
                  </a:lnTo>
                  <a:lnTo>
                    <a:pt x="1355" y="896"/>
                  </a:lnTo>
                  <a:lnTo>
                    <a:pt x="1369" y="896"/>
                  </a:lnTo>
                  <a:lnTo>
                    <a:pt x="1413" y="896"/>
                  </a:lnTo>
                  <a:lnTo>
                    <a:pt x="1413" y="911"/>
                  </a:lnTo>
                  <a:lnTo>
                    <a:pt x="1427" y="911"/>
                  </a:lnTo>
                  <a:lnTo>
                    <a:pt x="1427" y="896"/>
                  </a:lnTo>
                  <a:lnTo>
                    <a:pt x="1441" y="896"/>
                  </a:lnTo>
                  <a:lnTo>
                    <a:pt x="1454" y="853"/>
                  </a:lnTo>
                  <a:lnTo>
                    <a:pt x="1483" y="840"/>
                  </a:lnTo>
                  <a:lnTo>
                    <a:pt x="1483" y="869"/>
                  </a:lnTo>
                  <a:lnTo>
                    <a:pt x="1499" y="869"/>
                  </a:lnTo>
                  <a:lnTo>
                    <a:pt x="1541" y="824"/>
                  </a:lnTo>
                  <a:lnTo>
                    <a:pt x="1569" y="811"/>
                  </a:lnTo>
                  <a:lnTo>
                    <a:pt x="1582" y="795"/>
                  </a:lnTo>
                  <a:lnTo>
                    <a:pt x="1598" y="781"/>
                  </a:lnTo>
                  <a:lnTo>
                    <a:pt x="1611" y="781"/>
                  </a:lnTo>
                  <a:lnTo>
                    <a:pt x="1640" y="795"/>
                  </a:lnTo>
                  <a:lnTo>
                    <a:pt x="1654" y="781"/>
                  </a:lnTo>
                  <a:lnTo>
                    <a:pt x="1640" y="768"/>
                  </a:lnTo>
                  <a:lnTo>
                    <a:pt x="1667" y="754"/>
                  </a:lnTo>
                  <a:lnTo>
                    <a:pt x="1683" y="725"/>
                  </a:lnTo>
                  <a:lnTo>
                    <a:pt x="1698" y="710"/>
                  </a:lnTo>
                  <a:lnTo>
                    <a:pt x="1712" y="710"/>
                  </a:lnTo>
                  <a:lnTo>
                    <a:pt x="1726" y="696"/>
                  </a:lnTo>
                  <a:lnTo>
                    <a:pt x="1726" y="681"/>
                  </a:lnTo>
                  <a:lnTo>
                    <a:pt x="1741" y="696"/>
                  </a:lnTo>
                  <a:lnTo>
                    <a:pt x="1753" y="696"/>
                  </a:lnTo>
                  <a:lnTo>
                    <a:pt x="1755" y="681"/>
                  </a:lnTo>
                  <a:lnTo>
                    <a:pt x="1755" y="613"/>
                  </a:lnTo>
                  <a:lnTo>
                    <a:pt x="1797" y="597"/>
                  </a:lnTo>
                  <a:lnTo>
                    <a:pt x="1813" y="555"/>
                  </a:lnTo>
                  <a:lnTo>
                    <a:pt x="1826" y="541"/>
                  </a:lnTo>
                  <a:lnTo>
                    <a:pt x="1869" y="541"/>
                  </a:lnTo>
                  <a:lnTo>
                    <a:pt x="1898" y="541"/>
                  </a:lnTo>
                  <a:lnTo>
                    <a:pt x="1914" y="496"/>
                  </a:lnTo>
                  <a:lnTo>
                    <a:pt x="1914" y="456"/>
                  </a:lnTo>
                  <a:lnTo>
                    <a:pt x="1883" y="411"/>
                  </a:lnTo>
                  <a:lnTo>
                    <a:pt x="1869" y="411"/>
                  </a:lnTo>
                  <a:lnTo>
                    <a:pt x="1869" y="397"/>
                  </a:lnTo>
                  <a:lnTo>
                    <a:pt x="1883" y="384"/>
                  </a:lnTo>
                  <a:lnTo>
                    <a:pt x="1898" y="368"/>
                  </a:lnTo>
                  <a:lnTo>
                    <a:pt x="1898" y="355"/>
                  </a:lnTo>
                  <a:lnTo>
                    <a:pt x="1869" y="355"/>
                  </a:lnTo>
                  <a:lnTo>
                    <a:pt x="1856" y="343"/>
                  </a:lnTo>
                  <a:lnTo>
                    <a:pt x="1869" y="328"/>
                  </a:lnTo>
                  <a:lnTo>
                    <a:pt x="1898" y="314"/>
                  </a:lnTo>
                  <a:lnTo>
                    <a:pt x="1914" y="299"/>
                  </a:lnTo>
                  <a:lnTo>
                    <a:pt x="1914" y="256"/>
                  </a:lnTo>
                  <a:lnTo>
                    <a:pt x="1898" y="256"/>
                  </a:lnTo>
                  <a:lnTo>
                    <a:pt x="1883" y="271"/>
                  </a:lnTo>
                  <a:lnTo>
                    <a:pt x="1856" y="271"/>
                  </a:lnTo>
                  <a:lnTo>
                    <a:pt x="1826" y="256"/>
                  </a:lnTo>
                  <a:lnTo>
                    <a:pt x="1797" y="256"/>
                  </a:lnTo>
                  <a:lnTo>
                    <a:pt x="1797" y="271"/>
                  </a:lnTo>
                  <a:lnTo>
                    <a:pt x="1786" y="256"/>
                  </a:lnTo>
                  <a:lnTo>
                    <a:pt x="1786" y="240"/>
                  </a:lnTo>
                  <a:lnTo>
                    <a:pt x="1770" y="240"/>
                  </a:lnTo>
                  <a:lnTo>
                    <a:pt x="1743" y="240"/>
                  </a:lnTo>
                  <a:lnTo>
                    <a:pt x="1743" y="256"/>
                  </a:lnTo>
                  <a:lnTo>
                    <a:pt x="1714" y="256"/>
                  </a:lnTo>
                  <a:lnTo>
                    <a:pt x="1714" y="240"/>
                  </a:lnTo>
                  <a:lnTo>
                    <a:pt x="1685" y="256"/>
                  </a:lnTo>
                  <a:lnTo>
                    <a:pt x="1669" y="240"/>
                  </a:lnTo>
                  <a:lnTo>
                    <a:pt x="1656" y="227"/>
                  </a:lnTo>
                  <a:lnTo>
                    <a:pt x="1656" y="240"/>
                  </a:lnTo>
                  <a:lnTo>
                    <a:pt x="1627" y="256"/>
                  </a:lnTo>
                  <a:lnTo>
                    <a:pt x="1582" y="227"/>
                  </a:lnTo>
                  <a:lnTo>
                    <a:pt x="1572" y="213"/>
                  </a:lnTo>
                  <a:lnTo>
                    <a:pt x="1572" y="198"/>
                  </a:lnTo>
                  <a:lnTo>
                    <a:pt x="1543" y="198"/>
                  </a:lnTo>
                  <a:lnTo>
                    <a:pt x="1514" y="227"/>
                  </a:lnTo>
                  <a:lnTo>
                    <a:pt x="1501" y="240"/>
                  </a:lnTo>
                  <a:lnTo>
                    <a:pt x="1485" y="240"/>
                  </a:lnTo>
                  <a:lnTo>
                    <a:pt x="1470" y="227"/>
                  </a:lnTo>
                  <a:lnTo>
                    <a:pt x="1456" y="240"/>
                  </a:lnTo>
                  <a:lnTo>
                    <a:pt x="1441" y="227"/>
                  </a:lnTo>
                  <a:lnTo>
                    <a:pt x="1429" y="227"/>
                  </a:lnTo>
                  <a:lnTo>
                    <a:pt x="1400" y="227"/>
                  </a:lnTo>
                  <a:lnTo>
                    <a:pt x="1382" y="227"/>
                  </a:lnTo>
                  <a:lnTo>
                    <a:pt x="1382" y="213"/>
                  </a:lnTo>
                  <a:lnTo>
                    <a:pt x="1371" y="171"/>
                  </a:lnTo>
                  <a:lnTo>
                    <a:pt x="1371" y="157"/>
                  </a:lnTo>
                  <a:lnTo>
                    <a:pt x="1344" y="157"/>
                  </a:lnTo>
                  <a:lnTo>
                    <a:pt x="1328" y="128"/>
                  </a:lnTo>
                  <a:lnTo>
                    <a:pt x="1328" y="112"/>
                  </a:lnTo>
                  <a:lnTo>
                    <a:pt x="1314" y="112"/>
                  </a:lnTo>
                  <a:lnTo>
                    <a:pt x="1301" y="128"/>
                  </a:lnTo>
                  <a:lnTo>
                    <a:pt x="1256" y="128"/>
                  </a:lnTo>
                  <a:lnTo>
                    <a:pt x="1227" y="128"/>
                  </a:lnTo>
                  <a:lnTo>
                    <a:pt x="1227" y="112"/>
                  </a:lnTo>
                  <a:lnTo>
                    <a:pt x="1227" y="83"/>
                  </a:lnTo>
                  <a:lnTo>
                    <a:pt x="1227" y="56"/>
                  </a:lnTo>
                  <a:lnTo>
                    <a:pt x="1216" y="41"/>
                  </a:lnTo>
                  <a:lnTo>
                    <a:pt x="1200" y="15"/>
                  </a:lnTo>
                  <a:lnTo>
                    <a:pt x="1185" y="0"/>
                  </a:lnTo>
                  <a:lnTo>
                    <a:pt x="1171" y="0"/>
                  </a:lnTo>
                  <a:lnTo>
                    <a:pt x="1142" y="15"/>
                  </a:lnTo>
                  <a:lnTo>
                    <a:pt x="1115" y="0"/>
                  </a:lnTo>
                  <a:lnTo>
                    <a:pt x="1099" y="0"/>
                  </a:lnTo>
                  <a:lnTo>
                    <a:pt x="1086" y="15"/>
                  </a:lnTo>
                  <a:lnTo>
                    <a:pt x="1072" y="15"/>
                  </a:lnTo>
                  <a:lnTo>
                    <a:pt x="1043" y="27"/>
                  </a:lnTo>
                  <a:lnTo>
                    <a:pt x="1027" y="15"/>
                  </a:lnTo>
                  <a:lnTo>
                    <a:pt x="1000" y="27"/>
                  </a:lnTo>
                  <a:lnTo>
                    <a:pt x="1000" y="41"/>
                  </a:lnTo>
                  <a:lnTo>
                    <a:pt x="1000" y="27"/>
                  </a:lnTo>
                  <a:lnTo>
                    <a:pt x="1000" y="56"/>
                  </a:lnTo>
                  <a:lnTo>
                    <a:pt x="971" y="56"/>
                  </a:lnTo>
                  <a:lnTo>
                    <a:pt x="958" y="56"/>
                  </a:lnTo>
                  <a:lnTo>
                    <a:pt x="942" y="56"/>
                  </a:lnTo>
                  <a:lnTo>
                    <a:pt x="927" y="48"/>
                  </a:lnTo>
                  <a:lnTo>
                    <a:pt x="901" y="48"/>
                  </a:lnTo>
                  <a:lnTo>
                    <a:pt x="884" y="48"/>
                  </a:lnTo>
                  <a:lnTo>
                    <a:pt x="863" y="68"/>
                  </a:lnTo>
                  <a:lnTo>
                    <a:pt x="863" y="95"/>
                  </a:lnTo>
                  <a:lnTo>
                    <a:pt x="853" y="128"/>
                  </a:lnTo>
                  <a:lnTo>
                    <a:pt x="868" y="159"/>
                  </a:lnTo>
                  <a:lnTo>
                    <a:pt x="863" y="169"/>
                  </a:lnTo>
                  <a:lnTo>
                    <a:pt x="863" y="202"/>
                  </a:lnTo>
                  <a:lnTo>
                    <a:pt x="857" y="198"/>
                  </a:lnTo>
                  <a:lnTo>
                    <a:pt x="828" y="171"/>
                  </a:lnTo>
                  <a:lnTo>
                    <a:pt x="814" y="171"/>
                  </a:lnTo>
                  <a:lnTo>
                    <a:pt x="801" y="184"/>
                  </a:lnTo>
                  <a:lnTo>
                    <a:pt x="756" y="171"/>
                  </a:lnTo>
                  <a:lnTo>
                    <a:pt x="744" y="171"/>
                  </a:lnTo>
                  <a:lnTo>
                    <a:pt x="725" y="184"/>
                  </a:lnTo>
                  <a:lnTo>
                    <a:pt x="721" y="202"/>
                  </a:lnTo>
                  <a:lnTo>
                    <a:pt x="715" y="213"/>
                  </a:lnTo>
                  <a:lnTo>
                    <a:pt x="698" y="174"/>
                  </a:lnTo>
                  <a:lnTo>
                    <a:pt x="682" y="169"/>
                  </a:lnTo>
                  <a:lnTo>
                    <a:pt x="667" y="202"/>
                  </a:lnTo>
                  <a:lnTo>
                    <a:pt x="659" y="184"/>
                  </a:lnTo>
                  <a:lnTo>
                    <a:pt x="645" y="171"/>
                  </a:lnTo>
                  <a:lnTo>
                    <a:pt x="614" y="171"/>
                  </a:lnTo>
                  <a:lnTo>
                    <a:pt x="599" y="184"/>
                  </a:lnTo>
                  <a:lnTo>
                    <a:pt x="558" y="184"/>
                  </a:lnTo>
                  <a:lnTo>
                    <a:pt x="543" y="171"/>
                  </a:lnTo>
                  <a:lnTo>
                    <a:pt x="529" y="171"/>
                  </a:lnTo>
                  <a:lnTo>
                    <a:pt x="473" y="157"/>
                  </a:lnTo>
                  <a:lnTo>
                    <a:pt x="446" y="140"/>
                  </a:lnTo>
                  <a:lnTo>
                    <a:pt x="401" y="128"/>
                  </a:lnTo>
                  <a:lnTo>
                    <a:pt x="360" y="128"/>
                  </a:lnTo>
                  <a:lnTo>
                    <a:pt x="314" y="140"/>
                  </a:lnTo>
                  <a:lnTo>
                    <a:pt x="289" y="140"/>
                  </a:lnTo>
                  <a:lnTo>
                    <a:pt x="259" y="138"/>
                  </a:lnTo>
                  <a:lnTo>
                    <a:pt x="232" y="153"/>
                  </a:lnTo>
                  <a:lnTo>
                    <a:pt x="227" y="169"/>
                  </a:lnTo>
                  <a:lnTo>
                    <a:pt x="211" y="184"/>
                  </a:lnTo>
                  <a:lnTo>
                    <a:pt x="201" y="198"/>
                  </a:lnTo>
                  <a:lnTo>
                    <a:pt x="186" y="184"/>
                  </a:lnTo>
                  <a:lnTo>
                    <a:pt x="168" y="184"/>
                  </a:lnTo>
                  <a:lnTo>
                    <a:pt x="159" y="213"/>
                  </a:lnTo>
                  <a:lnTo>
                    <a:pt x="163" y="217"/>
                  </a:lnTo>
                  <a:lnTo>
                    <a:pt x="157" y="227"/>
                  </a:lnTo>
                  <a:lnTo>
                    <a:pt x="143" y="240"/>
                  </a:lnTo>
                  <a:lnTo>
                    <a:pt x="157" y="256"/>
                  </a:lnTo>
                  <a:lnTo>
                    <a:pt x="186" y="285"/>
                  </a:lnTo>
                  <a:lnTo>
                    <a:pt x="199" y="299"/>
                  </a:lnTo>
                  <a:lnTo>
                    <a:pt x="186" y="314"/>
                  </a:lnTo>
                  <a:lnTo>
                    <a:pt x="186" y="328"/>
                  </a:lnTo>
                  <a:lnTo>
                    <a:pt x="199" y="343"/>
                  </a:lnTo>
                  <a:lnTo>
                    <a:pt x="199" y="368"/>
                  </a:lnTo>
                  <a:lnTo>
                    <a:pt x="199" y="384"/>
                  </a:lnTo>
                  <a:lnTo>
                    <a:pt x="186" y="384"/>
                  </a:lnTo>
                  <a:lnTo>
                    <a:pt x="170" y="384"/>
                  </a:lnTo>
                  <a:lnTo>
                    <a:pt x="157" y="411"/>
                  </a:lnTo>
                  <a:lnTo>
                    <a:pt x="128" y="427"/>
                  </a:lnTo>
                  <a:lnTo>
                    <a:pt x="87" y="467"/>
                  </a:lnTo>
                  <a:lnTo>
                    <a:pt x="71" y="483"/>
                  </a:lnTo>
                  <a:lnTo>
                    <a:pt x="56" y="512"/>
                  </a:lnTo>
                  <a:lnTo>
                    <a:pt x="71" y="555"/>
                  </a:lnTo>
                  <a:lnTo>
                    <a:pt x="71" y="584"/>
                  </a:lnTo>
                  <a:lnTo>
                    <a:pt x="56" y="584"/>
                  </a:lnTo>
                  <a:lnTo>
                    <a:pt x="44" y="584"/>
                  </a:lnTo>
                  <a:lnTo>
                    <a:pt x="15" y="626"/>
                  </a:lnTo>
                  <a:lnTo>
                    <a:pt x="0" y="667"/>
                  </a:lnTo>
                  <a:lnTo>
                    <a:pt x="0" y="696"/>
                  </a:lnTo>
                  <a:lnTo>
                    <a:pt x="29" y="725"/>
                  </a:lnTo>
                  <a:lnTo>
                    <a:pt x="56" y="739"/>
                  </a:lnTo>
                  <a:lnTo>
                    <a:pt x="87" y="739"/>
                  </a:lnTo>
                  <a:lnTo>
                    <a:pt x="143" y="739"/>
                  </a:lnTo>
                  <a:lnTo>
                    <a:pt x="170" y="754"/>
                  </a:lnTo>
                  <a:lnTo>
                    <a:pt x="199" y="768"/>
                  </a:lnTo>
                  <a:lnTo>
                    <a:pt x="242" y="754"/>
                  </a:lnTo>
                  <a:lnTo>
                    <a:pt x="256" y="739"/>
                  </a:lnTo>
                  <a:lnTo>
                    <a:pt x="287" y="754"/>
                  </a:lnTo>
                  <a:lnTo>
                    <a:pt x="300" y="768"/>
                  </a:lnTo>
                  <a:lnTo>
                    <a:pt x="327" y="754"/>
                  </a:lnTo>
                  <a:lnTo>
                    <a:pt x="358" y="725"/>
                  </a:lnTo>
                  <a:lnTo>
                    <a:pt x="384" y="725"/>
                  </a:lnTo>
                  <a:lnTo>
                    <a:pt x="413" y="725"/>
                  </a:lnTo>
                  <a:lnTo>
                    <a:pt x="428" y="725"/>
                  </a:lnTo>
                  <a:lnTo>
                    <a:pt x="444" y="696"/>
                  </a:lnTo>
                  <a:lnTo>
                    <a:pt x="457" y="696"/>
                  </a:lnTo>
                  <a:lnTo>
                    <a:pt x="484" y="696"/>
                  </a:lnTo>
                  <a:lnTo>
                    <a:pt x="484" y="681"/>
                  </a:lnTo>
                  <a:lnTo>
                    <a:pt x="500" y="696"/>
                  </a:lnTo>
                  <a:lnTo>
                    <a:pt x="515" y="696"/>
                  </a:lnTo>
                  <a:lnTo>
                    <a:pt x="556" y="681"/>
                  </a:lnTo>
                  <a:lnTo>
                    <a:pt x="570" y="667"/>
                  </a:lnTo>
                  <a:lnTo>
                    <a:pt x="585" y="655"/>
                  </a:lnTo>
                  <a:lnTo>
                    <a:pt x="626" y="655"/>
                  </a:lnTo>
                  <a:lnTo>
                    <a:pt x="626" y="667"/>
                  </a:lnTo>
                  <a:lnTo>
                    <a:pt x="657" y="667"/>
                  </a:lnTo>
                  <a:lnTo>
                    <a:pt x="671" y="681"/>
                  </a:lnTo>
                  <a:lnTo>
                    <a:pt x="686" y="696"/>
                  </a:lnTo>
                  <a:lnTo>
                    <a:pt x="698" y="681"/>
                  </a:lnTo>
                  <a:lnTo>
                    <a:pt x="713" y="681"/>
                  </a:lnTo>
                  <a:lnTo>
                    <a:pt x="727" y="696"/>
                  </a:lnTo>
                  <a:lnTo>
                    <a:pt x="754" y="710"/>
                  </a:lnTo>
                  <a:lnTo>
                    <a:pt x="754" y="696"/>
                  </a:lnTo>
                  <a:lnTo>
                    <a:pt x="785" y="710"/>
                  </a:lnTo>
                  <a:lnTo>
                    <a:pt x="785" y="725"/>
                  </a:lnTo>
                  <a:lnTo>
                    <a:pt x="785" y="739"/>
                  </a:lnTo>
                  <a:lnTo>
                    <a:pt x="799" y="739"/>
                  </a:lnTo>
                  <a:lnTo>
                    <a:pt x="799" y="768"/>
                  </a:lnTo>
                  <a:lnTo>
                    <a:pt x="799" y="795"/>
                  </a:lnTo>
                  <a:lnTo>
                    <a:pt x="799" y="811"/>
                  </a:lnTo>
                  <a:lnTo>
                    <a:pt x="812" y="811"/>
                  </a:lnTo>
                  <a:lnTo>
                    <a:pt x="826" y="811"/>
                  </a:lnTo>
                  <a:lnTo>
                    <a:pt x="841" y="840"/>
                  </a:lnTo>
                  <a:lnTo>
                    <a:pt x="841" y="869"/>
                  </a:lnTo>
                  <a:lnTo>
                    <a:pt x="857" y="869"/>
                  </a:lnTo>
                  <a:lnTo>
                    <a:pt x="870" y="869"/>
                  </a:lnTo>
                  <a:lnTo>
                    <a:pt x="870" y="880"/>
                  </a:lnTo>
                  <a:lnTo>
                    <a:pt x="870" y="896"/>
                  </a:lnTo>
                  <a:lnTo>
                    <a:pt x="884" y="911"/>
                  </a:lnTo>
                  <a:lnTo>
                    <a:pt x="899" y="925"/>
                  </a:lnTo>
                  <a:lnTo>
                    <a:pt x="913" y="940"/>
                  </a:lnTo>
                  <a:lnTo>
                    <a:pt x="913" y="95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1" name="Freeform 1137">
              <a:extLst>
                <a:ext uri="{FF2B5EF4-FFF2-40B4-BE49-F238E27FC236}">
                  <a16:creationId xmlns:a16="http://schemas.microsoft.com/office/drawing/2014/main" id="{5E352214-A4A6-85DA-15BA-A36279C3F4BF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4720986" y="4187447"/>
              <a:ext cx="910431" cy="377389"/>
            </a:xfrm>
            <a:custGeom>
              <a:avLst/>
              <a:gdLst>
                <a:gd name="T0" fmla="*/ 852073 w 834"/>
                <a:gd name="T1" fmla="*/ 362539 h 386"/>
                <a:gd name="T2" fmla="*/ 833190 w 834"/>
                <a:gd name="T3" fmla="*/ 362539 h 386"/>
                <a:gd name="T4" fmla="*/ 783624 w 834"/>
                <a:gd name="T5" fmla="*/ 362539 h 386"/>
                <a:gd name="T6" fmla="*/ 730516 w 834"/>
                <a:gd name="T7" fmla="*/ 362539 h 386"/>
                <a:gd name="T8" fmla="*/ 698652 w 834"/>
                <a:gd name="T9" fmla="*/ 393191 h 386"/>
                <a:gd name="T10" fmla="*/ 645545 w 834"/>
                <a:gd name="T11" fmla="*/ 407988 h 386"/>
                <a:gd name="T12" fmla="*/ 595979 w 834"/>
                <a:gd name="T13" fmla="*/ 393191 h 386"/>
                <a:gd name="T14" fmla="*/ 561754 w 834"/>
                <a:gd name="T15" fmla="*/ 393191 h 386"/>
                <a:gd name="T16" fmla="*/ 492125 w 834"/>
                <a:gd name="T17" fmla="*/ 362539 h 386"/>
                <a:gd name="T18" fmla="*/ 426036 w 834"/>
                <a:gd name="T19" fmla="*/ 362539 h 386"/>
                <a:gd name="T20" fmla="*/ 374109 w 834"/>
                <a:gd name="T21" fmla="*/ 331887 h 386"/>
                <a:gd name="T22" fmla="*/ 338705 w 834"/>
                <a:gd name="T23" fmla="*/ 286437 h 386"/>
                <a:gd name="T24" fmla="*/ 272616 w 834"/>
                <a:gd name="T25" fmla="*/ 286437 h 386"/>
                <a:gd name="T26" fmla="*/ 220689 w 834"/>
                <a:gd name="T27" fmla="*/ 272697 h 386"/>
                <a:gd name="T28" fmla="*/ 169942 w 834"/>
                <a:gd name="T29" fmla="*/ 303349 h 386"/>
                <a:gd name="T30" fmla="*/ 151060 w 834"/>
                <a:gd name="T31" fmla="*/ 272697 h 386"/>
                <a:gd name="T32" fmla="*/ 50747 w 834"/>
                <a:gd name="T33" fmla="*/ 257899 h 386"/>
                <a:gd name="T34" fmla="*/ 16522 w 834"/>
                <a:gd name="T35" fmla="*/ 227247 h 386"/>
                <a:gd name="T36" fmla="*/ 16522 w 834"/>
                <a:gd name="T37" fmla="*/ 196595 h 386"/>
                <a:gd name="T38" fmla="*/ 50747 w 834"/>
                <a:gd name="T39" fmla="*/ 165943 h 386"/>
                <a:gd name="T40" fmla="*/ 101493 w 834"/>
                <a:gd name="T41" fmla="*/ 196595 h 386"/>
                <a:gd name="T42" fmla="*/ 151060 w 834"/>
                <a:gd name="T43" fmla="*/ 196595 h 386"/>
                <a:gd name="T44" fmla="*/ 201807 w 834"/>
                <a:gd name="T45" fmla="*/ 196595 h 386"/>
                <a:gd name="T46" fmla="*/ 254914 w 834"/>
                <a:gd name="T47" fmla="*/ 179684 h 386"/>
                <a:gd name="T48" fmla="*/ 304480 w 834"/>
                <a:gd name="T49" fmla="*/ 196595 h 386"/>
                <a:gd name="T50" fmla="*/ 374109 w 834"/>
                <a:gd name="T51" fmla="*/ 179684 h 386"/>
                <a:gd name="T52" fmla="*/ 410694 w 834"/>
                <a:gd name="T53" fmla="*/ 179684 h 386"/>
                <a:gd name="T54" fmla="*/ 457900 w 834"/>
                <a:gd name="T55" fmla="*/ 211393 h 386"/>
                <a:gd name="T56" fmla="*/ 476783 w 834"/>
                <a:gd name="T57" fmla="*/ 227247 h 386"/>
                <a:gd name="T58" fmla="*/ 492125 w 834"/>
                <a:gd name="T59" fmla="*/ 196595 h 386"/>
                <a:gd name="T60" fmla="*/ 476783 w 834"/>
                <a:gd name="T61" fmla="*/ 151146 h 386"/>
                <a:gd name="T62" fmla="*/ 457900 w 834"/>
                <a:gd name="T63" fmla="*/ 89842 h 386"/>
                <a:gd name="T64" fmla="*/ 542872 w 834"/>
                <a:gd name="T65" fmla="*/ 59190 h 386"/>
                <a:gd name="T66" fmla="*/ 577096 w 834"/>
                <a:gd name="T67" fmla="*/ 44392 h 386"/>
                <a:gd name="T68" fmla="*/ 611321 w 834"/>
                <a:gd name="T69" fmla="*/ 30652 h 386"/>
                <a:gd name="T70" fmla="*/ 698652 w 834"/>
                <a:gd name="T71" fmla="*/ 44392 h 386"/>
                <a:gd name="T72" fmla="*/ 713994 w 834"/>
                <a:gd name="T73" fmla="*/ 0 h 386"/>
                <a:gd name="T74" fmla="*/ 783624 w 834"/>
                <a:gd name="T75" fmla="*/ 0 h 386"/>
                <a:gd name="T76" fmla="*/ 833190 w 834"/>
                <a:gd name="T77" fmla="*/ 13741 h 386"/>
                <a:gd name="T78" fmla="*/ 902819 w 834"/>
                <a:gd name="T79" fmla="*/ 30652 h 386"/>
                <a:gd name="T80" fmla="*/ 937044 w 834"/>
                <a:gd name="T81" fmla="*/ 59190 h 386"/>
                <a:gd name="T82" fmla="*/ 984250 w 834"/>
                <a:gd name="T83" fmla="*/ 73987 h 386"/>
                <a:gd name="T84" fmla="*/ 971268 w 834"/>
                <a:gd name="T85" fmla="*/ 120494 h 386"/>
                <a:gd name="T86" fmla="*/ 971268 w 834"/>
                <a:gd name="T87" fmla="*/ 196595 h 386"/>
                <a:gd name="T88" fmla="*/ 952386 w 834"/>
                <a:gd name="T89" fmla="*/ 196595 h 386"/>
                <a:gd name="T90" fmla="*/ 918161 w 834"/>
                <a:gd name="T91" fmla="*/ 211393 h 386"/>
                <a:gd name="T92" fmla="*/ 937044 w 834"/>
                <a:gd name="T93" fmla="*/ 257899 h 386"/>
                <a:gd name="T94" fmla="*/ 902819 w 834"/>
                <a:gd name="T95" fmla="*/ 317089 h 386"/>
                <a:gd name="T96" fmla="*/ 867415 w 834"/>
                <a:gd name="T97" fmla="*/ 362539 h 386"/>
                <a:gd name="T98" fmla="*/ 867415 w 834"/>
                <a:gd name="T99" fmla="*/ 347741 h 3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34" h="386">
                  <a:moveTo>
                    <a:pt x="735" y="329"/>
                  </a:moveTo>
                  <a:lnTo>
                    <a:pt x="735" y="343"/>
                  </a:lnTo>
                  <a:lnTo>
                    <a:pt x="722" y="343"/>
                  </a:lnTo>
                  <a:lnTo>
                    <a:pt x="722" y="359"/>
                  </a:lnTo>
                  <a:lnTo>
                    <a:pt x="706" y="359"/>
                  </a:lnTo>
                  <a:lnTo>
                    <a:pt x="706" y="343"/>
                  </a:lnTo>
                  <a:lnTo>
                    <a:pt x="693" y="343"/>
                  </a:lnTo>
                  <a:lnTo>
                    <a:pt x="677" y="343"/>
                  </a:lnTo>
                  <a:lnTo>
                    <a:pt x="664" y="343"/>
                  </a:lnTo>
                  <a:lnTo>
                    <a:pt x="648" y="343"/>
                  </a:lnTo>
                  <a:lnTo>
                    <a:pt x="635" y="343"/>
                  </a:lnTo>
                  <a:lnTo>
                    <a:pt x="619" y="343"/>
                  </a:lnTo>
                  <a:lnTo>
                    <a:pt x="605" y="343"/>
                  </a:lnTo>
                  <a:lnTo>
                    <a:pt x="605" y="359"/>
                  </a:lnTo>
                  <a:lnTo>
                    <a:pt x="592" y="372"/>
                  </a:lnTo>
                  <a:lnTo>
                    <a:pt x="576" y="372"/>
                  </a:lnTo>
                  <a:lnTo>
                    <a:pt x="561" y="372"/>
                  </a:lnTo>
                  <a:lnTo>
                    <a:pt x="547" y="386"/>
                  </a:lnTo>
                  <a:lnTo>
                    <a:pt x="534" y="386"/>
                  </a:lnTo>
                  <a:lnTo>
                    <a:pt x="518" y="372"/>
                  </a:lnTo>
                  <a:lnTo>
                    <a:pt x="505" y="372"/>
                  </a:lnTo>
                  <a:lnTo>
                    <a:pt x="489" y="372"/>
                  </a:lnTo>
                  <a:lnTo>
                    <a:pt x="476" y="359"/>
                  </a:lnTo>
                  <a:lnTo>
                    <a:pt x="476" y="372"/>
                  </a:lnTo>
                  <a:lnTo>
                    <a:pt x="446" y="359"/>
                  </a:lnTo>
                  <a:lnTo>
                    <a:pt x="433" y="359"/>
                  </a:lnTo>
                  <a:lnTo>
                    <a:pt x="417" y="343"/>
                  </a:lnTo>
                  <a:lnTo>
                    <a:pt x="388" y="343"/>
                  </a:lnTo>
                  <a:lnTo>
                    <a:pt x="375" y="343"/>
                  </a:lnTo>
                  <a:lnTo>
                    <a:pt x="361" y="343"/>
                  </a:lnTo>
                  <a:lnTo>
                    <a:pt x="348" y="343"/>
                  </a:lnTo>
                  <a:lnTo>
                    <a:pt x="332" y="329"/>
                  </a:lnTo>
                  <a:lnTo>
                    <a:pt x="317" y="314"/>
                  </a:lnTo>
                  <a:lnTo>
                    <a:pt x="317" y="300"/>
                  </a:lnTo>
                  <a:lnTo>
                    <a:pt x="303" y="287"/>
                  </a:lnTo>
                  <a:lnTo>
                    <a:pt x="287" y="271"/>
                  </a:lnTo>
                  <a:lnTo>
                    <a:pt x="258" y="271"/>
                  </a:lnTo>
                  <a:lnTo>
                    <a:pt x="245" y="271"/>
                  </a:lnTo>
                  <a:lnTo>
                    <a:pt x="231" y="271"/>
                  </a:lnTo>
                  <a:lnTo>
                    <a:pt x="216" y="271"/>
                  </a:lnTo>
                  <a:lnTo>
                    <a:pt x="200" y="258"/>
                  </a:lnTo>
                  <a:lnTo>
                    <a:pt x="187" y="258"/>
                  </a:lnTo>
                  <a:lnTo>
                    <a:pt x="187" y="271"/>
                  </a:lnTo>
                  <a:lnTo>
                    <a:pt x="159" y="287"/>
                  </a:lnTo>
                  <a:lnTo>
                    <a:pt x="144" y="287"/>
                  </a:lnTo>
                  <a:lnTo>
                    <a:pt x="128" y="287"/>
                  </a:lnTo>
                  <a:lnTo>
                    <a:pt x="128" y="271"/>
                  </a:lnTo>
                  <a:lnTo>
                    <a:pt x="128" y="258"/>
                  </a:lnTo>
                  <a:lnTo>
                    <a:pt x="115" y="258"/>
                  </a:lnTo>
                  <a:lnTo>
                    <a:pt x="59" y="258"/>
                  </a:lnTo>
                  <a:lnTo>
                    <a:pt x="43" y="244"/>
                  </a:lnTo>
                  <a:lnTo>
                    <a:pt x="29" y="229"/>
                  </a:lnTo>
                  <a:lnTo>
                    <a:pt x="14" y="229"/>
                  </a:lnTo>
                  <a:lnTo>
                    <a:pt x="14" y="215"/>
                  </a:lnTo>
                  <a:lnTo>
                    <a:pt x="0" y="215"/>
                  </a:lnTo>
                  <a:lnTo>
                    <a:pt x="0" y="200"/>
                  </a:lnTo>
                  <a:lnTo>
                    <a:pt x="14" y="186"/>
                  </a:lnTo>
                  <a:lnTo>
                    <a:pt x="14" y="170"/>
                  </a:lnTo>
                  <a:lnTo>
                    <a:pt x="29" y="157"/>
                  </a:lnTo>
                  <a:lnTo>
                    <a:pt x="43" y="157"/>
                  </a:lnTo>
                  <a:lnTo>
                    <a:pt x="59" y="170"/>
                  </a:lnTo>
                  <a:lnTo>
                    <a:pt x="72" y="186"/>
                  </a:lnTo>
                  <a:lnTo>
                    <a:pt x="86" y="186"/>
                  </a:lnTo>
                  <a:lnTo>
                    <a:pt x="99" y="200"/>
                  </a:lnTo>
                  <a:lnTo>
                    <a:pt x="115" y="186"/>
                  </a:lnTo>
                  <a:lnTo>
                    <a:pt x="128" y="186"/>
                  </a:lnTo>
                  <a:lnTo>
                    <a:pt x="144" y="157"/>
                  </a:lnTo>
                  <a:lnTo>
                    <a:pt x="171" y="170"/>
                  </a:lnTo>
                  <a:lnTo>
                    <a:pt x="171" y="186"/>
                  </a:lnTo>
                  <a:lnTo>
                    <a:pt x="187" y="186"/>
                  </a:lnTo>
                  <a:lnTo>
                    <a:pt x="200" y="186"/>
                  </a:lnTo>
                  <a:lnTo>
                    <a:pt x="216" y="170"/>
                  </a:lnTo>
                  <a:lnTo>
                    <a:pt x="231" y="186"/>
                  </a:lnTo>
                  <a:lnTo>
                    <a:pt x="245" y="186"/>
                  </a:lnTo>
                  <a:lnTo>
                    <a:pt x="258" y="186"/>
                  </a:lnTo>
                  <a:lnTo>
                    <a:pt x="274" y="170"/>
                  </a:lnTo>
                  <a:lnTo>
                    <a:pt x="287" y="170"/>
                  </a:lnTo>
                  <a:lnTo>
                    <a:pt x="317" y="170"/>
                  </a:lnTo>
                  <a:lnTo>
                    <a:pt x="332" y="170"/>
                  </a:lnTo>
                  <a:lnTo>
                    <a:pt x="348" y="186"/>
                  </a:lnTo>
                  <a:lnTo>
                    <a:pt x="348" y="170"/>
                  </a:lnTo>
                  <a:lnTo>
                    <a:pt x="361" y="170"/>
                  </a:lnTo>
                  <a:lnTo>
                    <a:pt x="388" y="186"/>
                  </a:lnTo>
                  <a:lnTo>
                    <a:pt x="388" y="200"/>
                  </a:lnTo>
                  <a:lnTo>
                    <a:pt x="388" y="215"/>
                  </a:lnTo>
                  <a:lnTo>
                    <a:pt x="404" y="229"/>
                  </a:lnTo>
                  <a:lnTo>
                    <a:pt x="404" y="215"/>
                  </a:lnTo>
                  <a:lnTo>
                    <a:pt x="417" y="215"/>
                  </a:lnTo>
                  <a:lnTo>
                    <a:pt x="417" y="200"/>
                  </a:lnTo>
                  <a:lnTo>
                    <a:pt x="417" y="186"/>
                  </a:lnTo>
                  <a:lnTo>
                    <a:pt x="404" y="170"/>
                  </a:lnTo>
                  <a:lnTo>
                    <a:pt x="404" y="157"/>
                  </a:lnTo>
                  <a:lnTo>
                    <a:pt x="404" y="143"/>
                  </a:lnTo>
                  <a:lnTo>
                    <a:pt x="388" y="128"/>
                  </a:lnTo>
                  <a:lnTo>
                    <a:pt x="388" y="114"/>
                  </a:lnTo>
                  <a:lnTo>
                    <a:pt x="388" y="85"/>
                  </a:lnTo>
                  <a:lnTo>
                    <a:pt x="433" y="85"/>
                  </a:lnTo>
                  <a:lnTo>
                    <a:pt x="446" y="70"/>
                  </a:lnTo>
                  <a:lnTo>
                    <a:pt x="460" y="56"/>
                  </a:lnTo>
                  <a:lnTo>
                    <a:pt x="460" y="42"/>
                  </a:lnTo>
                  <a:lnTo>
                    <a:pt x="476" y="42"/>
                  </a:lnTo>
                  <a:lnTo>
                    <a:pt x="489" y="42"/>
                  </a:lnTo>
                  <a:lnTo>
                    <a:pt x="505" y="42"/>
                  </a:lnTo>
                  <a:lnTo>
                    <a:pt x="505" y="29"/>
                  </a:lnTo>
                  <a:lnTo>
                    <a:pt x="518" y="29"/>
                  </a:lnTo>
                  <a:lnTo>
                    <a:pt x="534" y="42"/>
                  </a:lnTo>
                  <a:lnTo>
                    <a:pt x="561" y="42"/>
                  </a:lnTo>
                  <a:lnTo>
                    <a:pt x="592" y="42"/>
                  </a:lnTo>
                  <a:lnTo>
                    <a:pt x="605" y="29"/>
                  </a:lnTo>
                  <a:lnTo>
                    <a:pt x="605" y="13"/>
                  </a:lnTo>
                  <a:lnTo>
                    <a:pt x="605" y="0"/>
                  </a:lnTo>
                  <a:lnTo>
                    <a:pt x="619" y="0"/>
                  </a:lnTo>
                  <a:lnTo>
                    <a:pt x="648" y="0"/>
                  </a:lnTo>
                  <a:lnTo>
                    <a:pt x="664" y="0"/>
                  </a:lnTo>
                  <a:lnTo>
                    <a:pt x="677" y="0"/>
                  </a:lnTo>
                  <a:lnTo>
                    <a:pt x="693" y="13"/>
                  </a:lnTo>
                  <a:lnTo>
                    <a:pt x="706" y="13"/>
                  </a:lnTo>
                  <a:lnTo>
                    <a:pt x="735" y="13"/>
                  </a:lnTo>
                  <a:lnTo>
                    <a:pt x="751" y="29"/>
                  </a:lnTo>
                  <a:lnTo>
                    <a:pt x="765" y="29"/>
                  </a:lnTo>
                  <a:lnTo>
                    <a:pt x="765" y="42"/>
                  </a:lnTo>
                  <a:lnTo>
                    <a:pt x="778" y="56"/>
                  </a:lnTo>
                  <a:lnTo>
                    <a:pt x="794" y="56"/>
                  </a:lnTo>
                  <a:lnTo>
                    <a:pt x="807" y="56"/>
                  </a:lnTo>
                  <a:lnTo>
                    <a:pt x="823" y="56"/>
                  </a:lnTo>
                  <a:lnTo>
                    <a:pt x="834" y="70"/>
                  </a:lnTo>
                  <a:lnTo>
                    <a:pt x="823" y="85"/>
                  </a:lnTo>
                  <a:lnTo>
                    <a:pt x="834" y="114"/>
                  </a:lnTo>
                  <a:lnTo>
                    <a:pt x="823" y="114"/>
                  </a:lnTo>
                  <a:lnTo>
                    <a:pt x="834" y="143"/>
                  </a:lnTo>
                  <a:lnTo>
                    <a:pt x="834" y="170"/>
                  </a:lnTo>
                  <a:lnTo>
                    <a:pt x="823" y="186"/>
                  </a:lnTo>
                  <a:lnTo>
                    <a:pt x="823" y="200"/>
                  </a:lnTo>
                  <a:lnTo>
                    <a:pt x="807" y="200"/>
                  </a:lnTo>
                  <a:lnTo>
                    <a:pt x="807" y="186"/>
                  </a:lnTo>
                  <a:lnTo>
                    <a:pt x="794" y="186"/>
                  </a:lnTo>
                  <a:lnTo>
                    <a:pt x="778" y="186"/>
                  </a:lnTo>
                  <a:lnTo>
                    <a:pt x="778" y="200"/>
                  </a:lnTo>
                  <a:lnTo>
                    <a:pt x="794" y="215"/>
                  </a:lnTo>
                  <a:lnTo>
                    <a:pt x="794" y="229"/>
                  </a:lnTo>
                  <a:lnTo>
                    <a:pt x="794" y="244"/>
                  </a:lnTo>
                  <a:lnTo>
                    <a:pt x="778" y="244"/>
                  </a:lnTo>
                  <a:lnTo>
                    <a:pt x="778" y="271"/>
                  </a:lnTo>
                  <a:lnTo>
                    <a:pt x="765" y="300"/>
                  </a:lnTo>
                  <a:lnTo>
                    <a:pt x="751" y="300"/>
                  </a:lnTo>
                  <a:lnTo>
                    <a:pt x="735" y="329"/>
                  </a:lnTo>
                  <a:lnTo>
                    <a:pt x="735" y="343"/>
                  </a:lnTo>
                  <a:lnTo>
                    <a:pt x="735" y="32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2" name="Freeform 1138">
              <a:extLst>
                <a:ext uri="{FF2B5EF4-FFF2-40B4-BE49-F238E27FC236}">
                  <a16:creationId xmlns:a16="http://schemas.microsoft.com/office/drawing/2014/main" id="{4C2AB023-EFAF-003A-765E-7AE43B7518B7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4067533" y="3648531"/>
              <a:ext cx="359767" cy="340678"/>
            </a:xfrm>
            <a:custGeom>
              <a:avLst/>
              <a:gdLst>
                <a:gd name="T0" fmla="*/ 354964 w 332"/>
                <a:gd name="T1" fmla="*/ 61917 h 345"/>
                <a:gd name="T2" fmla="*/ 320990 w 332"/>
                <a:gd name="T3" fmla="*/ 30959 h 345"/>
                <a:gd name="T4" fmla="*/ 289360 w 332"/>
                <a:gd name="T5" fmla="*/ 44837 h 345"/>
                <a:gd name="T6" fmla="*/ 270616 w 332"/>
                <a:gd name="T7" fmla="*/ 30959 h 345"/>
                <a:gd name="T8" fmla="*/ 205012 w 332"/>
                <a:gd name="T9" fmla="*/ 13878 h 345"/>
                <a:gd name="T10" fmla="*/ 186268 w 332"/>
                <a:gd name="T11" fmla="*/ 44837 h 345"/>
                <a:gd name="T12" fmla="*/ 134722 w 332"/>
                <a:gd name="T13" fmla="*/ 44837 h 345"/>
                <a:gd name="T14" fmla="*/ 118321 w 332"/>
                <a:gd name="T15" fmla="*/ 30959 h 345"/>
                <a:gd name="T16" fmla="*/ 84348 w 332"/>
                <a:gd name="T17" fmla="*/ 13878 h 345"/>
                <a:gd name="T18" fmla="*/ 65604 w 332"/>
                <a:gd name="T19" fmla="*/ 0 h 345"/>
                <a:gd name="T20" fmla="*/ 31630 w 332"/>
                <a:gd name="T21" fmla="*/ 0 h 345"/>
                <a:gd name="T22" fmla="*/ 0 w 332"/>
                <a:gd name="T23" fmla="*/ 30959 h 345"/>
                <a:gd name="T24" fmla="*/ 0 w 332"/>
                <a:gd name="T25" fmla="*/ 61917 h 345"/>
                <a:gd name="T26" fmla="*/ 18744 w 332"/>
                <a:gd name="T27" fmla="*/ 90741 h 345"/>
                <a:gd name="T28" fmla="*/ 31630 w 332"/>
                <a:gd name="T29" fmla="*/ 107821 h 345"/>
                <a:gd name="T30" fmla="*/ 50374 w 332"/>
                <a:gd name="T31" fmla="*/ 121699 h 345"/>
                <a:gd name="T32" fmla="*/ 65604 w 332"/>
                <a:gd name="T33" fmla="*/ 136645 h 345"/>
                <a:gd name="T34" fmla="*/ 84348 w 332"/>
                <a:gd name="T35" fmla="*/ 152658 h 345"/>
                <a:gd name="T36" fmla="*/ 118321 w 332"/>
                <a:gd name="T37" fmla="*/ 181481 h 345"/>
                <a:gd name="T38" fmla="*/ 149952 w 332"/>
                <a:gd name="T39" fmla="*/ 181481 h 345"/>
                <a:gd name="T40" fmla="*/ 149952 w 332"/>
                <a:gd name="T41" fmla="*/ 229520 h 345"/>
                <a:gd name="T42" fmla="*/ 149952 w 332"/>
                <a:gd name="T43" fmla="*/ 260479 h 345"/>
                <a:gd name="T44" fmla="*/ 186268 w 332"/>
                <a:gd name="T45" fmla="*/ 260479 h 345"/>
                <a:gd name="T46" fmla="*/ 205012 w 332"/>
                <a:gd name="T47" fmla="*/ 244466 h 345"/>
                <a:gd name="T48" fmla="*/ 220241 w 332"/>
                <a:gd name="T49" fmla="*/ 275424 h 345"/>
                <a:gd name="T50" fmla="*/ 236642 w 332"/>
                <a:gd name="T51" fmla="*/ 306383 h 345"/>
                <a:gd name="T52" fmla="*/ 253043 w 332"/>
                <a:gd name="T53" fmla="*/ 320261 h 345"/>
                <a:gd name="T54" fmla="*/ 289360 w 332"/>
                <a:gd name="T55" fmla="*/ 351219 h 345"/>
                <a:gd name="T56" fmla="*/ 304589 w 332"/>
                <a:gd name="T57" fmla="*/ 351219 h 345"/>
                <a:gd name="T58" fmla="*/ 325676 w 332"/>
                <a:gd name="T59" fmla="*/ 349084 h 345"/>
                <a:gd name="T60" fmla="*/ 325676 w 332"/>
                <a:gd name="T61" fmla="*/ 306383 h 345"/>
                <a:gd name="T62" fmla="*/ 325676 w 332"/>
                <a:gd name="T63" fmla="*/ 275424 h 345"/>
                <a:gd name="T64" fmla="*/ 357307 w 332"/>
                <a:gd name="T65" fmla="*/ 244466 h 345"/>
                <a:gd name="T66" fmla="*/ 370193 w 332"/>
                <a:gd name="T67" fmla="*/ 229520 h 345"/>
                <a:gd name="T68" fmla="*/ 388937 w 332"/>
                <a:gd name="T69" fmla="*/ 212440 h 345"/>
                <a:gd name="T70" fmla="*/ 388937 w 332"/>
                <a:gd name="T71" fmla="*/ 181481 h 345"/>
                <a:gd name="T72" fmla="*/ 388937 w 332"/>
                <a:gd name="T73" fmla="*/ 152658 h 345"/>
                <a:gd name="T74" fmla="*/ 388937 w 332"/>
                <a:gd name="T75" fmla="*/ 121699 h 345"/>
                <a:gd name="T76" fmla="*/ 388937 w 332"/>
                <a:gd name="T77" fmla="*/ 90741 h 34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32" h="345">
                  <a:moveTo>
                    <a:pt x="332" y="85"/>
                  </a:moveTo>
                  <a:lnTo>
                    <a:pt x="303" y="58"/>
                  </a:lnTo>
                  <a:lnTo>
                    <a:pt x="289" y="42"/>
                  </a:lnTo>
                  <a:lnTo>
                    <a:pt x="274" y="29"/>
                  </a:lnTo>
                  <a:lnTo>
                    <a:pt x="260" y="29"/>
                  </a:lnTo>
                  <a:lnTo>
                    <a:pt x="247" y="42"/>
                  </a:lnTo>
                  <a:lnTo>
                    <a:pt x="231" y="42"/>
                  </a:lnTo>
                  <a:lnTo>
                    <a:pt x="231" y="29"/>
                  </a:lnTo>
                  <a:lnTo>
                    <a:pt x="188" y="13"/>
                  </a:lnTo>
                  <a:lnTo>
                    <a:pt x="175" y="13"/>
                  </a:lnTo>
                  <a:lnTo>
                    <a:pt x="159" y="29"/>
                  </a:lnTo>
                  <a:lnTo>
                    <a:pt x="159" y="42"/>
                  </a:lnTo>
                  <a:lnTo>
                    <a:pt x="128" y="42"/>
                  </a:lnTo>
                  <a:lnTo>
                    <a:pt x="115" y="42"/>
                  </a:lnTo>
                  <a:lnTo>
                    <a:pt x="101" y="42"/>
                  </a:lnTo>
                  <a:lnTo>
                    <a:pt x="101" y="29"/>
                  </a:lnTo>
                  <a:lnTo>
                    <a:pt x="88" y="13"/>
                  </a:lnTo>
                  <a:lnTo>
                    <a:pt x="72" y="13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3" y="13"/>
                  </a:lnTo>
                  <a:lnTo>
                    <a:pt x="27" y="0"/>
                  </a:lnTo>
                  <a:lnTo>
                    <a:pt x="27" y="13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16" y="85"/>
                  </a:lnTo>
                  <a:lnTo>
                    <a:pt x="16" y="101"/>
                  </a:lnTo>
                  <a:lnTo>
                    <a:pt x="27" y="101"/>
                  </a:lnTo>
                  <a:lnTo>
                    <a:pt x="43" y="101"/>
                  </a:lnTo>
                  <a:lnTo>
                    <a:pt x="43" y="114"/>
                  </a:lnTo>
                  <a:lnTo>
                    <a:pt x="43" y="128"/>
                  </a:lnTo>
                  <a:lnTo>
                    <a:pt x="56" y="128"/>
                  </a:lnTo>
                  <a:lnTo>
                    <a:pt x="72" y="128"/>
                  </a:lnTo>
                  <a:lnTo>
                    <a:pt x="72" y="143"/>
                  </a:lnTo>
                  <a:lnTo>
                    <a:pt x="88" y="170"/>
                  </a:lnTo>
                  <a:lnTo>
                    <a:pt x="101" y="170"/>
                  </a:lnTo>
                  <a:lnTo>
                    <a:pt x="115" y="170"/>
                  </a:lnTo>
                  <a:lnTo>
                    <a:pt x="128" y="170"/>
                  </a:lnTo>
                  <a:lnTo>
                    <a:pt x="128" y="199"/>
                  </a:lnTo>
                  <a:lnTo>
                    <a:pt x="128" y="215"/>
                  </a:lnTo>
                  <a:lnTo>
                    <a:pt x="115" y="229"/>
                  </a:lnTo>
                  <a:lnTo>
                    <a:pt x="128" y="244"/>
                  </a:lnTo>
                  <a:lnTo>
                    <a:pt x="144" y="244"/>
                  </a:lnTo>
                  <a:lnTo>
                    <a:pt x="159" y="244"/>
                  </a:lnTo>
                  <a:lnTo>
                    <a:pt x="159" y="229"/>
                  </a:lnTo>
                  <a:lnTo>
                    <a:pt x="175" y="229"/>
                  </a:lnTo>
                  <a:lnTo>
                    <a:pt x="175" y="244"/>
                  </a:lnTo>
                  <a:lnTo>
                    <a:pt x="188" y="258"/>
                  </a:lnTo>
                  <a:lnTo>
                    <a:pt x="188" y="273"/>
                  </a:lnTo>
                  <a:lnTo>
                    <a:pt x="202" y="287"/>
                  </a:lnTo>
                  <a:lnTo>
                    <a:pt x="202" y="300"/>
                  </a:lnTo>
                  <a:lnTo>
                    <a:pt x="216" y="300"/>
                  </a:lnTo>
                  <a:lnTo>
                    <a:pt x="231" y="316"/>
                  </a:lnTo>
                  <a:lnTo>
                    <a:pt x="247" y="329"/>
                  </a:lnTo>
                  <a:lnTo>
                    <a:pt x="247" y="345"/>
                  </a:lnTo>
                  <a:lnTo>
                    <a:pt x="260" y="329"/>
                  </a:lnTo>
                  <a:lnTo>
                    <a:pt x="274" y="329"/>
                  </a:lnTo>
                  <a:lnTo>
                    <a:pt x="278" y="327"/>
                  </a:lnTo>
                  <a:lnTo>
                    <a:pt x="283" y="302"/>
                  </a:lnTo>
                  <a:lnTo>
                    <a:pt x="278" y="287"/>
                  </a:lnTo>
                  <a:lnTo>
                    <a:pt x="278" y="273"/>
                  </a:lnTo>
                  <a:lnTo>
                    <a:pt x="278" y="258"/>
                  </a:lnTo>
                  <a:lnTo>
                    <a:pt x="291" y="244"/>
                  </a:lnTo>
                  <a:lnTo>
                    <a:pt x="305" y="229"/>
                  </a:lnTo>
                  <a:lnTo>
                    <a:pt x="316" y="229"/>
                  </a:lnTo>
                  <a:lnTo>
                    <a:pt x="316" y="215"/>
                  </a:lnTo>
                  <a:lnTo>
                    <a:pt x="316" y="199"/>
                  </a:lnTo>
                  <a:lnTo>
                    <a:pt x="332" y="199"/>
                  </a:lnTo>
                  <a:lnTo>
                    <a:pt x="332" y="186"/>
                  </a:lnTo>
                  <a:lnTo>
                    <a:pt x="332" y="170"/>
                  </a:lnTo>
                  <a:lnTo>
                    <a:pt x="316" y="170"/>
                  </a:lnTo>
                  <a:lnTo>
                    <a:pt x="332" y="143"/>
                  </a:lnTo>
                  <a:lnTo>
                    <a:pt x="332" y="128"/>
                  </a:lnTo>
                  <a:lnTo>
                    <a:pt x="332" y="114"/>
                  </a:lnTo>
                  <a:lnTo>
                    <a:pt x="332" y="101"/>
                  </a:lnTo>
                  <a:lnTo>
                    <a:pt x="332" y="8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3" name="Freeform 1139">
              <a:extLst>
                <a:ext uri="{FF2B5EF4-FFF2-40B4-BE49-F238E27FC236}">
                  <a16:creationId xmlns:a16="http://schemas.microsoft.com/office/drawing/2014/main" id="{61BC0529-338A-E849-8C31-0BE6FAA336B2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4243746" y="3398897"/>
              <a:ext cx="424378" cy="355362"/>
            </a:xfrm>
            <a:custGeom>
              <a:avLst/>
              <a:gdLst>
                <a:gd name="T0" fmla="*/ 407026 w 390"/>
                <a:gd name="T1" fmla="*/ 59927 h 359"/>
                <a:gd name="T2" fmla="*/ 390557 w 390"/>
                <a:gd name="T3" fmla="*/ 0 h 359"/>
                <a:gd name="T4" fmla="*/ 358795 w 390"/>
                <a:gd name="T5" fmla="*/ 13912 h 359"/>
                <a:gd name="T6" fmla="*/ 324680 w 390"/>
                <a:gd name="T7" fmla="*/ 13912 h 359"/>
                <a:gd name="T8" fmla="*/ 305858 w 390"/>
                <a:gd name="T9" fmla="*/ 13912 h 359"/>
                <a:gd name="T10" fmla="*/ 271743 w 390"/>
                <a:gd name="T11" fmla="*/ 13912 h 359"/>
                <a:gd name="T12" fmla="*/ 219982 w 390"/>
                <a:gd name="T13" fmla="*/ 47086 h 359"/>
                <a:gd name="T14" fmla="*/ 219982 w 390"/>
                <a:gd name="T15" fmla="*/ 77049 h 359"/>
                <a:gd name="T16" fmla="*/ 219982 w 390"/>
                <a:gd name="T17" fmla="*/ 108083 h 359"/>
                <a:gd name="T18" fmla="*/ 184691 w 390"/>
                <a:gd name="T19" fmla="*/ 168010 h 359"/>
                <a:gd name="T20" fmla="*/ 152929 w 390"/>
                <a:gd name="T21" fmla="*/ 168010 h 359"/>
                <a:gd name="T22" fmla="*/ 169398 w 390"/>
                <a:gd name="T23" fmla="*/ 121994 h 359"/>
                <a:gd name="T24" fmla="*/ 169398 w 390"/>
                <a:gd name="T25" fmla="*/ 108083 h 359"/>
                <a:gd name="T26" fmla="*/ 184691 w 390"/>
                <a:gd name="T27" fmla="*/ 77049 h 359"/>
                <a:gd name="T28" fmla="*/ 135283 w 390"/>
                <a:gd name="T29" fmla="*/ 59927 h 359"/>
                <a:gd name="T30" fmla="*/ 135283 w 390"/>
                <a:gd name="T31" fmla="*/ 59927 h 359"/>
                <a:gd name="T32" fmla="*/ 118814 w 390"/>
                <a:gd name="T33" fmla="*/ 121994 h 359"/>
                <a:gd name="T34" fmla="*/ 101168 w 390"/>
                <a:gd name="T35" fmla="*/ 153028 h 359"/>
                <a:gd name="T36" fmla="*/ 84699 w 390"/>
                <a:gd name="T37" fmla="*/ 168010 h 359"/>
                <a:gd name="T38" fmla="*/ 34115 w 390"/>
                <a:gd name="T39" fmla="*/ 184062 h 359"/>
                <a:gd name="T40" fmla="*/ 50584 w 390"/>
                <a:gd name="T41" fmla="*/ 216165 h 359"/>
                <a:gd name="T42" fmla="*/ 18822 w 390"/>
                <a:gd name="T43" fmla="*/ 245059 h 359"/>
                <a:gd name="T44" fmla="*/ 0 w 390"/>
                <a:gd name="T45" fmla="*/ 216165 h 359"/>
                <a:gd name="T46" fmla="*/ 0 w 390"/>
                <a:gd name="T47" fmla="*/ 245059 h 359"/>
                <a:gd name="T48" fmla="*/ 18822 w 390"/>
                <a:gd name="T49" fmla="*/ 276092 h 359"/>
                <a:gd name="T50" fmla="*/ 84699 w 390"/>
                <a:gd name="T51" fmla="*/ 307126 h 359"/>
                <a:gd name="T52" fmla="*/ 101168 w 390"/>
                <a:gd name="T53" fmla="*/ 321038 h 359"/>
                <a:gd name="T54" fmla="*/ 135283 w 390"/>
                <a:gd name="T55" fmla="*/ 307126 h 359"/>
                <a:gd name="T56" fmla="*/ 169398 w 390"/>
                <a:gd name="T57" fmla="*/ 338160 h 359"/>
                <a:gd name="T58" fmla="*/ 203513 w 390"/>
                <a:gd name="T59" fmla="*/ 384175 h 359"/>
                <a:gd name="T60" fmla="*/ 237628 w 390"/>
                <a:gd name="T61" fmla="*/ 352071 h 359"/>
                <a:gd name="T62" fmla="*/ 237628 w 390"/>
                <a:gd name="T63" fmla="*/ 307126 h 359"/>
                <a:gd name="T64" fmla="*/ 271743 w 390"/>
                <a:gd name="T65" fmla="*/ 276092 h 359"/>
                <a:gd name="T66" fmla="*/ 339973 w 390"/>
                <a:gd name="T67" fmla="*/ 276092 h 359"/>
                <a:gd name="T68" fmla="*/ 374088 w 390"/>
                <a:gd name="T69" fmla="*/ 276092 h 359"/>
                <a:gd name="T70" fmla="*/ 407026 w 390"/>
                <a:gd name="T71" fmla="*/ 276092 h 359"/>
                <a:gd name="T72" fmla="*/ 422319 w 390"/>
                <a:gd name="T73" fmla="*/ 216165 h 359"/>
                <a:gd name="T74" fmla="*/ 422319 w 390"/>
                <a:gd name="T75" fmla="*/ 184062 h 359"/>
                <a:gd name="T76" fmla="*/ 422319 w 390"/>
                <a:gd name="T77" fmla="*/ 139116 h 359"/>
                <a:gd name="T78" fmla="*/ 441141 w 390"/>
                <a:gd name="T79" fmla="*/ 121994 h 359"/>
                <a:gd name="T80" fmla="*/ 441141 w 390"/>
                <a:gd name="T81" fmla="*/ 90961 h 359"/>
                <a:gd name="T82" fmla="*/ 458787 w 390"/>
                <a:gd name="T83" fmla="*/ 59927 h 359"/>
                <a:gd name="T84" fmla="*/ 422319 w 390"/>
                <a:gd name="T85" fmla="*/ 59927 h 35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59">
                  <a:moveTo>
                    <a:pt x="359" y="56"/>
                  </a:moveTo>
                  <a:lnTo>
                    <a:pt x="346" y="56"/>
                  </a:lnTo>
                  <a:lnTo>
                    <a:pt x="346" y="0"/>
                  </a:lnTo>
                  <a:lnTo>
                    <a:pt x="332" y="0"/>
                  </a:lnTo>
                  <a:lnTo>
                    <a:pt x="318" y="0"/>
                  </a:lnTo>
                  <a:lnTo>
                    <a:pt x="305" y="13"/>
                  </a:lnTo>
                  <a:lnTo>
                    <a:pt x="276" y="29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0" y="13"/>
                  </a:lnTo>
                  <a:lnTo>
                    <a:pt x="245" y="13"/>
                  </a:lnTo>
                  <a:lnTo>
                    <a:pt x="231" y="13"/>
                  </a:lnTo>
                  <a:lnTo>
                    <a:pt x="202" y="29"/>
                  </a:lnTo>
                  <a:lnTo>
                    <a:pt x="187" y="44"/>
                  </a:lnTo>
                  <a:lnTo>
                    <a:pt x="187" y="56"/>
                  </a:lnTo>
                  <a:lnTo>
                    <a:pt x="187" y="72"/>
                  </a:lnTo>
                  <a:lnTo>
                    <a:pt x="187" y="85"/>
                  </a:lnTo>
                  <a:lnTo>
                    <a:pt x="187" y="101"/>
                  </a:lnTo>
                  <a:lnTo>
                    <a:pt x="187" y="130"/>
                  </a:lnTo>
                  <a:lnTo>
                    <a:pt x="157" y="157"/>
                  </a:lnTo>
                  <a:lnTo>
                    <a:pt x="144" y="157"/>
                  </a:lnTo>
                  <a:lnTo>
                    <a:pt x="130" y="157"/>
                  </a:lnTo>
                  <a:lnTo>
                    <a:pt x="130" y="130"/>
                  </a:lnTo>
                  <a:lnTo>
                    <a:pt x="144" y="114"/>
                  </a:lnTo>
                  <a:lnTo>
                    <a:pt x="130" y="114"/>
                  </a:lnTo>
                  <a:lnTo>
                    <a:pt x="144" y="101"/>
                  </a:lnTo>
                  <a:lnTo>
                    <a:pt x="157" y="85"/>
                  </a:lnTo>
                  <a:lnTo>
                    <a:pt x="157" y="72"/>
                  </a:lnTo>
                  <a:lnTo>
                    <a:pt x="144" y="56"/>
                  </a:lnTo>
                  <a:lnTo>
                    <a:pt x="115" y="56"/>
                  </a:lnTo>
                  <a:lnTo>
                    <a:pt x="115" y="44"/>
                  </a:lnTo>
                  <a:lnTo>
                    <a:pt x="115" y="56"/>
                  </a:lnTo>
                  <a:lnTo>
                    <a:pt x="101" y="85"/>
                  </a:lnTo>
                  <a:lnTo>
                    <a:pt x="101" y="114"/>
                  </a:lnTo>
                  <a:lnTo>
                    <a:pt x="86" y="130"/>
                  </a:lnTo>
                  <a:lnTo>
                    <a:pt x="86" y="143"/>
                  </a:lnTo>
                  <a:lnTo>
                    <a:pt x="72" y="143"/>
                  </a:lnTo>
                  <a:lnTo>
                    <a:pt x="72" y="157"/>
                  </a:lnTo>
                  <a:lnTo>
                    <a:pt x="57" y="172"/>
                  </a:lnTo>
                  <a:lnTo>
                    <a:pt x="29" y="172"/>
                  </a:lnTo>
                  <a:lnTo>
                    <a:pt x="29" y="202"/>
                  </a:lnTo>
                  <a:lnTo>
                    <a:pt x="43" y="202"/>
                  </a:lnTo>
                  <a:lnTo>
                    <a:pt x="43" y="215"/>
                  </a:lnTo>
                  <a:lnTo>
                    <a:pt x="16" y="229"/>
                  </a:lnTo>
                  <a:lnTo>
                    <a:pt x="16" y="202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9"/>
                  </a:lnTo>
                  <a:lnTo>
                    <a:pt x="0" y="258"/>
                  </a:lnTo>
                  <a:lnTo>
                    <a:pt x="16" y="258"/>
                  </a:lnTo>
                  <a:lnTo>
                    <a:pt x="29" y="273"/>
                  </a:lnTo>
                  <a:lnTo>
                    <a:pt x="72" y="287"/>
                  </a:lnTo>
                  <a:lnTo>
                    <a:pt x="72" y="300"/>
                  </a:lnTo>
                  <a:lnTo>
                    <a:pt x="86" y="300"/>
                  </a:lnTo>
                  <a:lnTo>
                    <a:pt x="101" y="287"/>
                  </a:lnTo>
                  <a:lnTo>
                    <a:pt x="115" y="287"/>
                  </a:lnTo>
                  <a:lnTo>
                    <a:pt x="130" y="300"/>
                  </a:lnTo>
                  <a:lnTo>
                    <a:pt x="144" y="316"/>
                  </a:lnTo>
                  <a:lnTo>
                    <a:pt x="173" y="345"/>
                  </a:lnTo>
                  <a:lnTo>
                    <a:pt x="173" y="359"/>
                  </a:lnTo>
                  <a:lnTo>
                    <a:pt x="202" y="345"/>
                  </a:lnTo>
                  <a:lnTo>
                    <a:pt x="202" y="329"/>
                  </a:lnTo>
                  <a:lnTo>
                    <a:pt x="202" y="300"/>
                  </a:lnTo>
                  <a:lnTo>
                    <a:pt x="202" y="287"/>
                  </a:lnTo>
                  <a:lnTo>
                    <a:pt x="202" y="273"/>
                  </a:lnTo>
                  <a:lnTo>
                    <a:pt x="231" y="258"/>
                  </a:lnTo>
                  <a:lnTo>
                    <a:pt x="276" y="242"/>
                  </a:lnTo>
                  <a:lnTo>
                    <a:pt x="289" y="258"/>
                  </a:lnTo>
                  <a:lnTo>
                    <a:pt x="305" y="258"/>
                  </a:lnTo>
                  <a:lnTo>
                    <a:pt x="318" y="258"/>
                  </a:lnTo>
                  <a:lnTo>
                    <a:pt x="332" y="258"/>
                  </a:lnTo>
                  <a:lnTo>
                    <a:pt x="346" y="258"/>
                  </a:lnTo>
                  <a:lnTo>
                    <a:pt x="359" y="215"/>
                  </a:lnTo>
                  <a:lnTo>
                    <a:pt x="359" y="202"/>
                  </a:lnTo>
                  <a:lnTo>
                    <a:pt x="346" y="186"/>
                  </a:lnTo>
                  <a:lnTo>
                    <a:pt x="359" y="172"/>
                  </a:lnTo>
                  <a:lnTo>
                    <a:pt x="359" y="157"/>
                  </a:lnTo>
                  <a:lnTo>
                    <a:pt x="359" y="130"/>
                  </a:lnTo>
                  <a:lnTo>
                    <a:pt x="359" y="114"/>
                  </a:lnTo>
                  <a:lnTo>
                    <a:pt x="375" y="114"/>
                  </a:lnTo>
                  <a:lnTo>
                    <a:pt x="375" y="101"/>
                  </a:lnTo>
                  <a:lnTo>
                    <a:pt x="375" y="85"/>
                  </a:lnTo>
                  <a:lnTo>
                    <a:pt x="375" y="72"/>
                  </a:lnTo>
                  <a:lnTo>
                    <a:pt x="390" y="56"/>
                  </a:lnTo>
                  <a:lnTo>
                    <a:pt x="375" y="44"/>
                  </a:lnTo>
                  <a:lnTo>
                    <a:pt x="359" y="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84" name="Freeform 1140">
              <a:extLst>
                <a:ext uri="{FF2B5EF4-FFF2-40B4-BE49-F238E27FC236}">
                  <a16:creationId xmlns:a16="http://schemas.microsoft.com/office/drawing/2014/main" id="{01202552-50FD-13EF-E0BC-DA922BA8C7C7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678408" y="4651473"/>
              <a:ext cx="7343" cy="89575"/>
            </a:xfrm>
            <a:custGeom>
              <a:avLst/>
              <a:gdLst>
                <a:gd name="T0" fmla="*/ 2646 w 6"/>
                <a:gd name="T1" fmla="*/ 96838 h 72"/>
                <a:gd name="T2" fmla="*/ 0 w 6"/>
                <a:gd name="T3" fmla="*/ 72629 h 72"/>
                <a:gd name="T4" fmla="*/ 7938 w 6"/>
                <a:gd name="T5" fmla="*/ 53799 h 72"/>
                <a:gd name="T6" fmla="*/ 6615 w 6"/>
                <a:gd name="T7" fmla="*/ 25554 h 72"/>
                <a:gd name="T8" fmla="*/ 3969 w 6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72">
                  <a:moveTo>
                    <a:pt x="2" y="72"/>
                  </a:moveTo>
                  <a:lnTo>
                    <a:pt x="0" y="54"/>
                  </a:lnTo>
                  <a:lnTo>
                    <a:pt x="6" y="40"/>
                  </a:lnTo>
                  <a:lnTo>
                    <a:pt x="5" y="19"/>
                  </a:lnTo>
                  <a:lnTo>
                    <a:pt x="3" y="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5" name="Freeform 1146">
              <a:extLst>
                <a:ext uri="{FF2B5EF4-FFF2-40B4-BE49-F238E27FC236}">
                  <a16:creationId xmlns:a16="http://schemas.microsoft.com/office/drawing/2014/main" id="{B4D2C3E7-79A9-AED0-AD15-B2725D10A6DA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1668106" y="1696978"/>
              <a:ext cx="819388" cy="462558"/>
            </a:xfrm>
            <a:custGeom>
              <a:avLst/>
              <a:gdLst>
                <a:gd name="T0" fmla="*/ 309162 w 404"/>
                <a:gd name="T1" fmla="*/ 449332 h 276"/>
                <a:gd name="T2" fmla="*/ 383711 w 404"/>
                <a:gd name="T3" fmla="*/ 467450 h 276"/>
                <a:gd name="T4" fmla="*/ 377133 w 404"/>
                <a:gd name="T5" fmla="*/ 485568 h 276"/>
                <a:gd name="T6" fmla="*/ 467031 w 404"/>
                <a:gd name="T7" fmla="*/ 498251 h 276"/>
                <a:gd name="T8" fmla="*/ 561315 w 404"/>
                <a:gd name="T9" fmla="*/ 483757 h 276"/>
                <a:gd name="T10" fmla="*/ 567893 w 404"/>
                <a:gd name="T11" fmla="*/ 478321 h 276"/>
                <a:gd name="T12" fmla="*/ 589819 w 404"/>
                <a:gd name="T13" fmla="*/ 427590 h 276"/>
                <a:gd name="T14" fmla="*/ 659983 w 404"/>
                <a:gd name="T15" fmla="*/ 402225 h 276"/>
                <a:gd name="T16" fmla="*/ 760845 w 404"/>
                <a:gd name="T17" fmla="*/ 318881 h 276"/>
                <a:gd name="T18" fmla="*/ 774001 w 404"/>
                <a:gd name="T19" fmla="*/ 313445 h 276"/>
                <a:gd name="T20" fmla="*/ 809083 w 404"/>
                <a:gd name="T21" fmla="*/ 313445 h 276"/>
                <a:gd name="T22" fmla="*/ 835394 w 404"/>
                <a:gd name="T23" fmla="*/ 244596 h 276"/>
                <a:gd name="T24" fmla="*/ 866091 w 404"/>
                <a:gd name="T25" fmla="*/ 213795 h 276"/>
                <a:gd name="T26" fmla="*/ 855128 w 404"/>
                <a:gd name="T27" fmla="*/ 197489 h 276"/>
                <a:gd name="T28" fmla="*/ 841972 w 404"/>
                <a:gd name="T29" fmla="*/ 184806 h 276"/>
                <a:gd name="T30" fmla="*/ 855128 w 404"/>
                <a:gd name="T31" fmla="*/ 155817 h 276"/>
                <a:gd name="T32" fmla="*/ 848550 w 404"/>
                <a:gd name="T33" fmla="*/ 101462 h 276"/>
                <a:gd name="T34" fmla="*/ 774001 w 404"/>
                <a:gd name="T35" fmla="*/ 79720 h 276"/>
                <a:gd name="T36" fmla="*/ 743304 w 404"/>
                <a:gd name="T37" fmla="*/ 43484 h 276"/>
                <a:gd name="T38" fmla="*/ 710414 w 404"/>
                <a:gd name="T39" fmla="*/ 21742 h 276"/>
                <a:gd name="T40" fmla="*/ 686295 w 404"/>
                <a:gd name="T41" fmla="*/ 38048 h 276"/>
                <a:gd name="T42" fmla="*/ 646828 w 404"/>
                <a:gd name="T43" fmla="*/ 16306 h 276"/>
                <a:gd name="T44" fmla="*/ 616131 w 404"/>
                <a:gd name="T45" fmla="*/ 0 h 276"/>
                <a:gd name="T46" fmla="*/ 589819 w 404"/>
                <a:gd name="T47" fmla="*/ 10871 h 276"/>
                <a:gd name="T48" fmla="*/ 596397 w 404"/>
                <a:gd name="T49" fmla="*/ 48919 h 276"/>
                <a:gd name="T50" fmla="*/ 545966 w 404"/>
                <a:gd name="T51" fmla="*/ 70661 h 276"/>
                <a:gd name="T52" fmla="*/ 473609 w 404"/>
                <a:gd name="T53" fmla="*/ 79720 h 276"/>
                <a:gd name="T54" fmla="*/ 502114 w 404"/>
                <a:gd name="T55" fmla="*/ 143134 h 276"/>
                <a:gd name="T56" fmla="*/ 423179 w 404"/>
                <a:gd name="T57" fmla="*/ 85156 h 276"/>
                <a:gd name="T58" fmla="*/ 396867 w 404"/>
                <a:gd name="T59" fmla="*/ 161252 h 276"/>
                <a:gd name="T60" fmla="*/ 309162 w 404"/>
                <a:gd name="T61" fmla="*/ 125016 h 276"/>
                <a:gd name="T62" fmla="*/ 309162 w 404"/>
                <a:gd name="T63" fmla="*/ 197489 h 276"/>
                <a:gd name="T64" fmla="*/ 276272 w 404"/>
                <a:gd name="T65" fmla="*/ 202924 h 276"/>
                <a:gd name="T66" fmla="*/ 241190 w 404"/>
                <a:gd name="T67" fmla="*/ 230101 h 276"/>
                <a:gd name="T68" fmla="*/ 201723 w 404"/>
                <a:gd name="T69" fmla="*/ 184806 h 276"/>
                <a:gd name="T70" fmla="*/ 238997 w 404"/>
                <a:gd name="T71" fmla="*/ 163064 h 276"/>
                <a:gd name="T72" fmla="*/ 190759 w 404"/>
                <a:gd name="T73" fmla="*/ 132263 h 276"/>
                <a:gd name="T74" fmla="*/ 109632 w 404"/>
                <a:gd name="T75" fmla="*/ 85156 h 276"/>
                <a:gd name="T76" fmla="*/ 138136 w 404"/>
                <a:gd name="T77" fmla="*/ 132263 h 276"/>
                <a:gd name="T78" fmla="*/ 153485 w 404"/>
                <a:gd name="T79" fmla="*/ 161252 h 276"/>
                <a:gd name="T80" fmla="*/ 122788 w 404"/>
                <a:gd name="T81" fmla="*/ 168499 h 276"/>
                <a:gd name="T82" fmla="*/ 50431 w 404"/>
                <a:gd name="T83" fmla="*/ 173935 h 276"/>
                <a:gd name="T84" fmla="*/ 28504 w 404"/>
                <a:gd name="T85" fmla="*/ 192053 h 276"/>
                <a:gd name="T86" fmla="*/ 76742 w 404"/>
                <a:gd name="T87" fmla="*/ 230101 h 276"/>
                <a:gd name="T88" fmla="*/ 39467 w 404"/>
                <a:gd name="T89" fmla="*/ 230101 h 276"/>
                <a:gd name="T90" fmla="*/ 50431 w 404"/>
                <a:gd name="T91" fmla="*/ 260902 h 276"/>
                <a:gd name="T92" fmla="*/ 116210 w 404"/>
                <a:gd name="T93" fmla="*/ 230101 h 276"/>
                <a:gd name="T94" fmla="*/ 160062 w 404"/>
                <a:gd name="T95" fmla="*/ 240972 h 276"/>
                <a:gd name="T96" fmla="*/ 160062 w 404"/>
                <a:gd name="T97" fmla="*/ 286268 h 276"/>
                <a:gd name="T98" fmla="*/ 217071 w 404"/>
                <a:gd name="T99" fmla="*/ 297139 h 276"/>
                <a:gd name="T100" fmla="*/ 63586 w 404"/>
                <a:gd name="T101" fmla="*/ 360553 h 276"/>
                <a:gd name="T102" fmla="*/ 171026 w 404"/>
                <a:gd name="T103" fmla="*/ 333375 h 276"/>
                <a:gd name="T104" fmla="*/ 232419 w 404"/>
                <a:gd name="T105" fmla="*/ 371424 h 276"/>
                <a:gd name="T106" fmla="*/ 247768 w 404"/>
                <a:gd name="T107" fmla="*/ 394977 h 276"/>
                <a:gd name="T108" fmla="*/ 173218 w 404"/>
                <a:gd name="T109" fmla="*/ 449332 h 276"/>
                <a:gd name="T110" fmla="*/ 254346 w 404"/>
                <a:gd name="T111" fmla="*/ 472886 h 2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04" h="276">
                  <a:moveTo>
                    <a:pt x="116" y="261"/>
                  </a:moveTo>
                  <a:lnTo>
                    <a:pt x="126" y="264"/>
                  </a:lnTo>
                  <a:lnTo>
                    <a:pt x="141" y="248"/>
                  </a:lnTo>
                  <a:lnTo>
                    <a:pt x="141" y="251"/>
                  </a:lnTo>
                  <a:lnTo>
                    <a:pt x="158" y="251"/>
                  </a:lnTo>
                  <a:lnTo>
                    <a:pt x="175" y="258"/>
                  </a:lnTo>
                  <a:lnTo>
                    <a:pt x="169" y="264"/>
                  </a:lnTo>
                  <a:lnTo>
                    <a:pt x="158" y="261"/>
                  </a:lnTo>
                  <a:lnTo>
                    <a:pt x="172" y="268"/>
                  </a:lnTo>
                  <a:lnTo>
                    <a:pt x="187" y="275"/>
                  </a:lnTo>
                  <a:lnTo>
                    <a:pt x="199" y="271"/>
                  </a:lnTo>
                  <a:lnTo>
                    <a:pt x="213" y="275"/>
                  </a:lnTo>
                  <a:lnTo>
                    <a:pt x="223" y="275"/>
                  </a:lnTo>
                  <a:lnTo>
                    <a:pt x="236" y="271"/>
                  </a:lnTo>
                  <a:lnTo>
                    <a:pt x="256" y="267"/>
                  </a:lnTo>
                  <a:lnTo>
                    <a:pt x="253" y="258"/>
                  </a:lnTo>
                  <a:lnTo>
                    <a:pt x="259" y="261"/>
                  </a:lnTo>
                  <a:lnTo>
                    <a:pt x="259" y="264"/>
                  </a:lnTo>
                  <a:lnTo>
                    <a:pt x="272" y="245"/>
                  </a:lnTo>
                  <a:lnTo>
                    <a:pt x="266" y="233"/>
                  </a:lnTo>
                  <a:lnTo>
                    <a:pt x="269" y="236"/>
                  </a:lnTo>
                  <a:lnTo>
                    <a:pt x="272" y="227"/>
                  </a:lnTo>
                  <a:lnTo>
                    <a:pt x="281" y="233"/>
                  </a:lnTo>
                  <a:lnTo>
                    <a:pt x="301" y="222"/>
                  </a:lnTo>
                  <a:lnTo>
                    <a:pt x="304" y="222"/>
                  </a:lnTo>
                  <a:lnTo>
                    <a:pt x="316" y="215"/>
                  </a:lnTo>
                  <a:lnTo>
                    <a:pt x="347" y="176"/>
                  </a:lnTo>
                  <a:lnTo>
                    <a:pt x="344" y="170"/>
                  </a:lnTo>
                  <a:lnTo>
                    <a:pt x="350" y="167"/>
                  </a:lnTo>
                  <a:lnTo>
                    <a:pt x="353" y="173"/>
                  </a:lnTo>
                  <a:lnTo>
                    <a:pt x="363" y="170"/>
                  </a:lnTo>
                  <a:lnTo>
                    <a:pt x="359" y="176"/>
                  </a:lnTo>
                  <a:lnTo>
                    <a:pt x="369" y="173"/>
                  </a:lnTo>
                  <a:lnTo>
                    <a:pt x="369" y="167"/>
                  </a:lnTo>
                  <a:lnTo>
                    <a:pt x="378" y="158"/>
                  </a:lnTo>
                  <a:lnTo>
                    <a:pt x="381" y="135"/>
                  </a:lnTo>
                  <a:lnTo>
                    <a:pt x="384" y="133"/>
                  </a:lnTo>
                  <a:lnTo>
                    <a:pt x="381" y="130"/>
                  </a:lnTo>
                  <a:lnTo>
                    <a:pt x="395" y="118"/>
                  </a:lnTo>
                  <a:lnTo>
                    <a:pt x="399" y="115"/>
                  </a:lnTo>
                  <a:lnTo>
                    <a:pt x="392" y="112"/>
                  </a:lnTo>
                  <a:lnTo>
                    <a:pt x="390" y="109"/>
                  </a:lnTo>
                  <a:lnTo>
                    <a:pt x="395" y="109"/>
                  </a:lnTo>
                  <a:lnTo>
                    <a:pt x="392" y="102"/>
                  </a:lnTo>
                  <a:lnTo>
                    <a:pt x="384" y="102"/>
                  </a:lnTo>
                  <a:lnTo>
                    <a:pt x="403" y="93"/>
                  </a:lnTo>
                  <a:lnTo>
                    <a:pt x="392" y="86"/>
                  </a:lnTo>
                  <a:lnTo>
                    <a:pt x="390" y="86"/>
                  </a:lnTo>
                  <a:lnTo>
                    <a:pt x="395" y="82"/>
                  </a:lnTo>
                  <a:lnTo>
                    <a:pt x="384" y="73"/>
                  </a:lnTo>
                  <a:lnTo>
                    <a:pt x="387" y="56"/>
                  </a:lnTo>
                  <a:lnTo>
                    <a:pt x="384" y="59"/>
                  </a:lnTo>
                  <a:lnTo>
                    <a:pt x="363" y="56"/>
                  </a:lnTo>
                  <a:lnTo>
                    <a:pt x="353" y="44"/>
                  </a:lnTo>
                  <a:lnTo>
                    <a:pt x="339" y="47"/>
                  </a:lnTo>
                  <a:lnTo>
                    <a:pt x="341" y="30"/>
                  </a:lnTo>
                  <a:lnTo>
                    <a:pt x="339" y="24"/>
                  </a:lnTo>
                  <a:lnTo>
                    <a:pt x="327" y="27"/>
                  </a:lnTo>
                  <a:lnTo>
                    <a:pt x="327" y="18"/>
                  </a:lnTo>
                  <a:lnTo>
                    <a:pt x="324" y="12"/>
                  </a:lnTo>
                  <a:lnTo>
                    <a:pt x="336" y="0"/>
                  </a:lnTo>
                  <a:lnTo>
                    <a:pt x="316" y="12"/>
                  </a:lnTo>
                  <a:lnTo>
                    <a:pt x="313" y="21"/>
                  </a:lnTo>
                  <a:lnTo>
                    <a:pt x="295" y="15"/>
                  </a:lnTo>
                  <a:lnTo>
                    <a:pt x="298" y="9"/>
                  </a:lnTo>
                  <a:lnTo>
                    <a:pt x="295" y="9"/>
                  </a:lnTo>
                  <a:lnTo>
                    <a:pt x="287" y="6"/>
                  </a:lnTo>
                  <a:lnTo>
                    <a:pt x="284" y="0"/>
                  </a:lnTo>
                  <a:lnTo>
                    <a:pt x="281" y="0"/>
                  </a:lnTo>
                  <a:lnTo>
                    <a:pt x="275" y="3"/>
                  </a:lnTo>
                  <a:lnTo>
                    <a:pt x="275" y="6"/>
                  </a:lnTo>
                  <a:lnTo>
                    <a:pt x="269" y="6"/>
                  </a:lnTo>
                  <a:lnTo>
                    <a:pt x="269" y="12"/>
                  </a:lnTo>
                  <a:lnTo>
                    <a:pt x="272" y="18"/>
                  </a:lnTo>
                  <a:lnTo>
                    <a:pt x="272" y="27"/>
                  </a:lnTo>
                  <a:lnTo>
                    <a:pt x="263" y="39"/>
                  </a:lnTo>
                  <a:lnTo>
                    <a:pt x="253" y="33"/>
                  </a:lnTo>
                  <a:lnTo>
                    <a:pt x="249" y="39"/>
                  </a:lnTo>
                  <a:lnTo>
                    <a:pt x="246" y="47"/>
                  </a:lnTo>
                  <a:lnTo>
                    <a:pt x="243" y="50"/>
                  </a:lnTo>
                  <a:lnTo>
                    <a:pt x="216" y="44"/>
                  </a:lnTo>
                  <a:lnTo>
                    <a:pt x="207" y="47"/>
                  </a:lnTo>
                  <a:lnTo>
                    <a:pt x="223" y="66"/>
                  </a:lnTo>
                  <a:lnTo>
                    <a:pt x="229" y="79"/>
                  </a:lnTo>
                  <a:lnTo>
                    <a:pt x="223" y="82"/>
                  </a:lnTo>
                  <a:lnTo>
                    <a:pt x="213" y="66"/>
                  </a:lnTo>
                  <a:lnTo>
                    <a:pt x="193" y="47"/>
                  </a:lnTo>
                  <a:lnTo>
                    <a:pt x="184" y="64"/>
                  </a:lnTo>
                  <a:lnTo>
                    <a:pt x="178" y="64"/>
                  </a:lnTo>
                  <a:lnTo>
                    <a:pt x="181" y="89"/>
                  </a:lnTo>
                  <a:lnTo>
                    <a:pt x="175" y="89"/>
                  </a:lnTo>
                  <a:lnTo>
                    <a:pt x="147" y="66"/>
                  </a:lnTo>
                  <a:lnTo>
                    <a:pt x="141" y="69"/>
                  </a:lnTo>
                  <a:lnTo>
                    <a:pt x="138" y="76"/>
                  </a:lnTo>
                  <a:lnTo>
                    <a:pt x="147" y="102"/>
                  </a:lnTo>
                  <a:lnTo>
                    <a:pt x="141" y="109"/>
                  </a:lnTo>
                  <a:lnTo>
                    <a:pt x="144" y="115"/>
                  </a:lnTo>
                  <a:lnTo>
                    <a:pt x="129" y="106"/>
                  </a:lnTo>
                  <a:lnTo>
                    <a:pt x="126" y="112"/>
                  </a:lnTo>
                  <a:lnTo>
                    <a:pt x="123" y="142"/>
                  </a:lnTo>
                  <a:lnTo>
                    <a:pt x="119" y="127"/>
                  </a:lnTo>
                  <a:lnTo>
                    <a:pt x="110" y="127"/>
                  </a:lnTo>
                  <a:lnTo>
                    <a:pt x="113" y="115"/>
                  </a:lnTo>
                  <a:lnTo>
                    <a:pt x="109" y="115"/>
                  </a:lnTo>
                  <a:lnTo>
                    <a:pt x="92" y="102"/>
                  </a:lnTo>
                  <a:lnTo>
                    <a:pt x="99" y="106"/>
                  </a:lnTo>
                  <a:lnTo>
                    <a:pt x="109" y="102"/>
                  </a:lnTo>
                  <a:lnTo>
                    <a:pt x="109" y="90"/>
                  </a:lnTo>
                  <a:lnTo>
                    <a:pt x="99" y="79"/>
                  </a:lnTo>
                  <a:lnTo>
                    <a:pt x="90" y="79"/>
                  </a:lnTo>
                  <a:lnTo>
                    <a:pt x="87" y="73"/>
                  </a:lnTo>
                  <a:lnTo>
                    <a:pt x="67" y="64"/>
                  </a:lnTo>
                  <a:lnTo>
                    <a:pt x="64" y="50"/>
                  </a:lnTo>
                  <a:lnTo>
                    <a:pt x="50" y="47"/>
                  </a:lnTo>
                  <a:lnTo>
                    <a:pt x="38" y="64"/>
                  </a:lnTo>
                  <a:lnTo>
                    <a:pt x="53" y="64"/>
                  </a:lnTo>
                  <a:lnTo>
                    <a:pt x="63" y="73"/>
                  </a:lnTo>
                  <a:lnTo>
                    <a:pt x="47" y="73"/>
                  </a:lnTo>
                  <a:lnTo>
                    <a:pt x="59" y="79"/>
                  </a:lnTo>
                  <a:lnTo>
                    <a:pt x="70" y="89"/>
                  </a:lnTo>
                  <a:lnTo>
                    <a:pt x="64" y="96"/>
                  </a:lnTo>
                  <a:lnTo>
                    <a:pt x="59" y="90"/>
                  </a:lnTo>
                  <a:lnTo>
                    <a:pt x="56" y="93"/>
                  </a:lnTo>
                  <a:lnTo>
                    <a:pt x="50" y="89"/>
                  </a:lnTo>
                  <a:lnTo>
                    <a:pt x="26" y="86"/>
                  </a:lnTo>
                  <a:lnTo>
                    <a:pt x="23" y="96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13" y="106"/>
                  </a:lnTo>
                  <a:lnTo>
                    <a:pt x="19" y="112"/>
                  </a:lnTo>
                  <a:lnTo>
                    <a:pt x="41" y="112"/>
                  </a:lnTo>
                  <a:lnTo>
                    <a:pt x="35" y="127"/>
                  </a:lnTo>
                  <a:lnTo>
                    <a:pt x="18" y="115"/>
                  </a:lnTo>
                  <a:lnTo>
                    <a:pt x="9" y="115"/>
                  </a:lnTo>
                  <a:lnTo>
                    <a:pt x="18" y="127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23" y="144"/>
                  </a:lnTo>
                  <a:lnTo>
                    <a:pt x="29" y="138"/>
                  </a:lnTo>
                  <a:lnTo>
                    <a:pt x="41" y="135"/>
                  </a:lnTo>
                  <a:lnTo>
                    <a:pt x="53" y="127"/>
                  </a:lnTo>
                  <a:lnTo>
                    <a:pt x="63" y="130"/>
                  </a:lnTo>
                  <a:lnTo>
                    <a:pt x="78" y="118"/>
                  </a:lnTo>
                  <a:lnTo>
                    <a:pt x="73" y="133"/>
                  </a:lnTo>
                  <a:lnTo>
                    <a:pt x="87" y="127"/>
                  </a:lnTo>
                  <a:lnTo>
                    <a:pt x="99" y="130"/>
                  </a:lnTo>
                  <a:lnTo>
                    <a:pt x="73" y="158"/>
                  </a:lnTo>
                  <a:lnTo>
                    <a:pt x="90" y="158"/>
                  </a:lnTo>
                  <a:lnTo>
                    <a:pt x="103" y="152"/>
                  </a:lnTo>
                  <a:lnTo>
                    <a:pt x="99" y="164"/>
                  </a:lnTo>
                  <a:lnTo>
                    <a:pt x="41" y="184"/>
                  </a:lnTo>
                  <a:lnTo>
                    <a:pt x="19" y="190"/>
                  </a:lnTo>
                  <a:lnTo>
                    <a:pt x="29" y="199"/>
                  </a:lnTo>
                  <a:lnTo>
                    <a:pt x="63" y="184"/>
                  </a:lnTo>
                  <a:lnTo>
                    <a:pt x="67" y="190"/>
                  </a:lnTo>
                  <a:lnTo>
                    <a:pt x="78" y="184"/>
                  </a:lnTo>
                  <a:lnTo>
                    <a:pt x="92" y="205"/>
                  </a:lnTo>
                  <a:lnTo>
                    <a:pt x="103" y="208"/>
                  </a:lnTo>
                  <a:lnTo>
                    <a:pt x="106" y="205"/>
                  </a:lnTo>
                  <a:lnTo>
                    <a:pt x="106" y="212"/>
                  </a:lnTo>
                  <a:lnTo>
                    <a:pt x="109" y="218"/>
                  </a:lnTo>
                  <a:lnTo>
                    <a:pt x="113" y="218"/>
                  </a:lnTo>
                  <a:lnTo>
                    <a:pt x="106" y="245"/>
                  </a:lnTo>
                  <a:lnTo>
                    <a:pt x="92" y="258"/>
                  </a:lnTo>
                  <a:lnTo>
                    <a:pt x="79" y="248"/>
                  </a:lnTo>
                  <a:lnTo>
                    <a:pt x="83" y="271"/>
                  </a:lnTo>
                  <a:lnTo>
                    <a:pt x="116" y="261"/>
                  </a:lnTo>
                </a:path>
              </a:pathLst>
            </a:custGeom>
            <a:grpFill/>
            <a:ln w="3175">
              <a:solidFill>
                <a:schemeClr val="bg1"/>
              </a:solidFill>
            </a:ln>
            <a:effectLst/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43DBBA-B106-6329-C0D5-4F63B28B47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5</a:t>
            </a:fld>
            <a:endParaRPr lang="bg-BG" dirty="0"/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id="{F15736E4-CFCB-8A2E-B4E2-BAA3CB01029A}"/>
              </a:ext>
            </a:extLst>
          </p:cNvPr>
          <p:cNvGraphicFramePr>
            <a:graphicFrameLocks noGrp="1"/>
          </p:cNvGraphicFramePr>
          <p:nvPr/>
        </p:nvGraphicFramePr>
        <p:xfrm>
          <a:off x="3037823" y="4926158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A151B123-4B30-4AF9-D63B-7539D16DFC5C}"/>
              </a:ext>
            </a:extLst>
          </p:cNvPr>
          <p:cNvGraphicFramePr>
            <a:graphicFrameLocks noGrp="1"/>
          </p:cNvGraphicFramePr>
          <p:nvPr/>
        </p:nvGraphicFramePr>
        <p:xfrm>
          <a:off x="5198318" y="4922441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891EF049-9E45-1A21-4E9C-1EAD4C6B8DE4}"/>
              </a:ext>
            </a:extLst>
          </p:cNvPr>
          <p:cNvGraphicFramePr>
            <a:graphicFrameLocks noGrp="1"/>
          </p:cNvGraphicFramePr>
          <p:nvPr/>
        </p:nvGraphicFramePr>
        <p:xfrm>
          <a:off x="7340883" y="4918724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B7C348CD-1A3A-0C5E-1D9C-A881C6807497}"/>
              </a:ext>
            </a:extLst>
          </p:cNvPr>
          <p:cNvGraphicFramePr>
            <a:graphicFrameLocks noGrp="1"/>
          </p:cNvGraphicFramePr>
          <p:nvPr/>
        </p:nvGraphicFramePr>
        <p:xfrm>
          <a:off x="9483448" y="4915007"/>
          <a:ext cx="1596930" cy="2588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8465">
                  <a:extLst>
                    <a:ext uri="{9D8B030D-6E8A-4147-A177-3AD203B41FA5}">
                      <a16:colId xmlns:a16="http://schemas.microsoft.com/office/drawing/2014/main" val="1615188587"/>
                    </a:ext>
                  </a:extLst>
                </a:gridCol>
                <a:gridCol w="798465">
                  <a:extLst>
                    <a:ext uri="{9D8B030D-6E8A-4147-A177-3AD203B41FA5}">
                      <a16:colId xmlns:a16="http://schemas.microsoft.com/office/drawing/2014/main" val="3364578441"/>
                    </a:ext>
                  </a:extLst>
                </a:gridCol>
              </a:tblGrid>
              <a:tr h="258875"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Април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00" b="0" dirty="0">
                          <a:solidFill>
                            <a:schemeClr val="bg1"/>
                          </a:solidFill>
                        </a:rPr>
                        <a:t>Май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4730"/>
                  </a:ext>
                </a:extLst>
              </a:tr>
            </a:tbl>
          </a:graphicData>
        </a:graphic>
      </p:graphicFrame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A5FACFB-E0E6-94DF-B2D6-A88DD42379C9}"/>
              </a:ext>
            </a:extLst>
          </p:cNvPr>
          <p:cNvGrpSpPr/>
          <p:nvPr/>
        </p:nvGrpSpPr>
        <p:grpSpPr>
          <a:xfrm>
            <a:off x="1535519" y="978296"/>
            <a:ext cx="9475377" cy="5690177"/>
            <a:chOff x="125819" y="487218"/>
            <a:chExt cx="9475377" cy="5690177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060D276-01F0-928B-819A-47F09CE70624}"/>
                </a:ext>
              </a:extLst>
            </p:cNvPr>
            <p:cNvSpPr txBox="1"/>
            <p:nvPr/>
          </p:nvSpPr>
          <p:spPr>
            <a:xfrm>
              <a:off x="1215209" y="487218"/>
              <a:ext cx="74755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1400" b="1" noProof="0" dirty="0"/>
                <a:t>Според вас какви ще са ефектите от въвеждането на еврото в България в краткосрочен план? 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0A93461-D97A-078D-B15C-CE7E50C7F511}"/>
                </a:ext>
              </a:extLst>
            </p:cNvPr>
            <p:cNvSpPr txBox="1"/>
            <p:nvPr/>
          </p:nvSpPr>
          <p:spPr>
            <a:xfrm>
              <a:off x="666752" y="3818937"/>
              <a:ext cx="878204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1400" b="1" noProof="0" dirty="0"/>
                <a:t>Според вас какви ще са ефектите от въвеждането на еврото в България в дългосрочен план?</a:t>
              </a: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2F08633-0DF6-FDD3-1E8F-378F8DC8742F}"/>
                </a:ext>
              </a:extLst>
            </p:cNvPr>
            <p:cNvGrpSpPr/>
            <p:nvPr/>
          </p:nvGrpSpPr>
          <p:grpSpPr>
            <a:xfrm>
              <a:off x="125819" y="4311760"/>
              <a:ext cx="9475377" cy="1865635"/>
              <a:chOff x="125819" y="4216510"/>
              <a:chExt cx="9475377" cy="1865635"/>
            </a:xfrm>
          </p:grpSpPr>
          <p:graphicFrame>
            <p:nvGraphicFramePr>
              <p:cNvPr id="118" name="Chart 117">
                <a:extLst>
                  <a:ext uri="{FF2B5EF4-FFF2-40B4-BE49-F238E27FC236}">
                    <a16:creationId xmlns:a16="http://schemas.microsoft.com/office/drawing/2014/main" id="{7DE64F63-E31B-A7CF-CC9D-F540A021CA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512432088"/>
                  </p:ext>
                </p:extLst>
              </p:nvPr>
            </p:nvGraphicFramePr>
            <p:xfrm>
              <a:off x="125819" y="4216510"/>
              <a:ext cx="4648199" cy="186563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1"/>
              </a:graphicData>
            </a:graphic>
          </p:graphicFrame>
          <p:graphicFrame>
            <p:nvGraphicFramePr>
              <p:cNvPr id="119" name="Chart 118">
                <a:extLst>
                  <a:ext uri="{FF2B5EF4-FFF2-40B4-BE49-F238E27FC236}">
                    <a16:creationId xmlns:a16="http://schemas.microsoft.com/office/drawing/2014/main" id="{516B9A8C-3615-E235-445A-2E1D24A7DE1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40009802"/>
                  </p:ext>
                </p:extLst>
              </p:nvPr>
            </p:nvGraphicFramePr>
            <p:xfrm>
              <a:off x="4952997" y="4216510"/>
              <a:ext cx="4648199" cy="186563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2"/>
              </a:graphicData>
            </a:graphic>
          </p:graphicFrame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DDE01E80-29F9-7ADD-5708-463676FDB4A0}"/>
                </a:ext>
              </a:extLst>
            </p:cNvPr>
            <p:cNvGrpSpPr/>
            <p:nvPr/>
          </p:nvGrpSpPr>
          <p:grpSpPr>
            <a:xfrm>
              <a:off x="125819" y="971177"/>
              <a:ext cx="9458320" cy="2662715"/>
              <a:chOff x="142876" y="775855"/>
              <a:chExt cx="9458320" cy="2662715"/>
            </a:xfrm>
          </p:grpSpPr>
          <p:graphicFrame>
            <p:nvGraphicFramePr>
              <p:cNvPr id="115" name="Chart 114">
                <a:extLst>
                  <a:ext uri="{FF2B5EF4-FFF2-40B4-BE49-F238E27FC236}">
                    <a16:creationId xmlns:a16="http://schemas.microsoft.com/office/drawing/2014/main" id="{8D2CC91C-B022-3CDC-6BEC-95EABC09812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06458912"/>
                  </p:ext>
                </p:extLst>
              </p:nvPr>
            </p:nvGraphicFramePr>
            <p:xfrm>
              <a:off x="4952997" y="785425"/>
              <a:ext cx="4648199" cy="26531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3"/>
              </a:graphicData>
            </a:graphic>
          </p:graphicFrame>
          <p:graphicFrame>
            <p:nvGraphicFramePr>
              <p:cNvPr id="116" name="Chart 115">
                <a:extLst>
                  <a:ext uri="{FF2B5EF4-FFF2-40B4-BE49-F238E27FC236}">
                    <a16:creationId xmlns:a16="http://schemas.microsoft.com/office/drawing/2014/main" id="{7B3D2759-F036-9E86-4EC1-DA768770DD7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536541469"/>
                  </p:ext>
                </p:extLst>
              </p:nvPr>
            </p:nvGraphicFramePr>
            <p:xfrm>
              <a:off x="142876" y="775855"/>
              <a:ext cx="4648199" cy="26531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4"/>
              </a:graphicData>
            </a:graphic>
          </p:graphicFrame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CFB3C4AB-B050-095B-9A49-4E79C9D5A7CF}"/>
                  </a:ext>
                </a:extLst>
              </p:cNvPr>
              <p:cNvSpPr txBox="1"/>
              <p:nvPr/>
            </p:nvSpPr>
            <p:spPr>
              <a:xfrm>
                <a:off x="4101901" y="3132534"/>
                <a:ext cx="1945864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800" i="1" noProof="0" dirty="0"/>
                  <a:t> *Април - въпросът е общо за ефекти</a:t>
                </a:r>
              </a:p>
            </p:txBody>
          </p:sp>
        </p:grpSp>
      </p:grpSp>
      <p:sp>
        <p:nvSpPr>
          <p:cNvPr id="122" name="Title 1">
            <a:extLst>
              <a:ext uri="{FF2B5EF4-FFF2-40B4-BE49-F238E27FC236}">
                <a16:creationId xmlns:a16="http://schemas.microsoft.com/office/drawing/2014/main" id="{1E810112-3CE5-105D-FC6C-C943AAFA3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779" y="75407"/>
            <a:ext cx="11263649" cy="744884"/>
          </a:xfrm>
          <a:noFill/>
        </p:spPr>
        <p:txBody>
          <a:bodyPr/>
          <a:lstStyle/>
          <a:p>
            <a:r>
              <a:rPr lang="bg-BG" dirty="0"/>
              <a:t>ОЧАКВАНИЯ ЗА ЕФЕКТИТЕ ОТ ВЪВЕЖДАНЕТО НА ЕВРОТО </a:t>
            </a:r>
            <a:r>
              <a:rPr lang="bg-BG" sz="2800" dirty="0">
                <a:solidFill>
                  <a:schemeClr val="accent2"/>
                </a:solidFill>
              </a:rPr>
              <a:t>(%)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2474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BF3EA-2EE0-B1BF-2B4E-8D289A036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 контейнер 1">
            <a:extLst>
              <a:ext uri="{FF2B5EF4-FFF2-40B4-BE49-F238E27FC236}">
                <a16:creationId xmlns:a16="http://schemas.microsoft.com/office/drawing/2014/main" id="{2630B3CB-B358-FCB0-250C-6938C10118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52832" y="4633496"/>
            <a:ext cx="7467600" cy="1228725"/>
          </a:xfrm>
        </p:spPr>
        <p:txBody>
          <a:bodyPr/>
          <a:lstStyle/>
          <a:p>
            <a:endParaRPr lang="bg-BG" i="1" dirty="0"/>
          </a:p>
          <a:p>
            <a:endParaRPr lang="bg-BG" i="1" dirty="0"/>
          </a:p>
        </p:txBody>
      </p:sp>
      <p:sp>
        <p:nvSpPr>
          <p:cNvPr id="6" name="Заглавие 2">
            <a:extLst>
              <a:ext uri="{FF2B5EF4-FFF2-40B4-BE49-F238E27FC236}">
                <a16:creationId xmlns:a16="http://schemas.microsoft.com/office/drawing/2014/main" id="{54FB8FA8-BDCA-6737-C2C6-93AFE3EB5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160" y="2345356"/>
            <a:ext cx="8658225" cy="2167288"/>
          </a:xfrm>
        </p:spPr>
        <p:txBody>
          <a:bodyPr/>
          <a:lstStyle/>
          <a:p>
            <a:r>
              <a:rPr lang="bg-BG" sz="4000" cap="all" dirty="0"/>
              <a:t>Присъединяването към еврозоната в контекста на европейската интеграция на България</a:t>
            </a:r>
            <a:endParaRPr lang="bg-BG" sz="4000" dirty="0"/>
          </a:p>
        </p:txBody>
      </p:sp>
    </p:spTree>
    <p:extLst>
      <p:ext uri="{BB962C8B-B14F-4D97-AF65-F5344CB8AC3E}">
        <p14:creationId xmlns:p14="http://schemas.microsoft.com/office/powerpoint/2010/main" val="10152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AEEB5-FCC8-D7B0-40A4-BA8D8B8F6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2807E05B-48F4-2C80-C653-C4A4704BF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43" y="1938528"/>
            <a:ext cx="2736000" cy="258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A35E1A-1119-58E8-63A3-D4A90F47F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024" y="75407"/>
            <a:ext cx="10563294" cy="744884"/>
          </a:xfrm>
        </p:spPr>
        <p:txBody>
          <a:bodyPr/>
          <a:lstStyle/>
          <a:p>
            <a:r>
              <a:rPr lang="bg-BG" dirty="0"/>
              <a:t>ОТНОШЕНИЕ КЪМ РЕФЕРЕНДУМА, ПРЕДЛОЖЕН ОТ РУМЕН РАДЕВ (%)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89469-772F-6007-BFD4-EF1E543743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Какво е вашето мнение за референдума за еврото, предложен преди десетина дни от Румен Радев?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71ABD-D3FE-40C9-BC58-391C177DA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7</a:t>
            </a:fld>
            <a:endParaRPr lang="bg-BG" dirty="0"/>
          </a:p>
        </p:txBody>
      </p:sp>
      <p:graphicFrame>
        <p:nvGraphicFramePr>
          <p:cNvPr id="5" name="Chart Placeholder 9">
            <a:extLst>
              <a:ext uri="{FF2B5EF4-FFF2-40B4-BE49-F238E27FC236}">
                <a16:creationId xmlns:a16="http://schemas.microsoft.com/office/drawing/2014/main" id="{63632833-9BEB-4884-7D23-39EBE5B0D4E3}"/>
              </a:ext>
            </a:extLst>
          </p:cNvPr>
          <p:cNvGraphicFramePr>
            <a:graphicFrameLocks/>
          </p:cNvGraphicFramePr>
          <p:nvPr/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7E4BE4EA-09E5-C2F7-E80F-76FD3CD1E082}"/>
              </a:ext>
            </a:extLst>
          </p:cNvPr>
          <p:cNvGrpSpPr/>
          <p:nvPr/>
        </p:nvGrpSpPr>
        <p:grpSpPr>
          <a:xfrm>
            <a:off x="6760520" y="2790146"/>
            <a:ext cx="545715" cy="638854"/>
            <a:chOff x="11582399" y="7747000"/>
            <a:chExt cx="1851663" cy="1322070"/>
          </a:xfrm>
        </p:grpSpPr>
        <p:sp>
          <p:nvSpPr>
            <p:cNvPr id="8" name="Shape">
              <a:extLst>
                <a:ext uri="{FF2B5EF4-FFF2-40B4-BE49-F238E27FC236}">
                  <a16:creationId xmlns:a16="http://schemas.microsoft.com/office/drawing/2014/main" id="{332EA22B-5AFD-E5BA-4580-46F3B549ADD4}"/>
                </a:ext>
              </a:extLst>
            </p:cNvPr>
            <p:cNvSpPr/>
            <p:nvPr/>
          </p:nvSpPr>
          <p:spPr>
            <a:xfrm>
              <a:off x="11582399" y="8255000"/>
              <a:ext cx="568962" cy="337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04" y="12668"/>
                  </a:moveTo>
                  <a:cubicBezTo>
                    <a:pt x="16104" y="12505"/>
                    <a:pt x="16152" y="12343"/>
                    <a:pt x="16200" y="12262"/>
                  </a:cubicBezTo>
                  <a:cubicBezTo>
                    <a:pt x="16248" y="12181"/>
                    <a:pt x="16345" y="12099"/>
                    <a:pt x="16441" y="12099"/>
                  </a:cubicBezTo>
                  <a:lnTo>
                    <a:pt x="20780" y="12099"/>
                  </a:lnTo>
                  <a:cubicBezTo>
                    <a:pt x="21262" y="12099"/>
                    <a:pt x="21600" y="11531"/>
                    <a:pt x="21600" y="10719"/>
                  </a:cubicBezTo>
                  <a:lnTo>
                    <a:pt x="21600" y="8364"/>
                  </a:lnTo>
                  <a:cubicBezTo>
                    <a:pt x="21600" y="7552"/>
                    <a:pt x="21262" y="6983"/>
                    <a:pt x="20780" y="6983"/>
                  </a:cubicBezTo>
                  <a:lnTo>
                    <a:pt x="16441" y="6983"/>
                  </a:lnTo>
                  <a:cubicBezTo>
                    <a:pt x="16345" y="6983"/>
                    <a:pt x="16248" y="6902"/>
                    <a:pt x="16200" y="6821"/>
                  </a:cubicBezTo>
                  <a:cubicBezTo>
                    <a:pt x="16152" y="6740"/>
                    <a:pt x="16104" y="6577"/>
                    <a:pt x="16104" y="6415"/>
                  </a:cubicBezTo>
                  <a:lnTo>
                    <a:pt x="16104" y="812"/>
                  </a:lnTo>
                  <a:cubicBezTo>
                    <a:pt x="16104" y="325"/>
                    <a:pt x="15911" y="0"/>
                    <a:pt x="15621" y="0"/>
                  </a:cubicBezTo>
                  <a:cubicBezTo>
                    <a:pt x="15332" y="0"/>
                    <a:pt x="15139" y="325"/>
                    <a:pt x="15139" y="812"/>
                  </a:cubicBezTo>
                  <a:lnTo>
                    <a:pt x="15139" y="6415"/>
                  </a:lnTo>
                  <a:cubicBezTo>
                    <a:pt x="15139" y="6983"/>
                    <a:pt x="15284" y="7552"/>
                    <a:pt x="15525" y="7958"/>
                  </a:cubicBezTo>
                  <a:cubicBezTo>
                    <a:pt x="15766" y="8364"/>
                    <a:pt x="16104" y="8608"/>
                    <a:pt x="16441" y="8608"/>
                  </a:cubicBezTo>
                  <a:lnTo>
                    <a:pt x="20684" y="8608"/>
                  </a:lnTo>
                  <a:lnTo>
                    <a:pt x="20684" y="10475"/>
                  </a:lnTo>
                  <a:lnTo>
                    <a:pt x="16441" y="10475"/>
                  </a:lnTo>
                  <a:cubicBezTo>
                    <a:pt x="16104" y="10475"/>
                    <a:pt x="15766" y="10719"/>
                    <a:pt x="15525" y="11125"/>
                  </a:cubicBezTo>
                  <a:cubicBezTo>
                    <a:pt x="15284" y="11531"/>
                    <a:pt x="15139" y="12099"/>
                    <a:pt x="15139" y="12668"/>
                  </a:cubicBezTo>
                  <a:lnTo>
                    <a:pt x="15139" y="17296"/>
                  </a:lnTo>
                  <a:lnTo>
                    <a:pt x="4050" y="17296"/>
                  </a:lnTo>
                  <a:cubicBezTo>
                    <a:pt x="3809" y="15753"/>
                    <a:pt x="3037" y="14617"/>
                    <a:pt x="2073" y="14617"/>
                  </a:cubicBezTo>
                  <a:cubicBezTo>
                    <a:pt x="964" y="14617"/>
                    <a:pt x="0" y="16159"/>
                    <a:pt x="0" y="18108"/>
                  </a:cubicBezTo>
                  <a:cubicBezTo>
                    <a:pt x="0" y="20057"/>
                    <a:pt x="916" y="21600"/>
                    <a:pt x="2073" y="21600"/>
                  </a:cubicBezTo>
                  <a:cubicBezTo>
                    <a:pt x="3037" y="21600"/>
                    <a:pt x="3857" y="20463"/>
                    <a:pt x="4050" y="18920"/>
                  </a:cubicBezTo>
                  <a:lnTo>
                    <a:pt x="15621" y="18920"/>
                  </a:lnTo>
                  <a:cubicBezTo>
                    <a:pt x="15911" y="18920"/>
                    <a:pt x="16104" y="18595"/>
                    <a:pt x="16104" y="18108"/>
                  </a:cubicBezTo>
                  <a:lnTo>
                    <a:pt x="16104" y="12668"/>
                  </a:lnTo>
                  <a:close/>
                  <a:moveTo>
                    <a:pt x="3134" y="18190"/>
                  </a:moveTo>
                  <a:cubicBezTo>
                    <a:pt x="3134" y="18514"/>
                    <a:pt x="3086" y="18758"/>
                    <a:pt x="3037" y="19002"/>
                  </a:cubicBezTo>
                  <a:cubicBezTo>
                    <a:pt x="2845" y="19570"/>
                    <a:pt x="2507" y="20057"/>
                    <a:pt x="2073" y="20057"/>
                  </a:cubicBezTo>
                  <a:cubicBezTo>
                    <a:pt x="1495" y="20057"/>
                    <a:pt x="964" y="19245"/>
                    <a:pt x="964" y="18190"/>
                  </a:cubicBezTo>
                  <a:cubicBezTo>
                    <a:pt x="964" y="17134"/>
                    <a:pt x="1446" y="16322"/>
                    <a:pt x="2073" y="16322"/>
                  </a:cubicBezTo>
                  <a:cubicBezTo>
                    <a:pt x="2507" y="16322"/>
                    <a:pt x="2845" y="16728"/>
                    <a:pt x="3037" y="17377"/>
                  </a:cubicBezTo>
                  <a:cubicBezTo>
                    <a:pt x="3086" y="17621"/>
                    <a:pt x="3134" y="17865"/>
                    <a:pt x="3134" y="1819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2AE0022E-1B89-9AE7-0F52-797F713C98F1}"/>
                </a:ext>
              </a:extLst>
            </p:cNvPr>
            <p:cNvSpPr/>
            <p:nvPr/>
          </p:nvSpPr>
          <p:spPr>
            <a:xfrm>
              <a:off x="12433300" y="8318499"/>
              <a:ext cx="1000762" cy="490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6" y="0"/>
                  </a:moveTo>
                  <a:cubicBezTo>
                    <a:pt x="19818" y="0"/>
                    <a:pt x="19352" y="783"/>
                    <a:pt x="19243" y="1847"/>
                  </a:cubicBezTo>
                  <a:lnTo>
                    <a:pt x="466" y="1847"/>
                  </a:lnTo>
                  <a:cubicBezTo>
                    <a:pt x="192" y="1847"/>
                    <a:pt x="0" y="2238"/>
                    <a:pt x="0" y="2798"/>
                  </a:cubicBezTo>
                  <a:lnTo>
                    <a:pt x="0" y="4421"/>
                  </a:lnTo>
                  <a:cubicBezTo>
                    <a:pt x="0" y="4980"/>
                    <a:pt x="192" y="5372"/>
                    <a:pt x="466" y="5372"/>
                  </a:cubicBezTo>
                  <a:lnTo>
                    <a:pt x="6414" y="5372"/>
                  </a:lnTo>
                  <a:cubicBezTo>
                    <a:pt x="6524" y="5372"/>
                    <a:pt x="6524" y="5428"/>
                    <a:pt x="6551" y="5484"/>
                  </a:cubicBezTo>
                  <a:cubicBezTo>
                    <a:pt x="6551" y="5484"/>
                    <a:pt x="6579" y="5596"/>
                    <a:pt x="6551" y="5820"/>
                  </a:cubicBezTo>
                  <a:lnTo>
                    <a:pt x="5839" y="10688"/>
                  </a:lnTo>
                  <a:cubicBezTo>
                    <a:pt x="5784" y="11024"/>
                    <a:pt x="5702" y="11080"/>
                    <a:pt x="5592" y="11080"/>
                  </a:cubicBezTo>
                  <a:lnTo>
                    <a:pt x="493" y="11080"/>
                  </a:lnTo>
                  <a:cubicBezTo>
                    <a:pt x="219" y="11080"/>
                    <a:pt x="27" y="11472"/>
                    <a:pt x="27" y="12031"/>
                  </a:cubicBezTo>
                  <a:lnTo>
                    <a:pt x="27" y="14437"/>
                  </a:lnTo>
                  <a:cubicBezTo>
                    <a:pt x="27" y="16564"/>
                    <a:pt x="329" y="18298"/>
                    <a:pt x="905" y="19586"/>
                  </a:cubicBezTo>
                  <a:cubicBezTo>
                    <a:pt x="1480" y="20929"/>
                    <a:pt x="2275" y="21600"/>
                    <a:pt x="3262" y="21600"/>
                  </a:cubicBezTo>
                  <a:cubicBezTo>
                    <a:pt x="4084" y="21600"/>
                    <a:pt x="4797" y="21096"/>
                    <a:pt x="5373" y="20145"/>
                  </a:cubicBezTo>
                  <a:cubicBezTo>
                    <a:pt x="5948" y="19194"/>
                    <a:pt x="6305" y="17851"/>
                    <a:pt x="6442" y="16116"/>
                  </a:cubicBezTo>
                  <a:cubicBezTo>
                    <a:pt x="6442" y="15948"/>
                    <a:pt x="6469" y="15836"/>
                    <a:pt x="6469" y="15836"/>
                  </a:cubicBezTo>
                  <a:cubicBezTo>
                    <a:pt x="6469" y="15836"/>
                    <a:pt x="6524" y="15780"/>
                    <a:pt x="6606" y="15836"/>
                  </a:cubicBezTo>
                  <a:lnTo>
                    <a:pt x="11293" y="17739"/>
                  </a:lnTo>
                  <a:cubicBezTo>
                    <a:pt x="11430" y="17795"/>
                    <a:pt x="11595" y="17627"/>
                    <a:pt x="11622" y="17291"/>
                  </a:cubicBezTo>
                  <a:cubicBezTo>
                    <a:pt x="11650" y="17011"/>
                    <a:pt x="11567" y="16676"/>
                    <a:pt x="11403" y="16620"/>
                  </a:cubicBezTo>
                  <a:lnTo>
                    <a:pt x="6716" y="14717"/>
                  </a:lnTo>
                  <a:cubicBezTo>
                    <a:pt x="6469" y="14661"/>
                    <a:pt x="6277" y="14717"/>
                    <a:pt x="6140" y="14941"/>
                  </a:cubicBezTo>
                  <a:cubicBezTo>
                    <a:pt x="6003" y="15165"/>
                    <a:pt x="5921" y="15556"/>
                    <a:pt x="5893" y="15948"/>
                  </a:cubicBezTo>
                  <a:cubicBezTo>
                    <a:pt x="5784" y="17403"/>
                    <a:pt x="5482" y="18466"/>
                    <a:pt x="5016" y="19250"/>
                  </a:cubicBezTo>
                  <a:cubicBezTo>
                    <a:pt x="4550" y="20033"/>
                    <a:pt x="3975" y="20425"/>
                    <a:pt x="3262" y="20425"/>
                  </a:cubicBezTo>
                  <a:cubicBezTo>
                    <a:pt x="2440" y="20425"/>
                    <a:pt x="1809" y="19921"/>
                    <a:pt x="1316" y="18802"/>
                  </a:cubicBezTo>
                  <a:cubicBezTo>
                    <a:pt x="822" y="17683"/>
                    <a:pt x="576" y="16228"/>
                    <a:pt x="576" y="14381"/>
                  </a:cubicBezTo>
                  <a:lnTo>
                    <a:pt x="576" y="12143"/>
                  </a:lnTo>
                  <a:lnTo>
                    <a:pt x="5619" y="12143"/>
                  </a:lnTo>
                  <a:cubicBezTo>
                    <a:pt x="6003" y="12143"/>
                    <a:pt x="6277" y="11695"/>
                    <a:pt x="6387" y="10912"/>
                  </a:cubicBezTo>
                  <a:lnTo>
                    <a:pt x="7099" y="6044"/>
                  </a:lnTo>
                  <a:cubicBezTo>
                    <a:pt x="7209" y="5428"/>
                    <a:pt x="7099" y="4980"/>
                    <a:pt x="7017" y="4700"/>
                  </a:cubicBezTo>
                  <a:cubicBezTo>
                    <a:pt x="6935" y="4477"/>
                    <a:pt x="6743" y="4141"/>
                    <a:pt x="6442" y="4141"/>
                  </a:cubicBezTo>
                  <a:lnTo>
                    <a:pt x="576" y="4141"/>
                  </a:lnTo>
                  <a:lnTo>
                    <a:pt x="576" y="2854"/>
                  </a:lnTo>
                  <a:lnTo>
                    <a:pt x="19297" y="2854"/>
                  </a:lnTo>
                  <a:cubicBezTo>
                    <a:pt x="19435" y="3917"/>
                    <a:pt x="19873" y="4700"/>
                    <a:pt x="20421" y="4700"/>
                  </a:cubicBezTo>
                  <a:cubicBezTo>
                    <a:pt x="21052" y="4700"/>
                    <a:pt x="21600" y="3637"/>
                    <a:pt x="21600" y="2294"/>
                  </a:cubicBezTo>
                  <a:cubicBezTo>
                    <a:pt x="21600" y="951"/>
                    <a:pt x="20997" y="0"/>
                    <a:pt x="20366" y="0"/>
                  </a:cubicBezTo>
                  <a:close/>
                  <a:moveTo>
                    <a:pt x="20366" y="3637"/>
                  </a:moveTo>
                  <a:cubicBezTo>
                    <a:pt x="20120" y="3637"/>
                    <a:pt x="19928" y="3358"/>
                    <a:pt x="19818" y="2910"/>
                  </a:cubicBezTo>
                  <a:cubicBezTo>
                    <a:pt x="19763" y="2742"/>
                    <a:pt x="19763" y="2574"/>
                    <a:pt x="19763" y="2350"/>
                  </a:cubicBezTo>
                  <a:cubicBezTo>
                    <a:pt x="19763" y="2126"/>
                    <a:pt x="19791" y="1959"/>
                    <a:pt x="19818" y="1791"/>
                  </a:cubicBezTo>
                  <a:cubicBezTo>
                    <a:pt x="19928" y="1399"/>
                    <a:pt x="20120" y="1063"/>
                    <a:pt x="20366" y="1063"/>
                  </a:cubicBezTo>
                  <a:cubicBezTo>
                    <a:pt x="20695" y="1063"/>
                    <a:pt x="20997" y="1623"/>
                    <a:pt x="20997" y="2350"/>
                  </a:cubicBezTo>
                  <a:cubicBezTo>
                    <a:pt x="20997" y="3078"/>
                    <a:pt x="20695" y="3637"/>
                    <a:pt x="20366" y="363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568D4391-72DB-68D8-722B-20CD4D3C5281}"/>
                </a:ext>
              </a:extLst>
            </p:cNvPr>
            <p:cNvSpPr/>
            <p:nvPr/>
          </p:nvSpPr>
          <p:spPr>
            <a:xfrm>
              <a:off x="12001499" y="8572500"/>
              <a:ext cx="1424941" cy="496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72" y="4696"/>
                  </a:moveTo>
                  <a:cubicBezTo>
                    <a:pt x="20368" y="4696"/>
                    <a:pt x="20021" y="5524"/>
                    <a:pt x="19964" y="6684"/>
                  </a:cubicBezTo>
                  <a:lnTo>
                    <a:pt x="15286" y="6684"/>
                  </a:lnTo>
                  <a:cubicBezTo>
                    <a:pt x="15189" y="6684"/>
                    <a:pt x="15112" y="6905"/>
                    <a:pt x="15093" y="7126"/>
                  </a:cubicBezTo>
                  <a:cubicBezTo>
                    <a:pt x="14843" y="11214"/>
                    <a:pt x="14150" y="14529"/>
                    <a:pt x="13033" y="16904"/>
                  </a:cubicBezTo>
                  <a:cubicBezTo>
                    <a:pt x="11897" y="19280"/>
                    <a:pt x="10453" y="20495"/>
                    <a:pt x="8721" y="20495"/>
                  </a:cubicBezTo>
                  <a:cubicBezTo>
                    <a:pt x="7431" y="20495"/>
                    <a:pt x="6295" y="19777"/>
                    <a:pt x="5313" y="18285"/>
                  </a:cubicBezTo>
                  <a:cubicBezTo>
                    <a:pt x="4351" y="16849"/>
                    <a:pt x="3581" y="14750"/>
                    <a:pt x="3061" y="12098"/>
                  </a:cubicBezTo>
                  <a:cubicBezTo>
                    <a:pt x="2522" y="9447"/>
                    <a:pt x="2252" y="6298"/>
                    <a:pt x="2252" y="2707"/>
                  </a:cubicBezTo>
                  <a:lnTo>
                    <a:pt x="2252" y="939"/>
                  </a:lnTo>
                  <a:cubicBezTo>
                    <a:pt x="2252" y="387"/>
                    <a:pt x="2118" y="0"/>
                    <a:pt x="1925" y="0"/>
                  </a:cubicBezTo>
                  <a:lnTo>
                    <a:pt x="193" y="0"/>
                  </a:lnTo>
                  <a:cubicBezTo>
                    <a:pt x="77" y="0"/>
                    <a:pt x="0" y="221"/>
                    <a:pt x="0" y="552"/>
                  </a:cubicBezTo>
                  <a:cubicBezTo>
                    <a:pt x="0" y="884"/>
                    <a:pt x="77" y="1105"/>
                    <a:pt x="193" y="1105"/>
                  </a:cubicBezTo>
                  <a:lnTo>
                    <a:pt x="1887" y="1105"/>
                  </a:lnTo>
                  <a:lnTo>
                    <a:pt x="1887" y="2762"/>
                  </a:lnTo>
                  <a:cubicBezTo>
                    <a:pt x="1887" y="6519"/>
                    <a:pt x="2175" y="9888"/>
                    <a:pt x="2734" y="12706"/>
                  </a:cubicBezTo>
                  <a:cubicBezTo>
                    <a:pt x="3311" y="15523"/>
                    <a:pt x="4120" y="17733"/>
                    <a:pt x="5140" y="19280"/>
                  </a:cubicBezTo>
                  <a:cubicBezTo>
                    <a:pt x="6160" y="20827"/>
                    <a:pt x="7373" y="21600"/>
                    <a:pt x="8721" y="21600"/>
                  </a:cubicBezTo>
                  <a:cubicBezTo>
                    <a:pt x="10550" y="21600"/>
                    <a:pt x="12071" y="20329"/>
                    <a:pt x="13264" y="17788"/>
                  </a:cubicBezTo>
                  <a:cubicBezTo>
                    <a:pt x="14419" y="15302"/>
                    <a:pt x="15170" y="11932"/>
                    <a:pt x="15459" y="7734"/>
                  </a:cubicBezTo>
                  <a:lnTo>
                    <a:pt x="20002" y="7734"/>
                  </a:lnTo>
                  <a:cubicBezTo>
                    <a:pt x="20118" y="8673"/>
                    <a:pt x="20406" y="9391"/>
                    <a:pt x="20772" y="9391"/>
                  </a:cubicBezTo>
                  <a:cubicBezTo>
                    <a:pt x="21215" y="9391"/>
                    <a:pt x="21600" y="8342"/>
                    <a:pt x="21600" y="7016"/>
                  </a:cubicBezTo>
                  <a:cubicBezTo>
                    <a:pt x="21600" y="5690"/>
                    <a:pt x="21215" y="4696"/>
                    <a:pt x="20772" y="4696"/>
                  </a:cubicBezTo>
                  <a:close/>
                  <a:moveTo>
                    <a:pt x="20772" y="8286"/>
                  </a:moveTo>
                  <a:cubicBezTo>
                    <a:pt x="20618" y="8286"/>
                    <a:pt x="20503" y="8065"/>
                    <a:pt x="20426" y="7734"/>
                  </a:cubicBezTo>
                  <a:cubicBezTo>
                    <a:pt x="20368" y="7513"/>
                    <a:pt x="20349" y="7292"/>
                    <a:pt x="20349" y="7016"/>
                  </a:cubicBezTo>
                  <a:cubicBezTo>
                    <a:pt x="20349" y="6905"/>
                    <a:pt x="20349" y="6740"/>
                    <a:pt x="20368" y="6629"/>
                  </a:cubicBezTo>
                  <a:cubicBezTo>
                    <a:pt x="20426" y="6132"/>
                    <a:pt x="20580" y="5745"/>
                    <a:pt x="20772" y="5745"/>
                  </a:cubicBezTo>
                  <a:cubicBezTo>
                    <a:pt x="21003" y="5745"/>
                    <a:pt x="21215" y="6298"/>
                    <a:pt x="21215" y="7016"/>
                  </a:cubicBezTo>
                  <a:cubicBezTo>
                    <a:pt x="21215" y="7734"/>
                    <a:pt x="21003" y="8286"/>
                    <a:pt x="20772" y="828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95E3ACBE-23BC-1E94-765A-E165ACCA3087}"/>
                </a:ext>
              </a:extLst>
            </p:cNvPr>
            <p:cNvSpPr/>
            <p:nvPr/>
          </p:nvSpPr>
          <p:spPr>
            <a:xfrm>
              <a:off x="11582399" y="7747000"/>
              <a:ext cx="1441453" cy="568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9" y="20009"/>
                  </a:moveTo>
                  <a:cubicBezTo>
                    <a:pt x="1142" y="20009"/>
                    <a:pt x="1427" y="19479"/>
                    <a:pt x="1561" y="18707"/>
                  </a:cubicBezTo>
                  <a:lnTo>
                    <a:pt x="8202" y="18707"/>
                  </a:lnTo>
                  <a:cubicBezTo>
                    <a:pt x="8393" y="18707"/>
                    <a:pt x="8526" y="18370"/>
                    <a:pt x="8526" y="17888"/>
                  </a:cubicBezTo>
                  <a:lnTo>
                    <a:pt x="8526" y="16296"/>
                  </a:lnTo>
                  <a:cubicBezTo>
                    <a:pt x="8526" y="13211"/>
                    <a:pt x="8792" y="10463"/>
                    <a:pt x="9325" y="8148"/>
                  </a:cubicBezTo>
                  <a:cubicBezTo>
                    <a:pt x="9858" y="5834"/>
                    <a:pt x="10600" y="4050"/>
                    <a:pt x="11552" y="2796"/>
                  </a:cubicBezTo>
                  <a:cubicBezTo>
                    <a:pt x="12503" y="1543"/>
                    <a:pt x="13645" y="916"/>
                    <a:pt x="14920" y="916"/>
                  </a:cubicBezTo>
                  <a:cubicBezTo>
                    <a:pt x="16671" y="916"/>
                    <a:pt x="18117" y="1977"/>
                    <a:pt x="19240" y="4098"/>
                  </a:cubicBezTo>
                  <a:cubicBezTo>
                    <a:pt x="20344" y="6171"/>
                    <a:pt x="21010" y="9112"/>
                    <a:pt x="21219" y="12777"/>
                  </a:cubicBezTo>
                  <a:lnTo>
                    <a:pt x="21219" y="12970"/>
                  </a:lnTo>
                  <a:cubicBezTo>
                    <a:pt x="21219" y="13018"/>
                    <a:pt x="21219" y="13114"/>
                    <a:pt x="21105" y="13163"/>
                  </a:cubicBezTo>
                  <a:lnTo>
                    <a:pt x="17242" y="14416"/>
                  </a:lnTo>
                  <a:lnTo>
                    <a:pt x="17204" y="14416"/>
                  </a:lnTo>
                  <a:cubicBezTo>
                    <a:pt x="17166" y="14416"/>
                    <a:pt x="17109" y="14416"/>
                    <a:pt x="17071" y="14030"/>
                  </a:cubicBezTo>
                  <a:cubicBezTo>
                    <a:pt x="16956" y="12729"/>
                    <a:pt x="16709" y="11668"/>
                    <a:pt x="16328" y="10945"/>
                  </a:cubicBezTo>
                  <a:cubicBezTo>
                    <a:pt x="15948" y="10173"/>
                    <a:pt x="15472" y="9787"/>
                    <a:pt x="14920" y="9787"/>
                  </a:cubicBezTo>
                  <a:cubicBezTo>
                    <a:pt x="14254" y="9787"/>
                    <a:pt x="13702" y="10366"/>
                    <a:pt x="13284" y="11523"/>
                  </a:cubicBezTo>
                  <a:cubicBezTo>
                    <a:pt x="12884" y="12680"/>
                    <a:pt x="12675" y="14175"/>
                    <a:pt x="12675" y="16007"/>
                  </a:cubicBezTo>
                  <a:lnTo>
                    <a:pt x="12675" y="17887"/>
                  </a:lnTo>
                  <a:cubicBezTo>
                    <a:pt x="12675" y="18370"/>
                    <a:pt x="12808" y="18707"/>
                    <a:pt x="12998" y="18707"/>
                  </a:cubicBezTo>
                  <a:lnTo>
                    <a:pt x="18041" y="18707"/>
                  </a:lnTo>
                  <a:cubicBezTo>
                    <a:pt x="18117" y="18707"/>
                    <a:pt x="18117" y="18755"/>
                    <a:pt x="18136" y="18804"/>
                  </a:cubicBezTo>
                  <a:cubicBezTo>
                    <a:pt x="18136" y="18804"/>
                    <a:pt x="18155" y="18900"/>
                    <a:pt x="18136" y="19093"/>
                  </a:cubicBezTo>
                  <a:lnTo>
                    <a:pt x="17908" y="21021"/>
                  </a:lnTo>
                  <a:cubicBezTo>
                    <a:pt x="17870" y="21262"/>
                    <a:pt x="17927" y="21552"/>
                    <a:pt x="18041" y="21600"/>
                  </a:cubicBezTo>
                  <a:cubicBezTo>
                    <a:pt x="18060" y="21600"/>
                    <a:pt x="18079" y="21600"/>
                    <a:pt x="18098" y="21600"/>
                  </a:cubicBezTo>
                  <a:cubicBezTo>
                    <a:pt x="18174" y="21600"/>
                    <a:pt x="18251" y="21455"/>
                    <a:pt x="18289" y="21262"/>
                  </a:cubicBezTo>
                  <a:lnTo>
                    <a:pt x="18517" y="19382"/>
                  </a:lnTo>
                  <a:cubicBezTo>
                    <a:pt x="18593" y="18852"/>
                    <a:pt x="18517" y="18466"/>
                    <a:pt x="18460" y="18225"/>
                  </a:cubicBezTo>
                  <a:cubicBezTo>
                    <a:pt x="18403" y="18032"/>
                    <a:pt x="18270" y="17743"/>
                    <a:pt x="18060" y="17743"/>
                  </a:cubicBezTo>
                  <a:lnTo>
                    <a:pt x="13074" y="17743"/>
                  </a:lnTo>
                  <a:lnTo>
                    <a:pt x="13074" y="16007"/>
                  </a:lnTo>
                  <a:cubicBezTo>
                    <a:pt x="13074" y="14416"/>
                    <a:pt x="13245" y="13163"/>
                    <a:pt x="13588" y="12198"/>
                  </a:cubicBezTo>
                  <a:cubicBezTo>
                    <a:pt x="13931" y="11234"/>
                    <a:pt x="14368" y="10752"/>
                    <a:pt x="14939" y="10752"/>
                  </a:cubicBezTo>
                  <a:cubicBezTo>
                    <a:pt x="15396" y="10752"/>
                    <a:pt x="15796" y="11089"/>
                    <a:pt x="16100" y="11668"/>
                  </a:cubicBezTo>
                  <a:cubicBezTo>
                    <a:pt x="16405" y="12295"/>
                    <a:pt x="16614" y="13163"/>
                    <a:pt x="16709" y="14271"/>
                  </a:cubicBezTo>
                  <a:cubicBezTo>
                    <a:pt x="16804" y="15236"/>
                    <a:pt x="17071" y="15380"/>
                    <a:pt x="17223" y="15380"/>
                  </a:cubicBezTo>
                  <a:lnTo>
                    <a:pt x="17280" y="15380"/>
                  </a:lnTo>
                  <a:cubicBezTo>
                    <a:pt x="17280" y="15380"/>
                    <a:pt x="17299" y="15380"/>
                    <a:pt x="17299" y="15380"/>
                  </a:cubicBezTo>
                  <a:lnTo>
                    <a:pt x="21181" y="14127"/>
                  </a:lnTo>
                  <a:cubicBezTo>
                    <a:pt x="21562" y="13934"/>
                    <a:pt x="21600" y="13259"/>
                    <a:pt x="21600" y="12970"/>
                  </a:cubicBezTo>
                  <a:lnTo>
                    <a:pt x="21600" y="12777"/>
                  </a:lnTo>
                  <a:cubicBezTo>
                    <a:pt x="21600" y="12777"/>
                    <a:pt x="21600" y="12729"/>
                    <a:pt x="21600" y="12729"/>
                  </a:cubicBezTo>
                  <a:cubicBezTo>
                    <a:pt x="21372" y="8775"/>
                    <a:pt x="20648" y="5641"/>
                    <a:pt x="19469" y="3375"/>
                  </a:cubicBezTo>
                  <a:cubicBezTo>
                    <a:pt x="18289" y="1109"/>
                    <a:pt x="16747" y="0"/>
                    <a:pt x="14920" y="0"/>
                  </a:cubicBezTo>
                  <a:cubicBezTo>
                    <a:pt x="13588" y="0"/>
                    <a:pt x="12389" y="675"/>
                    <a:pt x="11380" y="1977"/>
                  </a:cubicBezTo>
                  <a:cubicBezTo>
                    <a:pt x="10353" y="3327"/>
                    <a:pt x="9553" y="5207"/>
                    <a:pt x="9002" y="7714"/>
                  </a:cubicBezTo>
                  <a:cubicBezTo>
                    <a:pt x="8450" y="10173"/>
                    <a:pt x="8164" y="13066"/>
                    <a:pt x="8164" y="16345"/>
                  </a:cubicBezTo>
                  <a:lnTo>
                    <a:pt x="8164" y="17791"/>
                  </a:lnTo>
                  <a:lnTo>
                    <a:pt x="1618" y="17791"/>
                  </a:lnTo>
                  <a:cubicBezTo>
                    <a:pt x="1580" y="16779"/>
                    <a:pt x="1237" y="15959"/>
                    <a:pt x="818" y="15959"/>
                  </a:cubicBezTo>
                  <a:cubicBezTo>
                    <a:pt x="381" y="15959"/>
                    <a:pt x="0" y="16875"/>
                    <a:pt x="0" y="18032"/>
                  </a:cubicBezTo>
                  <a:cubicBezTo>
                    <a:pt x="0" y="19189"/>
                    <a:pt x="343" y="20009"/>
                    <a:pt x="799" y="20009"/>
                  </a:cubicBezTo>
                  <a:close/>
                  <a:moveTo>
                    <a:pt x="799" y="16875"/>
                  </a:moveTo>
                  <a:cubicBezTo>
                    <a:pt x="1009" y="16875"/>
                    <a:pt x="1180" y="17261"/>
                    <a:pt x="1218" y="17743"/>
                  </a:cubicBezTo>
                  <a:cubicBezTo>
                    <a:pt x="1218" y="17839"/>
                    <a:pt x="1218" y="17888"/>
                    <a:pt x="1218" y="17984"/>
                  </a:cubicBezTo>
                  <a:cubicBezTo>
                    <a:pt x="1218" y="18273"/>
                    <a:pt x="1180" y="18514"/>
                    <a:pt x="1104" y="18707"/>
                  </a:cubicBezTo>
                  <a:cubicBezTo>
                    <a:pt x="1028" y="18900"/>
                    <a:pt x="913" y="19045"/>
                    <a:pt x="799" y="19045"/>
                  </a:cubicBezTo>
                  <a:cubicBezTo>
                    <a:pt x="571" y="19045"/>
                    <a:pt x="362" y="18563"/>
                    <a:pt x="362" y="17936"/>
                  </a:cubicBezTo>
                  <a:cubicBezTo>
                    <a:pt x="362" y="17357"/>
                    <a:pt x="552" y="16875"/>
                    <a:pt x="799" y="1687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A7BFDF1-BE03-E4DA-A2F0-8094F8425EB2}"/>
              </a:ext>
            </a:extLst>
          </p:cNvPr>
          <p:cNvSpPr txBox="1"/>
          <p:nvPr/>
        </p:nvSpPr>
        <p:spPr>
          <a:xfrm>
            <a:off x="4214812" y="722511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4051021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12538-9595-35E3-2CA6-5B3DEAF4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4A09A260-325B-4091-69B6-73CB93837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43" y="1938528"/>
            <a:ext cx="2736000" cy="258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C0709E-EE59-3923-568F-4858C57C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024" y="75407"/>
            <a:ext cx="10563294" cy="744884"/>
          </a:xfrm>
        </p:spPr>
        <p:txBody>
          <a:bodyPr/>
          <a:lstStyle/>
          <a:p>
            <a:r>
              <a:rPr lang="bg-BG" dirty="0"/>
              <a:t>ОТНОШЕНИЕ КЪМ  ДОГОВОРА НА БЪЛГАРИЯ </a:t>
            </a:r>
            <a:br>
              <a:rPr lang="bg-BG" dirty="0"/>
            </a:br>
            <a:r>
              <a:rPr lang="bg-BG" dirty="0"/>
              <a:t>ЗА ПРИСЪЕДИНЯВАНЕ КЪМ ЕС (%)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55F84-A492-3059-5EA0-26FE040E71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През последните седмици отново се повдигна политически въпроса (от Възраждане и президента Радев) дали България трябва да спази договора си за присъединяване към ЕС и да се присъедини към еврозоната, когато изпълни критериите за това, или не. </a:t>
            </a:r>
            <a:r>
              <a:rPr lang="bg-BG" noProof="0" dirty="0"/>
              <a:t>Какво е вашето мнение?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B1C0C-A5E6-61EF-E2E7-6EB9E32864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8</a:t>
            </a:fld>
            <a:endParaRPr lang="bg-BG" dirty="0"/>
          </a:p>
        </p:txBody>
      </p:sp>
      <p:graphicFrame>
        <p:nvGraphicFramePr>
          <p:cNvPr id="5" name="Chart Placeholder 9">
            <a:extLst>
              <a:ext uri="{FF2B5EF4-FFF2-40B4-BE49-F238E27FC236}">
                <a16:creationId xmlns:a16="http://schemas.microsoft.com/office/drawing/2014/main" id="{41EFE9EB-73A1-0747-DC3B-4470BE369CBC}"/>
              </a:ext>
            </a:extLst>
          </p:cNvPr>
          <p:cNvGraphicFramePr>
            <a:graphicFrameLocks/>
          </p:cNvGraphicFramePr>
          <p:nvPr/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1061B4C-11CD-2059-2A1F-331767C446D6}"/>
              </a:ext>
            </a:extLst>
          </p:cNvPr>
          <p:cNvSpPr txBox="1"/>
          <p:nvPr/>
        </p:nvSpPr>
        <p:spPr>
          <a:xfrm>
            <a:off x="4214812" y="820291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2253013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12538-9595-35E3-2CA6-5B3DEAF4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4A09A260-325B-4091-69B6-73CB93837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43" y="1938528"/>
            <a:ext cx="2736000" cy="258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C0709E-EE59-3923-568F-4858C57C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024" y="75407"/>
            <a:ext cx="10563294" cy="744884"/>
          </a:xfrm>
        </p:spPr>
        <p:txBody>
          <a:bodyPr/>
          <a:lstStyle/>
          <a:p>
            <a:r>
              <a:rPr lang="bg-BG" dirty="0"/>
              <a:t>АЛТЕРНАТИВИ ЗА ГЕОПОЛИТИЧЕСКО РАЗВИТИЕ НА БЪЛГАРИЯ(%)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55F84-A492-3059-5EA0-26FE040E71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g-BG" noProof="0"/>
              <a:t>Един въпрос, свързан с несигурността в съвременния свят и политиката на България. </a:t>
            </a:r>
            <a:r>
              <a:rPr lang="bg-BG" noProof="0" dirty="0"/>
              <a:t>Напоследък много се говори за кризите в света и в ЕС. Ако България бъде поставена пред следния избор, вие какво бихте предпочели?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B1C0C-A5E6-61EF-E2E7-6EB9E32864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0E9C8-A0BB-46A0-8406-18B049EFD034}" type="slidenum">
              <a:rPr lang="bg-BG" smtClean="0"/>
              <a:pPr/>
              <a:t>9</a:t>
            </a:fld>
            <a:endParaRPr lang="bg-BG" dirty="0"/>
          </a:p>
        </p:txBody>
      </p:sp>
      <p:graphicFrame>
        <p:nvGraphicFramePr>
          <p:cNvPr id="5" name="Chart Placeholder 9">
            <a:extLst>
              <a:ext uri="{FF2B5EF4-FFF2-40B4-BE49-F238E27FC236}">
                <a16:creationId xmlns:a16="http://schemas.microsoft.com/office/drawing/2014/main" id="{41EFE9EB-73A1-0747-DC3B-4470BE369CBC}"/>
              </a:ext>
            </a:extLst>
          </p:cNvPr>
          <p:cNvGraphicFramePr>
            <a:graphicFrameLocks/>
          </p:cNvGraphicFramePr>
          <p:nvPr/>
        </p:nvGraphicFramePr>
        <p:xfrm>
          <a:off x="495300" y="1252538"/>
          <a:ext cx="11002963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4EE049C-F62E-D712-D812-1E54F303E428}"/>
              </a:ext>
            </a:extLst>
          </p:cNvPr>
          <p:cNvSpPr txBox="1"/>
          <p:nvPr/>
        </p:nvSpPr>
        <p:spPr>
          <a:xfrm>
            <a:off x="4186483" y="724877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ГРАЖДАНИ</a:t>
            </a:r>
          </a:p>
        </p:txBody>
      </p:sp>
    </p:spTree>
    <p:extLst>
      <p:ext uri="{BB962C8B-B14F-4D97-AF65-F5344CB8AC3E}">
        <p14:creationId xmlns:p14="http://schemas.microsoft.com/office/powerpoint/2010/main" val="19959524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JdEPBj4mUWF3.HEnwdfA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MuQGmxjHk.HYDzlAU5nz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vO0iq_VRkuV3J_SkmeTU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Id5RNao2kaDX7RMx.YIV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7gplWTzmVU2P78Qqw2.SX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mN1sLU2t06P6b5ByVdFV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t.V3vvG90qlAfp91GgXB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HzclY._SEyB97wXf.YbPQ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zhSi7JfxEWSwA_JZx8J7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3Wova5PnkmgLxOpYYnChQ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bcr8_YWa064uA08bw630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wXDM8J7UyW6JkNJq4Gg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gMD_2rOqkSmAeCuqHZuA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B.z3ZXxcUW4un6qCgIf7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Ba7eDL8fEiOiAk.LVHKV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sQKCGING0Km4pYmJgl3L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UXADHmEOi2.0ys0ge7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Vz0kKJm.kSmBHb1hus0K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0iIiU5oskifp8HHbVIBb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ZME9j7GZUmQmlSOvOkld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OEqzRH0EyzdoHG9P_ir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w_wMpHQ.kq.gHWh7VPpQ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6bBK_VgYEejMgQNSD2gM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WlN_S.UzkaXLaJsxJqOEA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vH2XY0Ea4RK3n9zUpO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ROWR0kQ1FkabDuZwzuF_4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7cmnwj4okyWOMM.rE2bV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pb8805mJ0qeR8M5Gpsgj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iB5cZcpBk6UhuO1TBHjS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mjaN7GCe0yGQ7sWNrM3k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DrGxLWgJkOPUPqHrI_6T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LSPbmvV4U.z1SxKl5SM9g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zQyPWyEm4EKrmBoCj0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uGSpS31JUm7Esy9yNj9U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2Nw84n7x0euBOGUqIDtS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dFwqItBnk2U1r4MMVkVe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z10AcWZl0.qs94rTbjJww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dbwKUH0SUqM8160X62Q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AN0vwHTvUuKGqG7jB8fM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0Rgz55yUGKDjakuBiKN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NlPkXKd0S4XxfHjgEk6w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6gY__23p0SBo2iLDKk5c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KkmMpb7vk6C3Jf6wcmQv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pHpWsA0Kjl_cm2JZWm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8ZeW1sDEkqr35PWGYrnz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OzoU6_Uz069PEReangi5A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2YNOy7PM0qMN7PWdx3xK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4RK4JvO4UiwN78NM5o6v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d3ZPY9H1E.kzRH189wakQ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C1_pYJcC0SwS70OS4tlZ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cJON85x.k2qzVTWbxlui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PVcc5h.uUmdeLNYzl13f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txpjKaTkqN1j2USm3lSg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PIAn94m5UOgVhbtZDtvLA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A31_P1ubE2Y.0wkfS7g8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GFvOtu7202bhlDK8sIhI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wE0duFiQ06_goIbimMGxg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l3ibFR850u26n9o_pfcWA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UNAdbECB30.hXxTEsYG.b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0fpOHg.hUieBlpjj555p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OREP7fF02qhfdmBnzWiA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YXEKXnN.UuwpysJjR..d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_JIM7hqWoEao6iDsTaSAI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kIui1ERpEmBPRS.oB9d6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qUzMp3XwUOcVdk3VtNJq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4APr2ux0.5_nLryxZbW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JdEPBj4mUWF3.HEnwdfA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CNydNXLkqnH76K3fvs5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47LbVyZKEelQYOxGlJVcg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Q62rDudAkusF12A5Isua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GWUiMzFEeC1uZRUDE2kA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XnpifJrj0eSvFoeKRCzMg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vUfX10SQEmp8rqV50xO6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9t7NUycUiqxwankfKfN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nrh0.ryuUWghEtgIs46g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UX0xLibDkeZpLdDelJOA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MuQGmxjHk.HYDzlAU5nzA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gMD_2rOqkSmAeCuqHZuA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8fvIsQGRECmG0ALbEoMdw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WlN_S.UzkaXLaJsxJqOE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2Nw84n7x0euBOGUqIDtS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OzoU6_Uz069PEReangi5A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wE0duFiQ06_goIbimMGx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CNydNXLkqnH76K3fvs5g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8fvIsQGRECmG0ALbEoMd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er5aXRssky0lgINviVAY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3YS1OBalUe8IWv0cmlMn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ZXOUvf5LuUeIO3xzB2FE3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vO0iq_VRkuV3J_SkmeTU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er5aXRssky0lgINviVAY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Id5RNao2kaDX7RMx.YIV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7gplWTzmVU2P78Qqw2.SX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mN1sLU2t06P6b5ByVdFV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t.V3vvG90qlAfp91GgXB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HzclY._SEyB97wXf.YbPQ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zhSi7JfxEWSwA_JZx8J7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3Wova5PnkmgLxOpYYnChQ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bcr8_YWa064uA08bw630g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wXDM8J7UyW6JkNJq4Gg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B.z3ZXxcUW4un6qCgIf7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3YS1OBalUe8IWv0cmlMn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Ba7eDL8fEiOiAk.LVHKV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sQKCGING0Km4pYmJgl3L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UXADHmEOi2.0ys0ge7Q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Vz0kKJm.kSmBHb1hus0Kw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0iIiU5oskifp8HHbVIBb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ZME9j7GZUmQmlSOvOkld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OEqzRH0EyzdoHG9P_ir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w_wMpHQ.kq.gHWh7VPp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6bBK_VgYEejMgQNSD2gMA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vH2XY0Ea4RK3n9zUpO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47LbVyZKEelQYOxGlJVc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ZXOUvf5LuUeIO3xzB2FE3Q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ROWR0kQ1FkabDuZwzuF_4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7cmnwj4okyWOMM.rE2bV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pb8805mJ0qeR8M5Gpsgj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iB5cZcpBk6UhuO1TBHjS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mjaN7GCe0yGQ7sWNrM3k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DrGxLWgJkOPUPqHrI_6T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LSPbmvV4U.z1SxKl5SM9g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zQyPWyEm4EKrmBoCj0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uGSpS31JUm7Esy9yNj9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dFwqItBnk2U1r4MMVkV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vO0iq_VRkuV3J_SkmeTU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z10AcWZl0.qs94rTbjJw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dbwKUH0SUqM8160X62Q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AN0vwHTvUuKGqG7jB8fMQ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0Rgz55yUGKDjakuBiKN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NlPkXKd0S4XxfHjgEk6w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6gY__23p0SBo2iLDKk5cQ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KkmMpb7vk6C3Jf6wcmQv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pHpWsA0Kjl_cm2JZWm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8ZeW1sDEkqr35PWGYrnz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2YNOy7PM0qMN7PWdx3xK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Id5RNao2kaDX7RMx.YIV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4RK4JvO4UiwN78NM5o6vQ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d3ZPY9H1E.kzRH189wak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C1_pYJcC0SwS70OS4tlZ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cJON85x.k2qzVTWbxlui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PVcc5h.uUmdeLNYzl13f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txpjKaTkqN1j2USm3lS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PIAn94m5UOgVhbtZDtvLA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A31_P1ubE2Y.0wkfS7g8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GFvOtu7202bhlDK8sIhI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l3ibFR850u26n9o_pfcW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7gplWTzmVU2P78Qqw2.SXg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UNAdbECB30.hXxTEsYG.b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0fpOHg.hUieBlpjj555p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OREP7fF02qhfdmBnzWiA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YXEKXnN.UuwpysJjR..dA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_JIM7hqWoEao6iDsTaSAI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kIui1ERpEmBPRS.oB9d6w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qUzMp3XwUOcVdk3VtNJq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4APr2ux0.5_nLryxZbW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mN1sLU2t06P6b5ByVdFV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t.V3vvG90qlAfp91GgXB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HzclY._SEyB97wXf.YbP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zhSi7JfxEWSwA_JZx8J7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3Wova5PnkmgLxOpYYnCh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bcr8_YWa064uA08bw630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Q62rDudAkusF12A5Isua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wXDM8J7UyW6JkNJq4Gg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B.z3ZXxcUW4un6qCgIf7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Ba7eDL8fEiOiAk.LVHKV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sQKCGING0Km4pYmJgl3L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UXADHmEOi2.0ys0ge7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Vz0kKJm.kSmBHb1hus0K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0iIiU5oskifp8HHbVIBb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ZME9j7GZUmQmlSOvOkld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OEqzRH0EyzdoHG9P_ir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w_wMpHQ.kq.gHWh7VPpQ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GWUiMzFEeC1uZRUDE2k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6bBK_VgYEejMgQNSD2gM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vH2XY0Ea4RK3n9zUpO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ROWR0kQ1FkabDuZwzuF_4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7cmnwj4okyWOMM.rE2bV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pb8805mJ0qeR8M5Gpsgj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iB5cZcpBk6UhuO1TBHjS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mjaN7GCe0yGQ7sWNrM3k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DrGxLWgJkOPUPqHrI_6T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LSPbmvV4U.z1SxKl5SM9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zQyPWyEm4EKrmBoCj0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XnpifJrj0eSvFoeKRCzM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uGSpS31JUm7Esy9yNj9U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dFwqItBnk2U1r4MMVkVe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z10AcWZl0.qs94rTbjJw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dbwKUH0SUqM8160X62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AN0vwHTvUuKGqG7jB8fM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0Rgz55yUGKDjakuBiKN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NlPkXKd0S4XxfHjgEk6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X6gY__23p0SBo2iLDKk5c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KkmMpb7vk6C3Jf6wcmQv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pHpWsA0Kjl_cm2JZWm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vUfX10SQEmp8rqV50xO6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8ZeW1sDEkqr35PWGYrnz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2YNOy7PM0qMN7PWdx3xK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4RK4JvO4UiwN78NM5o6v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d3ZPY9H1E.kzRH189wak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C1_pYJcC0SwS70OS4tlZ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cJON85x.k2qzVTWbxlui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PVcc5h.uUmdeLNYzl13f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txpjKaTkqN1j2USm3lS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PIAn94m5UOgVhbtZDtvL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HA31_P1ubE2Y.0wkfS7g8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9t7NUycUiqxwankfKf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GFvOtu7202bhlDK8sIhI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l3ibFR850u26n9o_pfcW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UNAdbECB30.hXxTEsYG.b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0fpOHg.hUieBlpjj555p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OREP7fF02qhfdmBnzWi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YXEKXnN.UuwpysJjR..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_JIM7hqWoEao6iDsTaSAI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kIui1ERpEmBPRS.oB9d6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qUzMp3XwUOcVdk3VtNJq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r4APr2ux0.5_nLryxZbW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nrh0.ryuUWghEtgIs46g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JdEPBj4mUWF3.HEnwdfA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47LbVyZKEelQYOxGlJVc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Q62rDudAkusF12A5Isua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bGWUiMzFEeC1uZRUDE2k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XnpifJrj0eSvFoeKRCzM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vUfX10SQEmp8rqV50xO6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9t7NUycUiqxwankfKf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nrh0.ryuUWghEtgIs46g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UX0xLibDkeZpLdDelJOA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YMuQGmxjHk.HYDzlAU5nz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UX0xLibDkeZpLdDelJOA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ngMD_2rOqkSmAeCuqHZuA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WlN_S.UzkaXLaJsxJqOE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32Nw84n7x0euBOGUqIDtS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OzoU6_Uz069PEReangi5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wE0duFiQ06_goIbimMGx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fCNydNXLkqnH76K3fvs5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8fvIsQGRECmG0ALbEoMd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er5aXRssky0lgINviVAY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O3YS1OBalUe8IWv0cmlMn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ZXOUvf5LuUeIO3xzB2FE3Q"/>
</p:tagLst>
</file>

<file path=ppt/theme/theme1.xml><?xml version="1.0" encoding="utf-8"?>
<a:theme xmlns:a="http://schemas.openxmlformats.org/drawingml/2006/main" name="Cover and End Slide Master">
  <a:themeElements>
    <a:clrScheme name="По избор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307689"/>
      </a:accent6>
      <a:hlink>
        <a:srgbClr val="000000"/>
      </a:hlink>
      <a:folHlink>
        <a:srgbClr val="000000"/>
      </a:folHlink>
    </a:clrScheme>
    <a:fontScheme name="По избор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17455</TotalTime>
  <Words>1280</Words>
  <Application>Microsoft Office PowerPoint</Application>
  <PresentationFormat>Widescreen</PresentationFormat>
  <Paragraphs>228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Narrow</vt:lpstr>
      <vt:lpstr>Calibri</vt:lpstr>
      <vt:lpstr>Open Sans</vt:lpstr>
      <vt:lpstr>Cover and End Slide Master</vt:lpstr>
      <vt:lpstr>ОСНОВНИ АКЦЕНТИ ОТ НАЦИОНАЛНО ПРЕДСТАВИТЕЛНО ПРОУЧВАНЕ ЗА  НАГЛАСИТЕ НА ГРАЖДАНИ И БИЗНЕС „ПРИСЪЕДИНЯВАНЕ НА БЪЛГАРИЯ КЪМ ЕВРОЗОНАТА“</vt:lpstr>
      <vt:lpstr>ХАРАКТЕРИСТИКИ НА ПРОУЧВАНЕТО</vt:lpstr>
      <vt:lpstr>ДИНАМИКА НА ПОДКРЕПАТА ЗА ПРИСЪЕДИНЯВАНЕ КЪМ ЕВРОЗОНАТА; ОЧАКВАНИ ПОЗИТИВНИ И НЕГАТИВНИ ЕФЕКТИ </vt:lpstr>
      <vt:lpstr>ОТНОШЕНИЕ КЪМ ПРИСЪЕДИНЯВАНЕТО НА БЪЛГАРИЯ  КЪМ ЕВРОЗОНАТА (%)</vt:lpstr>
      <vt:lpstr>ОЧАКВАНИЯ ЗА ЕФЕКТИТЕ ОТ ВЪВЕЖДАНЕТО НА ЕВРОТО (%)</vt:lpstr>
      <vt:lpstr>Присъединяването към еврозоната в контекста на европейската интеграция на България</vt:lpstr>
      <vt:lpstr>ОТНОШЕНИЕ КЪМ РЕФЕРЕНДУМА, ПРЕДЛОЖЕН ОТ РУМЕН РАДЕВ (%)</vt:lpstr>
      <vt:lpstr>ОТНОШЕНИЕ КЪМ  ДОГОВОРА НА БЪЛГАРИЯ  ЗА ПРИСЪЕДИНЯВАНЕ КЪМ ЕС (%)</vt:lpstr>
      <vt:lpstr>АЛТЕРНАТИВИ ЗА ГЕОПОЛИТИЧЕСКО РАЗВИТИЕ НА БЪЛГАРИЯ(%)</vt:lpstr>
      <vt:lpstr>ОТНОШЕНИЕ КЪМ  ДОГОВОРА НА БЪЛГАРИЯ  ЗА ПРИСЪЕДИНЯВАНЕ КЪМ ЕС (%)</vt:lpstr>
      <vt:lpstr>АЛТЕРНАТИВИ ЗА ГЕОПОЛИТИЧЕСКО РАЗВИТИЕ НА БЪЛГАРИЯ (%)</vt:lpstr>
      <vt:lpstr>ПРАКТИКИ ПРИ ИЗПОЛЗВАНЕТО НА ЕВРОТО И ДИНАМИКА ПРИ НАМЕРЕНИЯТА ЗА ОБМЯНА НА НАЛИЧНИТЕ СРЕДСТВА</vt:lpstr>
      <vt:lpstr>ДЕЙСТВИЯ ПО ПРЕВАЛУТИРАНЕ НА НАЛИЧНИТЕ СРЕДСТВА В ЛЕВА ПРЕДИ ВЪВЕЖДАНЕ НА ЕВРОТО  (%)</vt:lpstr>
      <vt:lpstr>ПРИТЕСНЕНИЯ ОТНОСНО АДАПТИРАНЕТО КЪМ ЕВРОТО (%)</vt:lpstr>
      <vt:lpstr>Информираност, информационни канали и теми, нуждаещи се от допълнително разясняване</vt:lpstr>
      <vt:lpstr>ИНФОРМИРАНОСТ ОТНОСНО ПРОЦЕСА НА ВЪВЕЖДАНЕ НА ЕВРОТО (%)</vt:lpstr>
      <vt:lpstr>НЕОБХОДИМА ДОПЪЛНИТЕЛНА РАЗЯСНИТЕЛНА КАМПАНИЯ (%)</vt:lpstr>
      <vt:lpstr> ОСНОВНИ ТЕМИ ЗА ДОПЪЛНИТЕЛНА РАЗЯСНИТЕЛНА КАМПАНИЯ (%) </vt:lpstr>
      <vt:lpstr>ЗАПОЗНАТОСТ С ОБМЕННИЯ КУРС ЛЕВ – ЕВРО (%)</vt:lpstr>
      <vt:lpstr>ЗАПОЗНАТОСТ С ОБМЕННИЯ КУРС ЛЕВ - ЕВРО (%)</vt:lpstr>
      <vt:lpstr>ПРЕДПОЧИТАНИ НАЧИНИ ЗА ИНФОРМИРАНЕ (%)</vt:lpstr>
      <vt:lpstr>ПРЕДПОЧИТАНИ НАЧИНИ ЗА ИНФОРМИРАНЕ (%)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Стойчо Босев</cp:lastModifiedBy>
  <cp:revision>996</cp:revision>
  <cp:lastPrinted>2025-05-12T11:09:12Z</cp:lastPrinted>
  <dcterms:created xsi:type="dcterms:W3CDTF">2019-01-14T06:35:35Z</dcterms:created>
  <dcterms:modified xsi:type="dcterms:W3CDTF">2025-06-20T09:41:07Z</dcterms:modified>
</cp:coreProperties>
</file>