
<file path=[Content_Types].xml><?xml version="1.0" encoding="utf-8"?>
<Types xmlns="http://schemas.openxmlformats.org/package/2006/content-types">
  <Default Extension="avif" ContentType="image/av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1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notesSlides/notesSlide2.xml" ContentType="application/vnd.openxmlformats-officedocument.presentationml.notesSlid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notesSlides/notesSlide3.xml" ContentType="application/vnd.openxmlformats-officedocument.presentationml.notesSlid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notesSlides/notesSlide4.xml" ContentType="application/vnd.openxmlformats-officedocument.presentationml.notesSlid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notesSlides/notesSlide5.xml" ContentType="application/vnd.openxmlformats-officedocument.presentationml.notesSlid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notesSlides/notesSlide6.xml" ContentType="application/vnd.openxmlformats-officedocument.presentationml.notesSlid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</p:sldMasterIdLst>
  <p:notesMasterIdLst>
    <p:notesMasterId r:id="rId39"/>
  </p:notesMasterIdLst>
  <p:handoutMasterIdLst>
    <p:handoutMasterId r:id="rId40"/>
  </p:handoutMasterIdLst>
  <p:sldIdLst>
    <p:sldId id="691" r:id="rId2"/>
    <p:sldId id="260" r:id="rId3"/>
    <p:sldId id="854" r:id="rId4"/>
    <p:sldId id="808" r:id="rId5"/>
    <p:sldId id="787" r:id="rId6"/>
    <p:sldId id="786" r:id="rId7"/>
    <p:sldId id="821" r:id="rId8"/>
    <p:sldId id="811" r:id="rId9"/>
    <p:sldId id="810" r:id="rId10"/>
    <p:sldId id="815" r:id="rId11"/>
    <p:sldId id="795" r:id="rId12"/>
    <p:sldId id="814" r:id="rId13"/>
    <p:sldId id="801" r:id="rId14"/>
    <p:sldId id="816" r:id="rId15"/>
    <p:sldId id="802" r:id="rId16"/>
    <p:sldId id="766" r:id="rId17"/>
    <p:sldId id="813" r:id="rId18"/>
    <p:sldId id="855" r:id="rId19"/>
    <p:sldId id="823" r:id="rId20"/>
    <p:sldId id="760" r:id="rId21"/>
    <p:sldId id="762" r:id="rId22"/>
    <p:sldId id="761" r:id="rId23"/>
    <p:sldId id="763" r:id="rId24"/>
    <p:sldId id="764" r:id="rId25"/>
    <p:sldId id="755" r:id="rId26"/>
    <p:sldId id="836" r:id="rId27"/>
    <p:sldId id="852" r:id="rId28"/>
    <p:sldId id="853" r:id="rId29"/>
    <p:sldId id="839" r:id="rId30"/>
    <p:sldId id="841" r:id="rId31"/>
    <p:sldId id="770" r:id="rId32"/>
    <p:sldId id="842" r:id="rId33"/>
    <p:sldId id="824" r:id="rId34"/>
    <p:sldId id="843" r:id="rId35"/>
    <p:sldId id="834" r:id="rId36"/>
    <p:sldId id="844" r:id="rId37"/>
    <p:sldId id="259" r:id="rId3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Боряна Димитрова" initials="БД" lastIdx="10" clrIdx="0">
    <p:extLst>
      <p:ext uri="{19B8F6BF-5375-455C-9EA6-DF929625EA0E}">
        <p15:presenceInfo xmlns:p15="http://schemas.microsoft.com/office/powerpoint/2012/main" userId="S-1-5-21-3428677696-3275111702-3889671455-1107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AD9BC"/>
    <a:srgbClr val="E8E8D4"/>
    <a:srgbClr val="B2DE82"/>
    <a:srgbClr val="69A12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Среден стил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689" autoAdjust="0"/>
    <p:restoredTop sz="93307" autoAdjust="0"/>
  </p:normalViewPr>
  <p:slideViewPr>
    <p:cSldViewPr snapToGrid="0" showGuides="1">
      <p:cViewPr varScale="1">
        <p:scale>
          <a:sx n="59" d="100"/>
          <a:sy n="59" d="100"/>
        </p:scale>
        <p:origin x="944" y="64"/>
      </p:cViewPr>
      <p:guideLst>
        <p:guide orient="horz" pos="2136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3154" y="48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handoutMaster" Target="handoutMasters/handoutMaster1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Повече ползи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Май 2025</c:v>
                </c:pt>
                <c:pt idx="1">
                  <c:v>Октомври 2025</c:v>
                </c:pt>
              </c:strCache>
            </c:strRef>
          </c:cat>
          <c:val>
            <c:numRef>
              <c:f>Sheet1!$B$2:$B$3</c:f>
              <c:numCache>
                <c:formatCode>0.0</c:formatCode>
                <c:ptCount val="2"/>
                <c:pt idx="0">
                  <c:v>50.1</c:v>
                </c:pt>
                <c:pt idx="1">
                  <c:v>55.2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A1-42E6-B6A3-28B1A1E23DF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Повече вреди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Май 2025</c:v>
                </c:pt>
                <c:pt idx="1">
                  <c:v>Октомври 2025</c:v>
                </c:pt>
              </c:strCache>
            </c:strRef>
          </c:cat>
          <c:val>
            <c:numRef>
              <c:f>Sheet1!$C$2:$C$3</c:f>
              <c:numCache>
                <c:formatCode>0.0</c:formatCode>
                <c:ptCount val="2"/>
                <c:pt idx="0">
                  <c:v>32.5</c:v>
                </c:pt>
                <c:pt idx="1">
                  <c:v>28.3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1A1-42E6-B6A3-28B1A1E23DF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Не мога да преценя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1A1-42E6-B6A3-28B1A1E23D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Май 2025</c:v>
                </c:pt>
                <c:pt idx="1">
                  <c:v>Октомври 2025</c:v>
                </c:pt>
              </c:strCache>
            </c:strRef>
          </c:cat>
          <c:val>
            <c:numRef>
              <c:f>Sheet1!$D$2:$D$3</c:f>
              <c:numCache>
                <c:formatCode>0.0</c:formatCode>
                <c:ptCount val="2"/>
                <c:pt idx="0">
                  <c:v>17.399999999999999</c:v>
                </c:pt>
                <c:pt idx="1">
                  <c:v>16.5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1A1-42E6-B6A3-28B1A1E23D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42585600"/>
        <c:axId val="542582720"/>
      </c:barChart>
      <c:catAx>
        <c:axId val="5425856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42582720"/>
        <c:crosses val="autoZero"/>
        <c:auto val="1"/>
        <c:lblAlgn val="ctr"/>
        <c:lblOffset val="100"/>
        <c:noMultiLvlLbl val="0"/>
      </c:catAx>
      <c:valAx>
        <c:axId val="54258272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4258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9244358996753872"/>
          <c:y val="2.8115015974440896E-2"/>
          <c:w val="0.67985478093491725"/>
          <c:h val="0.9437699680511182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Октомври 2025</c:v>
                </c:pt>
              </c:strCache>
            </c:strRef>
          </c:tx>
          <c:spPr>
            <a:solidFill>
              <a:schemeClr val="accent1"/>
            </a:solidFill>
            <a:ln w="19050">
              <a:solidFill>
                <a:schemeClr val="lt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През банкови клонове</c:v>
                </c:pt>
                <c:pt idx="1">
                  <c:v>През БНБ</c:v>
                </c:pt>
                <c:pt idx="2">
                  <c:v>През обменни бюра</c:v>
                </c:pt>
                <c:pt idx="3">
                  <c:v>През пощенски клонове</c:v>
                </c:pt>
              </c:strCache>
            </c:strRef>
          </c:cat>
          <c:val>
            <c:numRef>
              <c:f>Sheet1!$B$2:$B$5</c:f>
              <c:numCache>
                <c:formatCode>0.0</c:formatCode>
                <c:ptCount val="4"/>
                <c:pt idx="0">
                  <c:v>71.988246816846228</c:v>
                </c:pt>
                <c:pt idx="1">
                  <c:v>12.340842311459353</c:v>
                </c:pt>
                <c:pt idx="2">
                  <c:v>8.6190009794319291</c:v>
                </c:pt>
                <c:pt idx="3">
                  <c:v>7.0519098922624881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024-4EBB-84EE-DEBBC701035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Юли 2025</c:v>
                </c:pt>
              </c:strCache>
            </c:strRef>
          </c:tx>
          <c:spPr>
            <a:solidFill>
              <a:schemeClr val="accent2"/>
            </a:solidFill>
            <a:ln w="19050">
              <a:solidFill>
                <a:schemeClr val="lt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През банкови клонове</c:v>
                </c:pt>
                <c:pt idx="1">
                  <c:v>През БНБ</c:v>
                </c:pt>
                <c:pt idx="2">
                  <c:v>През обменни бюра</c:v>
                </c:pt>
                <c:pt idx="3">
                  <c:v>През пощенски клонове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71.099999999999994</c:v>
                </c:pt>
                <c:pt idx="1">
                  <c:v>17.600000000000001</c:v>
                </c:pt>
                <c:pt idx="2">
                  <c:v>5.4</c:v>
                </c:pt>
                <c:pt idx="3">
                  <c:v>5.9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FB-4417-94EC-44126F447EF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Май 2025</c:v>
                </c:pt>
              </c:strCache>
            </c:strRef>
          </c:tx>
          <c:spPr>
            <a:solidFill>
              <a:schemeClr val="accent1"/>
            </a:solidFill>
            <a:ln w="19050">
              <a:solidFill>
                <a:schemeClr val="lt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През банкови клонове</c:v>
                </c:pt>
                <c:pt idx="1">
                  <c:v>През БНБ</c:v>
                </c:pt>
                <c:pt idx="2">
                  <c:v>През обменни бюра</c:v>
                </c:pt>
                <c:pt idx="3">
                  <c:v>През пощенски клонове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65.5</c:v>
                </c:pt>
                <c:pt idx="1">
                  <c:v>13.9</c:v>
                </c:pt>
                <c:pt idx="2">
                  <c:v>11.7</c:v>
                </c:pt>
                <c:pt idx="3">
                  <c:v>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FD2-4F88-8C7C-6443348FDE9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Април 2025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 w="19050">
              <a:solidFill>
                <a:schemeClr val="lt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10-40E4-B129-CE99C54D3CE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10-40E4-B129-CE99C54D3CEC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10-40E4-B129-CE99C54D3CEC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8010-40E4-B129-CE99C54D3CE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През банкови клонове</c:v>
                </c:pt>
                <c:pt idx="1">
                  <c:v>През БНБ</c:v>
                </c:pt>
                <c:pt idx="2">
                  <c:v>През обменни бюра</c:v>
                </c:pt>
                <c:pt idx="3">
                  <c:v>През пощенски клонове</c:v>
                </c:pt>
              </c:strCache>
            </c:strRef>
          </c:cat>
          <c:val>
            <c:numRef>
              <c:f>Sheet1!$E$2:$E$5</c:f>
              <c:numCache>
                <c:formatCode>0.0</c:formatCode>
                <c:ptCount val="4"/>
                <c:pt idx="0">
                  <c:v>68.600000000000009</c:v>
                </c:pt>
                <c:pt idx="1">
                  <c:v>15.7</c:v>
                </c:pt>
                <c:pt idx="2">
                  <c:v>9.3000000000000007</c:v>
                </c:pt>
                <c:pt idx="3">
                  <c:v>6.5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569-470E-81D4-874AD2A90C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759062760"/>
        <c:axId val="759062040"/>
      </c:barChart>
      <c:valAx>
        <c:axId val="759062040"/>
        <c:scaling>
          <c:orientation val="minMax"/>
        </c:scaling>
        <c:delete val="1"/>
        <c:axPos val="t"/>
        <c:numFmt formatCode="0.0" sourceLinked="1"/>
        <c:majorTickMark val="out"/>
        <c:minorTickMark val="none"/>
        <c:tickLblPos val="nextTo"/>
        <c:crossAx val="759062760"/>
        <c:crosses val="autoZero"/>
        <c:crossBetween val="between"/>
      </c:valAx>
      <c:catAx>
        <c:axId val="7590627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759062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81006725188478779"/>
          <c:y val="0.62065316595808906"/>
          <c:w val="0.14607183537743423"/>
          <c:h val="0.325672712636160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641795032847059"/>
          <c:y val="2.5559105431309905E-3"/>
          <c:w val="0.38101482300722089"/>
          <c:h val="0.8437104978491106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B15-416B-B03F-C4846B0B761F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B15-416B-B03F-C4846B0B761F}"/>
              </c:ext>
            </c:extLst>
          </c:dPt>
          <c:dPt>
            <c:idx val="2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104D-448D-B6F6-E8E96F84A97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Да отидете с тях в банков/пощенски клон или обменно бюро и да ви ги дадат в брой</c:v>
                </c:pt>
                <c:pt idx="1">
                  <c:v>Да ги внесете по банкова сметка и те автоматично да се обменят в евро</c:v>
                </c:pt>
                <c:pt idx="2">
                  <c:v>Не мога да преценя</c:v>
                </c:pt>
              </c:strCache>
            </c:strRef>
          </c:cat>
          <c:val>
            <c:numRef>
              <c:f>Sheet1!$B$2:$B$4</c:f>
              <c:numCache>
                <c:formatCode>0.0</c:formatCode>
                <c:ptCount val="3"/>
                <c:pt idx="0">
                  <c:v>32.1</c:v>
                </c:pt>
                <c:pt idx="1">
                  <c:v>58.7</c:v>
                </c:pt>
                <c:pt idx="2" formatCode="General">
                  <c:v>9.3000000000000007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B15-416B-B03F-C4846B0B761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360"/>
        <c:holeSize val="68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Много добре информиран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Sheet1!$B$2:$B$5</c:f>
              <c:numCache>
                <c:formatCode>0.0</c:formatCode>
                <c:ptCount val="4"/>
                <c:pt idx="0">
                  <c:v>8.5</c:v>
                </c:pt>
                <c:pt idx="1">
                  <c:v>9.6</c:v>
                </c:pt>
                <c:pt idx="2">
                  <c:v>15</c:v>
                </c:pt>
                <c:pt idx="3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6A6-4442-B876-3D11AC21F6A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По-скоро добре информиран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Sheet1!$C$2:$C$5</c:f>
              <c:numCache>
                <c:formatCode>0.0</c:formatCode>
                <c:ptCount val="4"/>
                <c:pt idx="0">
                  <c:v>28.5</c:v>
                </c:pt>
                <c:pt idx="1">
                  <c:v>28.8</c:v>
                </c:pt>
                <c:pt idx="2">
                  <c:v>35.5</c:v>
                </c:pt>
                <c:pt idx="3">
                  <c:v>40.4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6A6-4442-B876-3D11AC21F6A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По-скоро слабо информиран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Sheet1!$D$2:$D$5</c:f>
              <c:numCache>
                <c:formatCode>0.0</c:formatCode>
                <c:ptCount val="4"/>
                <c:pt idx="0">
                  <c:v>38.799999999999997</c:v>
                </c:pt>
                <c:pt idx="1">
                  <c:v>38.4</c:v>
                </c:pt>
                <c:pt idx="2">
                  <c:v>33.1</c:v>
                </c:pt>
                <c:pt idx="3">
                  <c:v>27.8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6A6-4442-B876-3D11AC21F6A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Изобщо не съм информиран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Sheet1!$E$2:$E$5</c:f>
              <c:numCache>
                <c:formatCode>0.0</c:formatCode>
                <c:ptCount val="4"/>
                <c:pt idx="0">
                  <c:v>22.2</c:v>
                </c:pt>
                <c:pt idx="1">
                  <c:v>20.5</c:v>
                </c:pt>
                <c:pt idx="2">
                  <c:v>13.2</c:v>
                </c:pt>
                <c:pt idx="3">
                  <c:v>10.8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6A6-4442-B876-3D11AC21F6A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Sheet1!$F$2:$F$5</c:f>
              <c:numCache>
                <c:formatCode>0.0</c:formatCode>
                <c:ptCount val="4"/>
                <c:pt idx="0">
                  <c:v>2</c:v>
                </c:pt>
                <c:pt idx="1">
                  <c:v>2.8</c:v>
                </c:pt>
                <c:pt idx="2">
                  <c:v>3.2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6A6-4442-B876-3D11AC21F6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42585600"/>
        <c:axId val="542582720"/>
      </c:barChart>
      <c:catAx>
        <c:axId val="5425856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42582720"/>
        <c:crosses val="autoZero"/>
        <c:auto val="1"/>
        <c:lblAlgn val="ctr"/>
        <c:lblOffset val="100"/>
        <c:noMultiLvlLbl val="0"/>
      </c:catAx>
      <c:valAx>
        <c:axId val="54258272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4258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Доста по-наясно съм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Sheet1!$B$2:$B$3</c:f>
              <c:numCache>
                <c:formatCode>0.0</c:formatCode>
                <c:ptCount val="2"/>
                <c:pt idx="0">
                  <c:v>23.6</c:v>
                </c:pt>
                <c:pt idx="1">
                  <c:v>32.200000000000003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03-4164-80B6-226970FD7C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В известна степен съм по-наясно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Sheet1!$C$2:$C$3</c:f>
              <c:numCache>
                <c:formatCode>0.0</c:formatCode>
                <c:ptCount val="2"/>
                <c:pt idx="0">
                  <c:v>41.8</c:v>
                </c:pt>
                <c:pt idx="1">
                  <c:v>42.9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03-4164-80B6-226970FD7C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Не съм по-наясно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29.1</c:v>
                </c:pt>
                <c:pt idx="1">
                  <c:v>22.1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48-46EC-AB00-6EDEE45476D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Не мога да преценя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5.5</c:v>
                </c:pt>
                <c:pt idx="1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48-46EC-AB00-6EDEE45476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42585600"/>
        <c:axId val="542582720"/>
      </c:barChart>
      <c:catAx>
        <c:axId val="5425856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42582720"/>
        <c:crosses val="autoZero"/>
        <c:auto val="1"/>
        <c:lblAlgn val="ctr"/>
        <c:lblOffset val="100"/>
        <c:noMultiLvlLbl val="0"/>
      </c:catAx>
      <c:valAx>
        <c:axId val="54258272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4258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5387483353347641"/>
          <c:y val="2.8115015974440896E-2"/>
          <c:w val="0.53342858646348257"/>
          <c:h val="0.9437699680511182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Октомври 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Да, по телевизията</c:v>
                </c:pt>
                <c:pt idx="1">
                  <c:v>Да, в интернет сайтове</c:v>
                </c:pt>
                <c:pt idx="2">
                  <c:v>Да, в социалните мрежи</c:v>
                </c:pt>
                <c:pt idx="3">
                  <c:v>Да, на брошури, листовки</c:v>
                </c:pt>
                <c:pt idx="4">
                  <c:v>Другаде, моля посочете къде</c:v>
                </c:pt>
                <c:pt idx="5">
                  <c:v>Не съм виждал/срещал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71.599999999999994</c:v>
                </c:pt>
                <c:pt idx="1">
                  <c:v>32.6</c:v>
                </c:pt>
                <c:pt idx="2">
                  <c:v>22.3</c:v>
                </c:pt>
                <c:pt idx="3">
                  <c:v>10.9</c:v>
                </c:pt>
                <c:pt idx="4">
                  <c:v>2.4</c:v>
                </c:pt>
                <c:pt idx="5">
                  <c:v>13.8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C2-4300-87C2-626C1123EB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Юли 2025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9C9-489D-B971-3F4503967BA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9C9-489D-B971-3F4503967BA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9C9-489D-B971-3F4503967BA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9C9-489D-B971-3F4503967BAD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79C9-489D-B971-3F4503967BA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Да, по телевизията</c:v>
                </c:pt>
                <c:pt idx="1">
                  <c:v>Да, в интернет сайтове</c:v>
                </c:pt>
                <c:pt idx="2">
                  <c:v>Да, в социалните мрежи</c:v>
                </c:pt>
                <c:pt idx="3">
                  <c:v>Да, на брошури, листовки</c:v>
                </c:pt>
                <c:pt idx="4">
                  <c:v>Другаде, моля посочете къде</c:v>
                </c:pt>
                <c:pt idx="5">
                  <c:v>Не съм виждал/срещал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72</c:v>
                </c:pt>
                <c:pt idx="1">
                  <c:v>29.8</c:v>
                </c:pt>
                <c:pt idx="2">
                  <c:v>21.4</c:v>
                </c:pt>
                <c:pt idx="3">
                  <c:v>6.7</c:v>
                </c:pt>
                <c:pt idx="4">
                  <c:v>1.6</c:v>
                </c:pt>
                <c:pt idx="5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6F1-4A83-BF0E-681C9CE5A2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706963576"/>
        <c:axId val="706963936"/>
      </c:barChart>
      <c:catAx>
        <c:axId val="7069635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706963936"/>
        <c:crosses val="autoZero"/>
        <c:auto val="1"/>
        <c:lblAlgn val="ctr"/>
        <c:lblOffset val="100"/>
        <c:noMultiLvlLbl val="0"/>
      </c:catAx>
      <c:valAx>
        <c:axId val="706963936"/>
        <c:scaling>
          <c:orientation val="minMax"/>
          <c:max val="100"/>
        </c:scaling>
        <c:delete val="1"/>
        <c:axPos val="t"/>
        <c:numFmt formatCode="0.0" sourceLinked="1"/>
        <c:majorTickMark val="out"/>
        <c:minorTickMark val="none"/>
        <c:tickLblPos val="nextTo"/>
        <c:crossAx val="7069635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5199425827388489"/>
          <c:y val="0.83523382491014797"/>
          <c:w val="0.11121840544224315"/>
          <c:h val="0.1340736724787740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2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bg-BG" sz="1600" b="1" noProof="0" dirty="0"/>
              <a:t>Колко време ще е в сила двойно обращение на лев и евро едновременно?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2.4896701855312203E-2"/>
          <c:y val="0.2206135433070866"/>
          <c:w val="0.95020659628937565"/>
          <c:h val="0.647395880863156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Юли 2025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4AF-45E0-B722-12B62409C77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1 месец</c:v>
                </c:pt>
                <c:pt idx="1">
                  <c:v>3 месеца</c:v>
                </c:pt>
                <c:pt idx="2">
                  <c:v>6 месеца</c:v>
                </c:pt>
                <c:pt idx="3">
                  <c:v>Друг период</c:v>
                </c:pt>
                <c:pt idx="4">
                  <c:v>Не знам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19</c:v>
                </c:pt>
                <c:pt idx="1">
                  <c:v>6</c:v>
                </c:pt>
                <c:pt idx="2">
                  <c:v>37.799999999999997</c:v>
                </c:pt>
                <c:pt idx="3">
                  <c:v>11.2</c:v>
                </c:pt>
                <c:pt idx="4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4AF-45E0-B722-12B62409C77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Окромври 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1 месец</c:v>
                </c:pt>
                <c:pt idx="1">
                  <c:v>3 месеца</c:v>
                </c:pt>
                <c:pt idx="2">
                  <c:v>6 месеца</c:v>
                </c:pt>
                <c:pt idx="3">
                  <c:v>Друг период</c:v>
                </c:pt>
                <c:pt idx="4">
                  <c:v>Не знам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31.4</c:v>
                </c:pt>
                <c:pt idx="1">
                  <c:v>6.8</c:v>
                </c:pt>
                <c:pt idx="2">
                  <c:v>36.1</c:v>
                </c:pt>
                <c:pt idx="3">
                  <c:v>6.2</c:v>
                </c:pt>
                <c:pt idx="4">
                  <c:v>19.600000000000001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31-44DB-B798-F875880FF6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496606480"/>
        <c:axId val="496603240"/>
      </c:barChart>
      <c:catAx>
        <c:axId val="496606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496603240"/>
        <c:crosses val="autoZero"/>
        <c:auto val="1"/>
        <c:lblAlgn val="ctr"/>
        <c:lblOffset val="100"/>
        <c:noMultiLvlLbl val="0"/>
      </c:catAx>
      <c:valAx>
        <c:axId val="496603240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4966064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2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bg-BG" sz="1600" b="1" noProof="0" dirty="0"/>
              <a:t>Колко време ще можете да обменяте безплатно, без такси и комисионни, левове в евро в банковите и пощенски клонове?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Юли 2025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F3-46E7-933B-00D18236749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Един месец – януари 2026 г.</c:v>
                </c:pt>
                <c:pt idx="1">
                  <c:v>Три месеца, считано от януари 2026 г.</c:v>
                </c:pt>
                <c:pt idx="2">
                  <c:v>Шест месеца, считано от януари 2026 г.</c:v>
                </c:pt>
                <c:pt idx="3">
                  <c:v>12 месеца, считано от януари 2026 г.</c:v>
                </c:pt>
                <c:pt idx="4">
                  <c:v>Не знам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5.8</c:v>
                </c:pt>
                <c:pt idx="1">
                  <c:v>5</c:v>
                </c:pt>
                <c:pt idx="2">
                  <c:v>34.299999999999997</c:v>
                </c:pt>
                <c:pt idx="3">
                  <c:v>23.3</c:v>
                </c:pt>
                <c:pt idx="4">
                  <c:v>31.6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AF3-46E7-933B-00D18236749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Октомври 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Един месец – януари 2026 г.</c:v>
                </c:pt>
                <c:pt idx="1">
                  <c:v>Три месеца, считано от януари 2026 г.</c:v>
                </c:pt>
                <c:pt idx="2">
                  <c:v>Шест месеца, считано от януари 2026 г.</c:v>
                </c:pt>
                <c:pt idx="3">
                  <c:v>12 месеца, считано от януари 2026 г.</c:v>
                </c:pt>
                <c:pt idx="4">
                  <c:v>Не знам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8.1999999999999993</c:v>
                </c:pt>
                <c:pt idx="1">
                  <c:v>5.8</c:v>
                </c:pt>
                <c:pt idx="2">
                  <c:v>43.4</c:v>
                </c:pt>
                <c:pt idx="3">
                  <c:v>21.2</c:v>
                </c:pt>
                <c:pt idx="4">
                  <c:v>21.5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008-49CA-8CD0-06E6C73911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358051016"/>
        <c:axId val="358051376"/>
      </c:barChart>
      <c:catAx>
        <c:axId val="358051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58051376"/>
        <c:crosses val="autoZero"/>
        <c:auto val="1"/>
        <c:lblAlgn val="ctr"/>
        <c:lblOffset val="100"/>
        <c:noMultiLvlLbl val="0"/>
      </c:catAx>
      <c:valAx>
        <c:axId val="35805137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3580510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Смятам, че по-скоро ще се справят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Търговските банки</c:v>
                </c:pt>
                <c:pt idx="1">
                  <c:v>БНБ</c:v>
                </c:pt>
                <c:pt idx="2">
                  <c:v>Национална агенция по приходите – НАП</c:v>
                </c:pt>
                <c:pt idx="3">
                  <c:v>Министерство на финансите</c:v>
                </c:pt>
                <c:pt idx="4">
                  <c:v>Общините</c:v>
                </c:pt>
                <c:pt idx="5">
                  <c:v>Комисия за защита на потребителите – КЗП</c:v>
                </c:pt>
                <c:pt idx="6">
                  <c:v>Комисия за защита на конкуренцията – КЗК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77</c:v>
                </c:pt>
                <c:pt idx="1">
                  <c:v>76.3</c:v>
                </c:pt>
                <c:pt idx="2">
                  <c:v>61.3</c:v>
                </c:pt>
                <c:pt idx="3">
                  <c:v>61.1</c:v>
                </c:pt>
                <c:pt idx="4">
                  <c:v>52.7</c:v>
                </c:pt>
                <c:pt idx="5">
                  <c:v>36.1</c:v>
                </c:pt>
                <c:pt idx="6">
                  <c:v>32.299999999999997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02-46FB-ACEB-2FC1E2D4A1E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Смятам, че по-скоро няма да се справят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Търговските банки</c:v>
                </c:pt>
                <c:pt idx="1">
                  <c:v>БНБ</c:v>
                </c:pt>
                <c:pt idx="2">
                  <c:v>Национална агенция по приходите – НАП</c:v>
                </c:pt>
                <c:pt idx="3">
                  <c:v>Министерство на финансите</c:v>
                </c:pt>
                <c:pt idx="4">
                  <c:v>Общините</c:v>
                </c:pt>
                <c:pt idx="5">
                  <c:v>Комисия за защита на потребителите – КЗП</c:v>
                </c:pt>
                <c:pt idx="6">
                  <c:v>Комисия за защита на конкуренцията – КЗК</c:v>
                </c:pt>
              </c:strCache>
            </c:strRef>
          </c:cat>
          <c:val>
            <c:numRef>
              <c:f>Sheet1!$C$2:$C$8</c:f>
              <c:numCache>
                <c:formatCode>0.0</c:formatCode>
                <c:ptCount val="7"/>
                <c:pt idx="0">
                  <c:v>11.3</c:v>
                </c:pt>
                <c:pt idx="1">
                  <c:v>12.3</c:v>
                </c:pt>
                <c:pt idx="2">
                  <c:v>23.4</c:v>
                </c:pt>
                <c:pt idx="3">
                  <c:v>23.2</c:v>
                </c:pt>
                <c:pt idx="4">
                  <c:v>28.2</c:v>
                </c:pt>
                <c:pt idx="5">
                  <c:v>42.9</c:v>
                </c:pt>
                <c:pt idx="6">
                  <c:v>45.3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02-46FB-ACEB-2FC1E2D4A1E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Не мога да преценя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Търговските банки</c:v>
                </c:pt>
                <c:pt idx="1">
                  <c:v>БНБ</c:v>
                </c:pt>
                <c:pt idx="2">
                  <c:v>Национална агенция по приходите – НАП</c:v>
                </c:pt>
                <c:pt idx="3">
                  <c:v>Министерство на финансите</c:v>
                </c:pt>
                <c:pt idx="4">
                  <c:v>Общините</c:v>
                </c:pt>
                <c:pt idx="5">
                  <c:v>Комисия за защита на потребителите – КЗП</c:v>
                </c:pt>
                <c:pt idx="6">
                  <c:v>Комисия за защита на конкуренцията – КЗК</c:v>
                </c:pt>
              </c:strCache>
            </c:strRef>
          </c:cat>
          <c:val>
            <c:numRef>
              <c:f>Sheet1!$D$2:$D$8</c:f>
              <c:numCache>
                <c:formatCode>0.0</c:formatCode>
                <c:ptCount val="7"/>
                <c:pt idx="0">
                  <c:v>11.8</c:v>
                </c:pt>
                <c:pt idx="1">
                  <c:v>11.4</c:v>
                </c:pt>
                <c:pt idx="2">
                  <c:v>15.3</c:v>
                </c:pt>
                <c:pt idx="3">
                  <c:v>15.8</c:v>
                </c:pt>
                <c:pt idx="4">
                  <c:v>19.2</c:v>
                </c:pt>
                <c:pt idx="5">
                  <c:v>21</c:v>
                </c:pt>
                <c:pt idx="6">
                  <c:v>22.4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02-46FB-ACEB-2FC1E2D4A1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42585600"/>
        <c:axId val="542582720"/>
      </c:barChart>
      <c:catAx>
        <c:axId val="54258560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42582720"/>
        <c:crosses val="autoZero"/>
        <c:auto val="1"/>
        <c:lblAlgn val="ctr"/>
        <c:lblOffset val="100"/>
        <c:noMultiLvlLbl val="0"/>
      </c:catAx>
      <c:valAx>
        <c:axId val="54258272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258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24638554178542635"/>
          <c:y val="2.8115015974440896E-2"/>
          <c:w val="0.73922996923646844"/>
          <c:h val="4.963437397801313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64289382778073"/>
          <c:y val="6.1259657741809838E-2"/>
          <c:w val="0.88566052616917823"/>
          <c:h val="0.8457802185168972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Повече ползи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Лист1!$B$2:$B$3</c:f>
              <c:numCache>
                <c:formatCode>0.0</c:formatCode>
                <c:ptCount val="2"/>
                <c:pt idx="0">
                  <c:v>61.8</c:v>
                </c:pt>
                <c:pt idx="1">
                  <c:v>78.400000000000006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Повече вреди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Лист1!$C$2:$C$3</c:f>
              <c:numCache>
                <c:formatCode>0.0</c:formatCode>
                <c:ptCount val="2"/>
                <c:pt idx="0">
                  <c:v>32.200000000000003</c:v>
                </c:pt>
                <c:pt idx="1">
                  <c:v>14.4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Не мога да преценя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Лист1!$D$2:$D$3</c:f>
              <c:numCache>
                <c:formatCode>0.0</c:formatCode>
                <c:ptCount val="2"/>
                <c:pt idx="0">
                  <c:v>6</c:v>
                </c:pt>
                <c:pt idx="1">
                  <c:v>7.2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9712437458891741E-2"/>
          <c:y val="6.1259657741809838E-2"/>
          <c:w val="0.90759098253806725"/>
          <c:h val="0.8457802185168972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Напълно одобрявам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Лист1!$B$2:$B$5</c:f>
              <c:numCache>
                <c:formatCode>0.0</c:formatCode>
                <c:ptCount val="4"/>
                <c:pt idx="0">
                  <c:v>48.6</c:v>
                </c:pt>
                <c:pt idx="1">
                  <c:v>42.6</c:v>
                </c:pt>
                <c:pt idx="2">
                  <c:v>48.2</c:v>
                </c:pt>
                <c:pt idx="3">
                  <c:v>50.4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По-скоро одобрявам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Лист1!$C$2:$C$5</c:f>
              <c:numCache>
                <c:formatCode>0.0</c:formatCode>
                <c:ptCount val="4"/>
                <c:pt idx="0">
                  <c:v>16</c:v>
                </c:pt>
                <c:pt idx="1">
                  <c:v>22.8</c:v>
                </c:pt>
                <c:pt idx="2">
                  <c:v>20.8</c:v>
                </c:pt>
                <c:pt idx="3">
                  <c:v>16.600000000000001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По-скоро не одобрявам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Лист1!$D$2:$D$5</c:f>
              <c:numCache>
                <c:formatCode>0.0</c:formatCode>
                <c:ptCount val="4"/>
                <c:pt idx="0">
                  <c:v>16.600000000000001</c:v>
                </c:pt>
                <c:pt idx="1">
                  <c:v>10.8</c:v>
                </c:pt>
                <c:pt idx="2">
                  <c:v>12</c:v>
                </c:pt>
                <c:pt idx="3">
                  <c:v>9.6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Изобщо не одобрявам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Лист1!$E$2:$E$5</c:f>
              <c:numCache>
                <c:formatCode>0.0</c:formatCode>
                <c:ptCount val="4"/>
                <c:pt idx="0">
                  <c:v>18.600000000000001</c:v>
                </c:pt>
                <c:pt idx="1">
                  <c:v>23.8</c:v>
                </c:pt>
                <c:pt idx="2">
                  <c:v>18.2</c:v>
                </c:pt>
                <c:pt idx="3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587-40DE-8088-2DAF77599D0B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Лист1!$F$2:$F$5</c:f>
              <c:numCache>
                <c:formatCode>General</c:formatCode>
                <c:ptCount val="4"/>
                <c:pt idx="0" formatCode="0.0">
                  <c:v>0.2</c:v>
                </c:pt>
                <c:pt idx="2" formatCode="0.0">
                  <c:v>0.8</c:v>
                </c:pt>
                <c:pt idx="3" formatCode="0.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587-40DE-8088-2DAF77599D0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Изцяло положителни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Sheet1!$B$2:$B$4</c:f>
              <c:numCache>
                <c:formatCode>0.0</c:formatCode>
                <c:ptCount val="3"/>
                <c:pt idx="0">
                  <c:v>21.5</c:v>
                </c:pt>
                <c:pt idx="1">
                  <c:v>17.8</c:v>
                </c:pt>
                <c:pt idx="2">
                  <c:v>19.7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DE-4C0A-BE2E-D02E76FA1B2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По-скоро положителни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Sheet1!$C$2:$C$4</c:f>
              <c:numCache>
                <c:formatCode>0.0</c:formatCode>
                <c:ptCount val="3"/>
                <c:pt idx="0">
                  <c:v>26.5</c:v>
                </c:pt>
                <c:pt idx="1">
                  <c:v>29.8</c:v>
                </c:pt>
                <c:pt idx="2">
                  <c:v>28.6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DE-4C0A-BE2E-D02E76FA1B2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По-скоро отрицателни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Sheet1!$D$2:$D$4</c:f>
              <c:numCache>
                <c:formatCode>0.0</c:formatCode>
                <c:ptCount val="3"/>
                <c:pt idx="0">
                  <c:v>17.7</c:v>
                </c:pt>
                <c:pt idx="1">
                  <c:v>16.899999999999999</c:v>
                </c:pt>
                <c:pt idx="2">
                  <c:v>15.3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ADE-4C0A-BE2E-D02E76FA1B2C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Изцяло отрицателни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Sheet1!$E$2:$E$4</c:f>
              <c:numCache>
                <c:formatCode>0.0</c:formatCode>
                <c:ptCount val="3"/>
                <c:pt idx="0">
                  <c:v>21.4</c:v>
                </c:pt>
                <c:pt idx="1">
                  <c:v>20.6</c:v>
                </c:pt>
                <c:pt idx="2">
                  <c:v>21.6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ADE-4C0A-BE2E-D02E76FA1B2C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Няма да има особен ефект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Sheet1!$F$2:$F$4</c:f>
              <c:numCache>
                <c:formatCode>0.0</c:formatCode>
                <c:ptCount val="3"/>
                <c:pt idx="0">
                  <c:v>6.3</c:v>
                </c:pt>
                <c:pt idx="1">
                  <c:v>9.3000000000000007</c:v>
                </c:pt>
                <c:pt idx="2">
                  <c:v>9.3000000000000007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ADE-4C0A-BE2E-D02E76FA1B2C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Sheet1!$G$2:$G$4</c:f>
              <c:numCache>
                <c:formatCode>0.0</c:formatCode>
                <c:ptCount val="3"/>
                <c:pt idx="0">
                  <c:v>6.6</c:v>
                </c:pt>
                <c:pt idx="1">
                  <c:v>5.6</c:v>
                </c:pt>
                <c:pt idx="2">
                  <c:v>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ADE-4C0A-BE2E-D02E76FA1B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42585600"/>
        <c:axId val="542582720"/>
      </c:barChart>
      <c:catAx>
        <c:axId val="5425856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42582720"/>
        <c:crosses val="autoZero"/>
        <c:auto val="1"/>
        <c:lblAlgn val="ctr"/>
        <c:lblOffset val="100"/>
        <c:noMultiLvlLbl val="0"/>
      </c:catAx>
      <c:valAx>
        <c:axId val="54258272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4258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bg-BG" sz="1862" b="0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</a:rPr>
              <a:t>В ДЪЛГОСРОЧЕН  ПЛАН </a:t>
            </a:r>
            <a:endParaRPr lang="en-US" sz="1862" b="0" i="0" u="none" strike="noStrike" kern="1200" spc="0" baseline="0" dirty="0">
              <a:solidFill>
                <a:srgbClr val="000000">
                  <a:lumMod val="65000"/>
                  <a:lumOff val="35000"/>
                </a:srgbClr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8.0866672004622747E-2"/>
          <c:y val="0.23227620227102896"/>
          <c:w val="0.9064367479923362"/>
          <c:h val="0.6747636739876781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Изцяло положителни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Лист1!$B$2:$B$4</c:f>
              <c:numCache>
                <c:formatCode>0.0</c:formatCode>
                <c:ptCount val="3"/>
                <c:pt idx="0">
                  <c:v>35.4</c:v>
                </c:pt>
                <c:pt idx="1">
                  <c:v>34.200000000000003</c:v>
                </c:pt>
                <c:pt idx="2">
                  <c:v>38.4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По-скоро положителни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Лист1!$C$2:$C$4</c:f>
              <c:numCache>
                <c:formatCode>0.0</c:formatCode>
                <c:ptCount val="3"/>
                <c:pt idx="0">
                  <c:v>24</c:v>
                </c:pt>
                <c:pt idx="1">
                  <c:v>31.2</c:v>
                </c:pt>
                <c:pt idx="2">
                  <c:v>28.599999999999998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По-скоро отрицателни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Лист1!$D$2:$D$4</c:f>
              <c:numCache>
                <c:formatCode>0.0</c:formatCode>
                <c:ptCount val="3"/>
                <c:pt idx="0">
                  <c:v>17.8</c:v>
                </c:pt>
                <c:pt idx="1">
                  <c:v>11.2</c:v>
                </c:pt>
                <c:pt idx="2">
                  <c:v>10.8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Изцяло отрицателни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Лист1!$E$2:$E$4</c:f>
              <c:numCache>
                <c:formatCode>0.0</c:formatCode>
                <c:ptCount val="3"/>
                <c:pt idx="0">
                  <c:v>18</c:v>
                </c:pt>
                <c:pt idx="1">
                  <c:v>11</c:v>
                </c:pt>
                <c:pt idx="2">
                  <c:v>15.6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587-40DE-8088-2DAF77599D0B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Няма да има особен ефект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Лист1!$F$2:$F$4</c:f>
              <c:numCache>
                <c:formatCode>0.0</c:formatCode>
                <c:ptCount val="3"/>
                <c:pt idx="0">
                  <c:v>2.4</c:v>
                </c:pt>
                <c:pt idx="1">
                  <c:v>9.4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587-40DE-8088-2DAF77599D0B}"/>
            </c:ext>
          </c:extLst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Лист1!$G$2:$G$4</c:f>
              <c:numCache>
                <c:formatCode>0.0</c:formatCode>
                <c:ptCount val="3"/>
                <c:pt idx="0">
                  <c:v>2.4</c:v>
                </c:pt>
                <c:pt idx="1">
                  <c:v>3</c:v>
                </c:pt>
                <c:pt idx="2">
                  <c:v>3.5999999999999996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46-4CF7-A78D-0F4FBAEB9A01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sz="1862" b="0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</a:rPr>
              <a:t>В КРАТКОСРОЧЕН ПЛАН</a:t>
            </a:r>
            <a:endParaRPr lang="en-US" sz="1862" b="0" i="0" u="none" strike="noStrike" kern="1200" spc="0" baseline="0" dirty="0">
              <a:solidFill>
                <a:srgbClr val="000000">
                  <a:lumMod val="65000"/>
                  <a:lumOff val="35000"/>
                </a:srgbClr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8.0866672004622747E-2"/>
          <c:y val="0.18377897322542952"/>
          <c:w val="0.9064367479923362"/>
          <c:h val="0.7181559315547935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Изцяло положителни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Лист1!$B$2:$B$4</c:f>
              <c:numCache>
                <c:formatCode>0.0</c:formatCode>
                <c:ptCount val="3"/>
                <c:pt idx="0">
                  <c:v>22.4</c:v>
                </c:pt>
                <c:pt idx="1">
                  <c:v>20</c:v>
                </c:pt>
                <c:pt idx="2">
                  <c:v>18.600000000000001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По-скоро положителни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Лист1!$C$2:$C$4</c:f>
              <c:numCache>
                <c:formatCode>0.0</c:formatCode>
                <c:ptCount val="3"/>
                <c:pt idx="0">
                  <c:v>28.6</c:v>
                </c:pt>
                <c:pt idx="1">
                  <c:v>29.8</c:v>
                </c:pt>
                <c:pt idx="2">
                  <c:v>27.800000000000004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По-скоро отрицателни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Лист1!$D$2:$D$4</c:f>
              <c:numCache>
                <c:formatCode>0.0</c:formatCode>
                <c:ptCount val="3"/>
                <c:pt idx="0">
                  <c:v>22.6</c:v>
                </c:pt>
                <c:pt idx="1">
                  <c:v>24.4</c:v>
                </c:pt>
                <c:pt idx="2">
                  <c:v>22.400000000000002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Изцяло отрицателни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Лист1!$E$2:$E$4</c:f>
              <c:numCache>
                <c:formatCode>0.0</c:formatCode>
                <c:ptCount val="3"/>
                <c:pt idx="0">
                  <c:v>24</c:v>
                </c:pt>
                <c:pt idx="1">
                  <c:v>12</c:v>
                </c:pt>
                <c:pt idx="2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587-40DE-8088-2DAF77599D0B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Няма да има особен ефект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Лист1!$F$2:$F$4</c:f>
              <c:numCache>
                <c:formatCode>0.0</c:formatCode>
                <c:ptCount val="3"/>
                <c:pt idx="0">
                  <c:v>1.2</c:v>
                </c:pt>
                <c:pt idx="1">
                  <c:v>12.2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587-40DE-8088-2DAF77599D0B}"/>
            </c:ext>
          </c:extLst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</c:strCache>
            </c:strRef>
          </c:cat>
          <c:val>
            <c:numRef>
              <c:f>Лист1!$G$2:$G$4</c:f>
              <c:numCache>
                <c:formatCode>0.0</c:formatCode>
                <c:ptCount val="3"/>
                <c:pt idx="0">
                  <c:v>1.2</c:v>
                </c:pt>
                <c:pt idx="1">
                  <c:v>1.6</c:v>
                </c:pt>
                <c:pt idx="2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CEA-4967-85BE-64E863EDD052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bg-BG" sz="1862" b="0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</a:rPr>
              <a:t>ФИРМАТА/КОМПАНИЯТА</a:t>
            </a:r>
            <a:endParaRPr lang="en-US" sz="1862" b="0" i="0" u="none" strike="noStrike" kern="1200" spc="0" baseline="0" dirty="0">
              <a:solidFill>
                <a:srgbClr val="000000">
                  <a:lumMod val="65000"/>
                  <a:lumOff val="35000"/>
                </a:srgbClr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8.0866672004622747E-2"/>
          <c:y val="0.10975688678740929"/>
          <c:w val="0.9064367479923362"/>
          <c:h val="0.7921780179928136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Позитивни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Лист1!$B$2:$B$5</c:f>
              <c:numCache>
                <c:formatCode>0.0</c:formatCode>
                <c:ptCount val="4"/>
                <c:pt idx="0">
                  <c:v>62.4</c:v>
                </c:pt>
                <c:pt idx="1">
                  <c:v>54.6</c:v>
                </c:pt>
                <c:pt idx="2">
                  <c:v>75</c:v>
                </c:pt>
                <c:pt idx="3">
                  <c:v>68.8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Негативни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Лист1!$C$2:$C$5</c:f>
              <c:numCache>
                <c:formatCode>0.0</c:formatCode>
                <c:ptCount val="4"/>
                <c:pt idx="0">
                  <c:v>29</c:v>
                </c:pt>
                <c:pt idx="1">
                  <c:v>34.6</c:v>
                </c:pt>
                <c:pt idx="2">
                  <c:v>15.6</c:v>
                </c:pt>
                <c:pt idx="3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Без мнение, не мога да преценя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Лист1!$D$2:$D$5</c:f>
              <c:numCache>
                <c:formatCode>0.0</c:formatCode>
                <c:ptCount val="4"/>
                <c:pt idx="0">
                  <c:v>8.6</c:v>
                </c:pt>
                <c:pt idx="1">
                  <c:v>10.8</c:v>
                </c:pt>
                <c:pt idx="2">
                  <c:v>9.4</c:v>
                </c:pt>
                <c:pt idx="3">
                  <c:v>10.199999999999999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bg-BG" sz="1862" b="0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</a:rPr>
              <a:t>ИКОНОМИКАТА НА БЪЛГАРИЯ</a:t>
            </a:r>
            <a:endParaRPr lang="en-US" sz="1862" b="0" i="0" u="none" strike="noStrike" kern="1200" spc="0" baseline="0" dirty="0">
              <a:solidFill>
                <a:srgbClr val="000000">
                  <a:lumMod val="65000"/>
                  <a:lumOff val="35000"/>
                </a:srgbClr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8.0866672004622747E-2"/>
          <c:y val="0.11230937252665137"/>
          <c:w val="0.9064367479923362"/>
          <c:h val="0.81004541816750819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Позитивни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Лист1!$B$2:$B$5</c:f>
              <c:numCache>
                <c:formatCode>0.0</c:formatCode>
                <c:ptCount val="4"/>
                <c:pt idx="0">
                  <c:v>62</c:v>
                </c:pt>
                <c:pt idx="1">
                  <c:v>56.8</c:v>
                </c:pt>
                <c:pt idx="2">
                  <c:v>73.599999999999994</c:v>
                </c:pt>
                <c:pt idx="3">
                  <c:v>68.2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Негативни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Лист1!$C$2:$C$5</c:f>
              <c:numCache>
                <c:formatCode>0.0</c:formatCode>
                <c:ptCount val="4"/>
                <c:pt idx="0">
                  <c:v>33.4</c:v>
                </c:pt>
                <c:pt idx="1">
                  <c:v>37</c:v>
                </c:pt>
                <c:pt idx="2">
                  <c:v>19.600000000000001</c:v>
                </c:pt>
                <c:pt idx="3">
                  <c:v>19.8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Без мнение, не мога да преценя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Лист1!$D$2:$D$5</c:f>
              <c:numCache>
                <c:formatCode>0.0</c:formatCode>
                <c:ptCount val="4"/>
                <c:pt idx="0">
                  <c:v>4.5999999999999996</c:v>
                </c:pt>
                <c:pt idx="1">
                  <c:v>6.2</c:v>
                </c:pt>
                <c:pt idx="2">
                  <c:v>6.9</c:v>
                </c:pt>
                <c:pt idx="3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0077138312652691"/>
          <c:y val="2.5559105431309905E-3"/>
          <c:w val="0.49922861687347309"/>
          <c:h val="0.9846645367412140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Октомври 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9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BB-49E9-871C-C02CD93054EA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BB-49E9-871C-C02CD93054E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Sheet1!$A$2:$A$12</c:f>
              <c:strCache>
                <c:ptCount val="11"/>
                <c:pt idx="0">
                  <c:v>Българските фирми да спечелят от премахването на превалутирането от лев в евро и обратно</c:v>
                </c:pt>
                <c:pt idx="1">
                  <c:v>Страната да стане по-атрактивна за чужди инвестиции</c:v>
                </c:pt>
                <c:pt idx="2">
                  <c:v>Да има по-строг контрол върху банковите транзакции</c:v>
                </c:pt>
                <c:pt idx="3">
                  <c:v>Да има по-нисък валутен риск</c:v>
                </c:pt>
                <c:pt idx="4">
                  <c:v>Да се увеличат цените (за суровини, стоки, труд и пр.)</c:v>
                </c:pt>
                <c:pt idx="5">
                  <c:v>Да намалеят лихвите по кредитите</c:v>
                </c:pt>
                <c:pt idx="6">
                  <c:v>Българската икономика да стане по-неконкурентноспособна</c:v>
                </c:pt>
                <c:pt idx="7">
                  <c:v>Вашият бизнес да стане по-неконкурентноспособен</c:v>
                </c:pt>
                <c:pt idx="8">
                  <c:v>Друго</c:v>
                </c:pt>
                <c:pt idx="9">
                  <c:v>Няма да има ефекти</c:v>
                </c:pt>
                <c:pt idx="10">
                  <c:v>Не мога да преценя</c:v>
                </c:pt>
              </c:strCache>
            </c:strRef>
          </c:cat>
          <c:val>
            <c:numRef>
              <c:f>Sheet1!$B$2:$B$12</c:f>
              <c:numCache>
                <c:formatCode>0.0</c:formatCode>
                <c:ptCount val="11"/>
                <c:pt idx="0">
                  <c:v>68.2</c:v>
                </c:pt>
                <c:pt idx="1">
                  <c:v>62.8</c:v>
                </c:pt>
                <c:pt idx="2">
                  <c:v>55.2</c:v>
                </c:pt>
                <c:pt idx="3">
                  <c:v>50</c:v>
                </c:pt>
                <c:pt idx="4">
                  <c:v>43.2</c:v>
                </c:pt>
                <c:pt idx="5">
                  <c:v>33.200000000000003</c:v>
                </c:pt>
                <c:pt idx="6">
                  <c:v>16.8</c:v>
                </c:pt>
                <c:pt idx="7">
                  <c:v>10.8</c:v>
                </c:pt>
                <c:pt idx="8">
                  <c:v>1.2</c:v>
                </c:pt>
                <c:pt idx="9">
                  <c:v>1.7999999999999998</c:v>
                </c:pt>
                <c:pt idx="10">
                  <c:v>1.7999999999999998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95-4A80-B25E-3FF8EFFF35A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Юли 2025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9"/>
            <c:invertIfNegative val="0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BB-49E9-871C-C02CD93054EA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BB-49E9-871C-C02CD93054E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Sheet1!$A$2:$A$12</c:f>
              <c:strCache>
                <c:ptCount val="11"/>
                <c:pt idx="0">
                  <c:v>Българските фирми да спечелят от премахването на превалутирането от лев в евро и обратно</c:v>
                </c:pt>
                <c:pt idx="1">
                  <c:v>Страната да стане по-атрактивна за чужди инвестиции</c:v>
                </c:pt>
                <c:pt idx="2">
                  <c:v>Да има по-строг контрол върху банковите транзакции</c:v>
                </c:pt>
                <c:pt idx="3">
                  <c:v>Да има по-нисък валутен риск</c:v>
                </c:pt>
                <c:pt idx="4">
                  <c:v>Да се увеличат цените (за суровини, стоки, труд и пр.)</c:v>
                </c:pt>
                <c:pt idx="5">
                  <c:v>Да намалеят лихвите по кредитите</c:v>
                </c:pt>
                <c:pt idx="6">
                  <c:v>Българската икономика да стане по-неконкурентноспособна</c:v>
                </c:pt>
                <c:pt idx="7">
                  <c:v>Вашият бизнес да стане по-неконкурентноспособен</c:v>
                </c:pt>
                <c:pt idx="8">
                  <c:v>Друго</c:v>
                </c:pt>
                <c:pt idx="9">
                  <c:v>Няма да има ефекти</c:v>
                </c:pt>
                <c:pt idx="10">
                  <c:v>Не мога да преценя</c:v>
                </c:pt>
              </c:strCache>
            </c:strRef>
          </c:cat>
          <c:val>
            <c:numRef>
              <c:f>Sheet1!$C$2:$C$12</c:f>
              <c:numCache>
                <c:formatCode>0.0</c:formatCode>
                <c:ptCount val="11"/>
                <c:pt idx="0">
                  <c:v>71</c:v>
                </c:pt>
                <c:pt idx="1">
                  <c:v>68.100000000000009</c:v>
                </c:pt>
                <c:pt idx="2">
                  <c:v>59.4</c:v>
                </c:pt>
                <c:pt idx="3">
                  <c:v>52.2</c:v>
                </c:pt>
                <c:pt idx="4">
                  <c:v>38.4</c:v>
                </c:pt>
                <c:pt idx="5">
                  <c:v>32.6</c:v>
                </c:pt>
                <c:pt idx="6">
                  <c:v>18.8</c:v>
                </c:pt>
                <c:pt idx="7">
                  <c:v>13.8</c:v>
                </c:pt>
                <c:pt idx="8">
                  <c:v>5.8000000000000007</c:v>
                </c:pt>
                <c:pt idx="9">
                  <c:v>1.4000000000000001</c:v>
                </c:pt>
                <c:pt idx="10">
                  <c:v>1.4000000000000001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A93-45D0-B0D0-C740B849F2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384096536"/>
        <c:axId val="384094736"/>
      </c:barChart>
      <c:catAx>
        <c:axId val="38409653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8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84094736"/>
        <c:crosses val="autoZero"/>
        <c:auto val="1"/>
        <c:lblAlgn val="ctr"/>
        <c:lblOffset val="100"/>
        <c:noMultiLvlLbl val="0"/>
      </c:catAx>
      <c:valAx>
        <c:axId val="384094736"/>
        <c:scaling>
          <c:orientation val="minMax"/>
        </c:scaling>
        <c:delete val="1"/>
        <c:axPos val="t"/>
        <c:numFmt formatCode="0.0" sourceLinked="1"/>
        <c:majorTickMark val="none"/>
        <c:minorTickMark val="none"/>
        <c:tickLblPos val="nextTo"/>
        <c:crossAx val="384096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65342553637595"/>
          <c:y val="0"/>
          <c:w val="0.35911881190548395"/>
          <c:h val="0.82168252136984954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Колона1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CEDA-4D57-8BF3-FBD994C708CC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A9B-441B-B9D1-30879A0CAC6A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A9B-441B-B9D1-30879A0CAC6A}"/>
              </c:ext>
            </c:extLst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DA9B-441B-B9D1-30879A0CAC6A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EDA-4D57-8BF3-FBD994C70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Очаквам спиране ръста на цените, няма накъде повече да растат</c:v>
                </c:pt>
                <c:pt idx="1">
                  <c:v>Очаквам намаляване в темпа на нарастване не цените, но не и пълно спиране</c:v>
                </c:pt>
                <c:pt idx="2">
                  <c:v>Очаквам по-нататъшно увеличение в ръста на цените</c:v>
                </c:pt>
                <c:pt idx="3">
                  <c:v>Не мога да преценя</c:v>
                </c:pt>
              </c:strCache>
            </c:strRef>
          </c:cat>
          <c:val>
            <c:numRef>
              <c:f>Sheet1!$B$2:$B$5</c:f>
              <c:numCache>
                <c:formatCode>0.0</c:formatCode>
                <c:ptCount val="4"/>
                <c:pt idx="0">
                  <c:v>6.6000000000000005</c:v>
                </c:pt>
                <c:pt idx="1">
                  <c:v>43.2</c:v>
                </c:pt>
                <c:pt idx="2">
                  <c:v>47.199999999999996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D8E-45D7-B84C-6F692FD693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6822000582933888E-2"/>
          <c:y val="0.83008427329618262"/>
          <c:w val="0.86635590794952233"/>
          <c:h val="0.154070034631778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1" i="0" u="none" strike="noStrike" kern="1200" spc="0" baseline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ru-RU" sz="1600" b="1" dirty="0" err="1"/>
              <a:t>Случвало</a:t>
            </a:r>
            <a:r>
              <a:rPr lang="ru-RU" sz="1600" b="1" dirty="0"/>
              <a:t> ли </a:t>
            </a:r>
            <a:r>
              <a:rPr lang="ru-RU" sz="1600" b="1" dirty="0" err="1"/>
              <a:t>ви</a:t>
            </a:r>
            <a:r>
              <a:rPr lang="ru-RU" sz="1600" b="1" dirty="0"/>
              <a:t> се е да </a:t>
            </a:r>
            <a:r>
              <a:rPr lang="ru-RU" sz="1600" b="1" dirty="0" err="1"/>
              <a:t>използвате</a:t>
            </a:r>
            <a:r>
              <a:rPr lang="ru-RU" sz="1600" b="1" dirty="0"/>
              <a:t> евро </a:t>
            </a:r>
            <a:r>
              <a:rPr lang="ru-RU" sz="1600" b="1" dirty="0" err="1"/>
              <a:t>през</a:t>
            </a:r>
            <a:r>
              <a:rPr lang="ru-RU" sz="1600" b="1" dirty="0"/>
              <a:t> </a:t>
            </a:r>
            <a:r>
              <a:rPr lang="ru-RU" sz="1600" b="1" dirty="0" err="1"/>
              <a:t>последните</a:t>
            </a:r>
            <a:r>
              <a:rPr lang="ru-RU" sz="1600" b="1" dirty="0"/>
              <a:t> две </a:t>
            </a:r>
            <a:r>
              <a:rPr lang="ru-RU" sz="1600" b="1" dirty="0" err="1"/>
              <a:t>години</a:t>
            </a:r>
            <a:r>
              <a:rPr lang="ru-RU" sz="1600" b="1" dirty="0"/>
              <a:t> по </a:t>
            </a:r>
            <a:r>
              <a:rPr lang="ru-RU" sz="1600" b="1" dirty="0" err="1"/>
              <a:t>някакъв</a:t>
            </a:r>
            <a:r>
              <a:rPr lang="ru-RU" sz="1600" b="1" dirty="0"/>
              <a:t> повод</a:t>
            </a:r>
            <a:r>
              <a:rPr lang="en-US" sz="1600" b="1" dirty="0"/>
              <a:t>?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sz="1200" b="1" i="0" u="none" strike="noStrike" kern="1200" spc="0" baseline="0">
              <a:solidFill>
                <a:srgbClr val="000000">
                  <a:lumMod val="65000"/>
                  <a:lumOff val="35000"/>
                </a:srgb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2060516628840432"/>
          <c:y val="0.18821230952500106"/>
          <c:w val="0.95020659628937565"/>
          <c:h val="0.6473958808631563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dPt>
            <c:idx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0AC-4E46-B7B3-C0F097289F6B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CDEE-49EC-8A61-A4C70A414A99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DEE-49EC-8A61-A4C70A414A99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0AC-4E46-B7B3-C0F097289F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Да, неколкократно</c:v>
                </c:pt>
                <c:pt idx="1">
                  <c:v>Рядко, но съм използвал</c:v>
                </c:pt>
                <c:pt idx="2">
                  <c:v>Не, никога не съм използвал</c:v>
                </c:pt>
              </c:strCache>
            </c:strRef>
          </c:cat>
          <c:val>
            <c:numRef>
              <c:f>Sheet1!$B$2:$B$4</c:f>
              <c:numCache>
                <c:formatCode>0.0</c:formatCode>
                <c:ptCount val="3"/>
                <c:pt idx="0">
                  <c:v>71</c:v>
                </c:pt>
                <c:pt idx="1">
                  <c:v>21.8</c:v>
                </c:pt>
                <c:pt idx="2">
                  <c:v>7.1999999999999993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4AF-45E0-B722-12B62409C7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1" i="0" u="none" strike="noStrike" kern="1200" spc="0" baseline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ru-RU" sz="1600" b="1" dirty="0" err="1"/>
              <a:t>Ако</a:t>
            </a:r>
            <a:r>
              <a:rPr lang="ru-RU" sz="1600" b="1" dirty="0"/>
              <a:t> </a:t>
            </a:r>
            <a:r>
              <a:rPr lang="ru-RU" sz="1600" b="1" dirty="0" err="1"/>
              <a:t>сте</a:t>
            </a:r>
            <a:r>
              <a:rPr lang="ru-RU" sz="1600" b="1" dirty="0"/>
              <a:t> </a:t>
            </a:r>
            <a:r>
              <a:rPr lang="ru-RU" sz="1600" b="1" dirty="0" err="1"/>
              <a:t>използвали</a:t>
            </a:r>
            <a:r>
              <a:rPr lang="ru-RU" sz="1600" b="1" dirty="0"/>
              <a:t> евро по </a:t>
            </a:r>
            <a:r>
              <a:rPr lang="ru-RU" sz="1600" b="1" dirty="0" err="1"/>
              <a:t>какъвто</a:t>
            </a:r>
            <a:r>
              <a:rPr lang="ru-RU" sz="1600" b="1" dirty="0"/>
              <a:t> и да е повод, </a:t>
            </a:r>
            <a:r>
              <a:rPr lang="ru-RU" sz="1600" b="1" dirty="0" err="1"/>
              <a:t>имахте</a:t>
            </a:r>
            <a:r>
              <a:rPr lang="ru-RU" sz="1600" b="1" dirty="0"/>
              <a:t> ли затруднения?</a:t>
            </a:r>
            <a:endParaRPr lang="bg-BG" sz="1600" b="1" dirty="0"/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1">
                <a:solidFill>
                  <a:srgbClr val="000000">
                    <a:lumMod val="65000"/>
                    <a:lumOff val="35000"/>
                  </a:srgbClr>
                </a:solidFill>
              </a:defRPr>
            </a:pPr>
            <a:endParaRPr lang="bg-BG" sz="1600" b="1" noProof="0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sz="1200" b="1" i="0" u="none" strike="noStrike" kern="1200" spc="0" baseline="0">
              <a:solidFill>
                <a:srgbClr val="000000">
                  <a:lumMod val="65000"/>
                  <a:lumOff val="35000"/>
                </a:srgb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20376880483335347"/>
          <c:y val="0.16162947427965851"/>
          <c:w val="0.94965557131196432"/>
          <c:h val="0.6779168038312588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dPt>
            <c:idx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330-46E6-A4F3-D1F7EB70BB73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A98-48EA-9496-EDA3D0D57C5F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EA98-48EA-9496-EDA3D0D57C5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Да</c:v>
                </c:pt>
                <c:pt idx="1">
                  <c:v>Не</c:v>
                </c:pt>
              </c:strCache>
            </c:strRef>
          </c:cat>
          <c:val>
            <c:numRef>
              <c:f>Sheet1!$B$2:$B$3</c:f>
              <c:numCache>
                <c:formatCode>0.0</c:formatCode>
                <c:ptCount val="2"/>
                <c:pt idx="0">
                  <c:v>3.8</c:v>
                </c:pt>
                <c:pt idx="1">
                  <c:v>96.2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AF3-46E7-933B-00D1823674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lang="bg-BG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ru-RU" sz="1400" dirty="0" err="1"/>
              <a:t>Ако</a:t>
            </a:r>
            <a:r>
              <a:rPr lang="ru-RU" sz="1400" dirty="0"/>
              <a:t> </a:t>
            </a:r>
            <a:r>
              <a:rPr lang="ru-RU" sz="1400" dirty="0" err="1"/>
              <a:t>сте</a:t>
            </a:r>
            <a:r>
              <a:rPr lang="ru-RU" sz="1400" dirty="0"/>
              <a:t> </a:t>
            </a:r>
            <a:r>
              <a:rPr lang="ru-RU" sz="1400" dirty="0" err="1"/>
              <a:t>предприели</a:t>
            </a:r>
            <a:r>
              <a:rPr lang="ru-RU" sz="1400" dirty="0"/>
              <a:t> </a:t>
            </a:r>
            <a:r>
              <a:rPr lang="ru-RU" sz="1400" dirty="0" err="1"/>
              <a:t>някакви</a:t>
            </a:r>
            <a:r>
              <a:rPr lang="ru-RU" sz="1400" dirty="0"/>
              <a:t> </a:t>
            </a:r>
            <a:r>
              <a:rPr lang="ru-RU" sz="1400" dirty="0" err="1"/>
              <a:t>конкретни</a:t>
            </a:r>
            <a:r>
              <a:rPr lang="ru-RU" sz="1400" dirty="0"/>
              <a:t> </a:t>
            </a:r>
            <a:r>
              <a:rPr lang="ru-RU" sz="1400" dirty="0" err="1"/>
              <a:t>стъпки</a:t>
            </a:r>
            <a:r>
              <a:rPr lang="ru-RU" sz="1400" dirty="0"/>
              <a:t>, </a:t>
            </a:r>
            <a:r>
              <a:rPr lang="ru-RU" sz="1400" dirty="0" err="1"/>
              <a:t>това</a:t>
            </a:r>
            <a:r>
              <a:rPr lang="ru-RU" sz="1400" dirty="0"/>
              <a:t> затрудни ли </a:t>
            </a:r>
            <a:r>
              <a:rPr lang="ru-RU" sz="1400" dirty="0" err="1"/>
              <a:t>ви</a:t>
            </a:r>
            <a:r>
              <a:rPr lang="ru-RU" sz="1400" dirty="0"/>
              <a:t> финансово?</a:t>
            </a:r>
            <a:endParaRPr lang="bg-BG" sz="1400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bg-BG" sz="1400" b="1" i="0" u="none" strike="noStrike" kern="1200" spc="0" baseline="0" dirty="0">
              <a:solidFill>
                <a:srgbClr val="000000">
                  <a:lumMod val="65000"/>
                  <a:lumOff val="35000"/>
                </a:srgb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21048500809691434"/>
          <c:y val="0.19773811979572842"/>
          <c:w val="0.6365725840048958"/>
          <c:h val="0.6780657593519661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317-4155-8CD2-9DAAEFF84429}"/>
              </c:ext>
            </c:extLst>
          </c:dPt>
          <c:dPt>
            <c:idx val="1"/>
            <c:bubble3D val="0"/>
            <c:spPr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317-4155-8CD2-9DAAEFF84429}"/>
              </c:ext>
            </c:extLst>
          </c:dPt>
          <c:dPt>
            <c:idx val="2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173F-45CF-8E5C-0887CD1D795D}"/>
              </c:ext>
            </c:extLst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DC9-46D9-97F2-3A94074CB1C7}"/>
              </c:ext>
            </c:extLst>
          </c:dPt>
          <c:dLbls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73F-45CF-8E5C-0887CD1D79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Да, силно</c:v>
                </c:pt>
                <c:pt idx="1">
                  <c:v>В известна степен</c:v>
                </c:pt>
                <c:pt idx="2">
                  <c:v>Не</c:v>
                </c:pt>
                <c:pt idx="3">
                  <c:v>Нямам достатъчно информация и не мога да преценя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8.9</c:v>
                </c:pt>
                <c:pt idx="1">
                  <c:v>38.700000000000003</c:v>
                </c:pt>
                <c:pt idx="2" formatCode="0.0">
                  <c:v>48.3</c:v>
                </c:pt>
                <c:pt idx="3" formatCode="0.0">
                  <c:v>4.0999999999999996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317-4155-8CD2-9DAAEFF844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2.3910034033302486E-3"/>
          <c:y val="0.74543835375210687"/>
          <c:w val="0.73367169511088459"/>
          <c:h val="0.2520057357047621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</a:t>
            </a:r>
            <a:r>
              <a:rPr lang="ru-RU" sz="14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Вашата</a:t>
            </a:r>
            <a:r>
              <a:rPr lang="ru-RU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фирма </a:t>
            </a:r>
            <a:r>
              <a:rPr lang="ru-RU" sz="14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предприела</a:t>
            </a:r>
            <a:r>
              <a:rPr lang="ru-RU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ли е вече </a:t>
            </a:r>
            <a:r>
              <a:rPr lang="ru-RU" sz="14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някакви</a:t>
            </a:r>
            <a:r>
              <a:rPr lang="ru-RU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</a:t>
            </a:r>
            <a:r>
              <a:rPr lang="ru-RU" sz="14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конкретни</a:t>
            </a:r>
            <a:r>
              <a:rPr lang="ru-RU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</a:t>
            </a:r>
            <a:r>
              <a:rPr lang="ru-RU" sz="14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стъпки</a:t>
            </a:r>
            <a:r>
              <a:rPr lang="ru-RU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, </a:t>
            </a:r>
            <a:r>
              <a:rPr lang="ru-RU" sz="14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свързани</a:t>
            </a:r>
            <a:r>
              <a:rPr lang="ru-RU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с </a:t>
            </a:r>
            <a:r>
              <a:rPr lang="ru-RU" sz="14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подготовката</a:t>
            </a:r>
            <a:r>
              <a:rPr lang="ru-RU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за </a:t>
            </a:r>
            <a:r>
              <a:rPr lang="ru-RU" sz="14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преминаване</a:t>
            </a:r>
            <a:r>
              <a:rPr lang="ru-RU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</a:t>
            </a:r>
            <a:r>
              <a:rPr lang="ru-RU" sz="14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към</a:t>
            </a:r>
            <a:r>
              <a:rPr lang="ru-RU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</a:t>
            </a:r>
            <a:r>
              <a:rPr lang="ru-RU" sz="14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еврото</a:t>
            </a:r>
            <a:r>
              <a:rPr lang="ru-RU" sz="14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?</a:t>
            </a:r>
            <a:endParaRPr lang="en-US" sz="1400" b="1" i="0" u="none" strike="noStrike" kern="1200" spc="0" baseline="0" dirty="0">
              <a:solidFill>
                <a:srgbClr val="000000">
                  <a:lumMod val="65000"/>
                  <a:lumOff val="35000"/>
                </a:srgbClr>
              </a:solidFill>
              <a:latin typeface="+mn-lt"/>
              <a:ea typeface="+mn-ea"/>
              <a:cs typeface="+mn-cs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7386647450468634"/>
          <c:y val="0.20796176196825233"/>
          <c:w val="0.63417307841640935"/>
          <c:h val="0.6755098488088349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AB3-4E79-A4F2-2E088BF7C772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7AB3-4E79-A4F2-2E088BF7C772}"/>
              </c:ext>
            </c:extLst>
          </c:dPt>
          <c:dPt>
            <c:idx val="2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3F3-4F9B-8E03-4B9B68E74FE1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7AB3-4E79-A4F2-2E088BF7C772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3F3-4F9B-8E03-4B9B68E74F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Да</c:v>
                </c:pt>
                <c:pt idx="1">
                  <c:v>Не</c:v>
                </c:pt>
                <c:pt idx="2">
                  <c:v>Нямам достатъчно информация и не мога да преценя</c:v>
                </c:pt>
              </c:strCache>
            </c:strRef>
          </c:cat>
          <c:val>
            <c:numRef>
              <c:f>Sheet1!$B$2:$B$4</c:f>
              <c:numCache>
                <c:formatCode>0.0</c:formatCode>
                <c:ptCount val="3"/>
                <c:pt idx="0">
                  <c:v>68.8</c:v>
                </c:pt>
                <c:pt idx="1">
                  <c:v>21</c:v>
                </c:pt>
                <c:pt idx="2">
                  <c:v>10.199999999999999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B3-4E79-A4F2-2E088BF7C7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Изцяло положителни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Sheet1!$B$2:$B$5</c:f>
              <c:numCache>
                <c:formatCode>0.0</c:formatCode>
                <c:ptCount val="4"/>
                <c:pt idx="0">
                  <c:v>10.7</c:v>
                </c:pt>
                <c:pt idx="1">
                  <c:v>11.8</c:v>
                </c:pt>
                <c:pt idx="2">
                  <c:v>12.8</c:v>
                </c:pt>
                <c:pt idx="3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41-4804-9271-499585BAE9C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По-скоро положителни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Sheet1!$C$2:$C$5</c:f>
              <c:numCache>
                <c:formatCode>0.0</c:formatCode>
                <c:ptCount val="4"/>
                <c:pt idx="0">
                  <c:v>27.3</c:v>
                </c:pt>
                <c:pt idx="1">
                  <c:v>23.2</c:v>
                </c:pt>
                <c:pt idx="2">
                  <c:v>26.5</c:v>
                </c:pt>
                <c:pt idx="3">
                  <c:v>26.2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541-4804-9271-499585BAE9C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По-скоро отрицателни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Sheet1!$D$2:$D$5</c:f>
              <c:numCache>
                <c:formatCode>0.0</c:formatCode>
                <c:ptCount val="4"/>
                <c:pt idx="0">
                  <c:v>23.9</c:v>
                </c:pt>
                <c:pt idx="1">
                  <c:v>27.2</c:v>
                </c:pt>
                <c:pt idx="2">
                  <c:v>25.2</c:v>
                </c:pt>
                <c:pt idx="3">
                  <c:v>25.3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541-4804-9271-499585BAE9C6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Изцяло отрицателни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Sheet1!$E$2:$E$5</c:f>
              <c:numCache>
                <c:formatCode>0.0</c:formatCode>
                <c:ptCount val="4"/>
                <c:pt idx="0">
                  <c:v>29.5</c:v>
                </c:pt>
                <c:pt idx="1">
                  <c:v>28.7</c:v>
                </c:pt>
                <c:pt idx="2">
                  <c:v>22.1</c:v>
                </c:pt>
                <c:pt idx="3">
                  <c:v>24.7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541-4804-9271-499585BAE9C6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Няма да има особен ефект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Sheet1!$F$2:$F$5</c:f>
              <c:numCache>
                <c:formatCode>0.0</c:formatCode>
                <c:ptCount val="4"/>
                <c:pt idx="0">
                  <c:v>3.4</c:v>
                </c:pt>
                <c:pt idx="1">
                  <c:v>5.0999999999999996</c:v>
                </c:pt>
                <c:pt idx="2">
                  <c:v>8.6999999999999993</c:v>
                </c:pt>
                <c:pt idx="3">
                  <c:v>9.9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541-4804-9271-499585BAE9C6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Sheet1!$G$2:$G$5</c:f>
              <c:numCache>
                <c:formatCode>0.0</c:formatCode>
                <c:ptCount val="4"/>
                <c:pt idx="0">
                  <c:v>5.3</c:v>
                </c:pt>
                <c:pt idx="1">
                  <c:v>4.2</c:v>
                </c:pt>
                <c:pt idx="2">
                  <c:v>4.7</c:v>
                </c:pt>
                <c:pt idx="3">
                  <c:v>3.8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541-4804-9271-499585BAE9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42585600"/>
        <c:axId val="542582720"/>
      </c:barChart>
      <c:catAx>
        <c:axId val="5425856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42582720"/>
        <c:crosses val="autoZero"/>
        <c:auto val="1"/>
        <c:lblAlgn val="ctr"/>
        <c:lblOffset val="100"/>
        <c:noMultiLvlLbl val="0"/>
      </c:catAx>
      <c:valAx>
        <c:axId val="54258272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4258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0866672004622761E-2"/>
          <c:y val="6.1259657741809838E-2"/>
          <c:w val="0.9064367479923362"/>
          <c:h val="0.8457802185168972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Да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Лист1!$B$2:$B$3</c:f>
              <c:numCache>
                <c:formatCode>0.0</c:formatCode>
                <c:ptCount val="2"/>
                <c:pt idx="0">
                  <c:v>21.7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Не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Лист1!$C$2:$C$3</c:f>
              <c:numCache>
                <c:formatCode>0.0</c:formatCode>
                <c:ptCount val="2"/>
                <c:pt idx="0">
                  <c:v>71</c:v>
                </c:pt>
                <c:pt idx="1">
                  <c:v>61.4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Нямам достатъчно информация и не мога да преценя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Лист1!$D$2:$D$3</c:f>
              <c:numCache>
                <c:formatCode>0.0</c:formatCode>
                <c:ptCount val="2"/>
                <c:pt idx="0">
                  <c:v>7.2</c:v>
                </c:pt>
                <c:pt idx="1">
                  <c:v>18.600000000000001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8188237113948305"/>
          <c:y val="0.93511721939036996"/>
          <c:w val="0.66047418318138473"/>
          <c:h val="4.956786617417760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0866672004622761E-2"/>
          <c:y val="6.1259657741809838E-2"/>
          <c:w val="0.9064367479923362"/>
          <c:h val="0.8457802185168972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Да, още следващите един-два месеца, за да компенсираме ръста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Лист1!$B$2:$B$3</c:f>
              <c:numCache>
                <c:formatCode>0.0</c:formatCode>
                <c:ptCount val="2"/>
                <c:pt idx="0">
                  <c:v>6.8</c:v>
                </c:pt>
                <c:pt idx="1">
                  <c:v>12.2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Да, след въвеждане на еврото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Лист1!$C$2:$C$3</c:f>
              <c:numCache>
                <c:formatCode>0.0</c:formatCode>
                <c:ptCount val="2"/>
                <c:pt idx="0">
                  <c:v>20.399999999999999</c:v>
                </c:pt>
                <c:pt idx="1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Не, само ще ги превалутираме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Лист1!$D$2:$D$3</c:f>
              <c:numCache>
                <c:formatCode>0.0</c:formatCode>
                <c:ptCount val="2"/>
                <c:pt idx="0">
                  <c:v>54.6</c:v>
                </c:pt>
                <c:pt idx="1">
                  <c:v>56.6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Ще са наложи да намалим заплати (и/или да съкратим служители)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Лист1!$E$2:$E$3</c:f>
              <c:numCache>
                <c:formatCode>0.0</c:formatCode>
                <c:ptCount val="2"/>
                <c:pt idx="0">
                  <c:v>6.6</c:v>
                </c:pt>
                <c:pt idx="1">
                  <c:v>3.6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720-4029-B3EC-567EB1365194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Не знам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Лист1!$F$2:$F$3</c:f>
              <c:numCache>
                <c:formatCode>0.0</c:formatCode>
                <c:ptCount val="2"/>
                <c:pt idx="0">
                  <c:v>11.6</c:v>
                </c:pt>
                <c:pt idx="1">
                  <c:v>12.6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720-4029-B3EC-567EB1365194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1302510969090768E-3"/>
          <c:y val="0.8738575616485601"/>
          <c:w val="0.99586974890309088"/>
          <c:h val="0.1108275239159874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0866672004622761E-2"/>
          <c:y val="6.1259657741809838E-2"/>
          <c:w val="0.9064367479923362"/>
          <c:h val="0.8457802185168972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Много добре информиран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Лист1!$B$2:$B$5</c:f>
              <c:numCache>
                <c:formatCode>0.0</c:formatCode>
                <c:ptCount val="4"/>
                <c:pt idx="0">
                  <c:v>35.200000000000003</c:v>
                </c:pt>
                <c:pt idx="1">
                  <c:v>35.4</c:v>
                </c:pt>
                <c:pt idx="2">
                  <c:v>36.4</c:v>
                </c:pt>
                <c:pt idx="3">
                  <c:v>36.799999999999997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По-скоро добре информиран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Лист1!$C$2:$C$5</c:f>
              <c:numCache>
                <c:formatCode>0.0</c:formatCode>
                <c:ptCount val="4"/>
                <c:pt idx="0">
                  <c:v>41.8</c:v>
                </c:pt>
                <c:pt idx="1">
                  <c:v>30</c:v>
                </c:pt>
                <c:pt idx="2">
                  <c:v>46.2</c:v>
                </c:pt>
                <c:pt idx="3">
                  <c:v>43.8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По-скоро слабо информиран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Лист1!$D$2:$D$5</c:f>
              <c:numCache>
                <c:formatCode>0.0</c:formatCode>
                <c:ptCount val="4"/>
                <c:pt idx="0">
                  <c:v>19.600000000000001</c:v>
                </c:pt>
                <c:pt idx="1">
                  <c:v>28.6</c:v>
                </c:pt>
                <c:pt idx="2">
                  <c:v>14.4</c:v>
                </c:pt>
                <c:pt idx="3">
                  <c:v>16.2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Изобщо не съм информиран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Лист1!$E$2:$E$5</c:f>
              <c:numCache>
                <c:formatCode>0.0</c:formatCode>
                <c:ptCount val="4"/>
                <c:pt idx="0">
                  <c:v>3</c:v>
                </c:pt>
                <c:pt idx="1">
                  <c:v>6</c:v>
                </c:pt>
                <c:pt idx="2">
                  <c:v>2.4</c:v>
                </c:pt>
                <c:pt idx="3">
                  <c:v>2.1999999999999997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587-40DE-8088-2DAF77599D0B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154234545731E-3"/>
                  <c:y val="2.552485739242057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69C-43BA-8511-DD73ACB364EC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69C-43BA-8511-DD73ACB364EC}"/>
                </c:ext>
              </c:extLst>
            </c:dLbl>
            <c:dLbl>
              <c:idx val="2"/>
              <c:layout>
                <c:manualLayout>
                  <c:x val="0"/>
                  <c:y val="2.8077343131662841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69C-43BA-8511-DD73ACB364E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</c:strCache>
            </c:strRef>
          </c:cat>
          <c:val>
            <c:numRef>
              <c:f>Лист1!$F$2:$F$5</c:f>
              <c:numCache>
                <c:formatCode>0.0</c:formatCode>
                <c:ptCount val="4"/>
                <c:pt idx="0">
                  <c:v>0.4</c:v>
                </c:pt>
                <c:pt idx="1">
                  <c:v>0</c:v>
                </c:pt>
                <c:pt idx="2">
                  <c:v>0.6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587-40DE-8088-2DAF77599D0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0866672004622761E-2"/>
          <c:y val="6.1259657741809838E-2"/>
          <c:w val="0.9064367479923362"/>
          <c:h val="0.8457802185168972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Доста по-наясно съм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45.2</c:v>
                </c:pt>
                <c:pt idx="1">
                  <c:v>57.199999999999996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В известна степен съм по-наясно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Лист1!$C$2:$C$3</c:f>
              <c:numCache>
                <c:formatCode>General</c:formatCode>
                <c:ptCount val="2"/>
                <c:pt idx="0">
                  <c:v>33</c:v>
                </c:pt>
                <c:pt idx="1">
                  <c:v>27.200000000000003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Не съм по-наясно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Лист1!$D$2:$D$3</c:f>
              <c:numCache>
                <c:formatCode>General</c:formatCode>
                <c:ptCount val="2"/>
                <c:pt idx="0">
                  <c:v>19.399999999999999</c:v>
                </c:pt>
                <c:pt idx="1">
                  <c:v>13.200000000000001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Не мога да преценя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Лист1!$E$2:$E$3</c:f>
              <c:numCache>
                <c:formatCode>General</c:formatCode>
                <c:ptCount val="2"/>
                <c:pt idx="0">
                  <c:v>2.4</c:v>
                </c:pt>
                <c:pt idx="1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587-40DE-8088-2DAF77599D0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2796029578578062"/>
          <c:y val="3.2880279741390149E-2"/>
          <c:w val="0.34407931754382887"/>
          <c:h val="0.7619213604689190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024-4EBB-84EE-DEBBC7010357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D024-4EBB-84EE-DEBBC7010357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024-4EBB-84EE-DEBBC7010357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024-4EBB-84EE-DEBBC70103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Да и съм го посещавал</c:v>
                </c:pt>
                <c:pt idx="1">
                  <c:v>Чувал съм за съществуването на такъв сайт, но не съм го посещавал</c:v>
                </c:pt>
                <c:pt idx="2">
                  <c:v>Не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14.399999999999999</c:v>
                </c:pt>
                <c:pt idx="1">
                  <c:v>47.4</c:v>
                </c:pt>
                <c:pt idx="2">
                  <c:v>38.200000000000003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024-4EBB-84EE-DEBBC70103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"/>
        <c:holeSize val="60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sz="16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Чували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ли </a:t>
            </a:r>
            <a:r>
              <a:rPr lang="ru-RU" sz="16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сте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за </a:t>
            </a:r>
            <a:r>
              <a:rPr lang="ru-RU" sz="16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</a:rPr>
              <a:t>платформата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</a:rPr>
              <a:t> </a:t>
            </a:r>
            <a:endParaRPr lang="en-US" sz="1600" b="1" i="0" u="none" strike="noStrike" kern="1200" spc="0" baseline="0" dirty="0">
              <a:solidFill>
                <a:srgbClr val="000000">
                  <a:lumMod val="65000"/>
                  <a:lumOff val="35000"/>
                </a:srgbClr>
              </a:solidFill>
            </a:endParaRPr>
          </a:p>
          <a:p>
            <a:pPr>
              <a:defRPr sz="1600"/>
            </a:pP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</a:rPr>
              <a:t>„</a:t>
            </a:r>
            <a:r>
              <a:rPr lang="fr-FR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</a:rPr>
              <a:t>https://kolkostruva.bg/ 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</a:rPr>
              <a:t>“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? </a:t>
            </a:r>
            <a:endParaRPr lang="en-US" sz="1600" b="1" i="0" u="none" strike="noStrike" kern="1200" spc="0" baseline="0" dirty="0">
              <a:solidFill>
                <a:srgbClr val="000000">
                  <a:lumMod val="65000"/>
                  <a:lumOff val="35000"/>
                </a:srgbClr>
              </a:solidFill>
              <a:latin typeface="+mn-lt"/>
              <a:ea typeface="+mn-ea"/>
              <a:cs typeface="+mn-cs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9608797456599653"/>
          <c:y val="0.17729083545068047"/>
          <c:w val="0.56458741635030663"/>
          <c:h val="0.6013884430580362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AB3-4E79-A4F2-2E088BF7C772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7AB3-4E79-A4F2-2E088BF7C772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1C7D-4336-AB61-D1F1FF34C26E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7AB3-4E79-A4F2-2E088BF7C772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C7D-4336-AB61-D1F1FF34C26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Чувал съм и съм я ползвал</c:v>
                </c:pt>
                <c:pt idx="1">
                  <c:v>Чувал съм, но не съм я ползвал</c:v>
                </c:pt>
                <c:pt idx="2">
                  <c:v>Не съм чувал за тази платформа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3.5999999999999996</c:v>
                </c:pt>
                <c:pt idx="1">
                  <c:v>64.400000000000006</c:v>
                </c:pt>
                <c:pt idx="2" formatCode="0.0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B3-4E79-A4F2-2E088BF7C7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7516390795950013"/>
          <c:y val="0.83555553319413334"/>
          <c:w val="0.62002997681548588"/>
          <c:h val="0.164444466805866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lang="bg-BG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bg-BG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С</a:t>
            </a:r>
            <a:r>
              <a:rPr lang="ru-RU" sz="16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мятате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ли, че </a:t>
            </a:r>
            <a:r>
              <a:rPr lang="ru-RU" sz="16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тя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</a:t>
            </a:r>
            <a:r>
              <a:rPr lang="ru-RU" sz="16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ще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е </a:t>
            </a:r>
            <a:r>
              <a:rPr lang="ru-RU" sz="16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ефективна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в </a:t>
            </a:r>
            <a:r>
              <a:rPr lang="ru-RU" sz="16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противодействието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на </a:t>
            </a:r>
            <a:r>
              <a:rPr lang="ru-RU" sz="16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необоснованото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</a:t>
            </a:r>
            <a:r>
              <a:rPr lang="ru-RU" sz="1600" b="1" i="0" u="none" strike="noStrike" kern="1200" spc="0" baseline="0" dirty="0" err="1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покачване</a:t>
            </a:r>
            <a:r>
              <a:rPr lang="ru-RU" sz="1600" b="1" i="0" u="none" strike="noStrike" kern="1200" spc="0" baseline="0" dirty="0">
                <a:solidFill>
                  <a:srgbClr val="000000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rPr>
              <a:t> на цените?</a:t>
            </a:r>
            <a:endParaRPr lang="bg-BG" sz="1600" b="1" i="0" u="none" strike="noStrike" kern="1200" spc="0" baseline="0" dirty="0">
              <a:solidFill>
                <a:srgbClr val="000000">
                  <a:lumMod val="65000"/>
                  <a:lumOff val="35000"/>
                </a:srgbClr>
              </a:solidFill>
              <a:latin typeface="+mn-lt"/>
              <a:ea typeface="+mn-ea"/>
              <a:cs typeface="+mn-cs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bg-BG" sz="1600" b="1" i="0" u="none" strike="noStrike" kern="1200" spc="0" baseline="0" dirty="0">
              <a:solidFill>
                <a:srgbClr val="000000">
                  <a:lumMod val="65000"/>
                  <a:lumOff val="35000"/>
                </a:srgb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23927907515874997"/>
          <c:y val="0.17984674599381145"/>
          <c:w val="0.55738889958484772"/>
          <c:h val="0.5937207114286433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317-4155-8CD2-9DAAEFF84429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317-4155-8CD2-9DAAEFF84429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173F-45CF-8E5C-0887CD1D795D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317-4155-8CD2-9DAAEFF8442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Ще е ефективна, ще предотврати по-нататъшно необосновано покачване на цените</c:v>
                </c:pt>
                <c:pt idx="1">
                  <c:v>Няма да е ефективна, само ще натовари бизнеса, без да окаже съществено влияние върху покачването на цените</c:v>
                </c:pt>
                <c:pt idx="2">
                  <c:v>Не знам/не мога да преценя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14.399999999999999</c:v>
                </c:pt>
                <c:pt idx="1">
                  <c:v>66.400000000000006</c:v>
                </c:pt>
                <c:pt idx="2">
                  <c:v>19.2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317-4155-8CD2-9DAAEFF844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1189202787351267"/>
          <c:w val="1"/>
          <c:h val="0.18810797212648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1682968487670093"/>
          <c:y val="7.4121405750798716E-2"/>
          <c:w val="0.78317031512329904"/>
          <c:h val="0.9130990415335463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Смятам, че по-скоро ще се справят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Sheet1!$A$2:$A$15</c:f>
              <c:strCache>
                <c:ptCount val="14"/>
                <c:pt idx="0">
                  <c:v>Октомври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Юли 2025</c:v>
                </c:pt>
                <c:pt idx="4">
                  <c:v>Октомври 2025</c:v>
                </c:pt>
                <c:pt idx="5">
                  <c:v>Юли 2025</c:v>
                </c:pt>
                <c:pt idx="6">
                  <c:v>Октомври 2025</c:v>
                </c:pt>
                <c:pt idx="7">
                  <c:v>Юли 2025</c:v>
                </c:pt>
                <c:pt idx="8">
                  <c:v>Октомври 2025</c:v>
                </c:pt>
                <c:pt idx="9">
                  <c:v>Юли 2025</c:v>
                </c:pt>
                <c:pt idx="10">
                  <c:v>Октомври 2025</c:v>
                </c:pt>
                <c:pt idx="11">
                  <c:v>Юли 2025</c:v>
                </c:pt>
                <c:pt idx="12">
                  <c:v>Октомври 2025</c:v>
                </c:pt>
                <c:pt idx="13">
                  <c:v>Юли 2025</c:v>
                </c:pt>
              </c:strCache>
            </c:strRef>
          </c:cat>
          <c:val>
            <c:numRef>
              <c:f>Sheet1!$B$2:$B$15</c:f>
              <c:numCache>
                <c:formatCode>0.0</c:formatCode>
                <c:ptCount val="14"/>
                <c:pt idx="0">
                  <c:v>86.2</c:v>
                </c:pt>
                <c:pt idx="1">
                  <c:v>88.2</c:v>
                </c:pt>
                <c:pt idx="2">
                  <c:v>84.2</c:v>
                </c:pt>
                <c:pt idx="3">
                  <c:v>90.8</c:v>
                </c:pt>
                <c:pt idx="4">
                  <c:v>69</c:v>
                </c:pt>
                <c:pt idx="5">
                  <c:v>70.399999999999991</c:v>
                </c:pt>
                <c:pt idx="6">
                  <c:v>68</c:v>
                </c:pt>
                <c:pt idx="7">
                  <c:v>66.2</c:v>
                </c:pt>
                <c:pt idx="8">
                  <c:v>53.400000000000006</c:v>
                </c:pt>
                <c:pt idx="9">
                  <c:v>43</c:v>
                </c:pt>
                <c:pt idx="10">
                  <c:v>37.799999999999997</c:v>
                </c:pt>
                <c:pt idx="11">
                  <c:v>34</c:v>
                </c:pt>
                <c:pt idx="12">
                  <c:v>35.4</c:v>
                </c:pt>
                <c:pt idx="13">
                  <c:v>29.799999999999997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95-4A80-B25E-3FF8EFFF35A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Смятам, че по-скоро няма да се справят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Sheet1!$A$2:$A$15</c:f>
              <c:strCache>
                <c:ptCount val="14"/>
                <c:pt idx="0">
                  <c:v>Октомври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Юли 2025</c:v>
                </c:pt>
                <c:pt idx="4">
                  <c:v>Октомври 2025</c:v>
                </c:pt>
                <c:pt idx="5">
                  <c:v>Юли 2025</c:v>
                </c:pt>
                <c:pt idx="6">
                  <c:v>Октомври 2025</c:v>
                </c:pt>
                <c:pt idx="7">
                  <c:v>Юли 2025</c:v>
                </c:pt>
                <c:pt idx="8">
                  <c:v>Октомври 2025</c:v>
                </c:pt>
                <c:pt idx="9">
                  <c:v>Юли 2025</c:v>
                </c:pt>
                <c:pt idx="10">
                  <c:v>Октомври 2025</c:v>
                </c:pt>
                <c:pt idx="11">
                  <c:v>Юли 2025</c:v>
                </c:pt>
                <c:pt idx="12">
                  <c:v>Октомври 2025</c:v>
                </c:pt>
                <c:pt idx="13">
                  <c:v>Юли 2025</c:v>
                </c:pt>
              </c:strCache>
            </c:strRef>
          </c:cat>
          <c:val>
            <c:numRef>
              <c:f>Sheet1!$C$2:$C$15</c:f>
              <c:numCache>
                <c:formatCode>0.0</c:formatCode>
                <c:ptCount val="14"/>
                <c:pt idx="0">
                  <c:v>8.4</c:v>
                </c:pt>
                <c:pt idx="1">
                  <c:v>7.1999999999999993</c:v>
                </c:pt>
                <c:pt idx="2">
                  <c:v>11</c:v>
                </c:pt>
                <c:pt idx="3">
                  <c:v>4.3999999999999995</c:v>
                </c:pt>
                <c:pt idx="4">
                  <c:v>18.8</c:v>
                </c:pt>
                <c:pt idx="5">
                  <c:v>21.8</c:v>
                </c:pt>
                <c:pt idx="6">
                  <c:v>21.2</c:v>
                </c:pt>
                <c:pt idx="7">
                  <c:v>22.400000000000002</c:v>
                </c:pt>
                <c:pt idx="8">
                  <c:v>27.800000000000004</c:v>
                </c:pt>
                <c:pt idx="9">
                  <c:v>36.6</c:v>
                </c:pt>
                <c:pt idx="10">
                  <c:v>50.2</c:v>
                </c:pt>
                <c:pt idx="11">
                  <c:v>55.800000000000004</c:v>
                </c:pt>
                <c:pt idx="12">
                  <c:v>51.4</c:v>
                </c:pt>
                <c:pt idx="13">
                  <c:v>54.2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6FB-4EA9-98D4-5904A1F0836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Не мога да преценя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Sheet1!$A$2:$A$15</c:f>
              <c:strCache>
                <c:ptCount val="14"/>
                <c:pt idx="0">
                  <c:v>Октомври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Юли 2025</c:v>
                </c:pt>
                <c:pt idx="4">
                  <c:v>Октомври 2025</c:v>
                </c:pt>
                <c:pt idx="5">
                  <c:v>Юли 2025</c:v>
                </c:pt>
                <c:pt idx="6">
                  <c:v>Октомври 2025</c:v>
                </c:pt>
                <c:pt idx="7">
                  <c:v>Юли 2025</c:v>
                </c:pt>
                <c:pt idx="8">
                  <c:v>Октомври 2025</c:v>
                </c:pt>
                <c:pt idx="9">
                  <c:v>Юли 2025</c:v>
                </c:pt>
                <c:pt idx="10">
                  <c:v>Октомври 2025</c:v>
                </c:pt>
                <c:pt idx="11">
                  <c:v>Юли 2025</c:v>
                </c:pt>
                <c:pt idx="12">
                  <c:v>Октомври 2025</c:v>
                </c:pt>
                <c:pt idx="13">
                  <c:v>Юли 2025</c:v>
                </c:pt>
              </c:strCache>
            </c:strRef>
          </c:cat>
          <c:val>
            <c:numRef>
              <c:f>Sheet1!$D$2:$D$15</c:f>
              <c:numCache>
                <c:formatCode>0.0</c:formatCode>
                <c:ptCount val="14"/>
                <c:pt idx="0">
                  <c:v>5.4</c:v>
                </c:pt>
                <c:pt idx="1">
                  <c:v>4.5999999999999996</c:v>
                </c:pt>
                <c:pt idx="2">
                  <c:v>4.8</c:v>
                </c:pt>
                <c:pt idx="3">
                  <c:v>4.8</c:v>
                </c:pt>
                <c:pt idx="4">
                  <c:v>12.2</c:v>
                </c:pt>
                <c:pt idx="5">
                  <c:v>7.8</c:v>
                </c:pt>
                <c:pt idx="6">
                  <c:v>10.8</c:v>
                </c:pt>
                <c:pt idx="7">
                  <c:v>11.4</c:v>
                </c:pt>
                <c:pt idx="8">
                  <c:v>18.8</c:v>
                </c:pt>
                <c:pt idx="9">
                  <c:v>20.399999999999999</c:v>
                </c:pt>
                <c:pt idx="10">
                  <c:v>12</c:v>
                </c:pt>
                <c:pt idx="11">
                  <c:v>10.199999999999999</c:v>
                </c:pt>
                <c:pt idx="12">
                  <c:v>13.200000000000001</c:v>
                </c:pt>
                <c:pt idx="13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6FB-4EA9-98D4-5904A1F0836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70"/>
        <c:overlap val="100"/>
        <c:axId val="384096536"/>
        <c:axId val="384094736"/>
      </c:barChart>
      <c:catAx>
        <c:axId val="38409653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8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84094736"/>
        <c:crosses val="autoZero"/>
        <c:auto val="1"/>
        <c:lblAlgn val="ctr"/>
        <c:lblOffset val="100"/>
        <c:noMultiLvlLbl val="0"/>
      </c:catAx>
      <c:valAx>
        <c:axId val="38409473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4096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23715166541957838"/>
          <c:y val="1.7891373801916934E-2"/>
          <c:w val="0.74153843832793043"/>
          <c:h val="4.963437397801313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1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1818078103518517"/>
          <c:y val="0.1329073482428115"/>
          <c:w val="0.63218554721450615"/>
          <c:h val="0.6601997434026816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Вие лично забелязвате ли съществен ръст на цените през последните няколко месеца? 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81E-4A74-B155-D780D3C8AB23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81E-4A74-B155-D780D3C8AB23}"/>
              </c:ext>
            </c:extLst>
          </c:dPt>
          <c:dPt>
            <c:idx val="2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581E-4A74-B155-D780D3C8AB23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81E-4A74-B155-D780D3C8AB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Да има значим ръст</c:v>
                </c:pt>
                <c:pt idx="1">
                  <c:v>Няма значим ръст, едни стоки повишават цените си, при други спадат, или остават същите</c:v>
                </c:pt>
                <c:pt idx="2">
                  <c:v>Не мога да преценя</c:v>
                </c:pt>
              </c:strCache>
            </c:strRef>
          </c:cat>
          <c:val>
            <c:numRef>
              <c:f>Sheet1!$B$2:$B$4</c:f>
              <c:numCache>
                <c:formatCode>0.0</c:formatCode>
                <c:ptCount val="3"/>
                <c:pt idx="0">
                  <c:v>81.5</c:v>
                </c:pt>
                <c:pt idx="1">
                  <c:v>16.2</c:v>
                </c:pt>
                <c:pt idx="2">
                  <c:v>2.2999999999999998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81E-4A74-B155-D780D3C8AB2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"/>
        <c:holeSize val="68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41438968148154059"/>
          <c:y val="0.15652617544212724"/>
          <c:w val="0.56324613261800416"/>
          <c:h val="0.8215610173328973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Ако вашите наблюдения сочат, че има по-съществен ръст на цените, на какво според вас се държи това?</c:v>
                </c:pt>
              </c:strCache>
            </c:strRef>
          </c:tx>
          <c:spPr>
            <a:solidFill>
              <a:schemeClr val="accent2"/>
            </a:solidFill>
            <a:ln w="19050">
              <a:solidFill>
                <a:schemeClr val="lt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192-4790-B93D-FD8D888855B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192-4790-B93D-FD8D888855BC}"/>
              </c:ext>
            </c:extLst>
          </c:dPt>
          <c:dPt>
            <c:idx val="6"/>
            <c:invertIfNegative val="0"/>
            <c:bubble3D val="0"/>
            <c:spPr>
              <a:solidFill>
                <a:srgbClr val="DAD9BC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57F4-4E2B-9519-46EA7FA2EDA9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57F4-4E2B-9519-46EA7FA2EDA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На инфлацията, която расте, независимо от въвеждането на еврото</c:v>
                </c:pt>
                <c:pt idx="1">
                  <c:v>На въвеждането на еврото</c:v>
                </c:pt>
                <c:pt idx="2">
                  <c:v>На прекалено раздуване на харчовете на държавата</c:v>
                </c:pt>
                <c:pt idx="3">
                  <c:v>На ръста на заплатите в държавния сектор</c:v>
                </c:pt>
                <c:pt idx="4">
                  <c:v>На външни фактори - цени на петрола, войната в Украйна и др.</c:v>
                </c:pt>
                <c:pt idx="5">
                  <c:v>На ръста на заплатите в частния сектор</c:v>
                </c:pt>
                <c:pt idx="6">
                  <c:v>Друго</c:v>
                </c:pt>
                <c:pt idx="7">
                  <c:v>Не мога да преценя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63.7</c:v>
                </c:pt>
                <c:pt idx="1">
                  <c:v>41.9</c:v>
                </c:pt>
                <c:pt idx="2" formatCode="General">
                  <c:v>19.100000000000001</c:v>
                </c:pt>
                <c:pt idx="3" formatCode="General">
                  <c:v>12.5</c:v>
                </c:pt>
                <c:pt idx="4" formatCode="General">
                  <c:v>17.3</c:v>
                </c:pt>
                <c:pt idx="5" formatCode="General">
                  <c:v>1.7</c:v>
                </c:pt>
                <c:pt idx="6" formatCode="General">
                  <c:v>8.3000000000000007</c:v>
                </c:pt>
                <c:pt idx="7" formatCode="General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192-4790-B93D-FD8D888855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517859696"/>
        <c:axId val="517860056"/>
      </c:barChart>
      <c:catAx>
        <c:axId val="5178596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17860056"/>
        <c:crosses val="autoZero"/>
        <c:auto val="1"/>
        <c:lblAlgn val="ctr"/>
        <c:lblOffset val="100"/>
        <c:noMultiLvlLbl val="0"/>
      </c:catAx>
      <c:valAx>
        <c:axId val="517860056"/>
        <c:scaling>
          <c:orientation val="minMax"/>
        </c:scaling>
        <c:delete val="1"/>
        <c:axPos val="t"/>
        <c:numFmt formatCode="0.0" sourceLinked="1"/>
        <c:majorTickMark val="out"/>
        <c:minorTickMark val="none"/>
        <c:tickLblPos val="nextTo"/>
        <c:crossAx val="5178596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bg-BG" sz="1400" noProof="0" dirty="0"/>
              <a:t>Ако сте използвали евро  по какъвто и да е повод, имахте ли затруднения</a:t>
            </a:r>
            <a:r>
              <a:rPr lang="ru-RU" sz="1400" noProof="0" dirty="0"/>
              <a:t>?</a:t>
            </a:r>
            <a:r>
              <a:rPr lang="en-US" sz="1400" noProof="0" dirty="0"/>
              <a:t> </a:t>
            </a:r>
          </a:p>
          <a:p>
            <a:pPr>
              <a:defRPr sz="1400"/>
            </a:pPr>
            <a:r>
              <a:rPr lang="en-US" sz="1400" i="1" noProof="0" dirty="0"/>
              <a:t>(</a:t>
            </a:r>
            <a:r>
              <a:rPr lang="bg-BG" sz="1400" i="1" noProof="0" dirty="0"/>
              <a:t>сред</a:t>
            </a:r>
            <a:r>
              <a:rPr lang="bg-BG" sz="1400" i="1" baseline="0" noProof="0" dirty="0"/>
              <a:t> използвали евро)</a:t>
            </a:r>
            <a:endParaRPr lang="ru-RU" sz="1400" i="1" noProof="0" dirty="0"/>
          </a:p>
        </c:rich>
      </c:tx>
      <c:layout>
        <c:manualLayout>
          <c:xMode val="edge"/>
          <c:yMode val="edge"/>
          <c:x val="0.162289362804246"/>
          <c:y val="2.3003194888178913E-2"/>
        </c:manualLayout>
      </c:layout>
      <c:overlay val="1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22289248867440364"/>
          <c:y val="0.1130756962089004"/>
          <c:w val="0.56368622804145962"/>
          <c:h val="0.8164491962466352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Ако сте използвали евро  по какъвто и да е повод, имахте ли затруднения?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072-41A3-89D7-8D1EA548D9E7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072-41A3-89D7-8D1EA548D9E7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072-41A3-89D7-8D1EA548D9E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Да</c:v>
                </c:pt>
                <c:pt idx="1">
                  <c:v>Не</c:v>
                </c:pt>
              </c:strCache>
            </c:strRef>
          </c:cat>
          <c:val>
            <c:numRef>
              <c:f>Sheet1!$B$2:$B$3</c:f>
              <c:numCache>
                <c:formatCode>0.0</c:formatCode>
                <c:ptCount val="2"/>
                <c:pt idx="0">
                  <c:v>3.6</c:v>
                </c:pt>
                <c:pt idx="1">
                  <c:v>96.4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0072-41A3-89D7-8D1EA548D9E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"/>
        <c:holeSize val="68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1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11817395899297407"/>
          <c:y val="0.12779552715654952"/>
          <c:w val="0.76434816157525187"/>
          <c:h val="0.79821891273175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Случвало ли ви се е да използвате евро през последните две години по някакъв повод?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024-4EBB-84EE-DEBBC7010357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D024-4EBB-84EE-DEBBC7010357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024-4EBB-84EE-DEBBC7010357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024-4EBB-84EE-DEBBC70103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Да, неколкократно</c:v>
                </c:pt>
                <c:pt idx="1">
                  <c:v>Рядко, но съм използвал</c:v>
                </c:pt>
                <c:pt idx="2">
                  <c:v>Не никога не съм използвал</c:v>
                </c:pt>
              </c:strCache>
            </c:strRef>
          </c:cat>
          <c:val>
            <c:numRef>
              <c:f>Sheet1!$B$2:$B$4</c:f>
              <c:numCache>
                <c:formatCode>0.0</c:formatCode>
                <c:ptCount val="3"/>
                <c:pt idx="0">
                  <c:v>41.3</c:v>
                </c:pt>
                <c:pt idx="1">
                  <c:v>33.5</c:v>
                </c:pt>
                <c:pt idx="2">
                  <c:v>25.3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024-4EBB-84EE-DEBBC701035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"/>
        <c:holeSize val="68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5387483353347641"/>
          <c:y val="2.8115015974440896E-2"/>
          <c:w val="0.53342858646348257"/>
          <c:h val="0.9437699680511182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Октомври 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В евро</c:v>
                </c:pt>
                <c:pt idx="1">
                  <c:v>В лева</c:v>
                </c:pt>
                <c:pt idx="2">
                  <c:v>В щатски долари</c:v>
                </c:pt>
                <c:pt idx="3">
                  <c:v>В рубли</c:v>
                </c:pt>
                <c:pt idx="4">
                  <c:v>В друга валута</c:v>
                </c:pt>
                <c:pt idx="5">
                  <c:v>Не знам/не мога да преценя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56.5</c:v>
                </c:pt>
                <c:pt idx="1">
                  <c:v>31.9</c:v>
                </c:pt>
                <c:pt idx="2">
                  <c:v>1.1000000000000001</c:v>
                </c:pt>
                <c:pt idx="3">
                  <c:v>0.2</c:v>
                </c:pt>
                <c:pt idx="4">
                  <c:v>0.8</c:v>
                </c:pt>
                <c:pt idx="5">
                  <c:v>9.5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6DB-4577-A40C-F06C3381802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Юли 20252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B66-4DC7-86FF-38714A637DFC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B66-4DC7-86FF-38714A637DFC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B66-4DC7-86FF-38714A637DFC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B66-4DC7-86FF-38714A637DF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В евро</c:v>
                </c:pt>
                <c:pt idx="1">
                  <c:v>В лева</c:v>
                </c:pt>
                <c:pt idx="2">
                  <c:v>В щатски долари</c:v>
                </c:pt>
                <c:pt idx="3">
                  <c:v>В рубли</c:v>
                </c:pt>
                <c:pt idx="4">
                  <c:v>В друга валута</c:v>
                </c:pt>
                <c:pt idx="5">
                  <c:v>Не знам/не мога да преценя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51.6</c:v>
                </c:pt>
                <c:pt idx="1">
                  <c:v>37.1</c:v>
                </c:pt>
                <c:pt idx="2">
                  <c:v>0.8</c:v>
                </c:pt>
                <c:pt idx="3">
                  <c:v>0.1</c:v>
                </c:pt>
                <c:pt idx="4">
                  <c:v>0.4</c:v>
                </c:pt>
                <c:pt idx="5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E6DB-4577-A40C-F06C338180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706963576"/>
        <c:axId val="706963936"/>
      </c:barChart>
      <c:catAx>
        <c:axId val="7069635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706963936"/>
        <c:crosses val="autoZero"/>
        <c:auto val="1"/>
        <c:lblAlgn val="ctr"/>
        <c:lblOffset val="100"/>
        <c:noMultiLvlLbl val="0"/>
      </c:catAx>
      <c:valAx>
        <c:axId val="706963936"/>
        <c:scaling>
          <c:orientation val="minMax"/>
          <c:max val="100"/>
        </c:scaling>
        <c:delete val="1"/>
        <c:axPos val="t"/>
        <c:numFmt formatCode="0.0" sourceLinked="1"/>
        <c:majorTickMark val="out"/>
        <c:minorTickMark val="none"/>
        <c:tickLblPos val="nextTo"/>
        <c:crossAx val="7069635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31978567954833"/>
          <c:y val="0.78663736244260762"/>
          <c:w val="0.11762677017090759"/>
          <c:h val="0.1161697126223118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Улеснява ме, започвам да свиквам с цени в евро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Sheet1!$B$2:$B$3</c:f>
              <c:numCache>
                <c:formatCode>0.0</c:formatCode>
                <c:ptCount val="2"/>
                <c:pt idx="0">
                  <c:v>33.9</c:v>
                </c:pt>
                <c:pt idx="1">
                  <c:v>34.6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03-4164-80B6-226970FD7C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Не ме улеснява, обърква ме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Sheet1!$C$2:$C$3</c:f>
              <c:numCache>
                <c:formatCode>0.0</c:formatCode>
                <c:ptCount val="2"/>
                <c:pt idx="0">
                  <c:v>36.1</c:v>
                </c:pt>
                <c:pt idx="1">
                  <c:v>36.4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03-4164-80B6-226970FD7C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Не обръщам внимание</c:v>
                </c:pt>
              </c:strCache>
            </c:strRef>
          </c:tx>
          <c:spPr>
            <a:solidFill>
              <a:srgbClr val="DAD9B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25.2</c:v>
                </c:pt>
                <c:pt idx="1">
                  <c:v>28.5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48-46EC-AB00-6EDEE45476D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Не съм виждал/а цени обявени и в лева, и в евро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Юли 2025</c:v>
                </c:pt>
                <c:pt idx="1">
                  <c:v>Октомври 2025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4.8</c:v>
                </c:pt>
                <c:pt idx="1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48-46EC-AB00-6EDEE45476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42585600"/>
        <c:axId val="542582720"/>
      </c:barChart>
      <c:catAx>
        <c:axId val="5425856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42582720"/>
        <c:crosses val="autoZero"/>
        <c:auto val="1"/>
        <c:lblAlgn val="ctr"/>
        <c:lblOffset val="100"/>
        <c:noMultiLvlLbl val="0"/>
      </c:catAx>
      <c:valAx>
        <c:axId val="54258272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4258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горния колонтитул 1">
            <a:extLst>
              <a:ext uri="{FF2B5EF4-FFF2-40B4-BE49-F238E27FC236}">
                <a16:creationId xmlns:a16="http://schemas.microsoft.com/office/drawing/2014/main" id="{47163E14-7A91-4381-995D-E340FD47AAC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Контейнер за дата 2">
            <a:extLst>
              <a:ext uri="{FF2B5EF4-FFF2-40B4-BE49-F238E27FC236}">
                <a16:creationId xmlns:a16="http://schemas.microsoft.com/office/drawing/2014/main" id="{342DFA0C-68BD-49C7-A132-9C21798C5214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12BA61-40F8-469D-A3A3-2F8838FF4C3E}" type="datetimeFigureOut">
              <a:rPr lang="en-US" smtClean="0"/>
              <a:t>10/28/2025</a:t>
            </a:fld>
            <a:endParaRPr lang="en-US"/>
          </a:p>
        </p:txBody>
      </p:sp>
      <p:sp>
        <p:nvSpPr>
          <p:cNvPr id="4" name="Контейнер за долния колонтитул 3">
            <a:extLst>
              <a:ext uri="{FF2B5EF4-FFF2-40B4-BE49-F238E27FC236}">
                <a16:creationId xmlns:a16="http://schemas.microsoft.com/office/drawing/2014/main" id="{0221CAEE-79D2-4A2C-92E2-79862C4CC4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Контейнер за номер на слайда 4">
            <a:extLst>
              <a:ext uri="{FF2B5EF4-FFF2-40B4-BE49-F238E27FC236}">
                <a16:creationId xmlns:a16="http://schemas.microsoft.com/office/drawing/2014/main" id="{59D16CD1-D1C6-4DD2-9A26-BA606D2911E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AD20D70-CCEE-4B8F-AB33-517658D8A1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45152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bg-BG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9E755B-7940-41B8-99E4-5EBFD8256AC4}" type="datetimeFigureOut">
              <a:rPr lang="bg-BG" smtClean="0"/>
              <a:t>28.10.2025 г.</a:t>
            </a:fld>
            <a:endParaRPr lang="bg-BG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bg-BG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bg-BG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56DCCDF-6AD8-4911-8F79-789C0C92F8B2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7992563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57E504-4628-5BE8-B9F8-FF5A72FE8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57C3EB1-1159-2CA1-9BA7-F17BA693E56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F2C5330-D8FE-C0E4-5A5B-0B44260EFD0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FA13DFD-DB36-9CA5-8B99-D88D5F5583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6DCCDF-6AD8-4911-8F79-789C0C92F8B2}" type="slidenum">
              <a:rPr lang="bg-BG" smtClean="0"/>
              <a:t>8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9273890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6DCCDF-6AD8-4911-8F79-789C0C92F8B2}" type="slidenum">
              <a:rPr lang="bg-BG" smtClean="0"/>
              <a:t>20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4049506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6DCCDF-6AD8-4911-8F79-789C0C92F8B2}" type="slidenum">
              <a:rPr lang="bg-BG" smtClean="0"/>
              <a:t>25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19855424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6DCCDF-6AD8-4911-8F79-789C0C92F8B2}" type="slidenum">
              <a:rPr lang="bg-BG" smtClean="0"/>
              <a:t>27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0111072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6DCCDF-6AD8-4911-8F79-789C0C92F8B2}" type="slidenum">
              <a:rPr lang="bg-BG" smtClean="0"/>
              <a:t>34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6395761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6DCCDF-6AD8-4911-8F79-789C0C92F8B2}" type="slidenum">
              <a:rPr lang="bg-BG" smtClean="0"/>
              <a:t>36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7193980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3057525" y="4562475"/>
            <a:ext cx="7467600" cy="122872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466975" y="1074737"/>
            <a:ext cx="8658225" cy="3449638"/>
          </a:xfrm>
          <a:prstGeom prst="rect">
            <a:avLst/>
          </a:prstGeom>
        </p:spPr>
        <p:txBody>
          <a:bodyPr/>
          <a:lstStyle>
            <a:lvl1pPr>
              <a:defRPr sz="4400" b="1"/>
            </a:lvl1pPr>
          </a:lstStyle>
          <a:p>
            <a:endParaRPr lang="bg-BG" dirty="0"/>
          </a:p>
        </p:txBody>
      </p:sp>
      <p:pic>
        <p:nvPicPr>
          <p:cNvPr id="3" name="Картина 2">
            <a:extLst>
              <a:ext uri="{FF2B5EF4-FFF2-40B4-BE49-F238E27FC236}">
                <a16:creationId xmlns:a16="http://schemas.microsoft.com/office/drawing/2014/main" id="{68697A00-5D73-9919-5329-EAC427BD7C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74" y="5327076"/>
            <a:ext cx="903159" cy="9282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8666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6917793" y="1314450"/>
            <a:ext cx="4769381" cy="4953000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2052085" y="1314675"/>
            <a:ext cx="4770458" cy="2397516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2043541" y="3833398"/>
            <a:ext cx="4779002" cy="2434052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1" name="Контейнер за картина 2">
            <a:extLst>
              <a:ext uri="{FF2B5EF4-FFF2-40B4-BE49-F238E27FC236}">
                <a16:creationId xmlns:a16="http://schemas.microsoft.com/office/drawing/2014/main" id="{E6ABDE16-9C7D-4F0E-B8BF-BDEAB72343E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2" name="Title 8">
            <a:extLst>
              <a:ext uri="{FF2B5EF4-FFF2-40B4-BE49-F238E27FC236}">
                <a16:creationId xmlns:a16="http://schemas.microsoft.com/office/drawing/2014/main" id="{96626AC5-6F2C-4B4A-AC54-E5F27E9BD6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CC9A948B-5E05-4BCA-A469-0476C1E89CF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15496246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43541" y="1323975"/>
            <a:ext cx="4785884" cy="2381250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6953251" y="1323975"/>
            <a:ext cx="4733924" cy="2389600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2043539" y="3837579"/>
            <a:ext cx="4785885" cy="2439396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9" name="Chart Placeholder 5"/>
          <p:cNvSpPr>
            <a:spLocks noGrp="1"/>
          </p:cNvSpPr>
          <p:nvPr>
            <p:ph type="chart" sz="quarter" idx="16"/>
          </p:nvPr>
        </p:nvSpPr>
        <p:spPr>
          <a:xfrm>
            <a:off x="6953251" y="3838575"/>
            <a:ext cx="4733924" cy="2416790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2" name="Контейнер за картина 2">
            <a:extLst>
              <a:ext uri="{FF2B5EF4-FFF2-40B4-BE49-F238E27FC236}">
                <a16:creationId xmlns:a16="http://schemas.microsoft.com/office/drawing/2014/main" id="{19D5A365-1579-4520-AD50-A38BAC1B3C1A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3" name="Title 8">
            <a:extLst>
              <a:ext uri="{FF2B5EF4-FFF2-40B4-BE49-F238E27FC236}">
                <a16:creationId xmlns:a16="http://schemas.microsoft.com/office/drawing/2014/main" id="{73063545-ABEE-48D3-9112-796604454E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CCA45DD3-8C4C-4262-B578-D93AFAAF204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3662564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52085" y="1323975"/>
            <a:ext cx="9656355" cy="2446749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2043541" y="3895725"/>
            <a:ext cx="9656355" cy="2495550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0" name="Контейнер за картина 2">
            <a:extLst>
              <a:ext uri="{FF2B5EF4-FFF2-40B4-BE49-F238E27FC236}">
                <a16:creationId xmlns:a16="http://schemas.microsoft.com/office/drawing/2014/main" id="{845BD274-3F17-4884-B442-51C6D2027EF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1" name="Title 8">
            <a:extLst>
              <a:ext uri="{FF2B5EF4-FFF2-40B4-BE49-F238E27FC236}">
                <a16:creationId xmlns:a16="http://schemas.microsoft.com/office/drawing/2014/main" id="{9219EF16-0DB4-447C-8A53-FC349D3B16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2" name="Text Placeholder 12">
            <a:extLst>
              <a:ext uri="{FF2B5EF4-FFF2-40B4-BE49-F238E27FC236}">
                <a16:creationId xmlns:a16="http://schemas.microsoft.com/office/drawing/2014/main" id="{7FD4F2A4-5B07-488B-ABA4-B4954385EF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3157943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43541" y="1323975"/>
            <a:ext cx="9664899" cy="2456455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2043541" y="3912605"/>
            <a:ext cx="4804934" cy="2478669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6927319" y="3912606"/>
            <a:ext cx="4782460" cy="2488193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1" name="Контейнер за картина 2">
            <a:extLst>
              <a:ext uri="{FF2B5EF4-FFF2-40B4-BE49-F238E27FC236}">
                <a16:creationId xmlns:a16="http://schemas.microsoft.com/office/drawing/2014/main" id="{A9331BBA-5D8A-4A29-A551-79FDD1EE3D7C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2" name="Title 8">
            <a:extLst>
              <a:ext uri="{FF2B5EF4-FFF2-40B4-BE49-F238E27FC236}">
                <a16:creationId xmlns:a16="http://schemas.microsoft.com/office/drawing/2014/main" id="{9A603980-169D-435A-95FD-E00C8E8762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43E4C877-A7EB-4B4B-A4EA-51FFC106D1A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8308494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43541" y="3877500"/>
            <a:ext cx="9664899" cy="2466149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2043541" y="1309048"/>
            <a:ext cx="4790348" cy="2457734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6960358" y="1318573"/>
            <a:ext cx="4726816" cy="2447574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1" name="Контейнер за картина 2">
            <a:extLst>
              <a:ext uri="{FF2B5EF4-FFF2-40B4-BE49-F238E27FC236}">
                <a16:creationId xmlns:a16="http://schemas.microsoft.com/office/drawing/2014/main" id="{D6AA4AB9-3C99-4FD6-B997-FD4231B2D6C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2" name="Title 8">
            <a:extLst>
              <a:ext uri="{FF2B5EF4-FFF2-40B4-BE49-F238E27FC236}">
                <a16:creationId xmlns:a16="http://schemas.microsoft.com/office/drawing/2014/main" id="{9CFB053A-E387-4189-9F4E-C581FC5228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8E8D4D26-3047-47A7-A1E4-139CAAD6FD8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13828500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2043541" y="3861972"/>
            <a:ext cx="4795408" cy="2448203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6919415" y="1318574"/>
            <a:ext cx="4789025" cy="2407266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8" name="Текстов контейнер 7">
            <a:extLst>
              <a:ext uri="{FF2B5EF4-FFF2-40B4-BE49-F238E27FC236}">
                <a16:creationId xmlns:a16="http://schemas.microsoft.com/office/drawing/2014/main" id="{CD39F0C8-99CA-4AA6-BDFF-81122EC15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052085" y="1318574"/>
            <a:ext cx="4786865" cy="2407266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bg-BG"/>
              <a:t>Редактиране на стиловете на текста в образеца</a:t>
            </a:r>
          </a:p>
          <a:p>
            <a:pPr lvl="1"/>
            <a:r>
              <a:rPr lang="bg-BG"/>
              <a:t>Второ ниво</a:t>
            </a:r>
          </a:p>
          <a:p>
            <a:pPr lvl="2"/>
            <a:r>
              <a:rPr lang="bg-BG"/>
              <a:t>Трето ниво</a:t>
            </a:r>
          </a:p>
          <a:p>
            <a:pPr lvl="3"/>
            <a:r>
              <a:rPr lang="bg-BG"/>
              <a:t>Четвърто ниво</a:t>
            </a:r>
          </a:p>
          <a:p>
            <a:pPr lvl="4"/>
            <a:r>
              <a:rPr lang="bg-BG"/>
              <a:t>Пето ниво</a:t>
            </a:r>
            <a:endParaRPr lang="en-US"/>
          </a:p>
        </p:txBody>
      </p:sp>
      <p:sp>
        <p:nvSpPr>
          <p:cNvPr id="29" name="Текстов контейнер 7">
            <a:extLst>
              <a:ext uri="{FF2B5EF4-FFF2-40B4-BE49-F238E27FC236}">
                <a16:creationId xmlns:a16="http://schemas.microsoft.com/office/drawing/2014/main" id="{A3E91718-CA64-481D-B584-3531DDD90F9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921233" y="3861973"/>
            <a:ext cx="4765941" cy="24653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bg-BG"/>
              <a:t>Редактиране на стиловете на текста в образеца</a:t>
            </a:r>
          </a:p>
          <a:p>
            <a:pPr lvl="1"/>
            <a:r>
              <a:rPr lang="bg-BG"/>
              <a:t>Второ ниво</a:t>
            </a:r>
          </a:p>
          <a:p>
            <a:pPr lvl="2"/>
            <a:r>
              <a:rPr lang="bg-BG"/>
              <a:t>Трето ниво</a:t>
            </a:r>
          </a:p>
          <a:p>
            <a:pPr lvl="3"/>
            <a:r>
              <a:rPr lang="bg-BG"/>
              <a:t>Четвърто ниво</a:t>
            </a:r>
          </a:p>
          <a:p>
            <a:pPr lvl="4"/>
            <a:r>
              <a:rPr lang="bg-BG"/>
              <a:t>Пето ниво</a:t>
            </a:r>
            <a:endParaRPr lang="en-US"/>
          </a:p>
        </p:txBody>
      </p:sp>
      <p:sp>
        <p:nvSpPr>
          <p:cNvPr id="32" name="Контейнер за картина 2">
            <a:extLst>
              <a:ext uri="{FF2B5EF4-FFF2-40B4-BE49-F238E27FC236}">
                <a16:creationId xmlns:a16="http://schemas.microsoft.com/office/drawing/2014/main" id="{B9552565-D2C7-4D18-A79C-7308FF472B6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3" name="Title 8">
            <a:extLst>
              <a:ext uri="{FF2B5EF4-FFF2-40B4-BE49-F238E27FC236}">
                <a16:creationId xmlns:a16="http://schemas.microsoft.com/office/drawing/2014/main" id="{4279AEED-36D4-4218-9FDD-CBCE04B476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32C708BA-0218-4253-827E-585B55F6922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51364200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 flipV="1">
            <a:off x="0" y="0"/>
            <a:ext cx="338137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grpSp>
        <p:nvGrpSpPr>
          <p:cNvPr id="7" name="Group 6"/>
          <p:cNvGrpSpPr/>
          <p:nvPr userDrawn="1"/>
        </p:nvGrpSpPr>
        <p:grpSpPr>
          <a:xfrm>
            <a:off x="10211663" y="0"/>
            <a:ext cx="1978388" cy="6858000"/>
            <a:chOff x="2812" y="0"/>
            <a:chExt cx="1978388" cy="6858000"/>
          </a:xfrm>
        </p:grpSpPr>
        <p:sp>
          <p:nvSpPr>
            <p:cNvPr id="8" name="Rectangle 7"/>
            <p:cNvSpPr/>
            <p:nvPr userDrawn="1"/>
          </p:nvSpPr>
          <p:spPr>
            <a:xfrm>
              <a:off x="2812" y="0"/>
              <a:ext cx="1978388" cy="6858000"/>
            </a:xfrm>
            <a:prstGeom prst="rect">
              <a:avLst/>
            </a:prstGeom>
            <a:solidFill>
              <a:srgbClr val="E8E8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dirty="0"/>
            </a:p>
          </p:txBody>
        </p:sp>
        <p:sp>
          <p:nvSpPr>
            <p:cNvPr id="10" name="Rectangle 9"/>
            <p:cNvSpPr/>
            <p:nvPr userDrawn="1"/>
          </p:nvSpPr>
          <p:spPr>
            <a:xfrm>
              <a:off x="8550" y="485776"/>
              <a:ext cx="1972649" cy="58007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/>
            </a:p>
          </p:txBody>
        </p:sp>
        <p:grpSp>
          <p:nvGrpSpPr>
            <p:cNvPr id="11" name="Group 10"/>
            <p:cNvGrpSpPr/>
            <p:nvPr userDrawn="1"/>
          </p:nvGrpSpPr>
          <p:grpSpPr>
            <a:xfrm>
              <a:off x="2812" y="514351"/>
              <a:ext cx="1940288" cy="747601"/>
              <a:chOff x="-6713" y="514351"/>
              <a:chExt cx="1940288" cy="747601"/>
            </a:xfrm>
          </p:grpSpPr>
          <p:sp>
            <p:nvSpPr>
              <p:cNvPr id="55" name="Rectangle 54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6" name="Rectangle 55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7" name="Rectangle 56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8" name="Rectangle 57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9" name="Rectangle 58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0" name="Rectangle 59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1" name="Rectangle 60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2" name="Rectangle 61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3" name="Rectangle 62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4" name="Rectangle 63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2" name="Group 11"/>
            <p:cNvGrpSpPr/>
            <p:nvPr userDrawn="1"/>
          </p:nvGrpSpPr>
          <p:grpSpPr>
            <a:xfrm>
              <a:off x="5680" y="1290527"/>
              <a:ext cx="1940288" cy="747601"/>
              <a:chOff x="-6713" y="514351"/>
              <a:chExt cx="1940288" cy="747601"/>
            </a:xfrm>
          </p:grpSpPr>
          <p:sp>
            <p:nvSpPr>
              <p:cNvPr id="48" name="Rectangle 47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9" name="Rectangle 48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0" name="Rectangle 49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1" name="Rectangle 50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2" name="Rectangle 51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3" name="Rectangle 52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4" name="Rectangle 53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3" name="Group 12"/>
            <p:cNvGrpSpPr/>
            <p:nvPr userDrawn="1"/>
          </p:nvGrpSpPr>
          <p:grpSpPr>
            <a:xfrm>
              <a:off x="8548" y="2066703"/>
              <a:ext cx="1940288" cy="747601"/>
              <a:chOff x="-6713" y="514351"/>
              <a:chExt cx="1940288" cy="747601"/>
            </a:xfrm>
          </p:grpSpPr>
          <p:sp>
            <p:nvSpPr>
              <p:cNvPr id="39" name="Rectangle 38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0" name="Rectangle 39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1" name="Rectangle 40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2" name="Rectangle 41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3" name="Rectangle 42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4" name="Rectangle 43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5" name="Rectangle 44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6" name="Rectangle 45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7" name="Rectangle 46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4" name="Group 13"/>
            <p:cNvGrpSpPr/>
            <p:nvPr userDrawn="1"/>
          </p:nvGrpSpPr>
          <p:grpSpPr>
            <a:xfrm>
              <a:off x="11416" y="2842879"/>
              <a:ext cx="1940288" cy="747601"/>
              <a:chOff x="-6713" y="514351"/>
              <a:chExt cx="1940288" cy="747601"/>
            </a:xfrm>
          </p:grpSpPr>
          <p:sp>
            <p:nvSpPr>
              <p:cNvPr id="31" name="Rectangle 30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2" name="Rectangle 31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3" name="Rectangle 32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4" name="Rectangle 33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5" name="Rectangle 34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6" name="Rectangle 35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7" name="Rectangle 36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8" name="Rectangle 37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5" name="Group 14"/>
            <p:cNvGrpSpPr/>
            <p:nvPr userDrawn="1"/>
          </p:nvGrpSpPr>
          <p:grpSpPr>
            <a:xfrm>
              <a:off x="14284" y="3619055"/>
              <a:ext cx="1940288" cy="747601"/>
              <a:chOff x="-6713" y="514351"/>
              <a:chExt cx="1940288" cy="747601"/>
            </a:xfrm>
          </p:grpSpPr>
          <p:sp>
            <p:nvSpPr>
              <p:cNvPr id="23" name="Rectangle 22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4" name="Rectangle 23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5" name="Rectangle 24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6" name="Rectangle 25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7" name="Rectangle 26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8" name="Rectangle 27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9" name="Rectangle 28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0" name="Rectangle 29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6" name="Group 15"/>
            <p:cNvGrpSpPr/>
            <p:nvPr userDrawn="1"/>
          </p:nvGrpSpPr>
          <p:grpSpPr>
            <a:xfrm>
              <a:off x="408652" y="4395231"/>
              <a:ext cx="1548788" cy="747601"/>
              <a:chOff x="384787" y="514351"/>
              <a:chExt cx="1548788" cy="747601"/>
            </a:xfrm>
          </p:grpSpPr>
          <p:sp>
            <p:nvSpPr>
              <p:cNvPr id="18" name="Rectangle 17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9" name="Rectangle 18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0" name="Rectangle 19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1" name="Rectangle 20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2" name="Rectangle 21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sp>
          <p:nvSpPr>
            <p:cNvPr id="17" name="Rectangle 16"/>
            <p:cNvSpPr/>
            <p:nvPr userDrawn="1"/>
          </p:nvSpPr>
          <p:spPr>
            <a:xfrm>
              <a:off x="1600308" y="5171407"/>
              <a:ext cx="360000" cy="360000"/>
            </a:xfrm>
            <a:prstGeom prst="rect">
              <a:avLst/>
            </a:prstGeom>
            <a:solidFill>
              <a:srgbClr val="E8E8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/>
            </a:p>
          </p:txBody>
        </p:sp>
      </p:grpSp>
      <p:sp>
        <p:nvSpPr>
          <p:cNvPr id="66" name="Rectangle 65"/>
          <p:cNvSpPr/>
          <p:nvPr userDrawn="1"/>
        </p:nvSpPr>
        <p:spPr>
          <a:xfrm>
            <a:off x="1571626" y="2241607"/>
            <a:ext cx="3448050" cy="300188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en-US" dirty="0">
              <a:solidFill>
                <a:schemeClr val="accent2"/>
              </a:solidFill>
            </a:endParaRPr>
          </a:p>
          <a:p>
            <a:pPr algn="l"/>
            <a:r>
              <a:rPr lang="bg-BG" b="1" dirty="0">
                <a:solidFill>
                  <a:schemeClr val="accent2"/>
                </a:solidFill>
              </a:rPr>
              <a:t>За контакти:</a:t>
            </a:r>
          </a:p>
          <a:p>
            <a:pPr algn="l"/>
            <a:r>
              <a:rPr lang="bg-BG" dirty="0">
                <a:solidFill>
                  <a:schemeClr val="accent2"/>
                </a:solidFill>
              </a:rPr>
              <a:t>Алфа</a:t>
            </a:r>
            <a:r>
              <a:rPr lang="bg-BG" baseline="0" dirty="0">
                <a:solidFill>
                  <a:schemeClr val="accent2"/>
                </a:solidFill>
              </a:rPr>
              <a:t> Рисърч</a:t>
            </a:r>
          </a:p>
          <a:p>
            <a:pPr algn="l"/>
            <a:r>
              <a:rPr lang="bg-BG" baseline="0" dirty="0">
                <a:solidFill>
                  <a:schemeClr val="accent2"/>
                </a:solidFill>
              </a:rPr>
              <a:t>България, София 1000,</a:t>
            </a:r>
          </a:p>
          <a:p>
            <a:pPr algn="l"/>
            <a:r>
              <a:rPr lang="bg-BG" baseline="0" dirty="0">
                <a:solidFill>
                  <a:schemeClr val="accent2"/>
                </a:solidFill>
              </a:rPr>
              <a:t>ул. Искър 54</a:t>
            </a:r>
          </a:p>
          <a:p>
            <a:pPr algn="l"/>
            <a:endParaRPr lang="bg-BG" baseline="0" dirty="0">
              <a:solidFill>
                <a:schemeClr val="accent2"/>
              </a:solidFill>
            </a:endParaRPr>
          </a:p>
          <a:p>
            <a:pPr algn="l"/>
            <a:r>
              <a:rPr lang="bg-BG" baseline="0" dirty="0">
                <a:solidFill>
                  <a:schemeClr val="accent2"/>
                </a:solidFill>
              </a:rPr>
              <a:t>Тел.: +359 2 983 60 56</a:t>
            </a:r>
          </a:p>
          <a:p>
            <a:pPr algn="l"/>
            <a:r>
              <a:rPr lang="bg-BG" baseline="0" dirty="0">
                <a:solidFill>
                  <a:schemeClr val="accent2"/>
                </a:solidFill>
              </a:rPr>
              <a:t>Факс: +359 2 983 61 68</a:t>
            </a:r>
          </a:p>
          <a:p>
            <a:pPr algn="l"/>
            <a:endParaRPr lang="bg-BG" baseline="0" dirty="0">
              <a:solidFill>
                <a:schemeClr val="accent2"/>
              </a:solidFill>
            </a:endParaRPr>
          </a:p>
          <a:p>
            <a:pPr algn="l"/>
            <a:r>
              <a:rPr lang="en-US" i="0" u="none" baseline="0" dirty="0">
                <a:solidFill>
                  <a:schemeClr val="accent2"/>
                </a:solidFill>
              </a:rPr>
              <a:t>E-mail: headoffice@alpharesearch.bg</a:t>
            </a:r>
          </a:p>
          <a:p>
            <a:pPr algn="l"/>
            <a:r>
              <a:rPr lang="en-US" sz="1800" i="0" u="none" kern="1200" baseline="0" dirty="0">
                <a:solidFill>
                  <a:schemeClr val="accent2"/>
                </a:solidFill>
                <a:latin typeface="+mn-lt"/>
                <a:ea typeface="+mn-ea"/>
                <a:cs typeface="+mn-cs"/>
              </a:rPr>
              <a:t>www.alpharesearch.bg</a:t>
            </a:r>
          </a:p>
          <a:p>
            <a:pPr algn="ctr"/>
            <a:endParaRPr lang="bg-BG" dirty="0"/>
          </a:p>
        </p:txBody>
      </p:sp>
      <p:sp>
        <p:nvSpPr>
          <p:cNvPr id="67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 userDrawn="1"/>
        </p:nvSpPr>
        <p:spPr>
          <a:xfrm>
            <a:off x="3764383" y="1309577"/>
            <a:ext cx="426618" cy="26569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 userDrawn="1"/>
        </p:nvSpPr>
        <p:spPr>
          <a:xfrm>
            <a:off x="2899104" y="1248798"/>
            <a:ext cx="482271" cy="43125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 userDrawn="1"/>
        </p:nvSpPr>
        <p:spPr>
          <a:xfrm flipH="1">
            <a:off x="2171746" y="1239273"/>
            <a:ext cx="342851" cy="440776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 userDrawn="1"/>
        </p:nvSpPr>
        <p:spPr>
          <a:xfrm rot="8100000">
            <a:off x="1488149" y="1275248"/>
            <a:ext cx="311675" cy="3116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 userDrawn="1"/>
        </p:nvSpPr>
        <p:spPr>
          <a:xfrm>
            <a:off x="4565463" y="1283949"/>
            <a:ext cx="355973" cy="348475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00" name="Group 99"/>
          <p:cNvGrpSpPr/>
          <p:nvPr userDrawn="1"/>
        </p:nvGrpSpPr>
        <p:grpSpPr>
          <a:xfrm rot="10800000" flipH="1">
            <a:off x="536418" y="1851977"/>
            <a:ext cx="1035208" cy="372301"/>
            <a:chOff x="5620124" y="3509549"/>
            <a:chExt cx="1035208" cy="372301"/>
          </a:xfrm>
        </p:grpSpPr>
        <p:grpSp>
          <p:nvGrpSpPr>
            <p:cNvPr id="101" name="Group 100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11" name="Straight Connector 110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" name="Rectangle 11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02" name="Group 101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09" name="Straight Connector 108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Rectangle 10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03" name="Group 102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07" name="Straight Connector 106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Rectangle 107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04" name="Group 10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05" name="Straight Connector 104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" name="Rectangle 105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grpSp>
        <p:nvGrpSpPr>
          <p:cNvPr id="113" name="Group 112"/>
          <p:cNvGrpSpPr/>
          <p:nvPr userDrawn="1"/>
        </p:nvGrpSpPr>
        <p:grpSpPr>
          <a:xfrm rot="10800000">
            <a:off x="1643988" y="1904778"/>
            <a:ext cx="4369814" cy="266700"/>
            <a:chOff x="5683781" y="3562350"/>
            <a:chExt cx="971552" cy="266700"/>
          </a:xfrm>
        </p:grpSpPr>
        <p:cxnSp>
          <p:nvCxnSpPr>
            <p:cNvPr id="124" name="Straight Connector 123"/>
            <p:cNvCxnSpPr/>
            <p:nvPr userDrawn="1"/>
          </p:nvCxnSpPr>
          <p:spPr>
            <a:xfrm>
              <a:off x="5931433" y="3562350"/>
              <a:ext cx="723900" cy="0"/>
            </a:xfrm>
            <a:prstGeom prst="line">
              <a:avLst/>
            </a:prstGeom>
            <a:ln w="9525">
              <a:solidFill>
                <a:schemeClr val="accent4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/>
            <p:cNvCxnSpPr/>
            <p:nvPr userDrawn="1"/>
          </p:nvCxnSpPr>
          <p:spPr>
            <a:xfrm>
              <a:off x="5683781" y="3651250"/>
              <a:ext cx="971551" cy="0"/>
            </a:xfrm>
            <a:prstGeom prst="line">
              <a:avLst/>
            </a:prstGeom>
            <a:ln w="9525">
              <a:solidFill>
                <a:schemeClr val="accent1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/>
            <p:cNvCxnSpPr/>
            <p:nvPr userDrawn="1"/>
          </p:nvCxnSpPr>
          <p:spPr>
            <a:xfrm>
              <a:off x="5931432" y="3740150"/>
              <a:ext cx="723900" cy="0"/>
            </a:xfrm>
            <a:prstGeom prst="line">
              <a:avLst/>
            </a:prstGeom>
            <a:ln w="9525">
              <a:solidFill>
                <a:schemeClr val="accent2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/>
            <p:cNvCxnSpPr/>
            <p:nvPr userDrawn="1"/>
          </p:nvCxnSpPr>
          <p:spPr>
            <a:xfrm>
              <a:off x="6160031" y="3829050"/>
              <a:ext cx="495301" cy="0"/>
            </a:xfrm>
            <a:prstGeom prst="line">
              <a:avLst/>
            </a:prstGeom>
            <a:ln w="9525">
              <a:solidFill>
                <a:schemeClr val="accent3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" name="Картина 1">
            <a:extLst>
              <a:ext uri="{FF2B5EF4-FFF2-40B4-BE49-F238E27FC236}">
                <a16:creationId xmlns:a16="http://schemas.microsoft.com/office/drawing/2014/main" id="{0CAF7B66-DFB0-E73E-55BB-2712472839C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1198" y="6379144"/>
            <a:ext cx="1792069" cy="39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5">
            <a:extLst>
              <a:ext uri="{FF2B5EF4-FFF2-40B4-BE49-F238E27FC236}">
                <a16:creationId xmlns:a16="http://schemas.microsoft.com/office/drawing/2014/main" id="{31F4C95B-CA7A-4712-AAA5-64498522CF80}"/>
              </a:ext>
            </a:extLst>
          </p:cNvPr>
          <p:cNvSpPr/>
          <p:nvPr userDrawn="1"/>
        </p:nvSpPr>
        <p:spPr>
          <a:xfrm>
            <a:off x="368458" y="1"/>
            <a:ext cx="1660827" cy="6307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459779" y="75407"/>
            <a:ext cx="11263649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11090118" y="908397"/>
            <a:ext cx="1035209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1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27" name="Rectangle 25">
            <a:extLst>
              <a:ext uri="{FF2B5EF4-FFF2-40B4-BE49-F238E27FC236}">
                <a16:creationId xmlns:a16="http://schemas.microsoft.com/office/drawing/2014/main" id="{9FAD8FF1-E2F6-4351-85F0-A2CEF9353892}"/>
              </a:ext>
            </a:extLst>
          </p:cNvPr>
          <p:cNvSpPr/>
          <p:nvPr userDrawn="1"/>
        </p:nvSpPr>
        <p:spPr>
          <a:xfrm>
            <a:off x="-8791" y="0"/>
            <a:ext cx="378357" cy="6307018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D9C85087-4A4F-71B2-2F81-752BA57BACE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723429" y="6485911"/>
            <a:ext cx="411422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8" name="Chart Placeholder 5">
            <a:extLst>
              <a:ext uri="{FF2B5EF4-FFF2-40B4-BE49-F238E27FC236}">
                <a16:creationId xmlns:a16="http://schemas.microsoft.com/office/drawing/2014/main" id="{3E5051DF-EF2C-CFC9-1196-504E71E6FD04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495293" y="1253270"/>
            <a:ext cx="11002732" cy="4968496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10" name="Text Placeholder 12">
            <a:extLst>
              <a:ext uri="{FF2B5EF4-FFF2-40B4-BE49-F238E27FC236}">
                <a16:creationId xmlns:a16="http://schemas.microsoft.com/office/drawing/2014/main" id="{9963FAAF-BFF9-0E2D-00CB-103D5291D7E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967139" y="6433077"/>
            <a:ext cx="9559634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45656024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000251" y="74613"/>
            <a:ext cx="9765768" cy="1143000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</a:lstStyle>
          <a:p>
            <a:endParaRPr lang="bg-BG" dirty="0"/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56931239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552700" y="2265362"/>
            <a:ext cx="8658225" cy="3449638"/>
          </a:xfrm>
          <a:prstGeom prst="rect">
            <a:avLst/>
          </a:prstGeom>
        </p:spPr>
        <p:txBody>
          <a:bodyPr/>
          <a:lstStyle>
            <a:lvl1pPr>
              <a:defRPr sz="4000" b="1"/>
            </a:lvl1pPr>
          </a:lstStyle>
          <a:p>
            <a:endParaRPr lang="bg-BG" dirty="0"/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11147093" y="5766147"/>
            <a:ext cx="1035208" cy="372301"/>
            <a:chOff x="5620124" y="3509549"/>
            <a:chExt cx="1035208" cy="372301"/>
          </a:xfrm>
        </p:grpSpPr>
        <p:grpSp>
          <p:nvGrpSpPr>
            <p:cNvPr id="21" name="Group 20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31" name="Straight Connector 30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" name="Rectangle 3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29" name="Straight Connector 28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Rectangle 2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3" name="Group 22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27" name="Straight Connector 26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" name="Rectangle 27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25" name="Straight Connector 24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Rectangle 25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pic>
        <p:nvPicPr>
          <p:cNvPr id="2" name="Картина 1">
            <a:extLst>
              <a:ext uri="{FF2B5EF4-FFF2-40B4-BE49-F238E27FC236}">
                <a16:creationId xmlns:a16="http://schemas.microsoft.com/office/drawing/2014/main" id="{004BCAFB-26A3-B52E-3041-228B7F58297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74" y="5327076"/>
            <a:ext cx="903159" cy="9282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22799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29" name="Контейнер за картина 2">
            <a:extLst>
              <a:ext uri="{FF2B5EF4-FFF2-40B4-BE49-F238E27FC236}">
                <a16:creationId xmlns:a16="http://schemas.microsoft.com/office/drawing/2014/main" id="{EA3E5553-7D34-41F2-9119-2B75F2DFA64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</p:spTree>
    <p:extLst>
      <p:ext uri="{BB962C8B-B14F-4D97-AF65-F5344CB8AC3E}">
        <p14:creationId xmlns:p14="http://schemas.microsoft.com/office/powerpoint/2010/main" val="4619549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723426" y="6485910"/>
            <a:ext cx="411423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4"/>
          </p:nvPr>
        </p:nvSpPr>
        <p:spPr>
          <a:xfrm>
            <a:off x="2043541" y="1281112"/>
            <a:ext cx="9664899" cy="5005387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0" name="Контейнер за картина 2">
            <a:extLst>
              <a:ext uri="{FF2B5EF4-FFF2-40B4-BE49-F238E27FC236}">
                <a16:creationId xmlns:a16="http://schemas.microsoft.com/office/drawing/2014/main" id="{274F9D26-DEA6-437D-AB10-C33743E0D19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1" name="Title 8">
            <a:extLst>
              <a:ext uri="{FF2B5EF4-FFF2-40B4-BE49-F238E27FC236}">
                <a16:creationId xmlns:a16="http://schemas.microsoft.com/office/drawing/2014/main" id="{FDF15A76-E667-4D17-B1AD-58AEC3E056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1963222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5">
            <a:extLst>
              <a:ext uri="{FF2B5EF4-FFF2-40B4-BE49-F238E27FC236}">
                <a16:creationId xmlns:a16="http://schemas.microsoft.com/office/drawing/2014/main" id="{31F4C95B-CA7A-4712-AAA5-64498522CF80}"/>
              </a:ext>
            </a:extLst>
          </p:cNvPr>
          <p:cNvSpPr/>
          <p:nvPr userDrawn="1"/>
        </p:nvSpPr>
        <p:spPr>
          <a:xfrm>
            <a:off x="368458" y="1"/>
            <a:ext cx="1660827" cy="6307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786024" y="75407"/>
            <a:ext cx="10304094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11090118" y="908397"/>
            <a:ext cx="1035209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1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27" name="Rectangle 25">
            <a:extLst>
              <a:ext uri="{FF2B5EF4-FFF2-40B4-BE49-F238E27FC236}">
                <a16:creationId xmlns:a16="http://schemas.microsoft.com/office/drawing/2014/main" id="{9FAD8FF1-E2F6-4351-85F0-A2CEF9353892}"/>
              </a:ext>
            </a:extLst>
          </p:cNvPr>
          <p:cNvSpPr/>
          <p:nvPr userDrawn="1"/>
        </p:nvSpPr>
        <p:spPr>
          <a:xfrm>
            <a:off x="-8791" y="0"/>
            <a:ext cx="378357" cy="6307018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29" name="Text Placeholder 12">
            <a:extLst>
              <a:ext uri="{FF2B5EF4-FFF2-40B4-BE49-F238E27FC236}">
                <a16:creationId xmlns:a16="http://schemas.microsoft.com/office/drawing/2014/main" id="{F9FF52AF-8B2F-4A69-D63C-CA2BB8BC908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29285" y="6433077"/>
            <a:ext cx="9679156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D9C85087-4A4F-71B2-2F81-752BA57BACE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723429" y="6485911"/>
            <a:ext cx="411422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3902566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43541" y="1371600"/>
            <a:ext cx="9664900" cy="4876800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30" name="Контейнер за картина 2">
            <a:extLst>
              <a:ext uri="{FF2B5EF4-FFF2-40B4-BE49-F238E27FC236}">
                <a16:creationId xmlns:a16="http://schemas.microsoft.com/office/drawing/2014/main" id="{F762126F-28F8-488F-ACD2-E7455972EA1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1" name="Title 8">
            <a:extLst>
              <a:ext uri="{FF2B5EF4-FFF2-40B4-BE49-F238E27FC236}">
                <a16:creationId xmlns:a16="http://schemas.microsoft.com/office/drawing/2014/main" id="{24631534-830A-48D2-8F9B-9636EF3070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2" name="Text Placeholder 12">
            <a:extLst>
              <a:ext uri="{FF2B5EF4-FFF2-40B4-BE49-F238E27FC236}">
                <a16:creationId xmlns:a16="http://schemas.microsoft.com/office/drawing/2014/main" id="{420F1AE5-3AAF-4E2F-83D1-1B9C9493BBF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80156968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30" name="Контейнер за картина 2">
            <a:extLst>
              <a:ext uri="{FF2B5EF4-FFF2-40B4-BE49-F238E27FC236}">
                <a16:creationId xmlns:a16="http://schemas.microsoft.com/office/drawing/2014/main" id="{DEF6AC7B-3F7C-402A-AE69-EC480695017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1" name="Title 8">
            <a:extLst>
              <a:ext uri="{FF2B5EF4-FFF2-40B4-BE49-F238E27FC236}">
                <a16:creationId xmlns:a16="http://schemas.microsoft.com/office/drawing/2014/main" id="{0B1A88B2-ED84-4CE5-A0E2-5FA3EF8B47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2" name="Text Placeholder 12">
            <a:extLst>
              <a:ext uri="{FF2B5EF4-FFF2-40B4-BE49-F238E27FC236}">
                <a16:creationId xmlns:a16="http://schemas.microsoft.com/office/drawing/2014/main" id="{BA874A74-724F-40D1-B257-ED0A8FAA8B6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  <p:sp>
        <p:nvSpPr>
          <p:cNvPr id="6" name="Контейнер за таблица 5">
            <a:extLst>
              <a:ext uri="{FF2B5EF4-FFF2-40B4-BE49-F238E27FC236}">
                <a16:creationId xmlns:a16="http://schemas.microsoft.com/office/drawing/2014/main" id="{004AB15E-A873-4DC5-90AE-64E6CD4463DE}"/>
              </a:ext>
            </a:extLst>
          </p:cNvPr>
          <p:cNvSpPr>
            <a:spLocks noGrp="1"/>
          </p:cNvSpPr>
          <p:nvPr>
            <p:ph type="tbl" sz="quarter" idx="14"/>
          </p:nvPr>
        </p:nvSpPr>
        <p:spPr>
          <a:xfrm>
            <a:off x="2042914" y="1316038"/>
            <a:ext cx="9664899" cy="4938712"/>
          </a:xfrm>
          <a:prstGeom prst="rect">
            <a:avLst/>
          </a:prstGeom>
        </p:spPr>
        <p:txBody>
          <a:bodyPr/>
          <a:lstStyle>
            <a:lvl1pPr>
              <a:defRPr sz="1800">
                <a:solidFill>
                  <a:schemeClr val="tx1"/>
                </a:solidFill>
              </a:defRPr>
            </a:lvl1pPr>
          </a:lstStyle>
          <a:p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8775654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6953251" y="1323974"/>
            <a:ext cx="4755190" cy="4943475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31" name="Контейнер за картина 2">
            <a:extLst>
              <a:ext uri="{FF2B5EF4-FFF2-40B4-BE49-F238E27FC236}">
                <a16:creationId xmlns:a16="http://schemas.microsoft.com/office/drawing/2014/main" id="{C1135A8F-B533-4DF1-BD48-A3D3E6F053B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2" name="Title 8">
            <a:extLst>
              <a:ext uri="{FF2B5EF4-FFF2-40B4-BE49-F238E27FC236}">
                <a16:creationId xmlns:a16="http://schemas.microsoft.com/office/drawing/2014/main" id="{D6237BC7-1D22-4661-A882-A1BAE66011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A8252236-6020-42C4-AB3D-92F5DC1589F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  <p:sp>
        <p:nvSpPr>
          <p:cNvPr id="8" name="Контейнер за диаграма 7">
            <a:extLst>
              <a:ext uri="{FF2B5EF4-FFF2-40B4-BE49-F238E27FC236}">
                <a16:creationId xmlns:a16="http://schemas.microsoft.com/office/drawing/2014/main" id="{7D7CC50D-F210-4EB0-8FBF-7FD0C1589AFB}"/>
              </a:ext>
            </a:extLst>
          </p:cNvPr>
          <p:cNvSpPr>
            <a:spLocks noGrp="1"/>
          </p:cNvSpPr>
          <p:nvPr>
            <p:ph type="chart" sz="quarter" idx="16"/>
          </p:nvPr>
        </p:nvSpPr>
        <p:spPr>
          <a:xfrm>
            <a:off x="2043114" y="1323975"/>
            <a:ext cx="4805361" cy="4906963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0806126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43541" y="1323975"/>
            <a:ext cx="4785884" cy="4953000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6953251" y="1323976"/>
            <a:ext cx="4755190" cy="2374568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6953251" y="3807725"/>
            <a:ext cx="4755190" cy="2459725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1" name="Контейнер за картина 2">
            <a:extLst>
              <a:ext uri="{FF2B5EF4-FFF2-40B4-BE49-F238E27FC236}">
                <a16:creationId xmlns:a16="http://schemas.microsoft.com/office/drawing/2014/main" id="{7C61C3B5-14FE-4AD0-9A73-5CD8CE7D07FF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2" name="Title 8">
            <a:extLst>
              <a:ext uri="{FF2B5EF4-FFF2-40B4-BE49-F238E27FC236}">
                <a16:creationId xmlns:a16="http://schemas.microsoft.com/office/drawing/2014/main" id="{A74EB104-8298-4F8C-8EA0-0B64720B95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BDA8FE90-F8ED-41D4-8FE5-53563DEA811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18172145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2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5" name="Group 1034"/>
          <p:cNvGrpSpPr/>
          <p:nvPr userDrawn="1"/>
        </p:nvGrpSpPr>
        <p:grpSpPr>
          <a:xfrm>
            <a:off x="-6713" y="0"/>
            <a:ext cx="1981199" cy="6858000"/>
            <a:chOff x="0" y="0"/>
            <a:chExt cx="1981199" cy="6858000"/>
          </a:xfrm>
        </p:grpSpPr>
        <p:sp>
          <p:nvSpPr>
            <p:cNvPr id="3" name="Rectangle 2"/>
            <p:cNvSpPr/>
            <p:nvPr userDrawn="1"/>
          </p:nvSpPr>
          <p:spPr>
            <a:xfrm>
              <a:off x="0" y="0"/>
              <a:ext cx="1943100" cy="6858000"/>
            </a:xfrm>
            <a:prstGeom prst="rect">
              <a:avLst/>
            </a:prstGeom>
            <a:solidFill>
              <a:srgbClr val="E8E8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/>
            </a:p>
          </p:txBody>
        </p:sp>
        <p:sp>
          <p:nvSpPr>
            <p:cNvPr id="4" name="Rectangle 3"/>
            <p:cNvSpPr/>
            <p:nvPr userDrawn="1"/>
          </p:nvSpPr>
          <p:spPr>
            <a:xfrm>
              <a:off x="8550" y="485776"/>
              <a:ext cx="1972649" cy="58007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/>
            </a:p>
          </p:txBody>
        </p:sp>
        <p:grpSp>
          <p:nvGrpSpPr>
            <p:cNvPr id="5" name="Group 4"/>
            <p:cNvGrpSpPr/>
            <p:nvPr userDrawn="1"/>
          </p:nvGrpSpPr>
          <p:grpSpPr>
            <a:xfrm>
              <a:off x="2812" y="514351"/>
              <a:ext cx="1940288" cy="747601"/>
              <a:chOff x="-6713" y="514351"/>
              <a:chExt cx="1940288" cy="747601"/>
            </a:xfrm>
          </p:grpSpPr>
          <p:sp>
            <p:nvSpPr>
              <p:cNvPr id="6" name="Rectangle 5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7" name="Rectangle 6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8" name="Rectangle 7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9" name="Rectangle 8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0" name="Rectangle 9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1" name="Rectangle 10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2" name="Rectangle 11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3" name="Rectangle 12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4" name="Rectangle 13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5" name="Rectangle 14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7" name="Group 16"/>
            <p:cNvGrpSpPr/>
            <p:nvPr userDrawn="1"/>
          </p:nvGrpSpPr>
          <p:grpSpPr>
            <a:xfrm>
              <a:off x="5680" y="1290527"/>
              <a:ext cx="1940288" cy="747601"/>
              <a:chOff x="-6713" y="514351"/>
              <a:chExt cx="1940288" cy="747601"/>
            </a:xfrm>
          </p:grpSpPr>
          <p:sp>
            <p:nvSpPr>
              <p:cNvPr id="18" name="Rectangle 17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0" name="Rectangle 19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1" name="Rectangle 20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3" name="Rectangle 22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5" name="Rectangle 24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6" name="Rectangle 25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7" name="Rectangle 26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8" name="Group 27"/>
            <p:cNvGrpSpPr/>
            <p:nvPr userDrawn="1"/>
          </p:nvGrpSpPr>
          <p:grpSpPr>
            <a:xfrm>
              <a:off x="8548" y="2066703"/>
              <a:ext cx="1940288" cy="747601"/>
              <a:chOff x="-6713" y="514351"/>
              <a:chExt cx="1940288" cy="747601"/>
            </a:xfrm>
          </p:grpSpPr>
          <p:sp>
            <p:nvSpPr>
              <p:cNvPr id="29" name="Rectangle 28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0" name="Rectangle 29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1" name="Rectangle 30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2" name="Rectangle 31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3" name="Rectangle 32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4" name="Rectangle 33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5" name="Rectangle 34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6" name="Rectangle 35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8" name="Rectangle 37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39" name="Group 38"/>
            <p:cNvGrpSpPr/>
            <p:nvPr userDrawn="1"/>
          </p:nvGrpSpPr>
          <p:grpSpPr>
            <a:xfrm>
              <a:off x="11416" y="2842879"/>
              <a:ext cx="1940288" cy="747601"/>
              <a:chOff x="-6713" y="514351"/>
              <a:chExt cx="1940288" cy="747601"/>
            </a:xfrm>
          </p:grpSpPr>
          <p:sp>
            <p:nvSpPr>
              <p:cNvPr id="40" name="Rectangle 39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1" name="Rectangle 40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2" name="Rectangle 41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3" name="Rectangle 42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4" name="Rectangle 43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6" name="Rectangle 45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7" name="Rectangle 46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9" name="Rectangle 48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50" name="Group 49"/>
            <p:cNvGrpSpPr/>
            <p:nvPr userDrawn="1"/>
          </p:nvGrpSpPr>
          <p:grpSpPr>
            <a:xfrm>
              <a:off x="14284" y="3619055"/>
              <a:ext cx="1940288" cy="747601"/>
              <a:chOff x="-6713" y="514351"/>
              <a:chExt cx="1940288" cy="747601"/>
            </a:xfrm>
          </p:grpSpPr>
          <p:sp>
            <p:nvSpPr>
              <p:cNvPr id="51" name="Rectangle 50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2" name="Rectangle 51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3" name="Rectangle 52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4" name="Rectangle 53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5" name="Rectangle 54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6" name="Rectangle 55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8" name="Rectangle 57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9" name="Rectangle 58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61" name="Group 60"/>
            <p:cNvGrpSpPr/>
            <p:nvPr userDrawn="1"/>
          </p:nvGrpSpPr>
          <p:grpSpPr>
            <a:xfrm>
              <a:off x="408652" y="4395231"/>
              <a:ext cx="1548788" cy="747601"/>
              <a:chOff x="384787" y="514351"/>
              <a:chExt cx="1548788" cy="747601"/>
            </a:xfrm>
          </p:grpSpPr>
          <p:sp>
            <p:nvSpPr>
              <p:cNvPr id="63" name="Rectangle 62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6" name="Rectangle 65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9" name="Rectangle 68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70" name="Rectangle 69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71" name="Rectangle 70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sp>
          <p:nvSpPr>
            <p:cNvPr id="77" name="Rectangle 76"/>
            <p:cNvSpPr/>
            <p:nvPr userDrawn="1"/>
          </p:nvSpPr>
          <p:spPr>
            <a:xfrm>
              <a:off x="1600308" y="5171407"/>
              <a:ext cx="360000" cy="360000"/>
            </a:xfrm>
            <a:prstGeom prst="rect">
              <a:avLst/>
            </a:prstGeom>
            <a:solidFill>
              <a:srgbClr val="E8E8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/>
            </a:p>
          </p:txBody>
        </p:sp>
      </p:grpSp>
      <p:sp>
        <p:nvSpPr>
          <p:cNvPr id="1044" name="Slide Number Placeholder 1043"/>
          <p:cNvSpPr>
            <a:spLocks noGrp="1"/>
          </p:cNvSpPr>
          <p:nvPr>
            <p:ph type="sldNum" sz="quarter" idx="4"/>
          </p:nvPr>
        </p:nvSpPr>
        <p:spPr>
          <a:xfrm>
            <a:off x="11706224" y="6428760"/>
            <a:ext cx="4286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pic>
        <p:nvPicPr>
          <p:cNvPr id="16" name="Картина 15">
            <a:extLst>
              <a:ext uri="{FF2B5EF4-FFF2-40B4-BE49-F238E27FC236}">
                <a16:creationId xmlns:a16="http://schemas.microsoft.com/office/drawing/2014/main" id="{31438677-918A-C66B-D25B-EB69ACC4D7E2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94" y="6380369"/>
            <a:ext cx="1792069" cy="396000"/>
          </a:xfrm>
          <a:prstGeom prst="rect">
            <a:avLst/>
          </a:prstGeom>
        </p:spPr>
      </p:pic>
      <p:pic>
        <p:nvPicPr>
          <p:cNvPr id="2" name="Картина 1">
            <a:extLst>
              <a:ext uri="{FF2B5EF4-FFF2-40B4-BE49-F238E27FC236}">
                <a16:creationId xmlns:a16="http://schemas.microsoft.com/office/drawing/2014/main" id="{4A55BF4C-7F06-29BB-49DD-C51605F73404}"/>
              </a:ext>
            </a:extLst>
          </p:cNvPr>
          <p:cNvPicPr>
            <a:picLocks noChangeAspect="1"/>
          </p:cNvPicPr>
          <p:nvPr userDrawn="1"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74" y="5327076"/>
            <a:ext cx="903159" cy="9282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56" r:id="rId2"/>
    <p:sldLayoutId id="2147483655" r:id="rId3"/>
    <p:sldLayoutId id="2147483657" r:id="rId4"/>
    <p:sldLayoutId id="2147483668" r:id="rId5"/>
    <p:sldLayoutId id="2147483659" r:id="rId6"/>
    <p:sldLayoutId id="2147483658" r:id="rId7"/>
    <p:sldLayoutId id="2147483660" r:id="rId8"/>
    <p:sldLayoutId id="2147483662" r:id="rId9"/>
    <p:sldLayoutId id="2147483663" r:id="rId10"/>
    <p:sldLayoutId id="2147483661" r:id="rId11"/>
    <p:sldLayoutId id="2147483664" r:id="rId12"/>
    <p:sldLayoutId id="2147483665" r:id="rId13"/>
    <p:sldLayoutId id="2147483666" r:id="rId14"/>
    <p:sldLayoutId id="2147483667" r:id="rId15"/>
    <p:sldLayoutId id="2147483653" r:id="rId16"/>
    <p:sldLayoutId id="2147483672" r:id="rId17"/>
    <p:sldLayoutId id="2147483674" r:id="rId18"/>
  </p:sldLayoutIdLst>
  <p:hf hdr="0" ftr="0" dt="0"/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88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tags" Target="../tags/tag250.xml"/><Relationship Id="rId18" Type="http://schemas.openxmlformats.org/officeDocument/2006/relationships/tags" Target="../tags/tag255.xml"/><Relationship Id="rId26" Type="http://schemas.openxmlformats.org/officeDocument/2006/relationships/tags" Target="../tags/tag263.xml"/><Relationship Id="rId39" Type="http://schemas.openxmlformats.org/officeDocument/2006/relationships/tags" Target="../tags/tag276.xml"/><Relationship Id="rId21" Type="http://schemas.openxmlformats.org/officeDocument/2006/relationships/tags" Target="../tags/tag258.xml"/><Relationship Id="rId34" Type="http://schemas.openxmlformats.org/officeDocument/2006/relationships/tags" Target="../tags/tag271.xml"/><Relationship Id="rId42" Type="http://schemas.openxmlformats.org/officeDocument/2006/relationships/tags" Target="../tags/tag279.xml"/><Relationship Id="rId47" Type="http://schemas.openxmlformats.org/officeDocument/2006/relationships/tags" Target="../tags/tag284.xml"/><Relationship Id="rId50" Type="http://schemas.openxmlformats.org/officeDocument/2006/relationships/tags" Target="../tags/tag287.xml"/><Relationship Id="rId55" Type="http://schemas.openxmlformats.org/officeDocument/2006/relationships/tags" Target="../tags/tag292.xml"/><Relationship Id="rId63" Type="http://schemas.openxmlformats.org/officeDocument/2006/relationships/tags" Target="../tags/tag300.xml"/><Relationship Id="rId68" Type="http://schemas.openxmlformats.org/officeDocument/2006/relationships/tags" Target="../tags/tag305.xml"/><Relationship Id="rId76" Type="http://schemas.openxmlformats.org/officeDocument/2006/relationships/tags" Target="../tags/tag313.xml"/><Relationship Id="rId7" Type="http://schemas.openxmlformats.org/officeDocument/2006/relationships/tags" Target="../tags/tag244.xml"/><Relationship Id="rId71" Type="http://schemas.openxmlformats.org/officeDocument/2006/relationships/tags" Target="../tags/tag308.xml"/><Relationship Id="rId2" Type="http://schemas.openxmlformats.org/officeDocument/2006/relationships/tags" Target="../tags/tag239.xml"/><Relationship Id="rId16" Type="http://schemas.openxmlformats.org/officeDocument/2006/relationships/tags" Target="../tags/tag253.xml"/><Relationship Id="rId29" Type="http://schemas.openxmlformats.org/officeDocument/2006/relationships/tags" Target="../tags/tag266.xml"/><Relationship Id="rId11" Type="http://schemas.openxmlformats.org/officeDocument/2006/relationships/tags" Target="../tags/tag248.xml"/><Relationship Id="rId24" Type="http://schemas.openxmlformats.org/officeDocument/2006/relationships/tags" Target="../tags/tag261.xml"/><Relationship Id="rId32" Type="http://schemas.openxmlformats.org/officeDocument/2006/relationships/tags" Target="../tags/tag269.xml"/><Relationship Id="rId37" Type="http://schemas.openxmlformats.org/officeDocument/2006/relationships/tags" Target="../tags/tag274.xml"/><Relationship Id="rId40" Type="http://schemas.openxmlformats.org/officeDocument/2006/relationships/tags" Target="../tags/tag277.xml"/><Relationship Id="rId45" Type="http://schemas.openxmlformats.org/officeDocument/2006/relationships/tags" Target="../tags/tag282.xml"/><Relationship Id="rId53" Type="http://schemas.openxmlformats.org/officeDocument/2006/relationships/tags" Target="../tags/tag290.xml"/><Relationship Id="rId58" Type="http://schemas.openxmlformats.org/officeDocument/2006/relationships/tags" Target="../tags/tag295.xml"/><Relationship Id="rId66" Type="http://schemas.openxmlformats.org/officeDocument/2006/relationships/tags" Target="../tags/tag303.xml"/><Relationship Id="rId74" Type="http://schemas.openxmlformats.org/officeDocument/2006/relationships/tags" Target="../tags/tag311.xml"/><Relationship Id="rId79" Type="http://schemas.openxmlformats.org/officeDocument/2006/relationships/slideLayout" Target="../slideLayouts/slideLayout17.xml"/><Relationship Id="rId5" Type="http://schemas.openxmlformats.org/officeDocument/2006/relationships/tags" Target="../tags/tag242.xml"/><Relationship Id="rId61" Type="http://schemas.openxmlformats.org/officeDocument/2006/relationships/tags" Target="../tags/tag298.xml"/><Relationship Id="rId10" Type="http://schemas.openxmlformats.org/officeDocument/2006/relationships/tags" Target="../tags/tag247.xml"/><Relationship Id="rId19" Type="http://schemas.openxmlformats.org/officeDocument/2006/relationships/tags" Target="../tags/tag256.xml"/><Relationship Id="rId31" Type="http://schemas.openxmlformats.org/officeDocument/2006/relationships/tags" Target="../tags/tag268.xml"/><Relationship Id="rId44" Type="http://schemas.openxmlformats.org/officeDocument/2006/relationships/tags" Target="../tags/tag281.xml"/><Relationship Id="rId52" Type="http://schemas.openxmlformats.org/officeDocument/2006/relationships/tags" Target="../tags/tag289.xml"/><Relationship Id="rId60" Type="http://schemas.openxmlformats.org/officeDocument/2006/relationships/tags" Target="../tags/tag297.xml"/><Relationship Id="rId65" Type="http://schemas.openxmlformats.org/officeDocument/2006/relationships/tags" Target="../tags/tag302.xml"/><Relationship Id="rId73" Type="http://schemas.openxmlformats.org/officeDocument/2006/relationships/tags" Target="../tags/tag310.xml"/><Relationship Id="rId78" Type="http://schemas.openxmlformats.org/officeDocument/2006/relationships/tags" Target="../tags/tag315.xml"/><Relationship Id="rId4" Type="http://schemas.openxmlformats.org/officeDocument/2006/relationships/tags" Target="../tags/tag241.xml"/><Relationship Id="rId9" Type="http://schemas.openxmlformats.org/officeDocument/2006/relationships/tags" Target="../tags/tag246.xml"/><Relationship Id="rId14" Type="http://schemas.openxmlformats.org/officeDocument/2006/relationships/tags" Target="../tags/tag251.xml"/><Relationship Id="rId22" Type="http://schemas.openxmlformats.org/officeDocument/2006/relationships/tags" Target="../tags/tag259.xml"/><Relationship Id="rId27" Type="http://schemas.openxmlformats.org/officeDocument/2006/relationships/tags" Target="../tags/tag264.xml"/><Relationship Id="rId30" Type="http://schemas.openxmlformats.org/officeDocument/2006/relationships/tags" Target="../tags/tag267.xml"/><Relationship Id="rId35" Type="http://schemas.openxmlformats.org/officeDocument/2006/relationships/tags" Target="../tags/tag272.xml"/><Relationship Id="rId43" Type="http://schemas.openxmlformats.org/officeDocument/2006/relationships/tags" Target="../tags/tag280.xml"/><Relationship Id="rId48" Type="http://schemas.openxmlformats.org/officeDocument/2006/relationships/tags" Target="../tags/tag285.xml"/><Relationship Id="rId56" Type="http://schemas.openxmlformats.org/officeDocument/2006/relationships/tags" Target="../tags/tag293.xml"/><Relationship Id="rId64" Type="http://schemas.openxmlformats.org/officeDocument/2006/relationships/tags" Target="../tags/tag301.xml"/><Relationship Id="rId69" Type="http://schemas.openxmlformats.org/officeDocument/2006/relationships/tags" Target="../tags/tag306.xml"/><Relationship Id="rId77" Type="http://schemas.openxmlformats.org/officeDocument/2006/relationships/tags" Target="../tags/tag314.xml"/><Relationship Id="rId8" Type="http://schemas.openxmlformats.org/officeDocument/2006/relationships/tags" Target="../tags/tag245.xml"/><Relationship Id="rId51" Type="http://schemas.openxmlformats.org/officeDocument/2006/relationships/tags" Target="../tags/tag288.xml"/><Relationship Id="rId72" Type="http://schemas.openxmlformats.org/officeDocument/2006/relationships/tags" Target="../tags/tag309.xml"/><Relationship Id="rId80" Type="http://schemas.openxmlformats.org/officeDocument/2006/relationships/chart" Target="../charts/chart10.xml"/><Relationship Id="rId3" Type="http://schemas.openxmlformats.org/officeDocument/2006/relationships/tags" Target="../tags/tag240.xml"/><Relationship Id="rId12" Type="http://schemas.openxmlformats.org/officeDocument/2006/relationships/tags" Target="../tags/tag249.xml"/><Relationship Id="rId17" Type="http://schemas.openxmlformats.org/officeDocument/2006/relationships/tags" Target="../tags/tag254.xml"/><Relationship Id="rId25" Type="http://schemas.openxmlformats.org/officeDocument/2006/relationships/tags" Target="../tags/tag262.xml"/><Relationship Id="rId33" Type="http://schemas.openxmlformats.org/officeDocument/2006/relationships/tags" Target="../tags/tag270.xml"/><Relationship Id="rId38" Type="http://schemas.openxmlformats.org/officeDocument/2006/relationships/tags" Target="../tags/tag275.xml"/><Relationship Id="rId46" Type="http://schemas.openxmlformats.org/officeDocument/2006/relationships/tags" Target="../tags/tag283.xml"/><Relationship Id="rId59" Type="http://schemas.openxmlformats.org/officeDocument/2006/relationships/tags" Target="../tags/tag296.xml"/><Relationship Id="rId67" Type="http://schemas.openxmlformats.org/officeDocument/2006/relationships/tags" Target="../tags/tag304.xml"/><Relationship Id="rId20" Type="http://schemas.openxmlformats.org/officeDocument/2006/relationships/tags" Target="../tags/tag257.xml"/><Relationship Id="rId41" Type="http://schemas.openxmlformats.org/officeDocument/2006/relationships/tags" Target="../tags/tag278.xml"/><Relationship Id="rId54" Type="http://schemas.openxmlformats.org/officeDocument/2006/relationships/tags" Target="../tags/tag291.xml"/><Relationship Id="rId62" Type="http://schemas.openxmlformats.org/officeDocument/2006/relationships/tags" Target="../tags/tag299.xml"/><Relationship Id="rId70" Type="http://schemas.openxmlformats.org/officeDocument/2006/relationships/tags" Target="../tags/tag307.xml"/><Relationship Id="rId75" Type="http://schemas.openxmlformats.org/officeDocument/2006/relationships/tags" Target="../tags/tag312.xml"/><Relationship Id="rId1" Type="http://schemas.openxmlformats.org/officeDocument/2006/relationships/tags" Target="../tags/tag238.xml"/><Relationship Id="rId6" Type="http://schemas.openxmlformats.org/officeDocument/2006/relationships/tags" Target="../tags/tag243.xml"/><Relationship Id="rId15" Type="http://schemas.openxmlformats.org/officeDocument/2006/relationships/tags" Target="../tags/tag252.xml"/><Relationship Id="rId23" Type="http://schemas.openxmlformats.org/officeDocument/2006/relationships/tags" Target="../tags/tag260.xml"/><Relationship Id="rId28" Type="http://schemas.openxmlformats.org/officeDocument/2006/relationships/tags" Target="../tags/tag265.xml"/><Relationship Id="rId36" Type="http://schemas.openxmlformats.org/officeDocument/2006/relationships/tags" Target="../tags/tag273.xml"/><Relationship Id="rId49" Type="http://schemas.openxmlformats.org/officeDocument/2006/relationships/tags" Target="../tags/tag286.xml"/><Relationship Id="rId57" Type="http://schemas.openxmlformats.org/officeDocument/2006/relationships/tags" Target="../tags/tag29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tags" Target="../tags/tag328.xml"/><Relationship Id="rId18" Type="http://schemas.openxmlformats.org/officeDocument/2006/relationships/tags" Target="../tags/tag333.xml"/><Relationship Id="rId26" Type="http://schemas.openxmlformats.org/officeDocument/2006/relationships/tags" Target="../tags/tag341.xml"/><Relationship Id="rId39" Type="http://schemas.openxmlformats.org/officeDocument/2006/relationships/tags" Target="../tags/tag354.xml"/><Relationship Id="rId21" Type="http://schemas.openxmlformats.org/officeDocument/2006/relationships/tags" Target="../tags/tag336.xml"/><Relationship Id="rId34" Type="http://schemas.openxmlformats.org/officeDocument/2006/relationships/tags" Target="../tags/tag349.xml"/><Relationship Id="rId42" Type="http://schemas.openxmlformats.org/officeDocument/2006/relationships/tags" Target="../tags/tag357.xml"/><Relationship Id="rId47" Type="http://schemas.openxmlformats.org/officeDocument/2006/relationships/tags" Target="../tags/tag362.xml"/><Relationship Id="rId50" Type="http://schemas.openxmlformats.org/officeDocument/2006/relationships/tags" Target="../tags/tag365.xml"/><Relationship Id="rId55" Type="http://schemas.openxmlformats.org/officeDocument/2006/relationships/tags" Target="../tags/tag370.xml"/><Relationship Id="rId63" Type="http://schemas.openxmlformats.org/officeDocument/2006/relationships/tags" Target="../tags/tag378.xml"/><Relationship Id="rId68" Type="http://schemas.openxmlformats.org/officeDocument/2006/relationships/tags" Target="../tags/tag383.xml"/><Relationship Id="rId76" Type="http://schemas.openxmlformats.org/officeDocument/2006/relationships/tags" Target="../tags/tag391.xml"/><Relationship Id="rId7" Type="http://schemas.openxmlformats.org/officeDocument/2006/relationships/tags" Target="../tags/tag322.xml"/><Relationship Id="rId71" Type="http://schemas.openxmlformats.org/officeDocument/2006/relationships/tags" Target="../tags/tag386.xml"/><Relationship Id="rId2" Type="http://schemas.openxmlformats.org/officeDocument/2006/relationships/tags" Target="../tags/tag317.xml"/><Relationship Id="rId16" Type="http://schemas.openxmlformats.org/officeDocument/2006/relationships/tags" Target="../tags/tag331.xml"/><Relationship Id="rId29" Type="http://schemas.openxmlformats.org/officeDocument/2006/relationships/tags" Target="../tags/tag344.xml"/><Relationship Id="rId11" Type="http://schemas.openxmlformats.org/officeDocument/2006/relationships/tags" Target="../tags/tag326.xml"/><Relationship Id="rId24" Type="http://schemas.openxmlformats.org/officeDocument/2006/relationships/tags" Target="../tags/tag339.xml"/><Relationship Id="rId32" Type="http://schemas.openxmlformats.org/officeDocument/2006/relationships/tags" Target="../tags/tag347.xml"/><Relationship Id="rId37" Type="http://schemas.openxmlformats.org/officeDocument/2006/relationships/tags" Target="../tags/tag352.xml"/><Relationship Id="rId40" Type="http://schemas.openxmlformats.org/officeDocument/2006/relationships/tags" Target="../tags/tag355.xml"/><Relationship Id="rId45" Type="http://schemas.openxmlformats.org/officeDocument/2006/relationships/tags" Target="../tags/tag360.xml"/><Relationship Id="rId53" Type="http://schemas.openxmlformats.org/officeDocument/2006/relationships/tags" Target="../tags/tag368.xml"/><Relationship Id="rId58" Type="http://schemas.openxmlformats.org/officeDocument/2006/relationships/tags" Target="../tags/tag373.xml"/><Relationship Id="rId66" Type="http://schemas.openxmlformats.org/officeDocument/2006/relationships/tags" Target="../tags/tag381.xml"/><Relationship Id="rId74" Type="http://schemas.openxmlformats.org/officeDocument/2006/relationships/tags" Target="../tags/tag389.xml"/><Relationship Id="rId79" Type="http://schemas.openxmlformats.org/officeDocument/2006/relationships/tags" Target="../tags/tag394.xml"/><Relationship Id="rId5" Type="http://schemas.openxmlformats.org/officeDocument/2006/relationships/tags" Target="../tags/tag320.xml"/><Relationship Id="rId61" Type="http://schemas.openxmlformats.org/officeDocument/2006/relationships/tags" Target="../tags/tag376.xml"/><Relationship Id="rId10" Type="http://schemas.openxmlformats.org/officeDocument/2006/relationships/tags" Target="../tags/tag325.xml"/><Relationship Id="rId19" Type="http://schemas.openxmlformats.org/officeDocument/2006/relationships/tags" Target="../tags/tag334.xml"/><Relationship Id="rId31" Type="http://schemas.openxmlformats.org/officeDocument/2006/relationships/tags" Target="../tags/tag346.xml"/><Relationship Id="rId44" Type="http://schemas.openxmlformats.org/officeDocument/2006/relationships/tags" Target="../tags/tag359.xml"/><Relationship Id="rId52" Type="http://schemas.openxmlformats.org/officeDocument/2006/relationships/tags" Target="../tags/tag367.xml"/><Relationship Id="rId60" Type="http://schemas.openxmlformats.org/officeDocument/2006/relationships/tags" Target="../tags/tag375.xml"/><Relationship Id="rId65" Type="http://schemas.openxmlformats.org/officeDocument/2006/relationships/tags" Target="../tags/tag380.xml"/><Relationship Id="rId73" Type="http://schemas.openxmlformats.org/officeDocument/2006/relationships/tags" Target="../tags/tag388.xml"/><Relationship Id="rId78" Type="http://schemas.openxmlformats.org/officeDocument/2006/relationships/tags" Target="../tags/tag393.xml"/><Relationship Id="rId81" Type="http://schemas.openxmlformats.org/officeDocument/2006/relationships/chart" Target="../charts/chart14.xml"/><Relationship Id="rId4" Type="http://schemas.openxmlformats.org/officeDocument/2006/relationships/tags" Target="../tags/tag319.xml"/><Relationship Id="rId9" Type="http://schemas.openxmlformats.org/officeDocument/2006/relationships/tags" Target="../tags/tag324.xml"/><Relationship Id="rId14" Type="http://schemas.openxmlformats.org/officeDocument/2006/relationships/tags" Target="../tags/tag329.xml"/><Relationship Id="rId22" Type="http://schemas.openxmlformats.org/officeDocument/2006/relationships/tags" Target="../tags/tag337.xml"/><Relationship Id="rId27" Type="http://schemas.openxmlformats.org/officeDocument/2006/relationships/tags" Target="../tags/tag342.xml"/><Relationship Id="rId30" Type="http://schemas.openxmlformats.org/officeDocument/2006/relationships/tags" Target="../tags/tag345.xml"/><Relationship Id="rId35" Type="http://schemas.openxmlformats.org/officeDocument/2006/relationships/tags" Target="../tags/tag350.xml"/><Relationship Id="rId43" Type="http://schemas.openxmlformats.org/officeDocument/2006/relationships/tags" Target="../tags/tag358.xml"/><Relationship Id="rId48" Type="http://schemas.openxmlformats.org/officeDocument/2006/relationships/tags" Target="../tags/tag363.xml"/><Relationship Id="rId56" Type="http://schemas.openxmlformats.org/officeDocument/2006/relationships/tags" Target="../tags/tag371.xml"/><Relationship Id="rId64" Type="http://schemas.openxmlformats.org/officeDocument/2006/relationships/tags" Target="../tags/tag379.xml"/><Relationship Id="rId69" Type="http://schemas.openxmlformats.org/officeDocument/2006/relationships/tags" Target="../tags/tag384.xml"/><Relationship Id="rId77" Type="http://schemas.openxmlformats.org/officeDocument/2006/relationships/tags" Target="../tags/tag392.xml"/><Relationship Id="rId8" Type="http://schemas.openxmlformats.org/officeDocument/2006/relationships/tags" Target="../tags/tag323.xml"/><Relationship Id="rId51" Type="http://schemas.openxmlformats.org/officeDocument/2006/relationships/tags" Target="../tags/tag366.xml"/><Relationship Id="rId72" Type="http://schemas.openxmlformats.org/officeDocument/2006/relationships/tags" Target="../tags/tag387.xml"/><Relationship Id="rId80" Type="http://schemas.openxmlformats.org/officeDocument/2006/relationships/slideLayout" Target="../slideLayouts/slideLayout17.xml"/><Relationship Id="rId3" Type="http://schemas.openxmlformats.org/officeDocument/2006/relationships/tags" Target="../tags/tag318.xml"/><Relationship Id="rId12" Type="http://schemas.openxmlformats.org/officeDocument/2006/relationships/tags" Target="../tags/tag327.xml"/><Relationship Id="rId17" Type="http://schemas.openxmlformats.org/officeDocument/2006/relationships/tags" Target="../tags/tag332.xml"/><Relationship Id="rId25" Type="http://schemas.openxmlformats.org/officeDocument/2006/relationships/tags" Target="../tags/tag340.xml"/><Relationship Id="rId33" Type="http://schemas.openxmlformats.org/officeDocument/2006/relationships/tags" Target="../tags/tag348.xml"/><Relationship Id="rId38" Type="http://schemas.openxmlformats.org/officeDocument/2006/relationships/tags" Target="../tags/tag353.xml"/><Relationship Id="rId46" Type="http://schemas.openxmlformats.org/officeDocument/2006/relationships/tags" Target="../tags/tag361.xml"/><Relationship Id="rId59" Type="http://schemas.openxmlformats.org/officeDocument/2006/relationships/tags" Target="../tags/tag374.xml"/><Relationship Id="rId67" Type="http://schemas.openxmlformats.org/officeDocument/2006/relationships/tags" Target="../tags/tag382.xml"/><Relationship Id="rId20" Type="http://schemas.openxmlformats.org/officeDocument/2006/relationships/tags" Target="../tags/tag335.xml"/><Relationship Id="rId41" Type="http://schemas.openxmlformats.org/officeDocument/2006/relationships/tags" Target="../tags/tag356.xml"/><Relationship Id="rId54" Type="http://schemas.openxmlformats.org/officeDocument/2006/relationships/tags" Target="../tags/tag369.xml"/><Relationship Id="rId62" Type="http://schemas.openxmlformats.org/officeDocument/2006/relationships/tags" Target="../tags/tag377.xml"/><Relationship Id="rId70" Type="http://schemas.openxmlformats.org/officeDocument/2006/relationships/tags" Target="../tags/tag385.xml"/><Relationship Id="rId75" Type="http://schemas.openxmlformats.org/officeDocument/2006/relationships/tags" Target="../tags/tag390.xml"/><Relationship Id="rId1" Type="http://schemas.openxmlformats.org/officeDocument/2006/relationships/tags" Target="../tags/tag316.xml"/><Relationship Id="rId6" Type="http://schemas.openxmlformats.org/officeDocument/2006/relationships/tags" Target="../tags/tag321.xml"/><Relationship Id="rId15" Type="http://schemas.openxmlformats.org/officeDocument/2006/relationships/tags" Target="../tags/tag330.xml"/><Relationship Id="rId23" Type="http://schemas.openxmlformats.org/officeDocument/2006/relationships/tags" Target="../tags/tag338.xml"/><Relationship Id="rId28" Type="http://schemas.openxmlformats.org/officeDocument/2006/relationships/tags" Target="../tags/tag343.xml"/><Relationship Id="rId36" Type="http://schemas.openxmlformats.org/officeDocument/2006/relationships/tags" Target="../tags/tag351.xml"/><Relationship Id="rId49" Type="http://schemas.openxmlformats.org/officeDocument/2006/relationships/tags" Target="../tags/tag364.xml"/><Relationship Id="rId57" Type="http://schemas.openxmlformats.org/officeDocument/2006/relationships/tags" Target="../tags/tag372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tags" Target="../tags/tag407.xml"/><Relationship Id="rId18" Type="http://schemas.openxmlformats.org/officeDocument/2006/relationships/tags" Target="../tags/tag412.xml"/><Relationship Id="rId26" Type="http://schemas.openxmlformats.org/officeDocument/2006/relationships/tags" Target="../tags/tag420.xml"/><Relationship Id="rId39" Type="http://schemas.openxmlformats.org/officeDocument/2006/relationships/tags" Target="../tags/tag433.xml"/><Relationship Id="rId21" Type="http://schemas.openxmlformats.org/officeDocument/2006/relationships/tags" Target="../tags/tag415.xml"/><Relationship Id="rId34" Type="http://schemas.openxmlformats.org/officeDocument/2006/relationships/tags" Target="../tags/tag428.xml"/><Relationship Id="rId42" Type="http://schemas.openxmlformats.org/officeDocument/2006/relationships/tags" Target="../tags/tag436.xml"/><Relationship Id="rId47" Type="http://schemas.openxmlformats.org/officeDocument/2006/relationships/tags" Target="../tags/tag441.xml"/><Relationship Id="rId50" Type="http://schemas.openxmlformats.org/officeDocument/2006/relationships/tags" Target="../tags/tag444.xml"/><Relationship Id="rId55" Type="http://schemas.openxmlformats.org/officeDocument/2006/relationships/tags" Target="../tags/tag449.xml"/><Relationship Id="rId63" Type="http://schemas.openxmlformats.org/officeDocument/2006/relationships/tags" Target="../tags/tag457.xml"/><Relationship Id="rId68" Type="http://schemas.openxmlformats.org/officeDocument/2006/relationships/tags" Target="../tags/tag462.xml"/><Relationship Id="rId76" Type="http://schemas.openxmlformats.org/officeDocument/2006/relationships/tags" Target="../tags/tag470.xml"/><Relationship Id="rId7" Type="http://schemas.openxmlformats.org/officeDocument/2006/relationships/tags" Target="../tags/tag401.xml"/><Relationship Id="rId71" Type="http://schemas.openxmlformats.org/officeDocument/2006/relationships/tags" Target="../tags/tag465.xml"/><Relationship Id="rId2" Type="http://schemas.openxmlformats.org/officeDocument/2006/relationships/tags" Target="../tags/tag396.xml"/><Relationship Id="rId16" Type="http://schemas.openxmlformats.org/officeDocument/2006/relationships/tags" Target="../tags/tag410.xml"/><Relationship Id="rId29" Type="http://schemas.openxmlformats.org/officeDocument/2006/relationships/tags" Target="../tags/tag423.xml"/><Relationship Id="rId11" Type="http://schemas.openxmlformats.org/officeDocument/2006/relationships/tags" Target="../tags/tag405.xml"/><Relationship Id="rId24" Type="http://schemas.openxmlformats.org/officeDocument/2006/relationships/tags" Target="../tags/tag418.xml"/><Relationship Id="rId32" Type="http://schemas.openxmlformats.org/officeDocument/2006/relationships/tags" Target="../tags/tag426.xml"/><Relationship Id="rId37" Type="http://schemas.openxmlformats.org/officeDocument/2006/relationships/tags" Target="../tags/tag431.xml"/><Relationship Id="rId40" Type="http://schemas.openxmlformats.org/officeDocument/2006/relationships/tags" Target="../tags/tag434.xml"/><Relationship Id="rId45" Type="http://schemas.openxmlformats.org/officeDocument/2006/relationships/tags" Target="../tags/tag439.xml"/><Relationship Id="rId53" Type="http://schemas.openxmlformats.org/officeDocument/2006/relationships/tags" Target="../tags/tag447.xml"/><Relationship Id="rId58" Type="http://schemas.openxmlformats.org/officeDocument/2006/relationships/tags" Target="../tags/tag452.xml"/><Relationship Id="rId66" Type="http://schemas.openxmlformats.org/officeDocument/2006/relationships/tags" Target="../tags/tag460.xml"/><Relationship Id="rId74" Type="http://schemas.openxmlformats.org/officeDocument/2006/relationships/tags" Target="../tags/tag468.xml"/><Relationship Id="rId79" Type="http://schemas.openxmlformats.org/officeDocument/2006/relationships/tags" Target="../tags/tag473.xml"/><Relationship Id="rId5" Type="http://schemas.openxmlformats.org/officeDocument/2006/relationships/tags" Target="../tags/tag399.xml"/><Relationship Id="rId61" Type="http://schemas.openxmlformats.org/officeDocument/2006/relationships/tags" Target="../tags/tag455.xml"/><Relationship Id="rId82" Type="http://schemas.openxmlformats.org/officeDocument/2006/relationships/chart" Target="../charts/chart16.xml"/><Relationship Id="rId10" Type="http://schemas.openxmlformats.org/officeDocument/2006/relationships/tags" Target="../tags/tag404.xml"/><Relationship Id="rId19" Type="http://schemas.openxmlformats.org/officeDocument/2006/relationships/tags" Target="../tags/tag413.xml"/><Relationship Id="rId31" Type="http://schemas.openxmlformats.org/officeDocument/2006/relationships/tags" Target="../tags/tag425.xml"/><Relationship Id="rId44" Type="http://schemas.openxmlformats.org/officeDocument/2006/relationships/tags" Target="../tags/tag438.xml"/><Relationship Id="rId52" Type="http://schemas.openxmlformats.org/officeDocument/2006/relationships/tags" Target="../tags/tag446.xml"/><Relationship Id="rId60" Type="http://schemas.openxmlformats.org/officeDocument/2006/relationships/tags" Target="../tags/tag454.xml"/><Relationship Id="rId65" Type="http://schemas.openxmlformats.org/officeDocument/2006/relationships/tags" Target="../tags/tag459.xml"/><Relationship Id="rId73" Type="http://schemas.openxmlformats.org/officeDocument/2006/relationships/tags" Target="../tags/tag467.xml"/><Relationship Id="rId78" Type="http://schemas.openxmlformats.org/officeDocument/2006/relationships/tags" Target="../tags/tag472.xml"/><Relationship Id="rId81" Type="http://schemas.openxmlformats.org/officeDocument/2006/relationships/chart" Target="../charts/chart15.xml"/><Relationship Id="rId4" Type="http://schemas.openxmlformats.org/officeDocument/2006/relationships/tags" Target="../tags/tag398.xml"/><Relationship Id="rId9" Type="http://schemas.openxmlformats.org/officeDocument/2006/relationships/tags" Target="../tags/tag403.xml"/><Relationship Id="rId14" Type="http://schemas.openxmlformats.org/officeDocument/2006/relationships/tags" Target="../tags/tag408.xml"/><Relationship Id="rId22" Type="http://schemas.openxmlformats.org/officeDocument/2006/relationships/tags" Target="../tags/tag416.xml"/><Relationship Id="rId27" Type="http://schemas.openxmlformats.org/officeDocument/2006/relationships/tags" Target="../tags/tag421.xml"/><Relationship Id="rId30" Type="http://schemas.openxmlformats.org/officeDocument/2006/relationships/tags" Target="../tags/tag424.xml"/><Relationship Id="rId35" Type="http://schemas.openxmlformats.org/officeDocument/2006/relationships/tags" Target="../tags/tag429.xml"/><Relationship Id="rId43" Type="http://schemas.openxmlformats.org/officeDocument/2006/relationships/tags" Target="../tags/tag437.xml"/><Relationship Id="rId48" Type="http://schemas.openxmlformats.org/officeDocument/2006/relationships/tags" Target="../tags/tag442.xml"/><Relationship Id="rId56" Type="http://schemas.openxmlformats.org/officeDocument/2006/relationships/tags" Target="../tags/tag450.xml"/><Relationship Id="rId64" Type="http://schemas.openxmlformats.org/officeDocument/2006/relationships/tags" Target="../tags/tag458.xml"/><Relationship Id="rId69" Type="http://schemas.openxmlformats.org/officeDocument/2006/relationships/tags" Target="../tags/tag463.xml"/><Relationship Id="rId77" Type="http://schemas.openxmlformats.org/officeDocument/2006/relationships/tags" Target="../tags/tag471.xml"/><Relationship Id="rId8" Type="http://schemas.openxmlformats.org/officeDocument/2006/relationships/tags" Target="../tags/tag402.xml"/><Relationship Id="rId51" Type="http://schemas.openxmlformats.org/officeDocument/2006/relationships/tags" Target="../tags/tag445.xml"/><Relationship Id="rId72" Type="http://schemas.openxmlformats.org/officeDocument/2006/relationships/tags" Target="../tags/tag466.xml"/><Relationship Id="rId80" Type="http://schemas.openxmlformats.org/officeDocument/2006/relationships/slideLayout" Target="../slideLayouts/slideLayout5.xml"/><Relationship Id="rId3" Type="http://schemas.openxmlformats.org/officeDocument/2006/relationships/tags" Target="../tags/tag397.xml"/><Relationship Id="rId12" Type="http://schemas.openxmlformats.org/officeDocument/2006/relationships/tags" Target="../tags/tag406.xml"/><Relationship Id="rId17" Type="http://schemas.openxmlformats.org/officeDocument/2006/relationships/tags" Target="../tags/tag411.xml"/><Relationship Id="rId25" Type="http://schemas.openxmlformats.org/officeDocument/2006/relationships/tags" Target="../tags/tag419.xml"/><Relationship Id="rId33" Type="http://schemas.openxmlformats.org/officeDocument/2006/relationships/tags" Target="../tags/tag427.xml"/><Relationship Id="rId38" Type="http://schemas.openxmlformats.org/officeDocument/2006/relationships/tags" Target="../tags/tag432.xml"/><Relationship Id="rId46" Type="http://schemas.openxmlformats.org/officeDocument/2006/relationships/tags" Target="../tags/tag440.xml"/><Relationship Id="rId59" Type="http://schemas.openxmlformats.org/officeDocument/2006/relationships/tags" Target="../tags/tag453.xml"/><Relationship Id="rId67" Type="http://schemas.openxmlformats.org/officeDocument/2006/relationships/tags" Target="../tags/tag461.xml"/><Relationship Id="rId20" Type="http://schemas.openxmlformats.org/officeDocument/2006/relationships/tags" Target="../tags/tag414.xml"/><Relationship Id="rId41" Type="http://schemas.openxmlformats.org/officeDocument/2006/relationships/tags" Target="../tags/tag435.xml"/><Relationship Id="rId54" Type="http://schemas.openxmlformats.org/officeDocument/2006/relationships/tags" Target="../tags/tag448.xml"/><Relationship Id="rId62" Type="http://schemas.openxmlformats.org/officeDocument/2006/relationships/tags" Target="../tags/tag456.xml"/><Relationship Id="rId70" Type="http://schemas.openxmlformats.org/officeDocument/2006/relationships/tags" Target="../tags/tag464.xml"/><Relationship Id="rId75" Type="http://schemas.openxmlformats.org/officeDocument/2006/relationships/tags" Target="../tags/tag469.xml"/><Relationship Id="rId1" Type="http://schemas.openxmlformats.org/officeDocument/2006/relationships/tags" Target="../tags/tag395.xml"/><Relationship Id="rId6" Type="http://schemas.openxmlformats.org/officeDocument/2006/relationships/tags" Target="../tags/tag400.xml"/><Relationship Id="rId15" Type="http://schemas.openxmlformats.org/officeDocument/2006/relationships/tags" Target="../tags/tag409.xml"/><Relationship Id="rId23" Type="http://schemas.openxmlformats.org/officeDocument/2006/relationships/tags" Target="../tags/tag417.xml"/><Relationship Id="rId28" Type="http://schemas.openxmlformats.org/officeDocument/2006/relationships/tags" Target="../tags/tag422.xml"/><Relationship Id="rId36" Type="http://schemas.openxmlformats.org/officeDocument/2006/relationships/tags" Target="../tags/tag430.xml"/><Relationship Id="rId49" Type="http://schemas.openxmlformats.org/officeDocument/2006/relationships/tags" Target="../tags/tag443.xml"/><Relationship Id="rId57" Type="http://schemas.openxmlformats.org/officeDocument/2006/relationships/tags" Target="../tags/tag45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tags" Target="../tags/tag486.xml"/><Relationship Id="rId18" Type="http://schemas.openxmlformats.org/officeDocument/2006/relationships/tags" Target="../tags/tag491.xml"/><Relationship Id="rId26" Type="http://schemas.openxmlformats.org/officeDocument/2006/relationships/tags" Target="../tags/tag499.xml"/><Relationship Id="rId39" Type="http://schemas.openxmlformats.org/officeDocument/2006/relationships/tags" Target="../tags/tag512.xml"/><Relationship Id="rId21" Type="http://schemas.openxmlformats.org/officeDocument/2006/relationships/tags" Target="../tags/tag494.xml"/><Relationship Id="rId34" Type="http://schemas.openxmlformats.org/officeDocument/2006/relationships/tags" Target="../tags/tag507.xml"/><Relationship Id="rId42" Type="http://schemas.openxmlformats.org/officeDocument/2006/relationships/tags" Target="../tags/tag515.xml"/><Relationship Id="rId47" Type="http://schemas.openxmlformats.org/officeDocument/2006/relationships/tags" Target="../tags/tag520.xml"/><Relationship Id="rId50" Type="http://schemas.openxmlformats.org/officeDocument/2006/relationships/tags" Target="../tags/tag523.xml"/><Relationship Id="rId55" Type="http://schemas.openxmlformats.org/officeDocument/2006/relationships/tags" Target="../tags/tag528.xml"/><Relationship Id="rId63" Type="http://schemas.openxmlformats.org/officeDocument/2006/relationships/tags" Target="../tags/tag536.xml"/><Relationship Id="rId68" Type="http://schemas.openxmlformats.org/officeDocument/2006/relationships/tags" Target="../tags/tag541.xml"/><Relationship Id="rId76" Type="http://schemas.openxmlformats.org/officeDocument/2006/relationships/tags" Target="../tags/tag549.xml"/><Relationship Id="rId7" Type="http://schemas.openxmlformats.org/officeDocument/2006/relationships/tags" Target="../tags/tag480.xml"/><Relationship Id="rId71" Type="http://schemas.openxmlformats.org/officeDocument/2006/relationships/tags" Target="../tags/tag544.xml"/><Relationship Id="rId2" Type="http://schemas.openxmlformats.org/officeDocument/2006/relationships/tags" Target="../tags/tag475.xml"/><Relationship Id="rId16" Type="http://schemas.openxmlformats.org/officeDocument/2006/relationships/tags" Target="../tags/tag489.xml"/><Relationship Id="rId29" Type="http://schemas.openxmlformats.org/officeDocument/2006/relationships/tags" Target="../tags/tag502.xml"/><Relationship Id="rId11" Type="http://schemas.openxmlformats.org/officeDocument/2006/relationships/tags" Target="../tags/tag484.xml"/><Relationship Id="rId24" Type="http://schemas.openxmlformats.org/officeDocument/2006/relationships/tags" Target="../tags/tag497.xml"/><Relationship Id="rId32" Type="http://schemas.openxmlformats.org/officeDocument/2006/relationships/tags" Target="../tags/tag505.xml"/><Relationship Id="rId37" Type="http://schemas.openxmlformats.org/officeDocument/2006/relationships/tags" Target="../tags/tag510.xml"/><Relationship Id="rId40" Type="http://schemas.openxmlformats.org/officeDocument/2006/relationships/tags" Target="../tags/tag513.xml"/><Relationship Id="rId45" Type="http://schemas.openxmlformats.org/officeDocument/2006/relationships/tags" Target="../tags/tag518.xml"/><Relationship Id="rId53" Type="http://schemas.openxmlformats.org/officeDocument/2006/relationships/tags" Target="../tags/tag526.xml"/><Relationship Id="rId58" Type="http://schemas.openxmlformats.org/officeDocument/2006/relationships/tags" Target="../tags/tag531.xml"/><Relationship Id="rId66" Type="http://schemas.openxmlformats.org/officeDocument/2006/relationships/tags" Target="../tags/tag539.xml"/><Relationship Id="rId74" Type="http://schemas.openxmlformats.org/officeDocument/2006/relationships/tags" Target="../tags/tag547.xml"/><Relationship Id="rId79" Type="http://schemas.openxmlformats.org/officeDocument/2006/relationships/tags" Target="../tags/tag552.xml"/><Relationship Id="rId5" Type="http://schemas.openxmlformats.org/officeDocument/2006/relationships/tags" Target="../tags/tag478.xml"/><Relationship Id="rId61" Type="http://schemas.openxmlformats.org/officeDocument/2006/relationships/tags" Target="../tags/tag534.xml"/><Relationship Id="rId10" Type="http://schemas.openxmlformats.org/officeDocument/2006/relationships/tags" Target="../tags/tag483.xml"/><Relationship Id="rId19" Type="http://schemas.openxmlformats.org/officeDocument/2006/relationships/tags" Target="../tags/tag492.xml"/><Relationship Id="rId31" Type="http://schemas.openxmlformats.org/officeDocument/2006/relationships/tags" Target="../tags/tag504.xml"/><Relationship Id="rId44" Type="http://schemas.openxmlformats.org/officeDocument/2006/relationships/tags" Target="../tags/tag517.xml"/><Relationship Id="rId52" Type="http://schemas.openxmlformats.org/officeDocument/2006/relationships/tags" Target="../tags/tag525.xml"/><Relationship Id="rId60" Type="http://schemas.openxmlformats.org/officeDocument/2006/relationships/tags" Target="../tags/tag533.xml"/><Relationship Id="rId65" Type="http://schemas.openxmlformats.org/officeDocument/2006/relationships/tags" Target="../tags/tag538.xml"/><Relationship Id="rId73" Type="http://schemas.openxmlformats.org/officeDocument/2006/relationships/tags" Target="../tags/tag546.xml"/><Relationship Id="rId78" Type="http://schemas.openxmlformats.org/officeDocument/2006/relationships/tags" Target="../tags/tag551.xml"/><Relationship Id="rId81" Type="http://schemas.openxmlformats.org/officeDocument/2006/relationships/chart" Target="../charts/chart18.xml"/><Relationship Id="rId4" Type="http://schemas.openxmlformats.org/officeDocument/2006/relationships/tags" Target="../tags/tag477.xml"/><Relationship Id="rId9" Type="http://schemas.openxmlformats.org/officeDocument/2006/relationships/tags" Target="../tags/tag482.xml"/><Relationship Id="rId14" Type="http://schemas.openxmlformats.org/officeDocument/2006/relationships/tags" Target="../tags/tag487.xml"/><Relationship Id="rId22" Type="http://schemas.openxmlformats.org/officeDocument/2006/relationships/tags" Target="../tags/tag495.xml"/><Relationship Id="rId27" Type="http://schemas.openxmlformats.org/officeDocument/2006/relationships/tags" Target="../tags/tag500.xml"/><Relationship Id="rId30" Type="http://schemas.openxmlformats.org/officeDocument/2006/relationships/tags" Target="../tags/tag503.xml"/><Relationship Id="rId35" Type="http://schemas.openxmlformats.org/officeDocument/2006/relationships/tags" Target="../tags/tag508.xml"/><Relationship Id="rId43" Type="http://schemas.openxmlformats.org/officeDocument/2006/relationships/tags" Target="../tags/tag516.xml"/><Relationship Id="rId48" Type="http://schemas.openxmlformats.org/officeDocument/2006/relationships/tags" Target="../tags/tag521.xml"/><Relationship Id="rId56" Type="http://schemas.openxmlformats.org/officeDocument/2006/relationships/tags" Target="../tags/tag529.xml"/><Relationship Id="rId64" Type="http://schemas.openxmlformats.org/officeDocument/2006/relationships/tags" Target="../tags/tag537.xml"/><Relationship Id="rId69" Type="http://schemas.openxmlformats.org/officeDocument/2006/relationships/tags" Target="../tags/tag542.xml"/><Relationship Id="rId77" Type="http://schemas.openxmlformats.org/officeDocument/2006/relationships/tags" Target="../tags/tag550.xml"/><Relationship Id="rId8" Type="http://schemas.openxmlformats.org/officeDocument/2006/relationships/tags" Target="../tags/tag481.xml"/><Relationship Id="rId51" Type="http://schemas.openxmlformats.org/officeDocument/2006/relationships/tags" Target="../tags/tag524.xml"/><Relationship Id="rId72" Type="http://schemas.openxmlformats.org/officeDocument/2006/relationships/tags" Target="../tags/tag545.xml"/><Relationship Id="rId80" Type="http://schemas.openxmlformats.org/officeDocument/2006/relationships/slideLayout" Target="../slideLayouts/slideLayout17.xml"/><Relationship Id="rId3" Type="http://schemas.openxmlformats.org/officeDocument/2006/relationships/tags" Target="../tags/tag476.xml"/><Relationship Id="rId12" Type="http://schemas.openxmlformats.org/officeDocument/2006/relationships/tags" Target="../tags/tag485.xml"/><Relationship Id="rId17" Type="http://schemas.openxmlformats.org/officeDocument/2006/relationships/tags" Target="../tags/tag490.xml"/><Relationship Id="rId25" Type="http://schemas.openxmlformats.org/officeDocument/2006/relationships/tags" Target="../tags/tag498.xml"/><Relationship Id="rId33" Type="http://schemas.openxmlformats.org/officeDocument/2006/relationships/tags" Target="../tags/tag506.xml"/><Relationship Id="rId38" Type="http://schemas.openxmlformats.org/officeDocument/2006/relationships/tags" Target="../tags/tag511.xml"/><Relationship Id="rId46" Type="http://schemas.openxmlformats.org/officeDocument/2006/relationships/tags" Target="../tags/tag519.xml"/><Relationship Id="rId59" Type="http://schemas.openxmlformats.org/officeDocument/2006/relationships/tags" Target="../tags/tag532.xml"/><Relationship Id="rId67" Type="http://schemas.openxmlformats.org/officeDocument/2006/relationships/tags" Target="../tags/tag540.xml"/><Relationship Id="rId20" Type="http://schemas.openxmlformats.org/officeDocument/2006/relationships/tags" Target="../tags/tag493.xml"/><Relationship Id="rId41" Type="http://schemas.openxmlformats.org/officeDocument/2006/relationships/tags" Target="../tags/tag514.xml"/><Relationship Id="rId54" Type="http://schemas.openxmlformats.org/officeDocument/2006/relationships/tags" Target="../tags/tag527.xml"/><Relationship Id="rId62" Type="http://schemas.openxmlformats.org/officeDocument/2006/relationships/tags" Target="../tags/tag535.xml"/><Relationship Id="rId70" Type="http://schemas.openxmlformats.org/officeDocument/2006/relationships/tags" Target="../tags/tag543.xml"/><Relationship Id="rId75" Type="http://schemas.openxmlformats.org/officeDocument/2006/relationships/tags" Target="../tags/tag548.xml"/><Relationship Id="rId1" Type="http://schemas.openxmlformats.org/officeDocument/2006/relationships/tags" Target="../tags/tag474.xml"/><Relationship Id="rId6" Type="http://schemas.openxmlformats.org/officeDocument/2006/relationships/tags" Target="../tags/tag479.xml"/><Relationship Id="rId15" Type="http://schemas.openxmlformats.org/officeDocument/2006/relationships/tags" Target="../tags/tag488.xml"/><Relationship Id="rId23" Type="http://schemas.openxmlformats.org/officeDocument/2006/relationships/tags" Target="../tags/tag496.xml"/><Relationship Id="rId28" Type="http://schemas.openxmlformats.org/officeDocument/2006/relationships/tags" Target="../tags/tag501.xml"/><Relationship Id="rId36" Type="http://schemas.openxmlformats.org/officeDocument/2006/relationships/tags" Target="../tags/tag509.xml"/><Relationship Id="rId49" Type="http://schemas.openxmlformats.org/officeDocument/2006/relationships/tags" Target="../tags/tag522.xml"/><Relationship Id="rId57" Type="http://schemas.openxmlformats.org/officeDocument/2006/relationships/tags" Target="../tags/tag53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.png"/><Relationship Id="rId4" Type="http://schemas.openxmlformats.org/officeDocument/2006/relationships/image" Target="../media/image5.jpe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tags" Target="../tags/tag565.xml"/><Relationship Id="rId18" Type="http://schemas.openxmlformats.org/officeDocument/2006/relationships/tags" Target="../tags/tag570.xml"/><Relationship Id="rId26" Type="http://schemas.openxmlformats.org/officeDocument/2006/relationships/tags" Target="../tags/tag578.xml"/><Relationship Id="rId39" Type="http://schemas.openxmlformats.org/officeDocument/2006/relationships/tags" Target="../tags/tag591.xml"/><Relationship Id="rId21" Type="http://schemas.openxmlformats.org/officeDocument/2006/relationships/tags" Target="../tags/tag573.xml"/><Relationship Id="rId34" Type="http://schemas.openxmlformats.org/officeDocument/2006/relationships/tags" Target="../tags/tag586.xml"/><Relationship Id="rId42" Type="http://schemas.openxmlformats.org/officeDocument/2006/relationships/tags" Target="../tags/tag594.xml"/><Relationship Id="rId47" Type="http://schemas.openxmlformats.org/officeDocument/2006/relationships/tags" Target="../tags/tag599.xml"/><Relationship Id="rId50" Type="http://schemas.openxmlformats.org/officeDocument/2006/relationships/tags" Target="../tags/tag602.xml"/><Relationship Id="rId55" Type="http://schemas.openxmlformats.org/officeDocument/2006/relationships/tags" Target="../tags/tag607.xml"/><Relationship Id="rId63" Type="http://schemas.openxmlformats.org/officeDocument/2006/relationships/tags" Target="../tags/tag615.xml"/><Relationship Id="rId68" Type="http://schemas.openxmlformats.org/officeDocument/2006/relationships/tags" Target="../tags/tag620.xml"/><Relationship Id="rId76" Type="http://schemas.openxmlformats.org/officeDocument/2006/relationships/tags" Target="../tags/tag628.xml"/><Relationship Id="rId7" Type="http://schemas.openxmlformats.org/officeDocument/2006/relationships/tags" Target="../tags/tag559.xml"/><Relationship Id="rId71" Type="http://schemas.openxmlformats.org/officeDocument/2006/relationships/tags" Target="../tags/tag623.xml"/><Relationship Id="rId2" Type="http://schemas.openxmlformats.org/officeDocument/2006/relationships/tags" Target="../tags/tag554.xml"/><Relationship Id="rId16" Type="http://schemas.openxmlformats.org/officeDocument/2006/relationships/tags" Target="../tags/tag568.xml"/><Relationship Id="rId29" Type="http://schemas.openxmlformats.org/officeDocument/2006/relationships/tags" Target="../tags/tag581.xml"/><Relationship Id="rId11" Type="http://schemas.openxmlformats.org/officeDocument/2006/relationships/tags" Target="../tags/tag563.xml"/><Relationship Id="rId24" Type="http://schemas.openxmlformats.org/officeDocument/2006/relationships/tags" Target="../tags/tag576.xml"/><Relationship Id="rId32" Type="http://schemas.openxmlformats.org/officeDocument/2006/relationships/tags" Target="../tags/tag584.xml"/><Relationship Id="rId37" Type="http://schemas.openxmlformats.org/officeDocument/2006/relationships/tags" Target="../tags/tag589.xml"/><Relationship Id="rId40" Type="http://schemas.openxmlformats.org/officeDocument/2006/relationships/tags" Target="../tags/tag592.xml"/><Relationship Id="rId45" Type="http://schemas.openxmlformats.org/officeDocument/2006/relationships/tags" Target="../tags/tag597.xml"/><Relationship Id="rId53" Type="http://schemas.openxmlformats.org/officeDocument/2006/relationships/tags" Target="../tags/tag605.xml"/><Relationship Id="rId58" Type="http://schemas.openxmlformats.org/officeDocument/2006/relationships/tags" Target="../tags/tag610.xml"/><Relationship Id="rId66" Type="http://schemas.openxmlformats.org/officeDocument/2006/relationships/tags" Target="../tags/tag618.xml"/><Relationship Id="rId74" Type="http://schemas.openxmlformats.org/officeDocument/2006/relationships/tags" Target="../tags/tag626.xml"/><Relationship Id="rId79" Type="http://schemas.openxmlformats.org/officeDocument/2006/relationships/tags" Target="../tags/tag631.xml"/><Relationship Id="rId5" Type="http://schemas.openxmlformats.org/officeDocument/2006/relationships/tags" Target="../tags/tag557.xml"/><Relationship Id="rId61" Type="http://schemas.openxmlformats.org/officeDocument/2006/relationships/tags" Target="../tags/tag613.xml"/><Relationship Id="rId82" Type="http://schemas.openxmlformats.org/officeDocument/2006/relationships/chart" Target="../charts/chart19.xml"/><Relationship Id="rId10" Type="http://schemas.openxmlformats.org/officeDocument/2006/relationships/tags" Target="../tags/tag562.xml"/><Relationship Id="rId19" Type="http://schemas.openxmlformats.org/officeDocument/2006/relationships/tags" Target="../tags/tag571.xml"/><Relationship Id="rId31" Type="http://schemas.openxmlformats.org/officeDocument/2006/relationships/tags" Target="../tags/tag583.xml"/><Relationship Id="rId44" Type="http://schemas.openxmlformats.org/officeDocument/2006/relationships/tags" Target="../tags/tag596.xml"/><Relationship Id="rId52" Type="http://schemas.openxmlformats.org/officeDocument/2006/relationships/tags" Target="../tags/tag604.xml"/><Relationship Id="rId60" Type="http://schemas.openxmlformats.org/officeDocument/2006/relationships/tags" Target="../tags/tag612.xml"/><Relationship Id="rId65" Type="http://schemas.openxmlformats.org/officeDocument/2006/relationships/tags" Target="../tags/tag617.xml"/><Relationship Id="rId73" Type="http://schemas.openxmlformats.org/officeDocument/2006/relationships/tags" Target="../tags/tag625.xml"/><Relationship Id="rId78" Type="http://schemas.openxmlformats.org/officeDocument/2006/relationships/tags" Target="../tags/tag630.xml"/><Relationship Id="rId81" Type="http://schemas.openxmlformats.org/officeDocument/2006/relationships/notesSlide" Target="../notesSlides/notesSlide2.xml"/><Relationship Id="rId4" Type="http://schemas.openxmlformats.org/officeDocument/2006/relationships/tags" Target="../tags/tag556.xml"/><Relationship Id="rId9" Type="http://schemas.openxmlformats.org/officeDocument/2006/relationships/tags" Target="../tags/tag561.xml"/><Relationship Id="rId14" Type="http://schemas.openxmlformats.org/officeDocument/2006/relationships/tags" Target="../tags/tag566.xml"/><Relationship Id="rId22" Type="http://schemas.openxmlformats.org/officeDocument/2006/relationships/tags" Target="../tags/tag574.xml"/><Relationship Id="rId27" Type="http://schemas.openxmlformats.org/officeDocument/2006/relationships/tags" Target="../tags/tag579.xml"/><Relationship Id="rId30" Type="http://schemas.openxmlformats.org/officeDocument/2006/relationships/tags" Target="../tags/tag582.xml"/><Relationship Id="rId35" Type="http://schemas.openxmlformats.org/officeDocument/2006/relationships/tags" Target="../tags/tag587.xml"/><Relationship Id="rId43" Type="http://schemas.openxmlformats.org/officeDocument/2006/relationships/tags" Target="../tags/tag595.xml"/><Relationship Id="rId48" Type="http://schemas.openxmlformats.org/officeDocument/2006/relationships/tags" Target="../tags/tag600.xml"/><Relationship Id="rId56" Type="http://schemas.openxmlformats.org/officeDocument/2006/relationships/tags" Target="../tags/tag608.xml"/><Relationship Id="rId64" Type="http://schemas.openxmlformats.org/officeDocument/2006/relationships/tags" Target="../tags/tag616.xml"/><Relationship Id="rId69" Type="http://schemas.openxmlformats.org/officeDocument/2006/relationships/tags" Target="../tags/tag621.xml"/><Relationship Id="rId77" Type="http://schemas.openxmlformats.org/officeDocument/2006/relationships/tags" Target="../tags/tag629.xml"/><Relationship Id="rId8" Type="http://schemas.openxmlformats.org/officeDocument/2006/relationships/tags" Target="../tags/tag560.xml"/><Relationship Id="rId51" Type="http://schemas.openxmlformats.org/officeDocument/2006/relationships/tags" Target="../tags/tag603.xml"/><Relationship Id="rId72" Type="http://schemas.openxmlformats.org/officeDocument/2006/relationships/tags" Target="../tags/tag624.xml"/><Relationship Id="rId80" Type="http://schemas.openxmlformats.org/officeDocument/2006/relationships/slideLayout" Target="../slideLayouts/slideLayout17.xml"/><Relationship Id="rId3" Type="http://schemas.openxmlformats.org/officeDocument/2006/relationships/tags" Target="../tags/tag555.xml"/><Relationship Id="rId12" Type="http://schemas.openxmlformats.org/officeDocument/2006/relationships/tags" Target="../tags/tag564.xml"/><Relationship Id="rId17" Type="http://schemas.openxmlformats.org/officeDocument/2006/relationships/tags" Target="../tags/tag569.xml"/><Relationship Id="rId25" Type="http://schemas.openxmlformats.org/officeDocument/2006/relationships/tags" Target="../tags/tag577.xml"/><Relationship Id="rId33" Type="http://schemas.openxmlformats.org/officeDocument/2006/relationships/tags" Target="../tags/tag585.xml"/><Relationship Id="rId38" Type="http://schemas.openxmlformats.org/officeDocument/2006/relationships/tags" Target="../tags/tag590.xml"/><Relationship Id="rId46" Type="http://schemas.openxmlformats.org/officeDocument/2006/relationships/tags" Target="../tags/tag598.xml"/><Relationship Id="rId59" Type="http://schemas.openxmlformats.org/officeDocument/2006/relationships/tags" Target="../tags/tag611.xml"/><Relationship Id="rId67" Type="http://schemas.openxmlformats.org/officeDocument/2006/relationships/tags" Target="../tags/tag619.xml"/><Relationship Id="rId20" Type="http://schemas.openxmlformats.org/officeDocument/2006/relationships/tags" Target="../tags/tag572.xml"/><Relationship Id="rId41" Type="http://schemas.openxmlformats.org/officeDocument/2006/relationships/tags" Target="../tags/tag593.xml"/><Relationship Id="rId54" Type="http://schemas.openxmlformats.org/officeDocument/2006/relationships/tags" Target="../tags/tag606.xml"/><Relationship Id="rId62" Type="http://schemas.openxmlformats.org/officeDocument/2006/relationships/tags" Target="../tags/tag614.xml"/><Relationship Id="rId70" Type="http://schemas.openxmlformats.org/officeDocument/2006/relationships/tags" Target="../tags/tag622.xml"/><Relationship Id="rId75" Type="http://schemas.openxmlformats.org/officeDocument/2006/relationships/tags" Target="../tags/tag627.xml"/><Relationship Id="rId1" Type="http://schemas.openxmlformats.org/officeDocument/2006/relationships/tags" Target="../tags/tag553.xml"/><Relationship Id="rId6" Type="http://schemas.openxmlformats.org/officeDocument/2006/relationships/tags" Target="../tags/tag558.xml"/><Relationship Id="rId15" Type="http://schemas.openxmlformats.org/officeDocument/2006/relationships/tags" Target="../tags/tag567.xml"/><Relationship Id="rId23" Type="http://schemas.openxmlformats.org/officeDocument/2006/relationships/tags" Target="../tags/tag575.xml"/><Relationship Id="rId28" Type="http://schemas.openxmlformats.org/officeDocument/2006/relationships/tags" Target="../tags/tag580.xml"/><Relationship Id="rId36" Type="http://schemas.openxmlformats.org/officeDocument/2006/relationships/tags" Target="../tags/tag588.xml"/><Relationship Id="rId49" Type="http://schemas.openxmlformats.org/officeDocument/2006/relationships/tags" Target="../tags/tag601.xml"/><Relationship Id="rId57" Type="http://schemas.openxmlformats.org/officeDocument/2006/relationships/tags" Target="../tags/tag609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tags" Target="../tags/tag644.xml"/><Relationship Id="rId18" Type="http://schemas.openxmlformats.org/officeDocument/2006/relationships/tags" Target="../tags/tag649.xml"/><Relationship Id="rId26" Type="http://schemas.openxmlformats.org/officeDocument/2006/relationships/tags" Target="../tags/tag657.xml"/><Relationship Id="rId39" Type="http://schemas.openxmlformats.org/officeDocument/2006/relationships/tags" Target="../tags/tag670.xml"/><Relationship Id="rId21" Type="http://schemas.openxmlformats.org/officeDocument/2006/relationships/tags" Target="../tags/tag652.xml"/><Relationship Id="rId34" Type="http://schemas.openxmlformats.org/officeDocument/2006/relationships/tags" Target="../tags/tag665.xml"/><Relationship Id="rId42" Type="http://schemas.openxmlformats.org/officeDocument/2006/relationships/tags" Target="../tags/tag673.xml"/><Relationship Id="rId47" Type="http://schemas.openxmlformats.org/officeDocument/2006/relationships/tags" Target="../tags/tag678.xml"/><Relationship Id="rId50" Type="http://schemas.openxmlformats.org/officeDocument/2006/relationships/tags" Target="../tags/tag681.xml"/><Relationship Id="rId55" Type="http://schemas.openxmlformats.org/officeDocument/2006/relationships/tags" Target="../tags/tag686.xml"/><Relationship Id="rId63" Type="http://schemas.openxmlformats.org/officeDocument/2006/relationships/tags" Target="../tags/tag694.xml"/><Relationship Id="rId68" Type="http://schemas.openxmlformats.org/officeDocument/2006/relationships/tags" Target="../tags/tag699.xml"/><Relationship Id="rId76" Type="http://schemas.openxmlformats.org/officeDocument/2006/relationships/tags" Target="../tags/tag707.xml"/><Relationship Id="rId7" Type="http://schemas.openxmlformats.org/officeDocument/2006/relationships/tags" Target="../tags/tag638.xml"/><Relationship Id="rId71" Type="http://schemas.openxmlformats.org/officeDocument/2006/relationships/tags" Target="../tags/tag702.xml"/><Relationship Id="rId2" Type="http://schemas.openxmlformats.org/officeDocument/2006/relationships/tags" Target="../tags/tag633.xml"/><Relationship Id="rId16" Type="http://schemas.openxmlformats.org/officeDocument/2006/relationships/tags" Target="../tags/tag647.xml"/><Relationship Id="rId29" Type="http://schemas.openxmlformats.org/officeDocument/2006/relationships/tags" Target="../tags/tag660.xml"/><Relationship Id="rId11" Type="http://schemas.openxmlformats.org/officeDocument/2006/relationships/tags" Target="../tags/tag642.xml"/><Relationship Id="rId24" Type="http://schemas.openxmlformats.org/officeDocument/2006/relationships/tags" Target="../tags/tag655.xml"/><Relationship Id="rId32" Type="http://schemas.openxmlformats.org/officeDocument/2006/relationships/tags" Target="../tags/tag663.xml"/><Relationship Id="rId37" Type="http://schemas.openxmlformats.org/officeDocument/2006/relationships/tags" Target="../tags/tag668.xml"/><Relationship Id="rId40" Type="http://schemas.openxmlformats.org/officeDocument/2006/relationships/tags" Target="../tags/tag671.xml"/><Relationship Id="rId45" Type="http://schemas.openxmlformats.org/officeDocument/2006/relationships/tags" Target="../tags/tag676.xml"/><Relationship Id="rId53" Type="http://schemas.openxmlformats.org/officeDocument/2006/relationships/tags" Target="../tags/tag684.xml"/><Relationship Id="rId58" Type="http://schemas.openxmlformats.org/officeDocument/2006/relationships/tags" Target="../tags/tag689.xml"/><Relationship Id="rId66" Type="http://schemas.openxmlformats.org/officeDocument/2006/relationships/tags" Target="../tags/tag697.xml"/><Relationship Id="rId74" Type="http://schemas.openxmlformats.org/officeDocument/2006/relationships/tags" Target="../tags/tag705.xml"/><Relationship Id="rId79" Type="http://schemas.openxmlformats.org/officeDocument/2006/relationships/tags" Target="../tags/tag710.xml"/><Relationship Id="rId5" Type="http://schemas.openxmlformats.org/officeDocument/2006/relationships/tags" Target="../tags/tag636.xml"/><Relationship Id="rId61" Type="http://schemas.openxmlformats.org/officeDocument/2006/relationships/tags" Target="../tags/tag692.xml"/><Relationship Id="rId10" Type="http://schemas.openxmlformats.org/officeDocument/2006/relationships/tags" Target="../tags/tag641.xml"/><Relationship Id="rId19" Type="http://schemas.openxmlformats.org/officeDocument/2006/relationships/tags" Target="../tags/tag650.xml"/><Relationship Id="rId31" Type="http://schemas.openxmlformats.org/officeDocument/2006/relationships/tags" Target="../tags/tag662.xml"/><Relationship Id="rId44" Type="http://schemas.openxmlformats.org/officeDocument/2006/relationships/tags" Target="../tags/tag675.xml"/><Relationship Id="rId52" Type="http://schemas.openxmlformats.org/officeDocument/2006/relationships/tags" Target="../tags/tag683.xml"/><Relationship Id="rId60" Type="http://schemas.openxmlformats.org/officeDocument/2006/relationships/tags" Target="../tags/tag691.xml"/><Relationship Id="rId65" Type="http://schemas.openxmlformats.org/officeDocument/2006/relationships/tags" Target="../tags/tag696.xml"/><Relationship Id="rId73" Type="http://schemas.openxmlformats.org/officeDocument/2006/relationships/tags" Target="../tags/tag704.xml"/><Relationship Id="rId78" Type="http://schemas.openxmlformats.org/officeDocument/2006/relationships/tags" Target="../tags/tag709.xml"/><Relationship Id="rId81" Type="http://schemas.openxmlformats.org/officeDocument/2006/relationships/chart" Target="../charts/chart20.xml"/><Relationship Id="rId4" Type="http://schemas.openxmlformats.org/officeDocument/2006/relationships/tags" Target="../tags/tag635.xml"/><Relationship Id="rId9" Type="http://schemas.openxmlformats.org/officeDocument/2006/relationships/tags" Target="../tags/tag640.xml"/><Relationship Id="rId14" Type="http://schemas.openxmlformats.org/officeDocument/2006/relationships/tags" Target="../tags/tag645.xml"/><Relationship Id="rId22" Type="http://schemas.openxmlformats.org/officeDocument/2006/relationships/tags" Target="../tags/tag653.xml"/><Relationship Id="rId27" Type="http://schemas.openxmlformats.org/officeDocument/2006/relationships/tags" Target="../tags/tag658.xml"/><Relationship Id="rId30" Type="http://schemas.openxmlformats.org/officeDocument/2006/relationships/tags" Target="../tags/tag661.xml"/><Relationship Id="rId35" Type="http://schemas.openxmlformats.org/officeDocument/2006/relationships/tags" Target="../tags/tag666.xml"/><Relationship Id="rId43" Type="http://schemas.openxmlformats.org/officeDocument/2006/relationships/tags" Target="../tags/tag674.xml"/><Relationship Id="rId48" Type="http://schemas.openxmlformats.org/officeDocument/2006/relationships/tags" Target="../tags/tag679.xml"/><Relationship Id="rId56" Type="http://schemas.openxmlformats.org/officeDocument/2006/relationships/tags" Target="../tags/tag687.xml"/><Relationship Id="rId64" Type="http://schemas.openxmlformats.org/officeDocument/2006/relationships/tags" Target="../tags/tag695.xml"/><Relationship Id="rId69" Type="http://schemas.openxmlformats.org/officeDocument/2006/relationships/tags" Target="../tags/tag700.xml"/><Relationship Id="rId77" Type="http://schemas.openxmlformats.org/officeDocument/2006/relationships/tags" Target="../tags/tag708.xml"/><Relationship Id="rId8" Type="http://schemas.openxmlformats.org/officeDocument/2006/relationships/tags" Target="../tags/tag639.xml"/><Relationship Id="rId51" Type="http://schemas.openxmlformats.org/officeDocument/2006/relationships/tags" Target="../tags/tag682.xml"/><Relationship Id="rId72" Type="http://schemas.openxmlformats.org/officeDocument/2006/relationships/tags" Target="../tags/tag703.xml"/><Relationship Id="rId80" Type="http://schemas.openxmlformats.org/officeDocument/2006/relationships/slideLayout" Target="../slideLayouts/slideLayout17.xml"/><Relationship Id="rId3" Type="http://schemas.openxmlformats.org/officeDocument/2006/relationships/tags" Target="../tags/tag634.xml"/><Relationship Id="rId12" Type="http://schemas.openxmlformats.org/officeDocument/2006/relationships/tags" Target="../tags/tag643.xml"/><Relationship Id="rId17" Type="http://schemas.openxmlformats.org/officeDocument/2006/relationships/tags" Target="../tags/tag648.xml"/><Relationship Id="rId25" Type="http://schemas.openxmlformats.org/officeDocument/2006/relationships/tags" Target="../tags/tag656.xml"/><Relationship Id="rId33" Type="http://schemas.openxmlformats.org/officeDocument/2006/relationships/tags" Target="../tags/tag664.xml"/><Relationship Id="rId38" Type="http://schemas.openxmlformats.org/officeDocument/2006/relationships/tags" Target="../tags/tag669.xml"/><Relationship Id="rId46" Type="http://schemas.openxmlformats.org/officeDocument/2006/relationships/tags" Target="../tags/tag677.xml"/><Relationship Id="rId59" Type="http://schemas.openxmlformats.org/officeDocument/2006/relationships/tags" Target="../tags/tag690.xml"/><Relationship Id="rId67" Type="http://schemas.openxmlformats.org/officeDocument/2006/relationships/tags" Target="../tags/tag698.xml"/><Relationship Id="rId20" Type="http://schemas.openxmlformats.org/officeDocument/2006/relationships/tags" Target="../tags/tag651.xml"/><Relationship Id="rId41" Type="http://schemas.openxmlformats.org/officeDocument/2006/relationships/tags" Target="../tags/tag672.xml"/><Relationship Id="rId54" Type="http://schemas.openxmlformats.org/officeDocument/2006/relationships/tags" Target="../tags/tag685.xml"/><Relationship Id="rId62" Type="http://schemas.openxmlformats.org/officeDocument/2006/relationships/tags" Target="../tags/tag693.xml"/><Relationship Id="rId70" Type="http://schemas.openxmlformats.org/officeDocument/2006/relationships/tags" Target="../tags/tag701.xml"/><Relationship Id="rId75" Type="http://schemas.openxmlformats.org/officeDocument/2006/relationships/tags" Target="../tags/tag706.xml"/><Relationship Id="rId1" Type="http://schemas.openxmlformats.org/officeDocument/2006/relationships/tags" Target="../tags/tag632.xml"/><Relationship Id="rId6" Type="http://schemas.openxmlformats.org/officeDocument/2006/relationships/tags" Target="../tags/tag637.xml"/><Relationship Id="rId15" Type="http://schemas.openxmlformats.org/officeDocument/2006/relationships/tags" Target="../tags/tag646.xml"/><Relationship Id="rId23" Type="http://schemas.openxmlformats.org/officeDocument/2006/relationships/tags" Target="../tags/tag654.xml"/><Relationship Id="rId28" Type="http://schemas.openxmlformats.org/officeDocument/2006/relationships/tags" Target="../tags/tag659.xml"/><Relationship Id="rId36" Type="http://schemas.openxmlformats.org/officeDocument/2006/relationships/tags" Target="../tags/tag667.xml"/><Relationship Id="rId49" Type="http://schemas.openxmlformats.org/officeDocument/2006/relationships/tags" Target="../tags/tag680.xml"/><Relationship Id="rId57" Type="http://schemas.openxmlformats.org/officeDocument/2006/relationships/tags" Target="../tags/tag688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tags" Target="../tags/tag723.xml"/><Relationship Id="rId18" Type="http://schemas.openxmlformats.org/officeDocument/2006/relationships/tags" Target="../tags/tag728.xml"/><Relationship Id="rId26" Type="http://schemas.openxmlformats.org/officeDocument/2006/relationships/tags" Target="../tags/tag736.xml"/><Relationship Id="rId39" Type="http://schemas.openxmlformats.org/officeDocument/2006/relationships/tags" Target="../tags/tag749.xml"/><Relationship Id="rId21" Type="http://schemas.openxmlformats.org/officeDocument/2006/relationships/tags" Target="../tags/tag731.xml"/><Relationship Id="rId34" Type="http://schemas.openxmlformats.org/officeDocument/2006/relationships/tags" Target="../tags/tag744.xml"/><Relationship Id="rId42" Type="http://schemas.openxmlformats.org/officeDocument/2006/relationships/tags" Target="../tags/tag752.xml"/><Relationship Id="rId47" Type="http://schemas.openxmlformats.org/officeDocument/2006/relationships/tags" Target="../tags/tag757.xml"/><Relationship Id="rId50" Type="http://schemas.openxmlformats.org/officeDocument/2006/relationships/tags" Target="../tags/tag760.xml"/><Relationship Id="rId55" Type="http://schemas.openxmlformats.org/officeDocument/2006/relationships/tags" Target="../tags/tag765.xml"/><Relationship Id="rId63" Type="http://schemas.openxmlformats.org/officeDocument/2006/relationships/tags" Target="../tags/tag773.xml"/><Relationship Id="rId68" Type="http://schemas.openxmlformats.org/officeDocument/2006/relationships/tags" Target="../tags/tag778.xml"/><Relationship Id="rId76" Type="http://schemas.openxmlformats.org/officeDocument/2006/relationships/tags" Target="../tags/tag786.xml"/><Relationship Id="rId7" Type="http://schemas.openxmlformats.org/officeDocument/2006/relationships/tags" Target="../tags/tag717.xml"/><Relationship Id="rId71" Type="http://schemas.openxmlformats.org/officeDocument/2006/relationships/tags" Target="../tags/tag781.xml"/><Relationship Id="rId2" Type="http://schemas.openxmlformats.org/officeDocument/2006/relationships/tags" Target="../tags/tag712.xml"/><Relationship Id="rId16" Type="http://schemas.openxmlformats.org/officeDocument/2006/relationships/tags" Target="../tags/tag726.xml"/><Relationship Id="rId29" Type="http://schemas.openxmlformats.org/officeDocument/2006/relationships/tags" Target="../tags/tag739.xml"/><Relationship Id="rId11" Type="http://schemas.openxmlformats.org/officeDocument/2006/relationships/tags" Target="../tags/tag721.xml"/><Relationship Id="rId24" Type="http://schemas.openxmlformats.org/officeDocument/2006/relationships/tags" Target="../tags/tag734.xml"/><Relationship Id="rId32" Type="http://schemas.openxmlformats.org/officeDocument/2006/relationships/tags" Target="../tags/tag742.xml"/><Relationship Id="rId37" Type="http://schemas.openxmlformats.org/officeDocument/2006/relationships/tags" Target="../tags/tag747.xml"/><Relationship Id="rId40" Type="http://schemas.openxmlformats.org/officeDocument/2006/relationships/tags" Target="../tags/tag750.xml"/><Relationship Id="rId45" Type="http://schemas.openxmlformats.org/officeDocument/2006/relationships/tags" Target="../tags/tag755.xml"/><Relationship Id="rId53" Type="http://schemas.openxmlformats.org/officeDocument/2006/relationships/tags" Target="../tags/tag763.xml"/><Relationship Id="rId58" Type="http://schemas.openxmlformats.org/officeDocument/2006/relationships/tags" Target="../tags/tag768.xml"/><Relationship Id="rId66" Type="http://schemas.openxmlformats.org/officeDocument/2006/relationships/tags" Target="../tags/tag776.xml"/><Relationship Id="rId74" Type="http://schemas.openxmlformats.org/officeDocument/2006/relationships/tags" Target="../tags/tag784.xml"/><Relationship Id="rId79" Type="http://schemas.openxmlformats.org/officeDocument/2006/relationships/tags" Target="../tags/tag789.xml"/><Relationship Id="rId5" Type="http://schemas.openxmlformats.org/officeDocument/2006/relationships/tags" Target="../tags/tag715.xml"/><Relationship Id="rId61" Type="http://schemas.openxmlformats.org/officeDocument/2006/relationships/tags" Target="../tags/tag771.xml"/><Relationship Id="rId10" Type="http://schemas.openxmlformats.org/officeDocument/2006/relationships/tags" Target="../tags/tag720.xml"/><Relationship Id="rId19" Type="http://schemas.openxmlformats.org/officeDocument/2006/relationships/tags" Target="../tags/tag729.xml"/><Relationship Id="rId31" Type="http://schemas.openxmlformats.org/officeDocument/2006/relationships/tags" Target="../tags/tag741.xml"/><Relationship Id="rId44" Type="http://schemas.openxmlformats.org/officeDocument/2006/relationships/tags" Target="../tags/tag754.xml"/><Relationship Id="rId52" Type="http://schemas.openxmlformats.org/officeDocument/2006/relationships/tags" Target="../tags/tag762.xml"/><Relationship Id="rId60" Type="http://schemas.openxmlformats.org/officeDocument/2006/relationships/tags" Target="../tags/tag770.xml"/><Relationship Id="rId65" Type="http://schemas.openxmlformats.org/officeDocument/2006/relationships/tags" Target="../tags/tag775.xml"/><Relationship Id="rId73" Type="http://schemas.openxmlformats.org/officeDocument/2006/relationships/tags" Target="../tags/tag783.xml"/><Relationship Id="rId78" Type="http://schemas.openxmlformats.org/officeDocument/2006/relationships/tags" Target="../tags/tag788.xml"/><Relationship Id="rId81" Type="http://schemas.openxmlformats.org/officeDocument/2006/relationships/chart" Target="../charts/chart21.xml"/><Relationship Id="rId4" Type="http://schemas.openxmlformats.org/officeDocument/2006/relationships/tags" Target="../tags/tag714.xml"/><Relationship Id="rId9" Type="http://schemas.openxmlformats.org/officeDocument/2006/relationships/tags" Target="../tags/tag719.xml"/><Relationship Id="rId14" Type="http://schemas.openxmlformats.org/officeDocument/2006/relationships/tags" Target="../tags/tag724.xml"/><Relationship Id="rId22" Type="http://schemas.openxmlformats.org/officeDocument/2006/relationships/tags" Target="../tags/tag732.xml"/><Relationship Id="rId27" Type="http://schemas.openxmlformats.org/officeDocument/2006/relationships/tags" Target="../tags/tag737.xml"/><Relationship Id="rId30" Type="http://schemas.openxmlformats.org/officeDocument/2006/relationships/tags" Target="../tags/tag740.xml"/><Relationship Id="rId35" Type="http://schemas.openxmlformats.org/officeDocument/2006/relationships/tags" Target="../tags/tag745.xml"/><Relationship Id="rId43" Type="http://schemas.openxmlformats.org/officeDocument/2006/relationships/tags" Target="../tags/tag753.xml"/><Relationship Id="rId48" Type="http://schemas.openxmlformats.org/officeDocument/2006/relationships/tags" Target="../tags/tag758.xml"/><Relationship Id="rId56" Type="http://schemas.openxmlformats.org/officeDocument/2006/relationships/tags" Target="../tags/tag766.xml"/><Relationship Id="rId64" Type="http://schemas.openxmlformats.org/officeDocument/2006/relationships/tags" Target="../tags/tag774.xml"/><Relationship Id="rId69" Type="http://schemas.openxmlformats.org/officeDocument/2006/relationships/tags" Target="../tags/tag779.xml"/><Relationship Id="rId77" Type="http://schemas.openxmlformats.org/officeDocument/2006/relationships/tags" Target="../tags/tag787.xml"/><Relationship Id="rId8" Type="http://schemas.openxmlformats.org/officeDocument/2006/relationships/tags" Target="../tags/tag718.xml"/><Relationship Id="rId51" Type="http://schemas.openxmlformats.org/officeDocument/2006/relationships/tags" Target="../tags/tag761.xml"/><Relationship Id="rId72" Type="http://schemas.openxmlformats.org/officeDocument/2006/relationships/tags" Target="../tags/tag782.xml"/><Relationship Id="rId80" Type="http://schemas.openxmlformats.org/officeDocument/2006/relationships/slideLayout" Target="../slideLayouts/slideLayout17.xml"/><Relationship Id="rId3" Type="http://schemas.openxmlformats.org/officeDocument/2006/relationships/tags" Target="../tags/tag713.xml"/><Relationship Id="rId12" Type="http://schemas.openxmlformats.org/officeDocument/2006/relationships/tags" Target="../tags/tag722.xml"/><Relationship Id="rId17" Type="http://schemas.openxmlformats.org/officeDocument/2006/relationships/tags" Target="../tags/tag727.xml"/><Relationship Id="rId25" Type="http://schemas.openxmlformats.org/officeDocument/2006/relationships/tags" Target="../tags/tag735.xml"/><Relationship Id="rId33" Type="http://schemas.openxmlformats.org/officeDocument/2006/relationships/tags" Target="../tags/tag743.xml"/><Relationship Id="rId38" Type="http://schemas.openxmlformats.org/officeDocument/2006/relationships/tags" Target="../tags/tag748.xml"/><Relationship Id="rId46" Type="http://schemas.openxmlformats.org/officeDocument/2006/relationships/tags" Target="../tags/tag756.xml"/><Relationship Id="rId59" Type="http://schemas.openxmlformats.org/officeDocument/2006/relationships/tags" Target="../tags/tag769.xml"/><Relationship Id="rId67" Type="http://schemas.openxmlformats.org/officeDocument/2006/relationships/tags" Target="../tags/tag777.xml"/><Relationship Id="rId20" Type="http://schemas.openxmlformats.org/officeDocument/2006/relationships/tags" Target="../tags/tag730.xml"/><Relationship Id="rId41" Type="http://schemas.openxmlformats.org/officeDocument/2006/relationships/tags" Target="../tags/tag751.xml"/><Relationship Id="rId54" Type="http://schemas.openxmlformats.org/officeDocument/2006/relationships/tags" Target="../tags/tag764.xml"/><Relationship Id="rId62" Type="http://schemas.openxmlformats.org/officeDocument/2006/relationships/tags" Target="../tags/tag772.xml"/><Relationship Id="rId70" Type="http://schemas.openxmlformats.org/officeDocument/2006/relationships/tags" Target="../tags/tag780.xml"/><Relationship Id="rId75" Type="http://schemas.openxmlformats.org/officeDocument/2006/relationships/tags" Target="../tags/tag785.xml"/><Relationship Id="rId1" Type="http://schemas.openxmlformats.org/officeDocument/2006/relationships/tags" Target="../tags/tag711.xml"/><Relationship Id="rId6" Type="http://schemas.openxmlformats.org/officeDocument/2006/relationships/tags" Target="../tags/tag716.xml"/><Relationship Id="rId15" Type="http://schemas.openxmlformats.org/officeDocument/2006/relationships/tags" Target="../tags/tag725.xml"/><Relationship Id="rId23" Type="http://schemas.openxmlformats.org/officeDocument/2006/relationships/tags" Target="../tags/tag733.xml"/><Relationship Id="rId28" Type="http://schemas.openxmlformats.org/officeDocument/2006/relationships/tags" Target="../tags/tag738.xml"/><Relationship Id="rId36" Type="http://schemas.openxmlformats.org/officeDocument/2006/relationships/tags" Target="../tags/tag746.xml"/><Relationship Id="rId49" Type="http://schemas.openxmlformats.org/officeDocument/2006/relationships/tags" Target="../tags/tag759.xml"/><Relationship Id="rId57" Type="http://schemas.openxmlformats.org/officeDocument/2006/relationships/tags" Target="../tags/tag767.xm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tags" Target="../tags/tag802.xml"/><Relationship Id="rId18" Type="http://schemas.openxmlformats.org/officeDocument/2006/relationships/tags" Target="../tags/tag807.xml"/><Relationship Id="rId26" Type="http://schemas.openxmlformats.org/officeDocument/2006/relationships/tags" Target="../tags/tag815.xml"/><Relationship Id="rId39" Type="http://schemas.openxmlformats.org/officeDocument/2006/relationships/tags" Target="../tags/tag828.xml"/><Relationship Id="rId21" Type="http://schemas.openxmlformats.org/officeDocument/2006/relationships/tags" Target="../tags/tag810.xml"/><Relationship Id="rId34" Type="http://schemas.openxmlformats.org/officeDocument/2006/relationships/tags" Target="../tags/tag823.xml"/><Relationship Id="rId42" Type="http://schemas.openxmlformats.org/officeDocument/2006/relationships/tags" Target="../tags/tag831.xml"/><Relationship Id="rId47" Type="http://schemas.openxmlformats.org/officeDocument/2006/relationships/tags" Target="../tags/tag836.xml"/><Relationship Id="rId50" Type="http://schemas.openxmlformats.org/officeDocument/2006/relationships/tags" Target="../tags/tag839.xml"/><Relationship Id="rId55" Type="http://schemas.openxmlformats.org/officeDocument/2006/relationships/tags" Target="../tags/tag844.xml"/><Relationship Id="rId63" Type="http://schemas.openxmlformats.org/officeDocument/2006/relationships/tags" Target="../tags/tag852.xml"/><Relationship Id="rId68" Type="http://schemas.openxmlformats.org/officeDocument/2006/relationships/tags" Target="../tags/tag857.xml"/><Relationship Id="rId76" Type="http://schemas.openxmlformats.org/officeDocument/2006/relationships/tags" Target="../tags/tag865.xml"/><Relationship Id="rId7" Type="http://schemas.openxmlformats.org/officeDocument/2006/relationships/tags" Target="../tags/tag796.xml"/><Relationship Id="rId71" Type="http://schemas.openxmlformats.org/officeDocument/2006/relationships/tags" Target="../tags/tag860.xml"/><Relationship Id="rId2" Type="http://schemas.openxmlformats.org/officeDocument/2006/relationships/tags" Target="../tags/tag791.xml"/><Relationship Id="rId16" Type="http://schemas.openxmlformats.org/officeDocument/2006/relationships/tags" Target="../tags/tag805.xml"/><Relationship Id="rId29" Type="http://schemas.openxmlformats.org/officeDocument/2006/relationships/tags" Target="../tags/tag818.xml"/><Relationship Id="rId11" Type="http://schemas.openxmlformats.org/officeDocument/2006/relationships/tags" Target="../tags/tag800.xml"/><Relationship Id="rId24" Type="http://schemas.openxmlformats.org/officeDocument/2006/relationships/tags" Target="../tags/tag813.xml"/><Relationship Id="rId32" Type="http://schemas.openxmlformats.org/officeDocument/2006/relationships/tags" Target="../tags/tag821.xml"/><Relationship Id="rId37" Type="http://schemas.openxmlformats.org/officeDocument/2006/relationships/tags" Target="../tags/tag826.xml"/><Relationship Id="rId40" Type="http://schemas.openxmlformats.org/officeDocument/2006/relationships/tags" Target="../tags/tag829.xml"/><Relationship Id="rId45" Type="http://schemas.openxmlformats.org/officeDocument/2006/relationships/tags" Target="../tags/tag834.xml"/><Relationship Id="rId53" Type="http://schemas.openxmlformats.org/officeDocument/2006/relationships/tags" Target="../tags/tag842.xml"/><Relationship Id="rId58" Type="http://schemas.openxmlformats.org/officeDocument/2006/relationships/tags" Target="../tags/tag847.xml"/><Relationship Id="rId66" Type="http://schemas.openxmlformats.org/officeDocument/2006/relationships/tags" Target="../tags/tag855.xml"/><Relationship Id="rId74" Type="http://schemas.openxmlformats.org/officeDocument/2006/relationships/tags" Target="../tags/tag863.xml"/><Relationship Id="rId79" Type="http://schemas.openxmlformats.org/officeDocument/2006/relationships/tags" Target="../tags/tag868.xml"/><Relationship Id="rId5" Type="http://schemas.openxmlformats.org/officeDocument/2006/relationships/tags" Target="../tags/tag794.xml"/><Relationship Id="rId61" Type="http://schemas.openxmlformats.org/officeDocument/2006/relationships/tags" Target="../tags/tag850.xml"/><Relationship Id="rId10" Type="http://schemas.openxmlformats.org/officeDocument/2006/relationships/tags" Target="../tags/tag799.xml"/><Relationship Id="rId19" Type="http://schemas.openxmlformats.org/officeDocument/2006/relationships/tags" Target="../tags/tag808.xml"/><Relationship Id="rId31" Type="http://schemas.openxmlformats.org/officeDocument/2006/relationships/tags" Target="../tags/tag820.xml"/><Relationship Id="rId44" Type="http://schemas.openxmlformats.org/officeDocument/2006/relationships/tags" Target="../tags/tag833.xml"/><Relationship Id="rId52" Type="http://schemas.openxmlformats.org/officeDocument/2006/relationships/tags" Target="../tags/tag841.xml"/><Relationship Id="rId60" Type="http://schemas.openxmlformats.org/officeDocument/2006/relationships/tags" Target="../tags/tag849.xml"/><Relationship Id="rId65" Type="http://schemas.openxmlformats.org/officeDocument/2006/relationships/tags" Target="../tags/tag854.xml"/><Relationship Id="rId73" Type="http://schemas.openxmlformats.org/officeDocument/2006/relationships/tags" Target="../tags/tag862.xml"/><Relationship Id="rId78" Type="http://schemas.openxmlformats.org/officeDocument/2006/relationships/tags" Target="../tags/tag867.xml"/><Relationship Id="rId81" Type="http://schemas.openxmlformats.org/officeDocument/2006/relationships/chart" Target="../charts/chart22.xml"/><Relationship Id="rId4" Type="http://schemas.openxmlformats.org/officeDocument/2006/relationships/tags" Target="../tags/tag793.xml"/><Relationship Id="rId9" Type="http://schemas.openxmlformats.org/officeDocument/2006/relationships/tags" Target="../tags/tag798.xml"/><Relationship Id="rId14" Type="http://schemas.openxmlformats.org/officeDocument/2006/relationships/tags" Target="../tags/tag803.xml"/><Relationship Id="rId22" Type="http://schemas.openxmlformats.org/officeDocument/2006/relationships/tags" Target="../tags/tag811.xml"/><Relationship Id="rId27" Type="http://schemas.openxmlformats.org/officeDocument/2006/relationships/tags" Target="../tags/tag816.xml"/><Relationship Id="rId30" Type="http://schemas.openxmlformats.org/officeDocument/2006/relationships/tags" Target="../tags/tag819.xml"/><Relationship Id="rId35" Type="http://schemas.openxmlformats.org/officeDocument/2006/relationships/tags" Target="../tags/tag824.xml"/><Relationship Id="rId43" Type="http://schemas.openxmlformats.org/officeDocument/2006/relationships/tags" Target="../tags/tag832.xml"/><Relationship Id="rId48" Type="http://schemas.openxmlformats.org/officeDocument/2006/relationships/tags" Target="../tags/tag837.xml"/><Relationship Id="rId56" Type="http://schemas.openxmlformats.org/officeDocument/2006/relationships/tags" Target="../tags/tag845.xml"/><Relationship Id="rId64" Type="http://schemas.openxmlformats.org/officeDocument/2006/relationships/tags" Target="../tags/tag853.xml"/><Relationship Id="rId69" Type="http://schemas.openxmlformats.org/officeDocument/2006/relationships/tags" Target="../tags/tag858.xml"/><Relationship Id="rId77" Type="http://schemas.openxmlformats.org/officeDocument/2006/relationships/tags" Target="../tags/tag866.xml"/><Relationship Id="rId8" Type="http://schemas.openxmlformats.org/officeDocument/2006/relationships/tags" Target="../tags/tag797.xml"/><Relationship Id="rId51" Type="http://schemas.openxmlformats.org/officeDocument/2006/relationships/tags" Target="../tags/tag840.xml"/><Relationship Id="rId72" Type="http://schemas.openxmlformats.org/officeDocument/2006/relationships/tags" Target="../tags/tag861.xml"/><Relationship Id="rId80" Type="http://schemas.openxmlformats.org/officeDocument/2006/relationships/slideLayout" Target="../slideLayouts/slideLayout17.xml"/><Relationship Id="rId3" Type="http://schemas.openxmlformats.org/officeDocument/2006/relationships/tags" Target="../tags/tag792.xml"/><Relationship Id="rId12" Type="http://schemas.openxmlformats.org/officeDocument/2006/relationships/tags" Target="../tags/tag801.xml"/><Relationship Id="rId17" Type="http://schemas.openxmlformats.org/officeDocument/2006/relationships/tags" Target="../tags/tag806.xml"/><Relationship Id="rId25" Type="http://schemas.openxmlformats.org/officeDocument/2006/relationships/tags" Target="../tags/tag814.xml"/><Relationship Id="rId33" Type="http://schemas.openxmlformats.org/officeDocument/2006/relationships/tags" Target="../tags/tag822.xml"/><Relationship Id="rId38" Type="http://schemas.openxmlformats.org/officeDocument/2006/relationships/tags" Target="../tags/tag827.xml"/><Relationship Id="rId46" Type="http://schemas.openxmlformats.org/officeDocument/2006/relationships/tags" Target="../tags/tag835.xml"/><Relationship Id="rId59" Type="http://schemas.openxmlformats.org/officeDocument/2006/relationships/tags" Target="../tags/tag848.xml"/><Relationship Id="rId67" Type="http://schemas.openxmlformats.org/officeDocument/2006/relationships/tags" Target="../tags/tag856.xml"/><Relationship Id="rId20" Type="http://schemas.openxmlformats.org/officeDocument/2006/relationships/tags" Target="../tags/tag809.xml"/><Relationship Id="rId41" Type="http://schemas.openxmlformats.org/officeDocument/2006/relationships/tags" Target="../tags/tag830.xml"/><Relationship Id="rId54" Type="http://schemas.openxmlformats.org/officeDocument/2006/relationships/tags" Target="../tags/tag843.xml"/><Relationship Id="rId62" Type="http://schemas.openxmlformats.org/officeDocument/2006/relationships/tags" Target="../tags/tag851.xml"/><Relationship Id="rId70" Type="http://schemas.openxmlformats.org/officeDocument/2006/relationships/tags" Target="../tags/tag859.xml"/><Relationship Id="rId75" Type="http://schemas.openxmlformats.org/officeDocument/2006/relationships/tags" Target="../tags/tag864.xml"/><Relationship Id="rId1" Type="http://schemas.openxmlformats.org/officeDocument/2006/relationships/tags" Target="../tags/tag790.xml"/><Relationship Id="rId6" Type="http://schemas.openxmlformats.org/officeDocument/2006/relationships/tags" Target="../tags/tag795.xml"/><Relationship Id="rId15" Type="http://schemas.openxmlformats.org/officeDocument/2006/relationships/tags" Target="../tags/tag804.xml"/><Relationship Id="rId23" Type="http://schemas.openxmlformats.org/officeDocument/2006/relationships/tags" Target="../tags/tag812.xml"/><Relationship Id="rId28" Type="http://schemas.openxmlformats.org/officeDocument/2006/relationships/tags" Target="../tags/tag817.xml"/><Relationship Id="rId36" Type="http://schemas.openxmlformats.org/officeDocument/2006/relationships/tags" Target="../tags/tag825.xml"/><Relationship Id="rId49" Type="http://schemas.openxmlformats.org/officeDocument/2006/relationships/tags" Target="../tags/tag838.xml"/><Relationship Id="rId57" Type="http://schemas.openxmlformats.org/officeDocument/2006/relationships/tags" Target="../tags/tag846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tags" Target="../tags/tag881.xml"/><Relationship Id="rId18" Type="http://schemas.openxmlformats.org/officeDocument/2006/relationships/tags" Target="../tags/tag886.xml"/><Relationship Id="rId26" Type="http://schemas.openxmlformats.org/officeDocument/2006/relationships/tags" Target="../tags/tag894.xml"/><Relationship Id="rId39" Type="http://schemas.openxmlformats.org/officeDocument/2006/relationships/tags" Target="../tags/tag907.xml"/><Relationship Id="rId21" Type="http://schemas.openxmlformats.org/officeDocument/2006/relationships/tags" Target="../tags/tag889.xml"/><Relationship Id="rId34" Type="http://schemas.openxmlformats.org/officeDocument/2006/relationships/tags" Target="../tags/tag902.xml"/><Relationship Id="rId42" Type="http://schemas.openxmlformats.org/officeDocument/2006/relationships/tags" Target="../tags/tag910.xml"/><Relationship Id="rId47" Type="http://schemas.openxmlformats.org/officeDocument/2006/relationships/tags" Target="../tags/tag915.xml"/><Relationship Id="rId50" Type="http://schemas.openxmlformats.org/officeDocument/2006/relationships/tags" Target="../tags/tag918.xml"/><Relationship Id="rId55" Type="http://schemas.openxmlformats.org/officeDocument/2006/relationships/tags" Target="../tags/tag923.xml"/><Relationship Id="rId63" Type="http://schemas.openxmlformats.org/officeDocument/2006/relationships/tags" Target="../tags/tag931.xml"/><Relationship Id="rId68" Type="http://schemas.openxmlformats.org/officeDocument/2006/relationships/tags" Target="../tags/tag936.xml"/><Relationship Id="rId76" Type="http://schemas.openxmlformats.org/officeDocument/2006/relationships/tags" Target="../tags/tag944.xml"/><Relationship Id="rId7" Type="http://schemas.openxmlformats.org/officeDocument/2006/relationships/tags" Target="../tags/tag875.xml"/><Relationship Id="rId71" Type="http://schemas.openxmlformats.org/officeDocument/2006/relationships/tags" Target="../tags/tag939.xml"/><Relationship Id="rId2" Type="http://schemas.openxmlformats.org/officeDocument/2006/relationships/tags" Target="../tags/tag870.xml"/><Relationship Id="rId16" Type="http://schemas.openxmlformats.org/officeDocument/2006/relationships/tags" Target="../tags/tag884.xml"/><Relationship Id="rId29" Type="http://schemas.openxmlformats.org/officeDocument/2006/relationships/tags" Target="../tags/tag897.xml"/><Relationship Id="rId11" Type="http://schemas.openxmlformats.org/officeDocument/2006/relationships/tags" Target="../tags/tag879.xml"/><Relationship Id="rId24" Type="http://schemas.openxmlformats.org/officeDocument/2006/relationships/tags" Target="../tags/tag892.xml"/><Relationship Id="rId32" Type="http://schemas.openxmlformats.org/officeDocument/2006/relationships/tags" Target="../tags/tag900.xml"/><Relationship Id="rId37" Type="http://schemas.openxmlformats.org/officeDocument/2006/relationships/tags" Target="../tags/tag905.xml"/><Relationship Id="rId40" Type="http://schemas.openxmlformats.org/officeDocument/2006/relationships/tags" Target="../tags/tag908.xml"/><Relationship Id="rId45" Type="http://schemas.openxmlformats.org/officeDocument/2006/relationships/tags" Target="../tags/tag913.xml"/><Relationship Id="rId53" Type="http://schemas.openxmlformats.org/officeDocument/2006/relationships/tags" Target="../tags/tag921.xml"/><Relationship Id="rId58" Type="http://schemas.openxmlformats.org/officeDocument/2006/relationships/tags" Target="../tags/tag926.xml"/><Relationship Id="rId66" Type="http://schemas.openxmlformats.org/officeDocument/2006/relationships/tags" Target="../tags/tag934.xml"/><Relationship Id="rId74" Type="http://schemas.openxmlformats.org/officeDocument/2006/relationships/tags" Target="../tags/tag942.xml"/><Relationship Id="rId79" Type="http://schemas.openxmlformats.org/officeDocument/2006/relationships/tags" Target="../tags/tag947.xml"/><Relationship Id="rId5" Type="http://schemas.openxmlformats.org/officeDocument/2006/relationships/tags" Target="../tags/tag873.xml"/><Relationship Id="rId61" Type="http://schemas.openxmlformats.org/officeDocument/2006/relationships/tags" Target="../tags/tag929.xml"/><Relationship Id="rId10" Type="http://schemas.openxmlformats.org/officeDocument/2006/relationships/tags" Target="../tags/tag878.xml"/><Relationship Id="rId19" Type="http://schemas.openxmlformats.org/officeDocument/2006/relationships/tags" Target="../tags/tag887.xml"/><Relationship Id="rId31" Type="http://schemas.openxmlformats.org/officeDocument/2006/relationships/tags" Target="../tags/tag899.xml"/><Relationship Id="rId44" Type="http://schemas.openxmlformats.org/officeDocument/2006/relationships/tags" Target="../tags/tag912.xml"/><Relationship Id="rId52" Type="http://schemas.openxmlformats.org/officeDocument/2006/relationships/tags" Target="../tags/tag920.xml"/><Relationship Id="rId60" Type="http://schemas.openxmlformats.org/officeDocument/2006/relationships/tags" Target="../tags/tag928.xml"/><Relationship Id="rId65" Type="http://schemas.openxmlformats.org/officeDocument/2006/relationships/tags" Target="../tags/tag933.xml"/><Relationship Id="rId73" Type="http://schemas.openxmlformats.org/officeDocument/2006/relationships/tags" Target="../tags/tag941.xml"/><Relationship Id="rId78" Type="http://schemas.openxmlformats.org/officeDocument/2006/relationships/tags" Target="../tags/tag946.xml"/><Relationship Id="rId81" Type="http://schemas.openxmlformats.org/officeDocument/2006/relationships/chart" Target="../charts/chart23.xml"/><Relationship Id="rId4" Type="http://schemas.openxmlformats.org/officeDocument/2006/relationships/tags" Target="../tags/tag872.xml"/><Relationship Id="rId9" Type="http://schemas.openxmlformats.org/officeDocument/2006/relationships/tags" Target="../tags/tag877.xml"/><Relationship Id="rId14" Type="http://schemas.openxmlformats.org/officeDocument/2006/relationships/tags" Target="../tags/tag882.xml"/><Relationship Id="rId22" Type="http://schemas.openxmlformats.org/officeDocument/2006/relationships/tags" Target="../tags/tag890.xml"/><Relationship Id="rId27" Type="http://schemas.openxmlformats.org/officeDocument/2006/relationships/tags" Target="../tags/tag895.xml"/><Relationship Id="rId30" Type="http://schemas.openxmlformats.org/officeDocument/2006/relationships/tags" Target="../tags/tag898.xml"/><Relationship Id="rId35" Type="http://schemas.openxmlformats.org/officeDocument/2006/relationships/tags" Target="../tags/tag903.xml"/><Relationship Id="rId43" Type="http://schemas.openxmlformats.org/officeDocument/2006/relationships/tags" Target="../tags/tag911.xml"/><Relationship Id="rId48" Type="http://schemas.openxmlformats.org/officeDocument/2006/relationships/tags" Target="../tags/tag916.xml"/><Relationship Id="rId56" Type="http://schemas.openxmlformats.org/officeDocument/2006/relationships/tags" Target="../tags/tag924.xml"/><Relationship Id="rId64" Type="http://schemas.openxmlformats.org/officeDocument/2006/relationships/tags" Target="../tags/tag932.xml"/><Relationship Id="rId69" Type="http://schemas.openxmlformats.org/officeDocument/2006/relationships/tags" Target="../tags/tag937.xml"/><Relationship Id="rId77" Type="http://schemas.openxmlformats.org/officeDocument/2006/relationships/tags" Target="../tags/tag945.xml"/><Relationship Id="rId8" Type="http://schemas.openxmlformats.org/officeDocument/2006/relationships/tags" Target="../tags/tag876.xml"/><Relationship Id="rId51" Type="http://schemas.openxmlformats.org/officeDocument/2006/relationships/tags" Target="../tags/tag919.xml"/><Relationship Id="rId72" Type="http://schemas.openxmlformats.org/officeDocument/2006/relationships/tags" Target="../tags/tag940.xml"/><Relationship Id="rId80" Type="http://schemas.openxmlformats.org/officeDocument/2006/relationships/slideLayout" Target="../slideLayouts/slideLayout17.xml"/><Relationship Id="rId3" Type="http://schemas.openxmlformats.org/officeDocument/2006/relationships/tags" Target="../tags/tag871.xml"/><Relationship Id="rId12" Type="http://schemas.openxmlformats.org/officeDocument/2006/relationships/tags" Target="../tags/tag880.xml"/><Relationship Id="rId17" Type="http://schemas.openxmlformats.org/officeDocument/2006/relationships/tags" Target="../tags/tag885.xml"/><Relationship Id="rId25" Type="http://schemas.openxmlformats.org/officeDocument/2006/relationships/tags" Target="../tags/tag893.xml"/><Relationship Id="rId33" Type="http://schemas.openxmlformats.org/officeDocument/2006/relationships/tags" Target="../tags/tag901.xml"/><Relationship Id="rId38" Type="http://schemas.openxmlformats.org/officeDocument/2006/relationships/tags" Target="../tags/tag906.xml"/><Relationship Id="rId46" Type="http://schemas.openxmlformats.org/officeDocument/2006/relationships/tags" Target="../tags/tag914.xml"/><Relationship Id="rId59" Type="http://schemas.openxmlformats.org/officeDocument/2006/relationships/tags" Target="../tags/tag927.xml"/><Relationship Id="rId67" Type="http://schemas.openxmlformats.org/officeDocument/2006/relationships/tags" Target="../tags/tag935.xml"/><Relationship Id="rId20" Type="http://schemas.openxmlformats.org/officeDocument/2006/relationships/tags" Target="../tags/tag888.xml"/><Relationship Id="rId41" Type="http://schemas.openxmlformats.org/officeDocument/2006/relationships/tags" Target="../tags/tag909.xml"/><Relationship Id="rId54" Type="http://schemas.openxmlformats.org/officeDocument/2006/relationships/tags" Target="../tags/tag922.xml"/><Relationship Id="rId62" Type="http://schemas.openxmlformats.org/officeDocument/2006/relationships/tags" Target="../tags/tag930.xml"/><Relationship Id="rId70" Type="http://schemas.openxmlformats.org/officeDocument/2006/relationships/tags" Target="../tags/tag938.xml"/><Relationship Id="rId75" Type="http://schemas.openxmlformats.org/officeDocument/2006/relationships/tags" Target="../tags/tag943.xml"/><Relationship Id="rId1" Type="http://schemas.openxmlformats.org/officeDocument/2006/relationships/tags" Target="../tags/tag869.xml"/><Relationship Id="rId6" Type="http://schemas.openxmlformats.org/officeDocument/2006/relationships/tags" Target="../tags/tag874.xml"/><Relationship Id="rId15" Type="http://schemas.openxmlformats.org/officeDocument/2006/relationships/tags" Target="../tags/tag883.xml"/><Relationship Id="rId23" Type="http://schemas.openxmlformats.org/officeDocument/2006/relationships/tags" Target="../tags/tag891.xml"/><Relationship Id="rId28" Type="http://schemas.openxmlformats.org/officeDocument/2006/relationships/tags" Target="../tags/tag896.xml"/><Relationship Id="rId36" Type="http://schemas.openxmlformats.org/officeDocument/2006/relationships/tags" Target="../tags/tag904.xml"/><Relationship Id="rId49" Type="http://schemas.openxmlformats.org/officeDocument/2006/relationships/tags" Target="../tags/tag917.xml"/><Relationship Id="rId57" Type="http://schemas.openxmlformats.org/officeDocument/2006/relationships/tags" Target="../tags/tag925.xm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tags" Target="../tags/tag960.xml"/><Relationship Id="rId18" Type="http://schemas.openxmlformats.org/officeDocument/2006/relationships/tags" Target="../tags/tag965.xml"/><Relationship Id="rId26" Type="http://schemas.openxmlformats.org/officeDocument/2006/relationships/tags" Target="../tags/tag973.xml"/><Relationship Id="rId39" Type="http://schemas.openxmlformats.org/officeDocument/2006/relationships/tags" Target="../tags/tag986.xml"/><Relationship Id="rId21" Type="http://schemas.openxmlformats.org/officeDocument/2006/relationships/tags" Target="../tags/tag968.xml"/><Relationship Id="rId34" Type="http://schemas.openxmlformats.org/officeDocument/2006/relationships/tags" Target="../tags/tag981.xml"/><Relationship Id="rId42" Type="http://schemas.openxmlformats.org/officeDocument/2006/relationships/tags" Target="../tags/tag989.xml"/><Relationship Id="rId47" Type="http://schemas.openxmlformats.org/officeDocument/2006/relationships/tags" Target="../tags/tag994.xml"/><Relationship Id="rId50" Type="http://schemas.openxmlformats.org/officeDocument/2006/relationships/tags" Target="../tags/tag997.xml"/><Relationship Id="rId55" Type="http://schemas.openxmlformats.org/officeDocument/2006/relationships/tags" Target="../tags/tag1002.xml"/><Relationship Id="rId63" Type="http://schemas.openxmlformats.org/officeDocument/2006/relationships/tags" Target="../tags/tag1010.xml"/><Relationship Id="rId68" Type="http://schemas.openxmlformats.org/officeDocument/2006/relationships/tags" Target="../tags/tag1015.xml"/><Relationship Id="rId76" Type="http://schemas.openxmlformats.org/officeDocument/2006/relationships/tags" Target="../tags/tag1023.xml"/><Relationship Id="rId7" Type="http://schemas.openxmlformats.org/officeDocument/2006/relationships/tags" Target="../tags/tag954.xml"/><Relationship Id="rId71" Type="http://schemas.openxmlformats.org/officeDocument/2006/relationships/tags" Target="../tags/tag1018.xml"/><Relationship Id="rId2" Type="http://schemas.openxmlformats.org/officeDocument/2006/relationships/tags" Target="../tags/tag949.xml"/><Relationship Id="rId16" Type="http://schemas.openxmlformats.org/officeDocument/2006/relationships/tags" Target="../tags/tag963.xml"/><Relationship Id="rId29" Type="http://schemas.openxmlformats.org/officeDocument/2006/relationships/tags" Target="../tags/tag976.xml"/><Relationship Id="rId11" Type="http://schemas.openxmlformats.org/officeDocument/2006/relationships/tags" Target="../tags/tag958.xml"/><Relationship Id="rId24" Type="http://schemas.openxmlformats.org/officeDocument/2006/relationships/tags" Target="../tags/tag971.xml"/><Relationship Id="rId32" Type="http://schemas.openxmlformats.org/officeDocument/2006/relationships/tags" Target="../tags/tag979.xml"/><Relationship Id="rId37" Type="http://schemas.openxmlformats.org/officeDocument/2006/relationships/tags" Target="../tags/tag984.xml"/><Relationship Id="rId40" Type="http://schemas.openxmlformats.org/officeDocument/2006/relationships/tags" Target="../tags/tag987.xml"/><Relationship Id="rId45" Type="http://schemas.openxmlformats.org/officeDocument/2006/relationships/tags" Target="../tags/tag992.xml"/><Relationship Id="rId53" Type="http://schemas.openxmlformats.org/officeDocument/2006/relationships/tags" Target="../tags/tag1000.xml"/><Relationship Id="rId58" Type="http://schemas.openxmlformats.org/officeDocument/2006/relationships/tags" Target="../tags/tag1005.xml"/><Relationship Id="rId66" Type="http://schemas.openxmlformats.org/officeDocument/2006/relationships/tags" Target="../tags/tag1013.xml"/><Relationship Id="rId74" Type="http://schemas.openxmlformats.org/officeDocument/2006/relationships/tags" Target="../tags/tag1021.xml"/><Relationship Id="rId79" Type="http://schemas.openxmlformats.org/officeDocument/2006/relationships/slideLayout" Target="../slideLayouts/slideLayout17.xml"/><Relationship Id="rId5" Type="http://schemas.openxmlformats.org/officeDocument/2006/relationships/tags" Target="../tags/tag952.xml"/><Relationship Id="rId61" Type="http://schemas.openxmlformats.org/officeDocument/2006/relationships/tags" Target="../tags/tag1008.xml"/><Relationship Id="rId10" Type="http://schemas.openxmlformats.org/officeDocument/2006/relationships/tags" Target="../tags/tag957.xml"/><Relationship Id="rId19" Type="http://schemas.openxmlformats.org/officeDocument/2006/relationships/tags" Target="../tags/tag966.xml"/><Relationship Id="rId31" Type="http://schemas.openxmlformats.org/officeDocument/2006/relationships/tags" Target="../tags/tag978.xml"/><Relationship Id="rId44" Type="http://schemas.openxmlformats.org/officeDocument/2006/relationships/tags" Target="../tags/tag991.xml"/><Relationship Id="rId52" Type="http://schemas.openxmlformats.org/officeDocument/2006/relationships/tags" Target="../tags/tag999.xml"/><Relationship Id="rId60" Type="http://schemas.openxmlformats.org/officeDocument/2006/relationships/tags" Target="../tags/tag1007.xml"/><Relationship Id="rId65" Type="http://schemas.openxmlformats.org/officeDocument/2006/relationships/tags" Target="../tags/tag1012.xml"/><Relationship Id="rId73" Type="http://schemas.openxmlformats.org/officeDocument/2006/relationships/tags" Target="../tags/tag1020.xml"/><Relationship Id="rId78" Type="http://schemas.openxmlformats.org/officeDocument/2006/relationships/tags" Target="../tags/tag1025.xml"/><Relationship Id="rId81" Type="http://schemas.openxmlformats.org/officeDocument/2006/relationships/chart" Target="../charts/chart24.xml"/><Relationship Id="rId4" Type="http://schemas.openxmlformats.org/officeDocument/2006/relationships/tags" Target="../tags/tag951.xml"/><Relationship Id="rId9" Type="http://schemas.openxmlformats.org/officeDocument/2006/relationships/tags" Target="../tags/tag956.xml"/><Relationship Id="rId14" Type="http://schemas.openxmlformats.org/officeDocument/2006/relationships/tags" Target="../tags/tag961.xml"/><Relationship Id="rId22" Type="http://schemas.openxmlformats.org/officeDocument/2006/relationships/tags" Target="../tags/tag969.xml"/><Relationship Id="rId27" Type="http://schemas.openxmlformats.org/officeDocument/2006/relationships/tags" Target="../tags/tag974.xml"/><Relationship Id="rId30" Type="http://schemas.openxmlformats.org/officeDocument/2006/relationships/tags" Target="../tags/tag977.xml"/><Relationship Id="rId35" Type="http://schemas.openxmlformats.org/officeDocument/2006/relationships/tags" Target="../tags/tag982.xml"/><Relationship Id="rId43" Type="http://schemas.openxmlformats.org/officeDocument/2006/relationships/tags" Target="../tags/tag990.xml"/><Relationship Id="rId48" Type="http://schemas.openxmlformats.org/officeDocument/2006/relationships/tags" Target="../tags/tag995.xml"/><Relationship Id="rId56" Type="http://schemas.openxmlformats.org/officeDocument/2006/relationships/tags" Target="../tags/tag1003.xml"/><Relationship Id="rId64" Type="http://schemas.openxmlformats.org/officeDocument/2006/relationships/tags" Target="../tags/tag1011.xml"/><Relationship Id="rId69" Type="http://schemas.openxmlformats.org/officeDocument/2006/relationships/tags" Target="../tags/tag1016.xml"/><Relationship Id="rId77" Type="http://schemas.openxmlformats.org/officeDocument/2006/relationships/tags" Target="../tags/tag1024.xml"/><Relationship Id="rId8" Type="http://schemas.openxmlformats.org/officeDocument/2006/relationships/tags" Target="../tags/tag955.xml"/><Relationship Id="rId51" Type="http://schemas.openxmlformats.org/officeDocument/2006/relationships/tags" Target="../tags/tag998.xml"/><Relationship Id="rId72" Type="http://schemas.openxmlformats.org/officeDocument/2006/relationships/tags" Target="../tags/tag1019.xml"/><Relationship Id="rId80" Type="http://schemas.openxmlformats.org/officeDocument/2006/relationships/notesSlide" Target="../notesSlides/notesSlide3.xml"/><Relationship Id="rId3" Type="http://schemas.openxmlformats.org/officeDocument/2006/relationships/tags" Target="../tags/tag950.xml"/><Relationship Id="rId12" Type="http://schemas.openxmlformats.org/officeDocument/2006/relationships/tags" Target="../tags/tag959.xml"/><Relationship Id="rId17" Type="http://schemas.openxmlformats.org/officeDocument/2006/relationships/tags" Target="../tags/tag964.xml"/><Relationship Id="rId25" Type="http://schemas.openxmlformats.org/officeDocument/2006/relationships/tags" Target="../tags/tag972.xml"/><Relationship Id="rId33" Type="http://schemas.openxmlformats.org/officeDocument/2006/relationships/tags" Target="../tags/tag980.xml"/><Relationship Id="rId38" Type="http://schemas.openxmlformats.org/officeDocument/2006/relationships/tags" Target="../tags/tag985.xml"/><Relationship Id="rId46" Type="http://schemas.openxmlformats.org/officeDocument/2006/relationships/tags" Target="../tags/tag993.xml"/><Relationship Id="rId59" Type="http://schemas.openxmlformats.org/officeDocument/2006/relationships/tags" Target="../tags/tag1006.xml"/><Relationship Id="rId67" Type="http://schemas.openxmlformats.org/officeDocument/2006/relationships/tags" Target="../tags/tag1014.xml"/><Relationship Id="rId20" Type="http://schemas.openxmlformats.org/officeDocument/2006/relationships/tags" Target="../tags/tag967.xml"/><Relationship Id="rId41" Type="http://schemas.openxmlformats.org/officeDocument/2006/relationships/tags" Target="../tags/tag988.xml"/><Relationship Id="rId54" Type="http://schemas.openxmlformats.org/officeDocument/2006/relationships/tags" Target="../tags/tag1001.xml"/><Relationship Id="rId62" Type="http://schemas.openxmlformats.org/officeDocument/2006/relationships/tags" Target="../tags/tag1009.xml"/><Relationship Id="rId70" Type="http://schemas.openxmlformats.org/officeDocument/2006/relationships/tags" Target="../tags/tag1017.xml"/><Relationship Id="rId75" Type="http://schemas.openxmlformats.org/officeDocument/2006/relationships/tags" Target="../tags/tag1022.xml"/><Relationship Id="rId1" Type="http://schemas.openxmlformats.org/officeDocument/2006/relationships/tags" Target="../tags/tag948.xml"/><Relationship Id="rId6" Type="http://schemas.openxmlformats.org/officeDocument/2006/relationships/tags" Target="../tags/tag953.xml"/><Relationship Id="rId15" Type="http://schemas.openxmlformats.org/officeDocument/2006/relationships/tags" Target="../tags/tag962.xml"/><Relationship Id="rId23" Type="http://schemas.openxmlformats.org/officeDocument/2006/relationships/tags" Target="../tags/tag970.xml"/><Relationship Id="rId28" Type="http://schemas.openxmlformats.org/officeDocument/2006/relationships/tags" Target="../tags/tag975.xml"/><Relationship Id="rId36" Type="http://schemas.openxmlformats.org/officeDocument/2006/relationships/tags" Target="../tags/tag983.xml"/><Relationship Id="rId49" Type="http://schemas.openxmlformats.org/officeDocument/2006/relationships/tags" Target="../tags/tag996.xml"/><Relationship Id="rId57" Type="http://schemas.openxmlformats.org/officeDocument/2006/relationships/tags" Target="../tags/tag100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png"/><Relationship Id="rId5" Type="http://schemas.openxmlformats.org/officeDocument/2006/relationships/image" Target="../media/image8.avif"/><Relationship Id="rId4" Type="http://schemas.openxmlformats.org/officeDocument/2006/relationships/chart" Target="../charts/chart2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7.xml"/><Relationship Id="rId4" Type="http://schemas.openxmlformats.org/officeDocument/2006/relationships/chart" Target="../charts/chart29.xml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tags" Target="../tags/tag1038.xml"/><Relationship Id="rId18" Type="http://schemas.openxmlformats.org/officeDocument/2006/relationships/tags" Target="../tags/tag1043.xml"/><Relationship Id="rId26" Type="http://schemas.openxmlformats.org/officeDocument/2006/relationships/tags" Target="../tags/tag1051.xml"/><Relationship Id="rId39" Type="http://schemas.openxmlformats.org/officeDocument/2006/relationships/tags" Target="../tags/tag1064.xml"/><Relationship Id="rId21" Type="http://schemas.openxmlformats.org/officeDocument/2006/relationships/tags" Target="../tags/tag1046.xml"/><Relationship Id="rId34" Type="http://schemas.openxmlformats.org/officeDocument/2006/relationships/tags" Target="../tags/tag1059.xml"/><Relationship Id="rId42" Type="http://schemas.openxmlformats.org/officeDocument/2006/relationships/tags" Target="../tags/tag1067.xml"/><Relationship Id="rId47" Type="http://schemas.openxmlformats.org/officeDocument/2006/relationships/tags" Target="../tags/tag1072.xml"/><Relationship Id="rId50" Type="http://schemas.openxmlformats.org/officeDocument/2006/relationships/tags" Target="../tags/tag1075.xml"/><Relationship Id="rId55" Type="http://schemas.openxmlformats.org/officeDocument/2006/relationships/tags" Target="../tags/tag1080.xml"/><Relationship Id="rId63" Type="http://schemas.openxmlformats.org/officeDocument/2006/relationships/tags" Target="../tags/tag1088.xml"/><Relationship Id="rId68" Type="http://schemas.openxmlformats.org/officeDocument/2006/relationships/tags" Target="../tags/tag1093.xml"/><Relationship Id="rId76" Type="http://schemas.openxmlformats.org/officeDocument/2006/relationships/tags" Target="../tags/tag1101.xml"/><Relationship Id="rId7" Type="http://schemas.openxmlformats.org/officeDocument/2006/relationships/tags" Target="../tags/tag1032.xml"/><Relationship Id="rId71" Type="http://schemas.openxmlformats.org/officeDocument/2006/relationships/tags" Target="../tags/tag1096.xml"/><Relationship Id="rId2" Type="http://schemas.openxmlformats.org/officeDocument/2006/relationships/tags" Target="../tags/tag1027.xml"/><Relationship Id="rId16" Type="http://schemas.openxmlformats.org/officeDocument/2006/relationships/tags" Target="../tags/tag1041.xml"/><Relationship Id="rId29" Type="http://schemas.openxmlformats.org/officeDocument/2006/relationships/tags" Target="../tags/tag1054.xml"/><Relationship Id="rId11" Type="http://schemas.openxmlformats.org/officeDocument/2006/relationships/tags" Target="../tags/tag1036.xml"/><Relationship Id="rId24" Type="http://schemas.openxmlformats.org/officeDocument/2006/relationships/tags" Target="../tags/tag1049.xml"/><Relationship Id="rId32" Type="http://schemas.openxmlformats.org/officeDocument/2006/relationships/tags" Target="../tags/tag1057.xml"/><Relationship Id="rId37" Type="http://schemas.openxmlformats.org/officeDocument/2006/relationships/tags" Target="../tags/tag1062.xml"/><Relationship Id="rId40" Type="http://schemas.openxmlformats.org/officeDocument/2006/relationships/tags" Target="../tags/tag1065.xml"/><Relationship Id="rId45" Type="http://schemas.openxmlformats.org/officeDocument/2006/relationships/tags" Target="../tags/tag1070.xml"/><Relationship Id="rId53" Type="http://schemas.openxmlformats.org/officeDocument/2006/relationships/tags" Target="../tags/tag1078.xml"/><Relationship Id="rId58" Type="http://schemas.openxmlformats.org/officeDocument/2006/relationships/tags" Target="../tags/tag1083.xml"/><Relationship Id="rId66" Type="http://schemas.openxmlformats.org/officeDocument/2006/relationships/tags" Target="../tags/tag1091.xml"/><Relationship Id="rId74" Type="http://schemas.openxmlformats.org/officeDocument/2006/relationships/tags" Target="../tags/tag1099.xml"/><Relationship Id="rId79" Type="http://schemas.openxmlformats.org/officeDocument/2006/relationships/slideLayout" Target="../slideLayouts/slideLayout17.xml"/><Relationship Id="rId5" Type="http://schemas.openxmlformats.org/officeDocument/2006/relationships/tags" Target="../tags/tag1030.xml"/><Relationship Id="rId61" Type="http://schemas.openxmlformats.org/officeDocument/2006/relationships/tags" Target="../tags/tag1086.xml"/><Relationship Id="rId10" Type="http://schemas.openxmlformats.org/officeDocument/2006/relationships/tags" Target="../tags/tag1035.xml"/><Relationship Id="rId19" Type="http://schemas.openxmlformats.org/officeDocument/2006/relationships/tags" Target="../tags/tag1044.xml"/><Relationship Id="rId31" Type="http://schemas.openxmlformats.org/officeDocument/2006/relationships/tags" Target="../tags/tag1056.xml"/><Relationship Id="rId44" Type="http://schemas.openxmlformats.org/officeDocument/2006/relationships/tags" Target="../tags/tag1069.xml"/><Relationship Id="rId52" Type="http://schemas.openxmlformats.org/officeDocument/2006/relationships/tags" Target="../tags/tag1077.xml"/><Relationship Id="rId60" Type="http://schemas.openxmlformats.org/officeDocument/2006/relationships/tags" Target="../tags/tag1085.xml"/><Relationship Id="rId65" Type="http://schemas.openxmlformats.org/officeDocument/2006/relationships/tags" Target="../tags/tag1090.xml"/><Relationship Id="rId73" Type="http://schemas.openxmlformats.org/officeDocument/2006/relationships/tags" Target="../tags/tag1098.xml"/><Relationship Id="rId78" Type="http://schemas.openxmlformats.org/officeDocument/2006/relationships/tags" Target="../tags/tag1103.xml"/><Relationship Id="rId4" Type="http://schemas.openxmlformats.org/officeDocument/2006/relationships/tags" Target="../tags/tag1029.xml"/><Relationship Id="rId9" Type="http://schemas.openxmlformats.org/officeDocument/2006/relationships/tags" Target="../tags/tag1034.xml"/><Relationship Id="rId14" Type="http://schemas.openxmlformats.org/officeDocument/2006/relationships/tags" Target="../tags/tag1039.xml"/><Relationship Id="rId22" Type="http://schemas.openxmlformats.org/officeDocument/2006/relationships/tags" Target="../tags/tag1047.xml"/><Relationship Id="rId27" Type="http://schemas.openxmlformats.org/officeDocument/2006/relationships/tags" Target="../tags/tag1052.xml"/><Relationship Id="rId30" Type="http://schemas.openxmlformats.org/officeDocument/2006/relationships/tags" Target="../tags/tag1055.xml"/><Relationship Id="rId35" Type="http://schemas.openxmlformats.org/officeDocument/2006/relationships/tags" Target="../tags/tag1060.xml"/><Relationship Id="rId43" Type="http://schemas.openxmlformats.org/officeDocument/2006/relationships/tags" Target="../tags/tag1068.xml"/><Relationship Id="rId48" Type="http://schemas.openxmlformats.org/officeDocument/2006/relationships/tags" Target="../tags/tag1073.xml"/><Relationship Id="rId56" Type="http://schemas.openxmlformats.org/officeDocument/2006/relationships/tags" Target="../tags/tag1081.xml"/><Relationship Id="rId64" Type="http://schemas.openxmlformats.org/officeDocument/2006/relationships/tags" Target="../tags/tag1089.xml"/><Relationship Id="rId69" Type="http://schemas.openxmlformats.org/officeDocument/2006/relationships/tags" Target="../tags/tag1094.xml"/><Relationship Id="rId77" Type="http://schemas.openxmlformats.org/officeDocument/2006/relationships/tags" Target="../tags/tag1102.xml"/><Relationship Id="rId8" Type="http://schemas.openxmlformats.org/officeDocument/2006/relationships/tags" Target="../tags/tag1033.xml"/><Relationship Id="rId51" Type="http://schemas.openxmlformats.org/officeDocument/2006/relationships/tags" Target="../tags/tag1076.xml"/><Relationship Id="rId72" Type="http://schemas.openxmlformats.org/officeDocument/2006/relationships/tags" Target="../tags/tag1097.xml"/><Relationship Id="rId80" Type="http://schemas.openxmlformats.org/officeDocument/2006/relationships/chart" Target="../charts/chart30.xml"/><Relationship Id="rId3" Type="http://schemas.openxmlformats.org/officeDocument/2006/relationships/tags" Target="../tags/tag1028.xml"/><Relationship Id="rId12" Type="http://schemas.openxmlformats.org/officeDocument/2006/relationships/tags" Target="../tags/tag1037.xml"/><Relationship Id="rId17" Type="http://schemas.openxmlformats.org/officeDocument/2006/relationships/tags" Target="../tags/tag1042.xml"/><Relationship Id="rId25" Type="http://schemas.openxmlformats.org/officeDocument/2006/relationships/tags" Target="../tags/tag1050.xml"/><Relationship Id="rId33" Type="http://schemas.openxmlformats.org/officeDocument/2006/relationships/tags" Target="../tags/tag1058.xml"/><Relationship Id="rId38" Type="http://schemas.openxmlformats.org/officeDocument/2006/relationships/tags" Target="../tags/tag1063.xml"/><Relationship Id="rId46" Type="http://schemas.openxmlformats.org/officeDocument/2006/relationships/tags" Target="../tags/tag1071.xml"/><Relationship Id="rId59" Type="http://schemas.openxmlformats.org/officeDocument/2006/relationships/tags" Target="../tags/tag1084.xml"/><Relationship Id="rId67" Type="http://schemas.openxmlformats.org/officeDocument/2006/relationships/tags" Target="../tags/tag1092.xml"/><Relationship Id="rId20" Type="http://schemas.openxmlformats.org/officeDocument/2006/relationships/tags" Target="../tags/tag1045.xml"/><Relationship Id="rId41" Type="http://schemas.openxmlformats.org/officeDocument/2006/relationships/tags" Target="../tags/tag1066.xml"/><Relationship Id="rId54" Type="http://schemas.openxmlformats.org/officeDocument/2006/relationships/tags" Target="../tags/tag1079.xml"/><Relationship Id="rId62" Type="http://schemas.openxmlformats.org/officeDocument/2006/relationships/tags" Target="../tags/tag1087.xml"/><Relationship Id="rId70" Type="http://schemas.openxmlformats.org/officeDocument/2006/relationships/tags" Target="../tags/tag1095.xml"/><Relationship Id="rId75" Type="http://schemas.openxmlformats.org/officeDocument/2006/relationships/tags" Target="../tags/tag1100.xml"/><Relationship Id="rId1" Type="http://schemas.openxmlformats.org/officeDocument/2006/relationships/tags" Target="../tags/tag1026.xml"/><Relationship Id="rId6" Type="http://schemas.openxmlformats.org/officeDocument/2006/relationships/tags" Target="../tags/tag1031.xml"/><Relationship Id="rId15" Type="http://schemas.openxmlformats.org/officeDocument/2006/relationships/tags" Target="../tags/tag1040.xml"/><Relationship Id="rId23" Type="http://schemas.openxmlformats.org/officeDocument/2006/relationships/tags" Target="../tags/tag1048.xml"/><Relationship Id="rId28" Type="http://schemas.openxmlformats.org/officeDocument/2006/relationships/tags" Target="../tags/tag1053.xml"/><Relationship Id="rId36" Type="http://schemas.openxmlformats.org/officeDocument/2006/relationships/tags" Target="../tags/tag1061.xml"/><Relationship Id="rId49" Type="http://schemas.openxmlformats.org/officeDocument/2006/relationships/tags" Target="../tags/tag1074.xml"/><Relationship Id="rId57" Type="http://schemas.openxmlformats.org/officeDocument/2006/relationships/tags" Target="../tags/tag108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tags" Target="../tags/tag1116.xml"/><Relationship Id="rId18" Type="http://schemas.openxmlformats.org/officeDocument/2006/relationships/tags" Target="../tags/tag1121.xml"/><Relationship Id="rId26" Type="http://schemas.openxmlformats.org/officeDocument/2006/relationships/tags" Target="../tags/tag1129.xml"/><Relationship Id="rId39" Type="http://schemas.openxmlformats.org/officeDocument/2006/relationships/tags" Target="../tags/tag1142.xml"/><Relationship Id="rId21" Type="http://schemas.openxmlformats.org/officeDocument/2006/relationships/tags" Target="../tags/tag1124.xml"/><Relationship Id="rId34" Type="http://schemas.openxmlformats.org/officeDocument/2006/relationships/tags" Target="../tags/tag1137.xml"/><Relationship Id="rId42" Type="http://schemas.openxmlformats.org/officeDocument/2006/relationships/tags" Target="../tags/tag1145.xml"/><Relationship Id="rId47" Type="http://schemas.openxmlformats.org/officeDocument/2006/relationships/tags" Target="../tags/tag1150.xml"/><Relationship Id="rId50" Type="http://schemas.openxmlformats.org/officeDocument/2006/relationships/tags" Target="../tags/tag1153.xml"/><Relationship Id="rId55" Type="http://schemas.openxmlformats.org/officeDocument/2006/relationships/tags" Target="../tags/tag1158.xml"/><Relationship Id="rId63" Type="http://schemas.openxmlformats.org/officeDocument/2006/relationships/tags" Target="../tags/tag1166.xml"/><Relationship Id="rId68" Type="http://schemas.openxmlformats.org/officeDocument/2006/relationships/tags" Target="../tags/tag1171.xml"/><Relationship Id="rId76" Type="http://schemas.openxmlformats.org/officeDocument/2006/relationships/tags" Target="../tags/tag1179.xml"/><Relationship Id="rId7" Type="http://schemas.openxmlformats.org/officeDocument/2006/relationships/tags" Target="../tags/tag1110.xml"/><Relationship Id="rId71" Type="http://schemas.openxmlformats.org/officeDocument/2006/relationships/tags" Target="../tags/tag1174.xml"/><Relationship Id="rId2" Type="http://schemas.openxmlformats.org/officeDocument/2006/relationships/tags" Target="../tags/tag1105.xml"/><Relationship Id="rId16" Type="http://schemas.openxmlformats.org/officeDocument/2006/relationships/tags" Target="../tags/tag1119.xml"/><Relationship Id="rId29" Type="http://schemas.openxmlformats.org/officeDocument/2006/relationships/tags" Target="../tags/tag1132.xml"/><Relationship Id="rId11" Type="http://schemas.openxmlformats.org/officeDocument/2006/relationships/tags" Target="../tags/tag1114.xml"/><Relationship Id="rId24" Type="http://schemas.openxmlformats.org/officeDocument/2006/relationships/tags" Target="../tags/tag1127.xml"/><Relationship Id="rId32" Type="http://schemas.openxmlformats.org/officeDocument/2006/relationships/tags" Target="../tags/tag1135.xml"/><Relationship Id="rId37" Type="http://schemas.openxmlformats.org/officeDocument/2006/relationships/tags" Target="../tags/tag1140.xml"/><Relationship Id="rId40" Type="http://schemas.openxmlformats.org/officeDocument/2006/relationships/tags" Target="../tags/tag1143.xml"/><Relationship Id="rId45" Type="http://schemas.openxmlformats.org/officeDocument/2006/relationships/tags" Target="../tags/tag1148.xml"/><Relationship Id="rId53" Type="http://schemas.openxmlformats.org/officeDocument/2006/relationships/tags" Target="../tags/tag1156.xml"/><Relationship Id="rId58" Type="http://schemas.openxmlformats.org/officeDocument/2006/relationships/tags" Target="../tags/tag1161.xml"/><Relationship Id="rId66" Type="http://schemas.openxmlformats.org/officeDocument/2006/relationships/tags" Target="../tags/tag1169.xml"/><Relationship Id="rId74" Type="http://schemas.openxmlformats.org/officeDocument/2006/relationships/tags" Target="../tags/tag1177.xml"/><Relationship Id="rId79" Type="http://schemas.openxmlformats.org/officeDocument/2006/relationships/slideLayout" Target="../slideLayouts/slideLayout17.xml"/><Relationship Id="rId5" Type="http://schemas.openxmlformats.org/officeDocument/2006/relationships/tags" Target="../tags/tag1108.xml"/><Relationship Id="rId61" Type="http://schemas.openxmlformats.org/officeDocument/2006/relationships/tags" Target="../tags/tag1164.xml"/><Relationship Id="rId10" Type="http://schemas.openxmlformats.org/officeDocument/2006/relationships/tags" Target="../tags/tag1113.xml"/><Relationship Id="rId19" Type="http://schemas.openxmlformats.org/officeDocument/2006/relationships/tags" Target="../tags/tag1122.xml"/><Relationship Id="rId31" Type="http://schemas.openxmlformats.org/officeDocument/2006/relationships/tags" Target="../tags/tag1134.xml"/><Relationship Id="rId44" Type="http://schemas.openxmlformats.org/officeDocument/2006/relationships/tags" Target="../tags/tag1147.xml"/><Relationship Id="rId52" Type="http://schemas.openxmlformats.org/officeDocument/2006/relationships/tags" Target="../tags/tag1155.xml"/><Relationship Id="rId60" Type="http://schemas.openxmlformats.org/officeDocument/2006/relationships/tags" Target="../tags/tag1163.xml"/><Relationship Id="rId65" Type="http://schemas.openxmlformats.org/officeDocument/2006/relationships/tags" Target="../tags/tag1168.xml"/><Relationship Id="rId73" Type="http://schemas.openxmlformats.org/officeDocument/2006/relationships/tags" Target="../tags/tag1176.xml"/><Relationship Id="rId78" Type="http://schemas.openxmlformats.org/officeDocument/2006/relationships/tags" Target="../tags/tag1181.xml"/><Relationship Id="rId4" Type="http://schemas.openxmlformats.org/officeDocument/2006/relationships/tags" Target="../tags/tag1107.xml"/><Relationship Id="rId9" Type="http://schemas.openxmlformats.org/officeDocument/2006/relationships/tags" Target="../tags/tag1112.xml"/><Relationship Id="rId14" Type="http://schemas.openxmlformats.org/officeDocument/2006/relationships/tags" Target="../tags/tag1117.xml"/><Relationship Id="rId22" Type="http://schemas.openxmlformats.org/officeDocument/2006/relationships/tags" Target="../tags/tag1125.xml"/><Relationship Id="rId27" Type="http://schemas.openxmlformats.org/officeDocument/2006/relationships/tags" Target="../tags/tag1130.xml"/><Relationship Id="rId30" Type="http://schemas.openxmlformats.org/officeDocument/2006/relationships/tags" Target="../tags/tag1133.xml"/><Relationship Id="rId35" Type="http://schemas.openxmlformats.org/officeDocument/2006/relationships/tags" Target="../tags/tag1138.xml"/><Relationship Id="rId43" Type="http://schemas.openxmlformats.org/officeDocument/2006/relationships/tags" Target="../tags/tag1146.xml"/><Relationship Id="rId48" Type="http://schemas.openxmlformats.org/officeDocument/2006/relationships/tags" Target="../tags/tag1151.xml"/><Relationship Id="rId56" Type="http://schemas.openxmlformats.org/officeDocument/2006/relationships/tags" Target="../tags/tag1159.xml"/><Relationship Id="rId64" Type="http://schemas.openxmlformats.org/officeDocument/2006/relationships/tags" Target="../tags/tag1167.xml"/><Relationship Id="rId69" Type="http://schemas.openxmlformats.org/officeDocument/2006/relationships/tags" Target="../tags/tag1172.xml"/><Relationship Id="rId77" Type="http://schemas.openxmlformats.org/officeDocument/2006/relationships/tags" Target="../tags/tag1180.xml"/><Relationship Id="rId8" Type="http://schemas.openxmlformats.org/officeDocument/2006/relationships/tags" Target="../tags/tag1111.xml"/><Relationship Id="rId51" Type="http://schemas.openxmlformats.org/officeDocument/2006/relationships/tags" Target="../tags/tag1154.xml"/><Relationship Id="rId72" Type="http://schemas.openxmlformats.org/officeDocument/2006/relationships/tags" Target="../tags/tag1175.xml"/><Relationship Id="rId80" Type="http://schemas.openxmlformats.org/officeDocument/2006/relationships/chart" Target="../charts/chart31.xml"/><Relationship Id="rId3" Type="http://schemas.openxmlformats.org/officeDocument/2006/relationships/tags" Target="../tags/tag1106.xml"/><Relationship Id="rId12" Type="http://schemas.openxmlformats.org/officeDocument/2006/relationships/tags" Target="../tags/tag1115.xml"/><Relationship Id="rId17" Type="http://schemas.openxmlformats.org/officeDocument/2006/relationships/tags" Target="../tags/tag1120.xml"/><Relationship Id="rId25" Type="http://schemas.openxmlformats.org/officeDocument/2006/relationships/tags" Target="../tags/tag1128.xml"/><Relationship Id="rId33" Type="http://schemas.openxmlformats.org/officeDocument/2006/relationships/tags" Target="../tags/tag1136.xml"/><Relationship Id="rId38" Type="http://schemas.openxmlformats.org/officeDocument/2006/relationships/tags" Target="../tags/tag1141.xml"/><Relationship Id="rId46" Type="http://schemas.openxmlformats.org/officeDocument/2006/relationships/tags" Target="../tags/tag1149.xml"/><Relationship Id="rId59" Type="http://schemas.openxmlformats.org/officeDocument/2006/relationships/tags" Target="../tags/tag1162.xml"/><Relationship Id="rId67" Type="http://schemas.openxmlformats.org/officeDocument/2006/relationships/tags" Target="../tags/tag1170.xml"/><Relationship Id="rId20" Type="http://schemas.openxmlformats.org/officeDocument/2006/relationships/tags" Target="../tags/tag1123.xml"/><Relationship Id="rId41" Type="http://schemas.openxmlformats.org/officeDocument/2006/relationships/tags" Target="../tags/tag1144.xml"/><Relationship Id="rId54" Type="http://schemas.openxmlformats.org/officeDocument/2006/relationships/tags" Target="../tags/tag1157.xml"/><Relationship Id="rId62" Type="http://schemas.openxmlformats.org/officeDocument/2006/relationships/tags" Target="../tags/tag1165.xml"/><Relationship Id="rId70" Type="http://schemas.openxmlformats.org/officeDocument/2006/relationships/tags" Target="../tags/tag1173.xml"/><Relationship Id="rId75" Type="http://schemas.openxmlformats.org/officeDocument/2006/relationships/tags" Target="../tags/tag1178.xml"/><Relationship Id="rId1" Type="http://schemas.openxmlformats.org/officeDocument/2006/relationships/tags" Target="../tags/tag1104.xml"/><Relationship Id="rId6" Type="http://schemas.openxmlformats.org/officeDocument/2006/relationships/tags" Target="../tags/tag1109.xml"/><Relationship Id="rId15" Type="http://schemas.openxmlformats.org/officeDocument/2006/relationships/tags" Target="../tags/tag1118.xml"/><Relationship Id="rId23" Type="http://schemas.openxmlformats.org/officeDocument/2006/relationships/tags" Target="../tags/tag1126.xml"/><Relationship Id="rId28" Type="http://schemas.openxmlformats.org/officeDocument/2006/relationships/tags" Target="../tags/tag1131.xml"/><Relationship Id="rId36" Type="http://schemas.openxmlformats.org/officeDocument/2006/relationships/tags" Target="../tags/tag1139.xml"/><Relationship Id="rId49" Type="http://schemas.openxmlformats.org/officeDocument/2006/relationships/tags" Target="../tags/tag1152.xml"/><Relationship Id="rId57" Type="http://schemas.openxmlformats.org/officeDocument/2006/relationships/tags" Target="../tags/tag1160.xml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tags" Target="../tags/tag1194.xml"/><Relationship Id="rId18" Type="http://schemas.openxmlformats.org/officeDocument/2006/relationships/tags" Target="../tags/tag1199.xml"/><Relationship Id="rId26" Type="http://schemas.openxmlformats.org/officeDocument/2006/relationships/tags" Target="../tags/tag1207.xml"/><Relationship Id="rId39" Type="http://schemas.openxmlformats.org/officeDocument/2006/relationships/tags" Target="../tags/tag1220.xml"/><Relationship Id="rId21" Type="http://schemas.openxmlformats.org/officeDocument/2006/relationships/tags" Target="../tags/tag1202.xml"/><Relationship Id="rId34" Type="http://schemas.openxmlformats.org/officeDocument/2006/relationships/tags" Target="../tags/tag1215.xml"/><Relationship Id="rId42" Type="http://schemas.openxmlformats.org/officeDocument/2006/relationships/tags" Target="../tags/tag1223.xml"/><Relationship Id="rId47" Type="http://schemas.openxmlformats.org/officeDocument/2006/relationships/tags" Target="../tags/tag1228.xml"/><Relationship Id="rId50" Type="http://schemas.openxmlformats.org/officeDocument/2006/relationships/tags" Target="../tags/tag1231.xml"/><Relationship Id="rId55" Type="http://schemas.openxmlformats.org/officeDocument/2006/relationships/tags" Target="../tags/tag1236.xml"/><Relationship Id="rId63" Type="http://schemas.openxmlformats.org/officeDocument/2006/relationships/tags" Target="../tags/tag1244.xml"/><Relationship Id="rId68" Type="http://schemas.openxmlformats.org/officeDocument/2006/relationships/tags" Target="../tags/tag1249.xml"/><Relationship Id="rId76" Type="http://schemas.openxmlformats.org/officeDocument/2006/relationships/tags" Target="../tags/tag1257.xml"/><Relationship Id="rId7" Type="http://schemas.openxmlformats.org/officeDocument/2006/relationships/tags" Target="../tags/tag1188.xml"/><Relationship Id="rId71" Type="http://schemas.openxmlformats.org/officeDocument/2006/relationships/tags" Target="../tags/tag1252.xml"/><Relationship Id="rId2" Type="http://schemas.openxmlformats.org/officeDocument/2006/relationships/tags" Target="../tags/tag1183.xml"/><Relationship Id="rId16" Type="http://schemas.openxmlformats.org/officeDocument/2006/relationships/tags" Target="../tags/tag1197.xml"/><Relationship Id="rId29" Type="http://schemas.openxmlformats.org/officeDocument/2006/relationships/tags" Target="../tags/tag1210.xml"/><Relationship Id="rId11" Type="http://schemas.openxmlformats.org/officeDocument/2006/relationships/tags" Target="../tags/tag1192.xml"/><Relationship Id="rId24" Type="http://schemas.openxmlformats.org/officeDocument/2006/relationships/tags" Target="../tags/tag1205.xml"/><Relationship Id="rId32" Type="http://schemas.openxmlformats.org/officeDocument/2006/relationships/tags" Target="../tags/tag1213.xml"/><Relationship Id="rId37" Type="http://schemas.openxmlformats.org/officeDocument/2006/relationships/tags" Target="../tags/tag1218.xml"/><Relationship Id="rId40" Type="http://schemas.openxmlformats.org/officeDocument/2006/relationships/tags" Target="../tags/tag1221.xml"/><Relationship Id="rId45" Type="http://schemas.openxmlformats.org/officeDocument/2006/relationships/tags" Target="../tags/tag1226.xml"/><Relationship Id="rId53" Type="http://schemas.openxmlformats.org/officeDocument/2006/relationships/tags" Target="../tags/tag1234.xml"/><Relationship Id="rId58" Type="http://schemas.openxmlformats.org/officeDocument/2006/relationships/tags" Target="../tags/tag1239.xml"/><Relationship Id="rId66" Type="http://schemas.openxmlformats.org/officeDocument/2006/relationships/tags" Target="../tags/tag1247.xml"/><Relationship Id="rId74" Type="http://schemas.openxmlformats.org/officeDocument/2006/relationships/tags" Target="../tags/tag1255.xml"/><Relationship Id="rId79" Type="http://schemas.openxmlformats.org/officeDocument/2006/relationships/slideLayout" Target="../slideLayouts/slideLayout17.xml"/><Relationship Id="rId5" Type="http://schemas.openxmlformats.org/officeDocument/2006/relationships/tags" Target="../tags/tag1186.xml"/><Relationship Id="rId61" Type="http://schemas.openxmlformats.org/officeDocument/2006/relationships/tags" Target="../tags/tag1242.xml"/><Relationship Id="rId10" Type="http://schemas.openxmlformats.org/officeDocument/2006/relationships/tags" Target="../tags/tag1191.xml"/><Relationship Id="rId19" Type="http://schemas.openxmlformats.org/officeDocument/2006/relationships/tags" Target="../tags/tag1200.xml"/><Relationship Id="rId31" Type="http://schemas.openxmlformats.org/officeDocument/2006/relationships/tags" Target="../tags/tag1212.xml"/><Relationship Id="rId44" Type="http://schemas.openxmlformats.org/officeDocument/2006/relationships/tags" Target="../tags/tag1225.xml"/><Relationship Id="rId52" Type="http://schemas.openxmlformats.org/officeDocument/2006/relationships/tags" Target="../tags/tag1233.xml"/><Relationship Id="rId60" Type="http://schemas.openxmlformats.org/officeDocument/2006/relationships/tags" Target="../tags/tag1241.xml"/><Relationship Id="rId65" Type="http://schemas.openxmlformats.org/officeDocument/2006/relationships/tags" Target="../tags/tag1246.xml"/><Relationship Id="rId73" Type="http://schemas.openxmlformats.org/officeDocument/2006/relationships/tags" Target="../tags/tag1254.xml"/><Relationship Id="rId78" Type="http://schemas.openxmlformats.org/officeDocument/2006/relationships/tags" Target="../tags/tag1259.xml"/><Relationship Id="rId4" Type="http://schemas.openxmlformats.org/officeDocument/2006/relationships/tags" Target="../tags/tag1185.xml"/><Relationship Id="rId9" Type="http://schemas.openxmlformats.org/officeDocument/2006/relationships/tags" Target="../tags/tag1190.xml"/><Relationship Id="rId14" Type="http://schemas.openxmlformats.org/officeDocument/2006/relationships/tags" Target="../tags/tag1195.xml"/><Relationship Id="rId22" Type="http://schemas.openxmlformats.org/officeDocument/2006/relationships/tags" Target="../tags/tag1203.xml"/><Relationship Id="rId27" Type="http://schemas.openxmlformats.org/officeDocument/2006/relationships/tags" Target="../tags/tag1208.xml"/><Relationship Id="rId30" Type="http://schemas.openxmlformats.org/officeDocument/2006/relationships/tags" Target="../tags/tag1211.xml"/><Relationship Id="rId35" Type="http://schemas.openxmlformats.org/officeDocument/2006/relationships/tags" Target="../tags/tag1216.xml"/><Relationship Id="rId43" Type="http://schemas.openxmlformats.org/officeDocument/2006/relationships/tags" Target="../tags/tag1224.xml"/><Relationship Id="rId48" Type="http://schemas.openxmlformats.org/officeDocument/2006/relationships/tags" Target="../tags/tag1229.xml"/><Relationship Id="rId56" Type="http://schemas.openxmlformats.org/officeDocument/2006/relationships/tags" Target="../tags/tag1237.xml"/><Relationship Id="rId64" Type="http://schemas.openxmlformats.org/officeDocument/2006/relationships/tags" Target="../tags/tag1245.xml"/><Relationship Id="rId69" Type="http://schemas.openxmlformats.org/officeDocument/2006/relationships/tags" Target="../tags/tag1250.xml"/><Relationship Id="rId77" Type="http://schemas.openxmlformats.org/officeDocument/2006/relationships/tags" Target="../tags/tag1258.xml"/><Relationship Id="rId8" Type="http://schemas.openxmlformats.org/officeDocument/2006/relationships/tags" Target="../tags/tag1189.xml"/><Relationship Id="rId51" Type="http://schemas.openxmlformats.org/officeDocument/2006/relationships/tags" Target="../tags/tag1232.xml"/><Relationship Id="rId72" Type="http://schemas.openxmlformats.org/officeDocument/2006/relationships/tags" Target="../tags/tag1253.xml"/><Relationship Id="rId80" Type="http://schemas.openxmlformats.org/officeDocument/2006/relationships/chart" Target="../charts/chart32.xml"/><Relationship Id="rId3" Type="http://schemas.openxmlformats.org/officeDocument/2006/relationships/tags" Target="../tags/tag1184.xml"/><Relationship Id="rId12" Type="http://schemas.openxmlformats.org/officeDocument/2006/relationships/tags" Target="../tags/tag1193.xml"/><Relationship Id="rId17" Type="http://schemas.openxmlformats.org/officeDocument/2006/relationships/tags" Target="../tags/tag1198.xml"/><Relationship Id="rId25" Type="http://schemas.openxmlformats.org/officeDocument/2006/relationships/tags" Target="../tags/tag1206.xml"/><Relationship Id="rId33" Type="http://schemas.openxmlformats.org/officeDocument/2006/relationships/tags" Target="../tags/tag1214.xml"/><Relationship Id="rId38" Type="http://schemas.openxmlformats.org/officeDocument/2006/relationships/tags" Target="../tags/tag1219.xml"/><Relationship Id="rId46" Type="http://schemas.openxmlformats.org/officeDocument/2006/relationships/tags" Target="../tags/tag1227.xml"/><Relationship Id="rId59" Type="http://schemas.openxmlformats.org/officeDocument/2006/relationships/tags" Target="../tags/tag1240.xml"/><Relationship Id="rId67" Type="http://schemas.openxmlformats.org/officeDocument/2006/relationships/tags" Target="../tags/tag1248.xml"/><Relationship Id="rId20" Type="http://schemas.openxmlformats.org/officeDocument/2006/relationships/tags" Target="../tags/tag1201.xml"/><Relationship Id="rId41" Type="http://schemas.openxmlformats.org/officeDocument/2006/relationships/tags" Target="../tags/tag1222.xml"/><Relationship Id="rId54" Type="http://schemas.openxmlformats.org/officeDocument/2006/relationships/tags" Target="../tags/tag1235.xml"/><Relationship Id="rId62" Type="http://schemas.openxmlformats.org/officeDocument/2006/relationships/tags" Target="../tags/tag1243.xml"/><Relationship Id="rId70" Type="http://schemas.openxmlformats.org/officeDocument/2006/relationships/tags" Target="../tags/tag1251.xml"/><Relationship Id="rId75" Type="http://schemas.openxmlformats.org/officeDocument/2006/relationships/tags" Target="../tags/tag1256.xml"/><Relationship Id="rId1" Type="http://schemas.openxmlformats.org/officeDocument/2006/relationships/tags" Target="../tags/tag1182.xml"/><Relationship Id="rId6" Type="http://schemas.openxmlformats.org/officeDocument/2006/relationships/tags" Target="../tags/tag1187.xml"/><Relationship Id="rId15" Type="http://schemas.openxmlformats.org/officeDocument/2006/relationships/tags" Target="../tags/tag1196.xml"/><Relationship Id="rId23" Type="http://schemas.openxmlformats.org/officeDocument/2006/relationships/tags" Target="../tags/tag1204.xml"/><Relationship Id="rId28" Type="http://schemas.openxmlformats.org/officeDocument/2006/relationships/tags" Target="../tags/tag1209.xml"/><Relationship Id="rId36" Type="http://schemas.openxmlformats.org/officeDocument/2006/relationships/tags" Target="../tags/tag1217.xml"/><Relationship Id="rId49" Type="http://schemas.openxmlformats.org/officeDocument/2006/relationships/tags" Target="../tags/tag1230.xml"/><Relationship Id="rId57" Type="http://schemas.openxmlformats.org/officeDocument/2006/relationships/tags" Target="../tags/tag1238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tags" Target="../tags/tag1272.xml"/><Relationship Id="rId18" Type="http://schemas.openxmlformats.org/officeDocument/2006/relationships/tags" Target="../tags/tag1277.xml"/><Relationship Id="rId26" Type="http://schemas.openxmlformats.org/officeDocument/2006/relationships/tags" Target="../tags/tag1285.xml"/><Relationship Id="rId39" Type="http://schemas.openxmlformats.org/officeDocument/2006/relationships/tags" Target="../tags/tag1298.xml"/><Relationship Id="rId21" Type="http://schemas.openxmlformats.org/officeDocument/2006/relationships/tags" Target="../tags/tag1280.xml"/><Relationship Id="rId34" Type="http://schemas.openxmlformats.org/officeDocument/2006/relationships/tags" Target="../tags/tag1293.xml"/><Relationship Id="rId42" Type="http://schemas.openxmlformats.org/officeDocument/2006/relationships/tags" Target="../tags/tag1301.xml"/><Relationship Id="rId47" Type="http://schemas.openxmlformats.org/officeDocument/2006/relationships/tags" Target="../tags/tag1306.xml"/><Relationship Id="rId50" Type="http://schemas.openxmlformats.org/officeDocument/2006/relationships/tags" Target="../tags/tag1309.xml"/><Relationship Id="rId55" Type="http://schemas.openxmlformats.org/officeDocument/2006/relationships/tags" Target="../tags/tag1314.xml"/><Relationship Id="rId63" Type="http://schemas.openxmlformats.org/officeDocument/2006/relationships/tags" Target="../tags/tag1322.xml"/><Relationship Id="rId68" Type="http://schemas.openxmlformats.org/officeDocument/2006/relationships/tags" Target="../tags/tag1327.xml"/><Relationship Id="rId76" Type="http://schemas.openxmlformats.org/officeDocument/2006/relationships/tags" Target="../tags/tag1335.xml"/><Relationship Id="rId7" Type="http://schemas.openxmlformats.org/officeDocument/2006/relationships/tags" Target="../tags/tag1266.xml"/><Relationship Id="rId71" Type="http://schemas.openxmlformats.org/officeDocument/2006/relationships/tags" Target="../tags/tag1330.xml"/><Relationship Id="rId2" Type="http://schemas.openxmlformats.org/officeDocument/2006/relationships/tags" Target="../tags/tag1261.xml"/><Relationship Id="rId16" Type="http://schemas.openxmlformats.org/officeDocument/2006/relationships/tags" Target="../tags/tag1275.xml"/><Relationship Id="rId29" Type="http://schemas.openxmlformats.org/officeDocument/2006/relationships/tags" Target="../tags/tag1288.xml"/><Relationship Id="rId11" Type="http://schemas.openxmlformats.org/officeDocument/2006/relationships/tags" Target="../tags/tag1270.xml"/><Relationship Id="rId24" Type="http://schemas.openxmlformats.org/officeDocument/2006/relationships/tags" Target="../tags/tag1283.xml"/><Relationship Id="rId32" Type="http://schemas.openxmlformats.org/officeDocument/2006/relationships/tags" Target="../tags/tag1291.xml"/><Relationship Id="rId37" Type="http://schemas.openxmlformats.org/officeDocument/2006/relationships/tags" Target="../tags/tag1296.xml"/><Relationship Id="rId40" Type="http://schemas.openxmlformats.org/officeDocument/2006/relationships/tags" Target="../tags/tag1299.xml"/><Relationship Id="rId45" Type="http://schemas.openxmlformats.org/officeDocument/2006/relationships/tags" Target="../tags/tag1304.xml"/><Relationship Id="rId53" Type="http://schemas.openxmlformats.org/officeDocument/2006/relationships/tags" Target="../tags/tag1312.xml"/><Relationship Id="rId58" Type="http://schemas.openxmlformats.org/officeDocument/2006/relationships/tags" Target="../tags/tag1317.xml"/><Relationship Id="rId66" Type="http://schemas.openxmlformats.org/officeDocument/2006/relationships/tags" Target="../tags/tag1325.xml"/><Relationship Id="rId74" Type="http://schemas.openxmlformats.org/officeDocument/2006/relationships/tags" Target="../tags/tag1333.xml"/><Relationship Id="rId79" Type="http://schemas.openxmlformats.org/officeDocument/2006/relationships/slideLayout" Target="../slideLayouts/slideLayout17.xml"/><Relationship Id="rId5" Type="http://schemas.openxmlformats.org/officeDocument/2006/relationships/tags" Target="../tags/tag1264.xml"/><Relationship Id="rId61" Type="http://schemas.openxmlformats.org/officeDocument/2006/relationships/tags" Target="../tags/tag1320.xml"/><Relationship Id="rId10" Type="http://schemas.openxmlformats.org/officeDocument/2006/relationships/tags" Target="../tags/tag1269.xml"/><Relationship Id="rId19" Type="http://schemas.openxmlformats.org/officeDocument/2006/relationships/tags" Target="../tags/tag1278.xml"/><Relationship Id="rId31" Type="http://schemas.openxmlformats.org/officeDocument/2006/relationships/tags" Target="../tags/tag1290.xml"/><Relationship Id="rId44" Type="http://schemas.openxmlformats.org/officeDocument/2006/relationships/tags" Target="../tags/tag1303.xml"/><Relationship Id="rId52" Type="http://schemas.openxmlformats.org/officeDocument/2006/relationships/tags" Target="../tags/tag1311.xml"/><Relationship Id="rId60" Type="http://schemas.openxmlformats.org/officeDocument/2006/relationships/tags" Target="../tags/tag1319.xml"/><Relationship Id="rId65" Type="http://schemas.openxmlformats.org/officeDocument/2006/relationships/tags" Target="../tags/tag1324.xml"/><Relationship Id="rId73" Type="http://schemas.openxmlformats.org/officeDocument/2006/relationships/tags" Target="../tags/tag1332.xml"/><Relationship Id="rId78" Type="http://schemas.openxmlformats.org/officeDocument/2006/relationships/tags" Target="../tags/tag1337.xml"/><Relationship Id="rId4" Type="http://schemas.openxmlformats.org/officeDocument/2006/relationships/tags" Target="../tags/tag1263.xml"/><Relationship Id="rId9" Type="http://schemas.openxmlformats.org/officeDocument/2006/relationships/tags" Target="../tags/tag1268.xml"/><Relationship Id="rId14" Type="http://schemas.openxmlformats.org/officeDocument/2006/relationships/tags" Target="../tags/tag1273.xml"/><Relationship Id="rId22" Type="http://schemas.openxmlformats.org/officeDocument/2006/relationships/tags" Target="../tags/tag1281.xml"/><Relationship Id="rId27" Type="http://schemas.openxmlformats.org/officeDocument/2006/relationships/tags" Target="../tags/tag1286.xml"/><Relationship Id="rId30" Type="http://schemas.openxmlformats.org/officeDocument/2006/relationships/tags" Target="../tags/tag1289.xml"/><Relationship Id="rId35" Type="http://schemas.openxmlformats.org/officeDocument/2006/relationships/tags" Target="../tags/tag1294.xml"/><Relationship Id="rId43" Type="http://schemas.openxmlformats.org/officeDocument/2006/relationships/tags" Target="../tags/tag1302.xml"/><Relationship Id="rId48" Type="http://schemas.openxmlformats.org/officeDocument/2006/relationships/tags" Target="../tags/tag1307.xml"/><Relationship Id="rId56" Type="http://schemas.openxmlformats.org/officeDocument/2006/relationships/tags" Target="../tags/tag1315.xml"/><Relationship Id="rId64" Type="http://schemas.openxmlformats.org/officeDocument/2006/relationships/tags" Target="../tags/tag1323.xml"/><Relationship Id="rId69" Type="http://schemas.openxmlformats.org/officeDocument/2006/relationships/tags" Target="../tags/tag1328.xml"/><Relationship Id="rId77" Type="http://schemas.openxmlformats.org/officeDocument/2006/relationships/tags" Target="../tags/tag1336.xml"/><Relationship Id="rId8" Type="http://schemas.openxmlformats.org/officeDocument/2006/relationships/tags" Target="../tags/tag1267.xml"/><Relationship Id="rId51" Type="http://schemas.openxmlformats.org/officeDocument/2006/relationships/tags" Target="../tags/tag1310.xml"/><Relationship Id="rId72" Type="http://schemas.openxmlformats.org/officeDocument/2006/relationships/tags" Target="../tags/tag1331.xml"/><Relationship Id="rId80" Type="http://schemas.openxmlformats.org/officeDocument/2006/relationships/chart" Target="../charts/chart33.xml"/><Relationship Id="rId3" Type="http://schemas.openxmlformats.org/officeDocument/2006/relationships/tags" Target="../tags/tag1262.xml"/><Relationship Id="rId12" Type="http://schemas.openxmlformats.org/officeDocument/2006/relationships/tags" Target="../tags/tag1271.xml"/><Relationship Id="rId17" Type="http://schemas.openxmlformats.org/officeDocument/2006/relationships/tags" Target="../tags/tag1276.xml"/><Relationship Id="rId25" Type="http://schemas.openxmlformats.org/officeDocument/2006/relationships/tags" Target="../tags/tag1284.xml"/><Relationship Id="rId33" Type="http://schemas.openxmlformats.org/officeDocument/2006/relationships/tags" Target="../tags/tag1292.xml"/><Relationship Id="rId38" Type="http://schemas.openxmlformats.org/officeDocument/2006/relationships/tags" Target="../tags/tag1297.xml"/><Relationship Id="rId46" Type="http://schemas.openxmlformats.org/officeDocument/2006/relationships/tags" Target="../tags/tag1305.xml"/><Relationship Id="rId59" Type="http://schemas.openxmlformats.org/officeDocument/2006/relationships/tags" Target="../tags/tag1318.xml"/><Relationship Id="rId67" Type="http://schemas.openxmlformats.org/officeDocument/2006/relationships/tags" Target="../tags/tag1326.xml"/><Relationship Id="rId20" Type="http://schemas.openxmlformats.org/officeDocument/2006/relationships/tags" Target="../tags/tag1279.xml"/><Relationship Id="rId41" Type="http://schemas.openxmlformats.org/officeDocument/2006/relationships/tags" Target="../tags/tag1300.xml"/><Relationship Id="rId54" Type="http://schemas.openxmlformats.org/officeDocument/2006/relationships/tags" Target="../tags/tag1313.xml"/><Relationship Id="rId62" Type="http://schemas.openxmlformats.org/officeDocument/2006/relationships/tags" Target="../tags/tag1321.xml"/><Relationship Id="rId70" Type="http://schemas.openxmlformats.org/officeDocument/2006/relationships/tags" Target="../tags/tag1329.xml"/><Relationship Id="rId75" Type="http://schemas.openxmlformats.org/officeDocument/2006/relationships/tags" Target="../tags/tag1334.xml"/><Relationship Id="rId1" Type="http://schemas.openxmlformats.org/officeDocument/2006/relationships/tags" Target="../tags/tag1260.xml"/><Relationship Id="rId6" Type="http://schemas.openxmlformats.org/officeDocument/2006/relationships/tags" Target="../tags/tag1265.xml"/><Relationship Id="rId15" Type="http://schemas.openxmlformats.org/officeDocument/2006/relationships/tags" Target="../tags/tag1274.xml"/><Relationship Id="rId23" Type="http://schemas.openxmlformats.org/officeDocument/2006/relationships/tags" Target="../tags/tag1282.xml"/><Relationship Id="rId28" Type="http://schemas.openxmlformats.org/officeDocument/2006/relationships/tags" Target="../tags/tag1287.xml"/><Relationship Id="rId36" Type="http://schemas.openxmlformats.org/officeDocument/2006/relationships/tags" Target="../tags/tag1295.xml"/><Relationship Id="rId49" Type="http://schemas.openxmlformats.org/officeDocument/2006/relationships/tags" Target="../tags/tag1308.xml"/><Relationship Id="rId57" Type="http://schemas.openxmlformats.org/officeDocument/2006/relationships/tags" Target="../tags/tag1316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3" Type="http://schemas.openxmlformats.org/officeDocument/2006/relationships/chart" Target="../charts/chart34.xml"/><Relationship Id="rId7" Type="http://schemas.openxmlformats.org/officeDocument/2006/relationships/image" Target="../media/image13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10" Type="http://schemas.openxmlformats.org/officeDocument/2006/relationships/image" Target="../media/image16.svg"/><Relationship Id="rId4" Type="http://schemas.openxmlformats.org/officeDocument/2006/relationships/hyperlink" Target="https://evroto.bg/" TargetMode="External"/><Relationship Id="rId9" Type="http://schemas.openxmlformats.org/officeDocument/2006/relationships/image" Target="../media/image15.png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tags" Target="../tags/tag1350.xml"/><Relationship Id="rId18" Type="http://schemas.openxmlformats.org/officeDocument/2006/relationships/tags" Target="../tags/tag1355.xml"/><Relationship Id="rId26" Type="http://schemas.openxmlformats.org/officeDocument/2006/relationships/tags" Target="../tags/tag1363.xml"/><Relationship Id="rId39" Type="http://schemas.openxmlformats.org/officeDocument/2006/relationships/tags" Target="../tags/tag1376.xml"/><Relationship Id="rId21" Type="http://schemas.openxmlformats.org/officeDocument/2006/relationships/tags" Target="../tags/tag1358.xml"/><Relationship Id="rId34" Type="http://schemas.openxmlformats.org/officeDocument/2006/relationships/tags" Target="../tags/tag1371.xml"/><Relationship Id="rId42" Type="http://schemas.openxmlformats.org/officeDocument/2006/relationships/tags" Target="../tags/tag1379.xml"/><Relationship Id="rId47" Type="http://schemas.openxmlformats.org/officeDocument/2006/relationships/tags" Target="../tags/tag1384.xml"/><Relationship Id="rId50" Type="http://schemas.openxmlformats.org/officeDocument/2006/relationships/tags" Target="../tags/tag1387.xml"/><Relationship Id="rId55" Type="http://schemas.openxmlformats.org/officeDocument/2006/relationships/tags" Target="../tags/tag1392.xml"/><Relationship Id="rId63" Type="http://schemas.openxmlformats.org/officeDocument/2006/relationships/tags" Target="../tags/tag1400.xml"/><Relationship Id="rId68" Type="http://schemas.openxmlformats.org/officeDocument/2006/relationships/tags" Target="../tags/tag1405.xml"/><Relationship Id="rId76" Type="http://schemas.openxmlformats.org/officeDocument/2006/relationships/tags" Target="../tags/tag1413.xml"/><Relationship Id="rId7" Type="http://schemas.openxmlformats.org/officeDocument/2006/relationships/tags" Target="../tags/tag1344.xml"/><Relationship Id="rId71" Type="http://schemas.openxmlformats.org/officeDocument/2006/relationships/tags" Target="../tags/tag1408.xml"/><Relationship Id="rId2" Type="http://schemas.openxmlformats.org/officeDocument/2006/relationships/tags" Target="../tags/tag1339.xml"/><Relationship Id="rId16" Type="http://schemas.openxmlformats.org/officeDocument/2006/relationships/tags" Target="../tags/tag1353.xml"/><Relationship Id="rId29" Type="http://schemas.openxmlformats.org/officeDocument/2006/relationships/tags" Target="../tags/tag1366.xml"/><Relationship Id="rId11" Type="http://schemas.openxmlformats.org/officeDocument/2006/relationships/tags" Target="../tags/tag1348.xml"/><Relationship Id="rId24" Type="http://schemas.openxmlformats.org/officeDocument/2006/relationships/tags" Target="../tags/tag1361.xml"/><Relationship Id="rId32" Type="http://schemas.openxmlformats.org/officeDocument/2006/relationships/tags" Target="../tags/tag1369.xml"/><Relationship Id="rId37" Type="http://schemas.openxmlformats.org/officeDocument/2006/relationships/tags" Target="../tags/tag1374.xml"/><Relationship Id="rId40" Type="http://schemas.openxmlformats.org/officeDocument/2006/relationships/tags" Target="../tags/tag1377.xml"/><Relationship Id="rId45" Type="http://schemas.openxmlformats.org/officeDocument/2006/relationships/tags" Target="../tags/tag1382.xml"/><Relationship Id="rId53" Type="http://schemas.openxmlformats.org/officeDocument/2006/relationships/tags" Target="../tags/tag1390.xml"/><Relationship Id="rId58" Type="http://schemas.openxmlformats.org/officeDocument/2006/relationships/tags" Target="../tags/tag1395.xml"/><Relationship Id="rId66" Type="http://schemas.openxmlformats.org/officeDocument/2006/relationships/tags" Target="../tags/tag1403.xml"/><Relationship Id="rId74" Type="http://schemas.openxmlformats.org/officeDocument/2006/relationships/tags" Target="../tags/tag1411.xml"/><Relationship Id="rId79" Type="http://schemas.openxmlformats.org/officeDocument/2006/relationships/slideLayout" Target="../slideLayouts/slideLayout17.xml"/><Relationship Id="rId5" Type="http://schemas.openxmlformats.org/officeDocument/2006/relationships/tags" Target="../tags/tag1342.xml"/><Relationship Id="rId61" Type="http://schemas.openxmlformats.org/officeDocument/2006/relationships/tags" Target="../tags/tag1398.xml"/><Relationship Id="rId82" Type="http://schemas.openxmlformats.org/officeDocument/2006/relationships/chart" Target="../charts/chart36.xml"/><Relationship Id="rId10" Type="http://schemas.openxmlformats.org/officeDocument/2006/relationships/tags" Target="../tags/tag1347.xml"/><Relationship Id="rId19" Type="http://schemas.openxmlformats.org/officeDocument/2006/relationships/tags" Target="../tags/tag1356.xml"/><Relationship Id="rId31" Type="http://schemas.openxmlformats.org/officeDocument/2006/relationships/tags" Target="../tags/tag1368.xml"/><Relationship Id="rId44" Type="http://schemas.openxmlformats.org/officeDocument/2006/relationships/tags" Target="../tags/tag1381.xml"/><Relationship Id="rId52" Type="http://schemas.openxmlformats.org/officeDocument/2006/relationships/tags" Target="../tags/tag1389.xml"/><Relationship Id="rId60" Type="http://schemas.openxmlformats.org/officeDocument/2006/relationships/tags" Target="../tags/tag1397.xml"/><Relationship Id="rId65" Type="http://schemas.openxmlformats.org/officeDocument/2006/relationships/tags" Target="../tags/tag1402.xml"/><Relationship Id="rId73" Type="http://schemas.openxmlformats.org/officeDocument/2006/relationships/tags" Target="../tags/tag1410.xml"/><Relationship Id="rId78" Type="http://schemas.openxmlformats.org/officeDocument/2006/relationships/tags" Target="../tags/tag1415.xml"/><Relationship Id="rId81" Type="http://schemas.openxmlformats.org/officeDocument/2006/relationships/chart" Target="../charts/chart35.xml"/><Relationship Id="rId4" Type="http://schemas.openxmlformats.org/officeDocument/2006/relationships/tags" Target="../tags/tag1341.xml"/><Relationship Id="rId9" Type="http://schemas.openxmlformats.org/officeDocument/2006/relationships/tags" Target="../tags/tag1346.xml"/><Relationship Id="rId14" Type="http://schemas.openxmlformats.org/officeDocument/2006/relationships/tags" Target="../tags/tag1351.xml"/><Relationship Id="rId22" Type="http://schemas.openxmlformats.org/officeDocument/2006/relationships/tags" Target="../tags/tag1359.xml"/><Relationship Id="rId27" Type="http://schemas.openxmlformats.org/officeDocument/2006/relationships/tags" Target="../tags/tag1364.xml"/><Relationship Id="rId30" Type="http://schemas.openxmlformats.org/officeDocument/2006/relationships/tags" Target="../tags/tag1367.xml"/><Relationship Id="rId35" Type="http://schemas.openxmlformats.org/officeDocument/2006/relationships/tags" Target="../tags/tag1372.xml"/><Relationship Id="rId43" Type="http://schemas.openxmlformats.org/officeDocument/2006/relationships/tags" Target="../tags/tag1380.xml"/><Relationship Id="rId48" Type="http://schemas.openxmlformats.org/officeDocument/2006/relationships/tags" Target="../tags/tag1385.xml"/><Relationship Id="rId56" Type="http://schemas.openxmlformats.org/officeDocument/2006/relationships/tags" Target="../tags/tag1393.xml"/><Relationship Id="rId64" Type="http://schemas.openxmlformats.org/officeDocument/2006/relationships/tags" Target="../tags/tag1401.xml"/><Relationship Id="rId69" Type="http://schemas.openxmlformats.org/officeDocument/2006/relationships/tags" Target="../tags/tag1406.xml"/><Relationship Id="rId77" Type="http://schemas.openxmlformats.org/officeDocument/2006/relationships/tags" Target="../tags/tag1414.xml"/><Relationship Id="rId8" Type="http://schemas.openxmlformats.org/officeDocument/2006/relationships/tags" Target="../tags/tag1345.xml"/><Relationship Id="rId51" Type="http://schemas.openxmlformats.org/officeDocument/2006/relationships/tags" Target="../tags/tag1388.xml"/><Relationship Id="rId72" Type="http://schemas.openxmlformats.org/officeDocument/2006/relationships/tags" Target="../tags/tag1409.xml"/><Relationship Id="rId80" Type="http://schemas.openxmlformats.org/officeDocument/2006/relationships/notesSlide" Target="../notesSlides/notesSlide5.xml"/><Relationship Id="rId3" Type="http://schemas.openxmlformats.org/officeDocument/2006/relationships/tags" Target="../tags/tag1340.xml"/><Relationship Id="rId12" Type="http://schemas.openxmlformats.org/officeDocument/2006/relationships/tags" Target="../tags/tag1349.xml"/><Relationship Id="rId17" Type="http://schemas.openxmlformats.org/officeDocument/2006/relationships/tags" Target="../tags/tag1354.xml"/><Relationship Id="rId25" Type="http://schemas.openxmlformats.org/officeDocument/2006/relationships/tags" Target="../tags/tag1362.xml"/><Relationship Id="rId33" Type="http://schemas.openxmlformats.org/officeDocument/2006/relationships/tags" Target="../tags/tag1370.xml"/><Relationship Id="rId38" Type="http://schemas.openxmlformats.org/officeDocument/2006/relationships/tags" Target="../tags/tag1375.xml"/><Relationship Id="rId46" Type="http://schemas.openxmlformats.org/officeDocument/2006/relationships/tags" Target="../tags/tag1383.xml"/><Relationship Id="rId59" Type="http://schemas.openxmlformats.org/officeDocument/2006/relationships/tags" Target="../tags/tag1396.xml"/><Relationship Id="rId67" Type="http://schemas.openxmlformats.org/officeDocument/2006/relationships/tags" Target="../tags/tag1404.xml"/><Relationship Id="rId20" Type="http://schemas.openxmlformats.org/officeDocument/2006/relationships/tags" Target="../tags/tag1357.xml"/><Relationship Id="rId41" Type="http://schemas.openxmlformats.org/officeDocument/2006/relationships/tags" Target="../tags/tag1378.xml"/><Relationship Id="rId54" Type="http://schemas.openxmlformats.org/officeDocument/2006/relationships/tags" Target="../tags/tag1391.xml"/><Relationship Id="rId62" Type="http://schemas.openxmlformats.org/officeDocument/2006/relationships/tags" Target="../tags/tag1399.xml"/><Relationship Id="rId70" Type="http://schemas.openxmlformats.org/officeDocument/2006/relationships/tags" Target="../tags/tag1407.xml"/><Relationship Id="rId75" Type="http://schemas.openxmlformats.org/officeDocument/2006/relationships/tags" Target="../tags/tag1412.xml"/><Relationship Id="rId83" Type="http://schemas.openxmlformats.org/officeDocument/2006/relationships/image" Target="../media/image17.png"/><Relationship Id="rId1" Type="http://schemas.openxmlformats.org/officeDocument/2006/relationships/tags" Target="../tags/tag1338.xml"/><Relationship Id="rId6" Type="http://schemas.openxmlformats.org/officeDocument/2006/relationships/tags" Target="../tags/tag1343.xml"/><Relationship Id="rId15" Type="http://schemas.openxmlformats.org/officeDocument/2006/relationships/tags" Target="../tags/tag1352.xml"/><Relationship Id="rId23" Type="http://schemas.openxmlformats.org/officeDocument/2006/relationships/tags" Target="../tags/tag1360.xml"/><Relationship Id="rId28" Type="http://schemas.openxmlformats.org/officeDocument/2006/relationships/tags" Target="../tags/tag1365.xml"/><Relationship Id="rId36" Type="http://schemas.openxmlformats.org/officeDocument/2006/relationships/tags" Target="../tags/tag1373.xml"/><Relationship Id="rId49" Type="http://schemas.openxmlformats.org/officeDocument/2006/relationships/tags" Target="../tags/tag1386.xml"/><Relationship Id="rId57" Type="http://schemas.openxmlformats.org/officeDocument/2006/relationships/tags" Target="../tags/tag139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tags" Target="../tags/tag1428.xml"/><Relationship Id="rId18" Type="http://schemas.openxmlformats.org/officeDocument/2006/relationships/tags" Target="../tags/tag1433.xml"/><Relationship Id="rId26" Type="http://schemas.openxmlformats.org/officeDocument/2006/relationships/tags" Target="../tags/tag1441.xml"/><Relationship Id="rId39" Type="http://schemas.openxmlformats.org/officeDocument/2006/relationships/tags" Target="../tags/tag1454.xml"/><Relationship Id="rId21" Type="http://schemas.openxmlformats.org/officeDocument/2006/relationships/tags" Target="../tags/tag1436.xml"/><Relationship Id="rId34" Type="http://schemas.openxmlformats.org/officeDocument/2006/relationships/tags" Target="../tags/tag1449.xml"/><Relationship Id="rId42" Type="http://schemas.openxmlformats.org/officeDocument/2006/relationships/tags" Target="../tags/tag1457.xml"/><Relationship Id="rId47" Type="http://schemas.openxmlformats.org/officeDocument/2006/relationships/tags" Target="../tags/tag1462.xml"/><Relationship Id="rId50" Type="http://schemas.openxmlformats.org/officeDocument/2006/relationships/tags" Target="../tags/tag1465.xml"/><Relationship Id="rId55" Type="http://schemas.openxmlformats.org/officeDocument/2006/relationships/tags" Target="../tags/tag1470.xml"/><Relationship Id="rId63" Type="http://schemas.openxmlformats.org/officeDocument/2006/relationships/tags" Target="../tags/tag1478.xml"/><Relationship Id="rId68" Type="http://schemas.openxmlformats.org/officeDocument/2006/relationships/tags" Target="../tags/tag1483.xml"/><Relationship Id="rId76" Type="http://schemas.openxmlformats.org/officeDocument/2006/relationships/tags" Target="../tags/tag1491.xml"/><Relationship Id="rId7" Type="http://schemas.openxmlformats.org/officeDocument/2006/relationships/tags" Target="../tags/tag1422.xml"/><Relationship Id="rId71" Type="http://schemas.openxmlformats.org/officeDocument/2006/relationships/tags" Target="../tags/tag1486.xml"/><Relationship Id="rId2" Type="http://schemas.openxmlformats.org/officeDocument/2006/relationships/tags" Target="../tags/tag1417.xml"/><Relationship Id="rId16" Type="http://schemas.openxmlformats.org/officeDocument/2006/relationships/tags" Target="../tags/tag1431.xml"/><Relationship Id="rId29" Type="http://schemas.openxmlformats.org/officeDocument/2006/relationships/tags" Target="../tags/tag1444.xml"/><Relationship Id="rId11" Type="http://schemas.openxmlformats.org/officeDocument/2006/relationships/tags" Target="../tags/tag1426.xml"/><Relationship Id="rId24" Type="http://schemas.openxmlformats.org/officeDocument/2006/relationships/tags" Target="../tags/tag1439.xml"/><Relationship Id="rId32" Type="http://schemas.openxmlformats.org/officeDocument/2006/relationships/tags" Target="../tags/tag1447.xml"/><Relationship Id="rId37" Type="http://schemas.openxmlformats.org/officeDocument/2006/relationships/tags" Target="../tags/tag1452.xml"/><Relationship Id="rId40" Type="http://schemas.openxmlformats.org/officeDocument/2006/relationships/tags" Target="../tags/tag1455.xml"/><Relationship Id="rId45" Type="http://schemas.openxmlformats.org/officeDocument/2006/relationships/tags" Target="../tags/tag1460.xml"/><Relationship Id="rId53" Type="http://schemas.openxmlformats.org/officeDocument/2006/relationships/tags" Target="../tags/tag1468.xml"/><Relationship Id="rId58" Type="http://schemas.openxmlformats.org/officeDocument/2006/relationships/tags" Target="../tags/tag1473.xml"/><Relationship Id="rId66" Type="http://schemas.openxmlformats.org/officeDocument/2006/relationships/tags" Target="../tags/tag1481.xml"/><Relationship Id="rId74" Type="http://schemas.openxmlformats.org/officeDocument/2006/relationships/tags" Target="../tags/tag1489.xml"/><Relationship Id="rId79" Type="http://schemas.openxmlformats.org/officeDocument/2006/relationships/slideLayout" Target="../slideLayouts/slideLayout17.xml"/><Relationship Id="rId5" Type="http://schemas.openxmlformats.org/officeDocument/2006/relationships/tags" Target="../tags/tag1420.xml"/><Relationship Id="rId61" Type="http://schemas.openxmlformats.org/officeDocument/2006/relationships/tags" Target="../tags/tag1476.xml"/><Relationship Id="rId10" Type="http://schemas.openxmlformats.org/officeDocument/2006/relationships/tags" Target="../tags/tag1425.xml"/><Relationship Id="rId19" Type="http://schemas.openxmlformats.org/officeDocument/2006/relationships/tags" Target="../tags/tag1434.xml"/><Relationship Id="rId31" Type="http://schemas.openxmlformats.org/officeDocument/2006/relationships/tags" Target="../tags/tag1446.xml"/><Relationship Id="rId44" Type="http://schemas.openxmlformats.org/officeDocument/2006/relationships/tags" Target="../tags/tag1459.xml"/><Relationship Id="rId52" Type="http://schemas.openxmlformats.org/officeDocument/2006/relationships/tags" Target="../tags/tag1467.xml"/><Relationship Id="rId60" Type="http://schemas.openxmlformats.org/officeDocument/2006/relationships/tags" Target="../tags/tag1475.xml"/><Relationship Id="rId65" Type="http://schemas.openxmlformats.org/officeDocument/2006/relationships/tags" Target="../tags/tag1480.xml"/><Relationship Id="rId73" Type="http://schemas.openxmlformats.org/officeDocument/2006/relationships/tags" Target="../tags/tag1488.xml"/><Relationship Id="rId78" Type="http://schemas.openxmlformats.org/officeDocument/2006/relationships/tags" Target="../tags/tag1493.xml"/><Relationship Id="rId81" Type="http://schemas.openxmlformats.org/officeDocument/2006/relationships/chart" Target="../charts/chart37.xml"/><Relationship Id="rId4" Type="http://schemas.openxmlformats.org/officeDocument/2006/relationships/tags" Target="../tags/tag1419.xml"/><Relationship Id="rId9" Type="http://schemas.openxmlformats.org/officeDocument/2006/relationships/tags" Target="../tags/tag1424.xml"/><Relationship Id="rId14" Type="http://schemas.openxmlformats.org/officeDocument/2006/relationships/tags" Target="../tags/tag1429.xml"/><Relationship Id="rId22" Type="http://schemas.openxmlformats.org/officeDocument/2006/relationships/tags" Target="../tags/tag1437.xml"/><Relationship Id="rId27" Type="http://schemas.openxmlformats.org/officeDocument/2006/relationships/tags" Target="../tags/tag1442.xml"/><Relationship Id="rId30" Type="http://schemas.openxmlformats.org/officeDocument/2006/relationships/tags" Target="../tags/tag1445.xml"/><Relationship Id="rId35" Type="http://schemas.openxmlformats.org/officeDocument/2006/relationships/tags" Target="../tags/tag1450.xml"/><Relationship Id="rId43" Type="http://schemas.openxmlformats.org/officeDocument/2006/relationships/tags" Target="../tags/tag1458.xml"/><Relationship Id="rId48" Type="http://schemas.openxmlformats.org/officeDocument/2006/relationships/tags" Target="../tags/tag1463.xml"/><Relationship Id="rId56" Type="http://schemas.openxmlformats.org/officeDocument/2006/relationships/tags" Target="../tags/tag1471.xml"/><Relationship Id="rId64" Type="http://schemas.openxmlformats.org/officeDocument/2006/relationships/tags" Target="../tags/tag1479.xml"/><Relationship Id="rId69" Type="http://schemas.openxmlformats.org/officeDocument/2006/relationships/tags" Target="../tags/tag1484.xml"/><Relationship Id="rId77" Type="http://schemas.openxmlformats.org/officeDocument/2006/relationships/tags" Target="../tags/tag1492.xml"/><Relationship Id="rId8" Type="http://schemas.openxmlformats.org/officeDocument/2006/relationships/tags" Target="../tags/tag1423.xml"/><Relationship Id="rId51" Type="http://schemas.openxmlformats.org/officeDocument/2006/relationships/tags" Target="../tags/tag1466.xml"/><Relationship Id="rId72" Type="http://schemas.openxmlformats.org/officeDocument/2006/relationships/tags" Target="../tags/tag1487.xml"/><Relationship Id="rId80" Type="http://schemas.openxmlformats.org/officeDocument/2006/relationships/notesSlide" Target="../notesSlides/notesSlide6.xml"/><Relationship Id="rId3" Type="http://schemas.openxmlformats.org/officeDocument/2006/relationships/tags" Target="../tags/tag1418.xml"/><Relationship Id="rId12" Type="http://schemas.openxmlformats.org/officeDocument/2006/relationships/tags" Target="../tags/tag1427.xml"/><Relationship Id="rId17" Type="http://schemas.openxmlformats.org/officeDocument/2006/relationships/tags" Target="../tags/tag1432.xml"/><Relationship Id="rId25" Type="http://schemas.openxmlformats.org/officeDocument/2006/relationships/tags" Target="../tags/tag1440.xml"/><Relationship Id="rId33" Type="http://schemas.openxmlformats.org/officeDocument/2006/relationships/tags" Target="../tags/tag1448.xml"/><Relationship Id="rId38" Type="http://schemas.openxmlformats.org/officeDocument/2006/relationships/tags" Target="../tags/tag1453.xml"/><Relationship Id="rId46" Type="http://schemas.openxmlformats.org/officeDocument/2006/relationships/tags" Target="../tags/tag1461.xml"/><Relationship Id="rId59" Type="http://schemas.openxmlformats.org/officeDocument/2006/relationships/tags" Target="../tags/tag1474.xml"/><Relationship Id="rId67" Type="http://schemas.openxmlformats.org/officeDocument/2006/relationships/tags" Target="../tags/tag1482.xml"/><Relationship Id="rId20" Type="http://schemas.openxmlformats.org/officeDocument/2006/relationships/tags" Target="../tags/tag1435.xml"/><Relationship Id="rId41" Type="http://schemas.openxmlformats.org/officeDocument/2006/relationships/tags" Target="../tags/tag1456.xml"/><Relationship Id="rId54" Type="http://schemas.openxmlformats.org/officeDocument/2006/relationships/tags" Target="../tags/tag1469.xml"/><Relationship Id="rId62" Type="http://schemas.openxmlformats.org/officeDocument/2006/relationships/tags" Target="../tags/tag1477.xml"/><Relationship Id="rId70" Type="http://schemas.openxmlformats.org/officeDocument/2006/relationships/tags" Target="../tags/tag1485.xml"/><Relationship Id="rId75" Type="http://schemas.openxmlformats.org/officeDocument/2006/relationships/tags" Target="../tags/tag1490.xml"/><Relationship Id="rId1" Type="http://schemas.openxmlformats.org/officeDocument/2006/relationships/tags" Target="../tags/tag1416.xml"/><Relationship Id="rId6" Type="http://schemas.openxmlformats.org/officeDocument/2006/relationships/tags" Target="../tags/tag1421.xml"/><Relationship Id="rId15" Type="http://schemas.openxmlformats.org/officeDocument/2006/relationships/tags" Target="../tags/tag1430.xml"/><Relationship Id="rId23" Type="http://schemas.openxmlformats.org/officeDocument/2006/relationships/tags" Target="../tags/tag1438.xml"/><Relationship Id="rId28" Type="http://schemas.openxmlformats.org/officeDocument/2006/relationships/tags" Target="../tags/tag1443.xml"/><Relationship Id="rId36" Type="http://schemas.openxmlformats.org/officeDocument/2006/relationships/tags" Target="../tags/tag1451.xml"/><Relationship Id="rId49" Type="http://schemas.openxmlformats.org/officeDocument/2006/relationships/tags" Target="../tags/tag1464.xml"/><Relationship Id="rId57" Type="http://schemas.openxmlformats.org/officeDocument/2006/relationships/tags" Target="../tags/tag147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tags" Target="../tags/tag26.xml"/><Relationship Id="rId117" Type="http://schemas.openxmlformats.org/officeDocument/2006/relationships/tags" Target="../tags/tag117.xml"/><Relationship Id="rId21" Type="http://schemas.openxmlformats.org/officeDocument/2006/relationships/tags" Target="../tags/tag21.xml"/><Relationship Id="rId42" Type="http://schemas.openxmlformats.org/officeDocument/2006/relationships/tags" Target="../tags/tag42.xml"/><Relationship Id="rId47" Type="http://schemas.openxmlformats.org/officeDocument/2006/relationships/tags" Target="../tags/tag47.xml"/><Relationship Id="rId63" Type="http://schemas.openxmlformats.org/officeDocument/2006/relationships/tags" Target="../tags/tag63.xml"/><Relationship Id="rId68" Type="http://schemas.openxmlformats.org/officeDocument/2006/relationships/tags" Target="../tags/tag68.xml"/><Relationship Id="rId84" Type="http://schemas.openxmlformats.org/officeDocument/2006/relationships/tags" Target="../tags/tag84.xml"/><Relationship Id="rId89" Type="http://schemas.openxmlformats.org/officeDocument/2006/relationships/tags" Target="../tags/tag89.xml"/><Relationship Id="rId112" Type="http://schemas.openxmlformats.org/officeDocument/2006/relationships/tags" Target="../tags/tag112.xml"/><Relationship Id="rId133" Type="http://schemas.openxmlformats.org/officeDocument/2006/relationships/tags" Target="../tags/tag133.xml"/><Relationship Id="rId138" Type="http://schemas.openxmlformats.org/officeDocument/2006/relationships/tags" Target="../tags/tag138.xml"/><Relationship Id="rId154" Type="http://schemas.openxmlformats.org/officeDocument/2006/relationships/tags" Target="../tags/tag154.xml"/><Relationship Id="rId159" Type="http://schemas.openxmlformats.org/officeDocument/2006/relationships/slideLayout" Target="../slideLayouts/slideLayout17.xml"/><Relationship Id="rId16" Type="http://schemas.openxmlformats.org/officeDocument/2006/relationships/tags" Target="../tags/tag16.xml"/><Relationship Id="rId107" Type="http://schemas.openxmlformats.org/officeDocument/2006/relationships/tags" Target="../tags/tag107.xml"/><Relationship Id="rId11" Type="http://schemas.openxmlformats.org/officeDocument/2006/relationships/tags" Target="../tags/tag11.xml"/><Relationship Id="rId32" Type="http://schemas.openxmlformats.org/officeDocument/2006/relationships/tags" Target="../tags/tag32.xml"/><Relationship Id="rId37" Type="http://schemas.openxmlformats.org/officeDocument/2006/relationships/tags" Target="../tags/tag37.xml"/><Relationship Id="rId53" Type="http://schemas.openxmlformats.org/officeDocument/2006/relationships/tags" Target="../tags/tag53.xml"/><Relationship Id="rId58" Type="http://schemas.openxmlformats.org/officeDocument/2006/relationships/tags" Target="../tags/tag58.xml"/><Relationship Id="rId74" Type="http://schemas.openxmlformats.org/officeDocument/2006/relationships/tags" Target="../tags/tag74.xml"/><Relationship Id="rId79" Type="http://schemas.openxmlformats.org/officeDocument/2006/relationships/tags" Target="../tags/tag79.xml"/><Relationship Id="rId102" Type="http://schemas.openxmlformats.org/officeDocument/2006/relationships/tags" Target="../tags/tag102.xml"/><Relationship Id="rId123" Type="http://schemas.openxmlformats.org/officeDocument/2006/relationships/tags" Target="../tags/tag123.xml"/><Relationship Id="rId128" Type="http://schemas.openxmlformats.org/officeDocument/2006/relationships/tags" Target="../tags/tag128.xml"/><Relationship Id="rId144" Type="http://schemas.openxmlformats.org/officeDocument/2006/relationships/tags" Target="../tags/tag144.xml"/><Relationship Id="rId149" Type="http://schemas.openxmlformats.org/officeDocument/2006/relationships/tags" Target="../tags/tag149.xml"/><Relationship Id="rId5" Type="http://schemas.openxmlformats.org/officeDocument/2006/relationships/tags" Target="../tags/tag5.xml"/><Relationship Id="rId90" Type="http://schemas.openxmlformats.org/officeDocument/2006/relationships/tags" Target="../tags/tag90.xml"/><Relationship Id="rId95" Type="http://schemas.openxmlformats.org/officeDocument/2006/relationships/tags" Target="../tags/tag95.xml"/><Relationship Id="rId160" Type="http://schemas.openxmlformats.org/officeDocument/2006/relationships/chart" Target="../charts/chart2.xml"/><Relationship Id="rId22" Type="http://schemas.openxmlformats.org/officeDocument/2006/relationships/tags" Target="../tags/tag22.xml"/><Relationship Id="rId27" Type="http://schemas.openxmlformats.org/officeDocument/2006/relationships/tags" Target="../tags/tag27.xml"/><Relationship Id="rId43" Type="http://schemas.openxmlformats.org/officeDocument/2006/relationships/tags" Target="../tags/tag43.xml"/><Relationship Id="rId48" Type="http://schemas.openxmlformats.org/officeDocument/2006/relationships/tags" Target="../tags/tag48.xml"/><Relationship Id="rId64" Type="http://schemas.openxmlformats.org/officeDocument/2006/relationships/tags" Target="../tags/tag64.xml"/><Relationship Id="rId69" Type="http://schemas.openxmlformats.org/officeDocument/2006/relationships/tags" Target="../tags/tag69.xml"/><Relationship Id="rId113" Type="http://schemas.openxmlformats.org/officeDocument/2006/relationships/tags" Target="../tags/tag113.xml"/><Relationship Id="rId118" Type="http://schemas.openxmlformats.org/officeDocument/2006/relationships/tags" Target="../tags/tag118.xml"/><Relationship Id="rId134" Type="http://schemas.openxmlformats.org/officeDocument/2006/relationships/tags" Target="../tags/tag134.xml"/><Relationship Id="rId139" Type="http://schemas.openxmlformats.org/officeDocument/2006/relationships/tags" Target="../tags/tag139.xml"/><Relationship Id="rId80" Type="http://schemas.openxmlformats.org/officeDocument/2006/relationships/tags" Target="../tags/tag80.xml"/><Relationship Id="rId85" Type="http://schemas.openxmlformats.org/officeDocument/2006/relationships/tags" Target="../tags/tag85.xml"/><Relationship Id="rId150" Type="http://schemas.openxmlformats.org/officeDocument/2006/relationships/tags" Target="../tags/tag150.xml"/><Relationship Id="rId155" Type="http://schemas.openxmlformats.org/officeDocument/2006/relationships/tags" Target="../tags/tag155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33" Type="http://schemas.openxmlformats.org/officeDocument/2006/relationships/tags" Target="../tags/tag33.xml"/><Relationship Id="rId38" Type="http://schemas.openxmlformats.org/officeDocument/2006/relationships/tags" Target="../tags/tag38.xml"/><Relationship Id="rId59" Type="http://schemas.openxmlformats.org/officeDocument/2006/relationships/tags" Target="../tags/tag59.xml"/><Relationship Id="rId103" Type="http://schemas.openxmlformats.org/officeDocument/2006/relationships/tags" Target="../tags/tag103.xml"/><Relationship Id="rId108" Type="http://schemas.openxmlformats.org/officeDocument/2006/relationships/tags" Target="../tags/tag108.xml"/><Relationship Id="rId124" Type="http://schemas.openxmlformats.org/officeDocument/2006/relationships/tags" Target="../tags/tag124.xml"/><Relationship Id="rId129" Type="http://schemas.openxmlformats.org/officeDocument/2006/relationships/tags" Target="../tags/tag129.xml"/><Relationship Id="rId20" Type="http://schemas.openxmlformats.org/officeDocument/2006/relationships/tags" Target="../tags/tag20.xml"/><Relationship Id="rId41" Type="http://schemas.openxmlformats.org/officeDocument/2006/relationships/tags" Target="../tags/tag41.xml"/><Relationship Id="rId54" Type="http://schemas.openxmlformats.org/officeDocument/2006/relationships/tags" Target="../tags/tag54.xml"/><Relationship Id="rId62" Type="http://schemas.openxmlformats.org/officeDocument/2006/relationships/tags" Target="../tags/tag62.xml"/><Relationship Id="rId70" Type="http://schemas.openxmlformats.org/officeDocument/2006/relationships/tags" Target="../tags/tag70.xml"/><Relationship Id="rId75" Type="http://schemas.openxmlformats.org/officeDocument/2006/relationships/tags" Target="../tags/tag75.xml"/><Relationship Id="rId83" Type="http://schemas.openxmlformats.org/officeDocument/2006/relationships/tags" Target="../tags/tag83.xml"/><Relationship Id="rId88" Type="http://schemas.openxmlformats.org/officeDocument/2006/relationships/tags" Target="../tags/tag88.xml"/><Relationship Id="rId91" Type="http://schemas.openxmlformats.org/officeDocument/2006/relationships/tags" Target="../tags/tag91.xml"/><Relationship Id="rId96" Type="http://schemas.openxmlformats.org/officeDocument/2006/relationships/tags" Target="../tags/tag96.xml"/><Relationship Id="rId111" Type="http://schemas.openxmlformats.org/officeDocument/2006/relationships/tags" Target="../tags/tag111.xml"/><Relationship Id="rId132" Type="http://schemas.openxmlformats.org/officeDocument/2006/relationships/tags" Target="../tags/tag132.xml"/><Relationship Id="rId140" Type="http://schemas.openxmlformats.org/officeDocument/2006/relationships/tags" Target="../tags/tag140.xml"/><Relationship Id="rId145" Type="http://schemas.openxmlformats.org/officeDocument/2006/relationships/tags" Target="../tags/tag145.xml"/><Relationship Id="rId153" Type="http://schemas.openxmlformats.org/officeDocument/2006/relationships/tags" Target="../tags/tag153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28" Type="http://schemas.openxmlformats.org/officeDocument/2006/relationships/tags" Target="../tags/tag28.xml"/><Relationship Id="rId36" Type="http://schemas.openxmlformats.org/officeDocument/2006/relationships/tags" Target="../tags/tag36.xml"/><Relationship Id="rId49" Type="http://schemas.openxmlformats.org/officeDocument/2006/relationships/tags" Target="../tags/tag49.xml"/><Relationship Id="rId57" Type="http://schemas.openxmlformats.org/officeDocument/2006/relationships/tags" Target="../tags/tag57.xml"/><Relationship Id="rId106" Type="http://schemas.openxmlformats.org/officeDocument/2006/relationships/tags" Target="../tags/tag106.xml"/><Relationship Id="rId114" Type="http://schemas.openxmlformats.org/officeDocument/2006/relationships/tags" Target="../tags/tag114.xml"/><Relationship Id="rId119" Type="http://schemas.openxmlformats.org/officeDocument/2006/relationships/tags" Target="../tags/tag119.xml"/><Relationship Id="rId127" Type="http://schemas.openxmlformats.org/officeDocument/2006/relationships/tags" Target="../tags/tag127.xml"/><Relationship Id="rId10" Type="http://schemas.openxmlformats.org/officeDocument/2006/relationships/tags" Target="../tags/tag10.xml"/><Relationship Id="rId31" Type="http://schemas.openxmlformats.org/officeDocument/2006/relationships/tags" Target="../tags/tag31.xml"/><Relationship Id="rId44" Type="http://schemas.openxmlformats.org/officeDocument/2006/relationships/tags" Target="../tags/tag44.xml"/><Relationship Id="rId52" Type="http://schemas.openxmlformats.org/officeDocument/2006/relationships/tags" Target="../tags/tag52.xml"/><Relationship Id="rId60" Type="http://schemas.openxmlformats.org/officeDocument/2006/relationships/tags" Target="../tags/tag60.xml"/><Relationship Id="rId65" Type="http://schemas.openxmlformats.org/officeDocument/2006/relationships/tags" Target="../tags/tag65.xml"/><Relationship Id="rId73" Type="http://schemas.openxmlformats.org/officeDocument/2006/relationships/tags" Target="../tags/tag73.xml"/><Relationship Id="rId78" Type="http://schemas.openxmlformats.org/officeDocument/2006/relationships/tags" Target="../tags/tag78.xml"/><Relationship Id="rId81" Type="http://schemas.openxmlformats.org/officeDocument/2006/relationships/tags" Target="../tags/tag81.xml"/><Relationship Id="rId86" Type="http://schemas.openxmlformats.org/officeDocument/2006/relationships/tags" Target="../tags/tag86.xml"/><Relationship Id="rId94" Type="http://schemas.openxmlformats.org/officeDocument/2006/relationships/tags" Target="../tags/tag94.xml"/><Relationship Id="rId99" Type="http://schemas.openxmlformats.org/officeDocument/2006/relationships/tags" Target="../tags/tag99.xml"/><Relationship Id="rId101" Type="http://schemas.openxmlformats.org/officeDocument/2006/relationships/tags" Target="../tags/tag101.xml"/><Relationship Id="rId122" Type="http://schemas.openxmlformats.org/officeDocument/2006/relationships/tags" Target="../tags/tag122.xml"/><Relationship Id="rId130" Type="http://schemas.openxmlformats.org/officeDocument/2006/relationships/tags" Target="../tags/tag130.xml"/><Relationship Id="rId135" Type="http://schemas.openxmlformats.org/officeDocument/2006/relationships/tags" Target="../tags/tag135.xml"/><Relationship Id="rId143" Type="http://schemas.openxmlformats.org/officeDocument/2006/relationships/tags" Target="../tags/tag143.xml"/><Relationship Id="rId148" Type="http://schemas.openxmlformats.org/officeDocument/2006/relationships/tags" Target="../tags/tag148.xml"/><Relationship Id="rId151" Type="http://schemas.openxmlformats.org/officeDocument/2006/relationships/tags" Target="../tags/tag151.xml"/><Relationship Id="rId156" Type="http://schemas.openxmlformats.org/officeDocument/2006/relationships/tags" Target="../tags/tag156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39" Type="http://schemas.openxmlformats.org/officeDocument/2006/relationships/tags" Target="../tags/tag39.xml"/><Relationship Id="rId109" Type="http://schemas.openxmlformats.org/officeDocument/2006/relationships/tags" Target="../tags/tag109.xml"/><Relationship Id="rId34" Type="http://schemas.openxmlformats.org/officeDocument/2006/relationships/tags" Target="../tags/tag34.xml"/><Relationship Id="rId50" Type="http://schemas.openxmlformats.org/officeDocument/2006/relationships/tags" Target="../tags/tag50.xml"/><Relationship Id="rId55" Type="http://schemas.openxmlformats.org/officeDocument/2006/relationships/tags" Target="../tags/tag55.xml"/><Relationship Id="rId76" Type="http://schemas.openxmlformats.org/officeDocument/2006/relationships/tags" Target="../tags/tag76.xml"/><Relationship Id="rId97" Type="http://schemas.openxmlformats.org/officeDocument/2006/relationships/tags" Target="../tags/tag97.xml"/><Relationship Id="rId104" Type="http://schemas.openxmlformats.org/officeDocument/2006/relationships/tags" Target="../tags/tag104.xml"/><Relationship Id="rId120" Type="http://schemas.openxmlformats.org/officeDocument/2006/relationships/tags" Target="../tags/tag120.xml"/><Relationship Id="rId125" Type="http://schemas.openxmlformats.org/officeDocument/2006/relationships/tags" Target="../tags/tag125.xml"/><Relationship Id="rId141" Type="http://schemas.openxmlformats.org/officeDocument/2006/relationships/tags" Target="../tags/tag141.xml"/><Relationship Id="rId146" Type="http://schemas.openxmlformats.org/officeDocument/2006/relationships/tags" Target="../tags/tag146.xml"/><Relationship Id="rId7" Type="http://schemas.openxmlformats.org/officeDocument/2006/relationships/tags" Target="../tags/tag7.xml"/><Relationship Id="rId71" Type="http://schemas.openxmlformats.org/officeDocument/2006/relationships/tags" Target="../tags/tag71.xml"/><Relationship Id="rId92" Type="http://schemas.openxmlformats.org/officeDocument/2006/relationships/tags" Target="../tags/tag92.xml"/><Relationship Id="rId2" Type="http://schemas.openxmlformats.org/officeDocument/2006/relationships/tags" Target="../tags/tag2.xml"/><Relationship Id="rId29" Type="http://schemas.openxmlformats.org/officeDocument/2006/relationships/tags" Target="../tags/tag29.xml"/><Relationship Id="rId24" Type="http://schemas.openxmlformats.org/officeDocument/2006/relationships/tags" Target="../tags/tag24.xml"/><Relationship Id="rId40" Type="http://schemas.openxmlformats.org/officeDocument/2006/relationships/tags" Target="../tags/tag40.xml"/><Relationship Id="rId45" Type="http://schemas.openxmlformats.org/officeDocument/2006/relationships/tags" Target="../tags/tag45.xml"/><Relationship Id="rId66" Type="http://schemas.openxmlformats.org/officeDocument/2006/relationships/tags" Target="../tags/tag66.xml"/><Relationship Id="rId87" Type="http://schemas.openxmlformats.org/officeDocument/2006/relationships/tags" Target="../tags/tag87.xml"/><Relationship Id="rId110" Type="http://schemas.openxmlformats.org/officeDocument/2006/relationships/tags" Target="../tags/tag110.xml"/><Relationship Id="rId115" Type="http://schemas.openxmlformats.org/officeDocument/2006/relationships/tags" Target="../tags/tag115.xml"/><Relationship Id="rId131" Type="http://schemas.openxmlformats.org/officeDocument/2006/relationships/tags" Target="../tags/tag131.xml"/><Relationship Id="rId136" Type="http://schemas.openxmlformats.org/officeDocument/2006/relationships/tags" Target="../tags/tag136.xml"/><Relationship Id="rId157" Type="http://schemas.openxmlformats.org/officeDocument/2006/relationships/tags" Target="../tags/tag157.xml"/><Relationship Id="rId61" Type="http://schemas.openxmlformats.org/officeDocument/2006/relationships/tags" Target="../tags/tag61.xml"/><Relationship Id="rId82" Type="http://schemas.openxmlformats.org/officeDocument/2006/relationships/tags" Target="../tags/tag82.xml"/><Relationship Id="rId152" Type="http://schemas.openxmlformats.org/officeDocument/2006/relationships/tags" Target="../tags/tag152.xml"/><Relationship Id="rId19" Type="http://schemas.openxmlformats.org/officeDocument/2006/relationships/tags" Target="../tags/tag19.xml"/><Relationship Id="rId14" Type="http://schemas.openxmlformats.org/officeDocument/2006/relationships/tags" Target="../tags/tag14.xml"/><Relationship Id="rId30" Type="http://schemas.openxmlformats.org/officeDocument/2006/relationships/tags" Target="../tags/tag30.xml"/><Relationship Id="rId35" Type="http://schemas.openxmlformats.org/officeDocument/2006/relationships/tags" Target="../tags/tag35.xml"/><Relationship Id="rId56" Type="http://schemas.openxmlformats.org/officeDocument/2006/relationships/tags" Target="../tags/tag56.xml"/><Relationship Id="rId77" Type="http://schemas.openxmlformats.org/officeDocument/2006/relationships/tags" Target="../tags/tag77.xml"/><Relationship Id="rId100" Type="http://schemas.openxmlformats.org/officeDocument/2006/relationships/tags" Target="../tags/tag100.xml"/><Relationship Id="rId105" Type="http://schemas.openxmlformats.org/officeDocument/2006/relationships/tags" Target="../tags/tag105.xml"/><Relationship Id="rId126" Type="http://schemas.openxmlformats.org/officeDocument/2006/relationships/tags" Target="../tags/tag126.xml"/><Relationship Id="rId147" Type="http://schemas.openxmlformats.org/officeDocument/2006/relationships/tags" Target="../tags/tag147.xml"/><Relationship Id="rId8" Type="http://schemas.openxmlformats.org/officeDocument/2006/relationships/tags" Target="../tags/tag8.xml"/><Relationship Id="rId51" Type="http://schemas.openxmlformats.org/officeDocument/2006/relationships/tags" Target="../tags/tag51.xml"/><Relationship Id="rId72" Type="http://schemas.openxmlformats.org/officeDocument/2006/relationships/tags" Target="../tags/tag72.xml"/><Relationship Id="rId93" Type="http://schemas.openxmlformats.org/officeDocument/2006/relationships/tags" Target="../tags/tag93.xml"/><Relationship Id="rId98" Type="http://schemas.openxmlformats.org/officeDocument/2006/relationships/tags" Target="../tags/tag98.xml"/><Relationship Id="rId121" Type="http://schemas.openxmlformats.org/officeDocument/2006/relationships/tags" Target="../tags/tag121.xml"/><Relationship Id="rId142" Type="http://schemas.openxmlformats.org/officeDocument/2006/relationships/tags" Target="../tags/tag142.xml"/><Relationship Id="rId3" Type="http://schemas.openxmlformats.org/officeDocument/2006/relationships/tags" Target="../tags/tag3.xml"/><Relationship Id="rId25" Type="http://schemas.openxmlformats.org/officeDocument/2006/relationships/tags" Target="../tags/tag25.xml"/><Relationship Id="rId46" Type="http://schemas.openxmlformats.org/officeDocument/2006/relationships/tags" Target="../tags/tag46.xml"/><Relationship Id="rId67" Type="http://schemas.openxmlformats.org/officeDocument/2006/relationships/tags" Target="../tags/tag67.xml"/><Relationship Id="rId116" Type="http://schemas.openxmlformats.org/officeDocument/2006/relationships/tags" Target="../tags/tag116.xml"/><Relationship Id="rId137" Type="http://schemas.openxmlformats.org/officeDocument/2006/relationships/tags" Target="../tags/tag137.xml"/><Relationship Id="rId158" Type="http://schemas.openxmlformats.org/officeDocument/2006/relationships/tags" Target="../tags/tag158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tags" Target="../tags/tag171.xml"/><Relationship Id="rId18" Type="http://schemas.openxmlformats.org/officeDocument/2006/relationships/tags" Target="../tags/tag176.xml"/><Relationship Id="rId26" Type="http://schemas.openxmlformats.org/officeDocument/2006/relationships/tags" Target="../tags/tag184.xml"/><Relationship Id="rId39" Type="http://schemas.openxmlformats.org/officeDocument/2006/relationships/tags" Target="../tags/tag197.xml"/><Relationship Id="rId21" Type="http://schemas.openxmlformats.org/officeDocument/2006/relationships/tags" Target="../tags/tag179.xml"/><Relationship Id="rId34" Type="http://schemas.openxmlformats.org/officeDocument/2006/relationships/tags" Target="../tags/tag192.xml"/><Relationship Id="rId42" Type="http://schemas.openxmlformats.org/officeDocument/2006/relationships/tags" Target="../tags/tag200.xml"/><Relationship Id="rId47" Type="http://schemas.openxmlformats.org/officeDocument/2006/relationships/tags" Target="../tags/tag205.xml"/><Relationship Id="rId50" Type="http://schemas.openxmlformats.org/officeDocument/2006/relationships/tags" Target="../tags/tag208.xml"/><Relationship Id="rId55" Type="http://schemas.openxmlformats.org/officeDocument/2006/relationships/tags" Target="../tags/tag213.xml"/><Relationship Id="rId63" Type="http://schemas.openxmlformats.org/officeDocument/2006/relationships/tags" Target="../tags/tag221.xml"/><Relationship Id="rId68" Type="http://schemas.openxmlformats.org/officeDocument/2006/relationships/tags" Target="../tags/tag226.xml"/><Relationship Id="rId76" Type="http://schemas.openxmlformats.org/officeDocument/2006/relationships/tags" Target="../tags/tag234.xml"/><Relationship Id="rId7" Type="http://schemas.openxmlformats.org/officeDocument/2006/relationships/tags" Target="../tags/tag165.xml"/><Relationship Id="rId71" Type="http://schemas.openxmlformats.org/officeDocument/2006/relationships/tags" Target="../tags/tag229.xml"/><Relationship Id="rId2" Type="http://schemas.openxmlformats.org/officeDocument/2006/relationships/tags" Target="../tags/tag160.xml"/><Relationship Id="rId16" Type="http://schemas.openxmlformats.org/officeDocument/2006/relationships/tags" Target="../tags/tag174.xml"/><Relationship Id="rId29" Type="http://schemas.openxmlformats.org/officeDocument/2006/relationships/tags" Target="../tags/tag187.xml"/><Relationship Id="rId11" Type="http://schemas.openxmlformats.org/officeDocument/2006/relationships/tags" Target="../tags/tag169.xml"/><Relationship Id="rId24" Type="http://schemas.openxmlformats.org/officeDocument/2006/relationships/tags" Target="../tags/tag182.xml"/><Relationship Id="rId32" Type="http://schemas.openxmlformats.org/officeDocument/2006/relationships/tags" Target="../tags/tag190.xml"/><Relationship Id="rId37" Type="http://schemas.openxmlformats.org/officeDocument/2006/relationships/tags" Target="../tags/tag195.xml"/><Relationship Id="rId40" Type="http://schemas.openxmlformats.org/officeDocument/2006/relationships/tags" Target="../tags/tag198.xml"/><Relationship Id="rId45" Type="http://schemas.openxmlformats.org/officeDocument/2006/relationships/tags" Target="../tags/tag203.xml"/><Relationship Id="rId53" Type="http://schemas.openxmlformats.org/officeDocument/2006/relationships/tags" Target="../tags/tag211.xml"/><Relationship Id="rId58" Type="http://schemas.openxmlformats.org/officeDocument/2006/relationships/tags" Target="../tags/tag216.xml"/><Relationship Id="rId66" Type="http://schemas.openxmlformats.org/officeDocument/2006/relationships/tags" Target="../tags/tag224.xml"/><Relationship Id="rId74" Type="http://schemas.openxmlformats.org/officeDocument/2006/relationships/tags" Target="../tags/tag232.xml"/><Relationship Id="rId79" Type="http://schemas.openxmlformats.org/officeDocument/2006/relationships/tags" Target="../tags/tag237.xml"/><Relationship Id="rId5" Type="http://schemas.openxmlformats.org/officeDocument/2006/relationships/tags" Target="../tags/tag163.xml"/><Relationship Id="rId61" Type="http://schemas.openxmlformats.org/officeDocument/2006/relationships/tags" Target="../tags/tag219.xml"/><Relationship Id="rId10" Type="http://schemas.openxmlformats.org/officeDocument/2006/relationships/tags" Target="../tags/tag168.xml"/><Relationship Id="rId19" Type="http://schemas.openxmlformats.org/officeDocument/2006/relationships/tags" Target="../tags/tag177.xml"/><Relationship Id="rId31" Type="http://schemas.openxmlformats.org/officeDocument/2006/relationships/tags" Target="../tags/tag189.xml"/><Relationship Id="rId44" Type="http://schemas.openxmlformats.org/officeDocument/2006/relationships/tags" Target="../tags/tag202.xml"/><Relationship Id="rId52" Type="http://schemas.openxmlformats.org/officeDocument/2006/relationships/tags" Target="../tags/tag210.xml"/><Relationship Id="rId60" Type="http://schemas.openxmlformats.org/officeDocument/2006/relationships/tags" Target="../tags/tag218.xml"/><Relationship Id="rId65" Type="http://schemas.openxmlformats.org/officeDocument/2006/relationships/tags" Target="../tags/tag223.xml"/><Relationship Id="rId73" Type="http://schemas.openxmlformats.org/officeDocument/2006/relationships/tags" Target="../tags/tag231.xml"/><Relationship Id="rId78" Type="http://schemas.openxmlformats.org/officeDocument/2006/relationships/tags" Target="../tags/tag236.xml"/><Relationship Id="rId81" Type="http://schemas.openxmlformats.org/officeDocument/2006/relationships/chart" Target="../charts/chart3.xml"/><Relationship Id="rId4" Type="http://schemas.openxmlformats.org/officeDocument/2006/relationships/tags" Target="../tags/tag162.xml"/><Relationship Id="rId9" Type="http://schemas.openxmlformats.org/officeDocument/2006/relationships/tags" Target="../tags/tag167.xml"/><Relationship Id="rId14" Type="http://schemas.openxmlformats.org/officeDocument/2006/relationships/tags" Target="../tags/tag172.xml"/><Relationship Id="rId22" Type="http://schemas.openxmlformats.org/officeDocument/2006/relationships/tags" Target="../tags/tag180.xml"/><Relationship Id="rId27" Type="http://schemas.openxmlformats.org/officeDocument/2006/relationships/tags" Target="../tags/tag185.xml"/><Relationship Id="rId30" Type="http://schemas.openxmlformats.org/officeDocument/2006/relationships/tags" Target="../tags/tag188.xml"/><Relationship Id="rId35" Type="http://schemas.openxmlformats.org/officeDocument/2006/relationships/tags" Target="../tags/tag193.xml"/><Relationship Id="rId43" Type="http://schemas.openxmlformats.org/officeDocument/2006/relationships/tags" Target="../tags/tag201.xml"/><Relationship Id="rId48" Type="http://schemas.openxmlformats.org/officeDocument/2006/relationships/tags" Target="../tags/tag206.xml"/><Relationship Id="rId56" Type="http://schemas.openxmlformats.org/officeDocument/2006/relationships/tags" Target="../tags/tag214.xml"/><Relationship Id="rId64" Type="http://schemas.openxmlformats.org/officeDocument/2006/relationships/tags" Target="../tags/tag222.xml"/><Relationship Id="rId69" Type="http://schemas.openxmlformats.org/officeDocument/2006/relationships/tags" Target="../tags/tag227.xml"/><Relationship Id="rId77" Type="http://schemas.openxmlformats.org/officeDocument/2006/relationships/tags" Target="../tags/tag235.xml"/><Relationship Id="rId8" Type="http://schemas.openxmlformats.org/officeDocument/2006/relationships/tags" Target="../tags/tag166.xml"/><Relationship Id="rId51" Type="http://schemas.openxmlformats.org/officeDocument/2006/relationships/tags" Target="../tags/tag209.xml"/><Relationship Id="rId72" Type="http://schemas.openxmlformats.org/officeDocument/2006/relationships/tags" Target="../tags/tag230.xml"/><Relationship Id="rId80" Type="http://schemas.openxmlformats.org/officeDocument/2006/relationships/slideLayout" Target="../slideLayouts/slideLayout17.xml"/><Relationship Id="rId3" Type="http://schemas.openxmlformats.org/officeDocument/2006/relationships/tags" Target="../tags/tag161.xml"/><Relationship Id="rId12" Type="http://schemas.openxmlformats.org/officeDocument/2006/relationships/tags" Target="../tags/tag170.xml"/><Relationship Id="rId17" Type="http://schemas.openxmlformats.org/officeDocument/2006/relationships/tags" Target="../tags/tag175.xml"/><Relationship Id="rId25" Type="http://schemas.openxmlformats.org/officeDocument/2006/relationships/tags" Target="../tags/tag183.xml"/><Relationship Id="rId33" Type="http://schemas.openxmlformats.org/officeDocument/2006/relationships/tags" Target="../tags/tag191.xml"/><Relationship Id="rId38" Type="http://schemas.openxmlformats.org/officeDocument/2006/relationships/tags" Target="../tags/tag196.xml"/><Relationship Id="rId46" Type="http://schemas.openxmlformats.org/officeDocument/2006/relationships/tags" Target="../tags/tag204.xml"/><Relationship Id="rId59" Type="http://schemas.openxmlformats.org/officeDocument/2006/relationships/tags" Target="../tags/tag217.xml"/><Relationship Id="rId67" Type="http://schemas.openxmlformats.org/officeDocument/2006/relationships/tags" Target="../tags/tag225.xml"/><Relationship Id="rId20" Type="http://schemas.openxmlformats.org/officeDocument/2006/relationships/tags" Target="../tags/tag178.xml"/><Relationship Id="rId41" Type="http://schemas.openxmlformats.org/officeDocument/2006/relationships/tags" Target="../tags/tag199.xml"/><Relationship Id="rId54" Type="http://schemas.openxmlformats.org/officeDocument/2006/relationships/tags" Target="../tags/tag212.xml"/><Relationship Id="rId62" Type="http://schemas.openxmlformats.org/officeDocument/2006/relationships/tags" Target="../tags/tag220.xml"/><Relationship Id="rId70" Type="http://schemas.openxmlformats.org/officeDocument/2006/relationships/tags" Target="../tags/tag228.xml"/><Relationship Id="rId75" Type="http://schemas.openxmlformats.org/officeDocument/2006/relationships/tags" Target="../tags/tag233.xml"/><Relationship Id="rId1" Type="http://schemas.openxmlformats.org/officeDocument/2006/relationships/tags" Target="../tags/tag159.xml"/><Relationship Id="rId6" Type="http://schemas.openxmlformats.org/officeDocument/2006/relationships/tags" Target="../tags/tag164.xml"/><Relationship Id="rId15" Type="http://schemas.openxmlformats.org/officeDocument/2006/relationships/tags" Target="../tags/tag173.xml"/><Relationship Id="rId23" Type="http://schemas.openxmlformats.org/officeDocument/2006/relationships/tags" Target="../tags/tag181.xml"/><Relationship Id="rId28" Type="http://schemas.openxmlformats.org/officeDocument/2006/relationships/tags" Target="../tags/tag186.xml"/><Relationship Id="rId36" Type="http://schemas.openxmlformats.org/officeDocument/2006/relationships/tags" Target="../tags/tag194.xml"/><Relationship Id="rId49" Type="http://schemas.openxmlformats.org/officeDocument/2006/relationships/tags" Target="../tags/tag207.xml"/><Relationship Id="rId57" Type="http://schemas.openxmlformats.org/officeDocument/2006/relationships/tags" Target="../tags/tag2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A615C1-C904-0589-B49A-DF15FC1ED1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ов контейнер 1">
            <a:extLst>
              <a:ext uri="{FF2B5EF4-FFF2-40B4-BE49-F238E27FC236}">
                <a16:creationId xmlns:a16="http://schemas.microsoft.com/office/drawing/2014/main" id="{518CB126-AA5A-5616-3865-E7F847A3496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271880" y="5405022"/>
            <a:ext cx="7467600" cy="681454"/>
          </a:xfrm>
        </p:spPr>
        <p:txBody>
          <a:bodyPr/>
          <a:lstStyle/>
          <a:p>
            <a:r>
              <a:rPr lang="bg-BG" sz="3200" i="1" dirty="0"/>
              <a:t>Октомври 2025</a:t>
            </a:r>
          </a:p>
        </p:txBody>
      </p:sp>
      <p:sp>
        <p:nvSpPr>
          <p:cNvPr id="6" name="Заглавие 2">
            <a:extLst>
              <a:ext uri="{FF2B5EF4-FFF2-40B4-BE49-F238E27FC236}">
                <a16:creationId xmlns:a16="http://schemas.microsoft.com/office/drawing/2014/main" id="{96C29E8F-D53F-BE1A-C4D1-3F7B5764DB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76568" y="868796"/>
            <a:ext cx="8658225" cy="3217429"/>
          </a:xfrm>
        </p:spPr>
        <p:txBody>
          <a:bodyPr/>
          <a:lstStyle/>
          <a:p>
            <a:r>
              <a:rPr lang="bg-BG" sz="3600" noProof="0" dirty="0"/>
              <a:t>ИЗСЛЕДВАНЕ И АНАЛИЗИРАНЕ НА НАГЛАСИТЕ НА ОБЩЕСТВОТО И ПРЕДИЗВИКАТЕЛСТВАТА ПРЕД ОБЩЕСТВЕНОСТТА И БИЗНЕСА ПО ПОВОД ПРИСЪЕДИНЯВАНЕТО НА БЪЛГАРИЯ КЪМ ЕВРОЗОНАТА</a:t>
            </a:r>
            <a:endParaRPr lang="bg-BG" sz="4000" dirty="0"/>
          </a:p>
        </p:txBody>
      </p:sp>
      <p:sp>
        <p:nvSpPr>
          <p:cNvPr id="3" name="Заглавие 2">
            <a:extLst>
              <a:ext uri="{FF2B5EF4-FFF2-40B4-BE49-F238E27FC236}">
                <a16:creationId xmlns:a16="http://schemas.microsoft.com/office/drawing/2014/main" id="{BA9EAE32-CA82-D062-AF8B-B11906F8A49C}"/>
              </a:ext>
            </a:extLst>
          </p:cNvPr>
          <p:cNvSpPr txBox="1">
            <a:spLocks/>
          </p:cNvSpPr>
          <p:nvPr/>
        </p:nvSpPr>
        <p:spPr>
          <a:xfrm>
            <a:off x="2676568" y="4086225"/>
            <a:ext cx="8658225" cy="11049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bg-BG" sz="3200" i="1" dirty="0">
                <a:solidFill>
                  <a:schemeClr val="accent1"/>
                </a:solidFill>
              </a:rPr>
              <a:t>Доклад от количествено проучване сред широката общественост и бизнеса в България</a:t>
            </a:r>
            <a:endParaRPr lang="bg-BG" i="1" dirty="0"/>
          </a:p>
        </p:txBody>
      </p:sp>
    </p:spTree>
    <p:extLst>
      <p:ext uri="{BB962C8B-B14F-4D97-AF65-F5344CB8AC3E}">
        <p14:creationId xmlns:p14="http://schemas.microsoft.com/office/powerpoint/2010/main" val="84854205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A8D270-79C4-E761-D15E-7A153F66E7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36EBC8-2E3E-6481-60B1-8807E16726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dirty="0"/>
              <a:t>САМООЦЕНКА ЗА ОРИЕНТАЦИЯТА ПРИ ОБЯВЯВАНЕ НА ЦЕНИ В ЛЕВОВЕ И ЕВРО </a:t>
            </a:r>
            <a:r>
              <a:rPr lang="en-US" dirty="0"/>
              <a:t>(%)</a:t>
            </a:r>
            <a:endParaRPr lang="bg-BG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C44D4F7-9413-4CEE-6DAA-C4F82049778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/>
              <a:t>След като търговците вече са задължени да обявяват цените  в левове, и в евро, това улеснява ли ви, започвате ли да свиквате с еврото?  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70FBBA1-8640-BD00-EFA8-A917477EED1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10</a:t>
            </a:fld>
            <a:endParaRPr lang="bg-BG" dirty="0"/>
          </a:p>
        </p:txBody>
      </p:sp>
      <p:graphicFrame>
        <p:nvGraphicFramePr>
          <p:cNvPr id="5" name="Chart Placeholder 102">
            <a:extLst>
              <a:ext uri="{FF2B5EF4-FFF2-40B4-BE49-F238E27FC236}">
                <a16:creationId xmlns:a16="http://schemas.microsoft.com/office/drawing/2014/main" id="{55207720-9525-E268-CF5F-6BAAB386406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42218861"/>
              </p:ext>
            </p:extLst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58315739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4BBA0D-714E-2C28-F78F-CB19B5E948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2E78E993-92CB-B9CE-3364-2A3E5B215420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1105">
              <a:extLst>
                <a:ext uri="{FF2B5EF4-FFF2-40B4-BE49-F238E27FC236}">
                  <a16:creationId xmlns:a16="http://schemas.microsoft.com/office/drawing/2014/main" id="{02D6017E-2A12-76D7-CE97-62336F8AF5D5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" name="Freeform 1059">
              <a:extLst>
                <a:ext uri="{FF2B5EF4-FFF2-40B4-BE49-F238E27FC236}">
                  <a16:creationId xmlns:a16="http://schemas.microsoft.com/office/drawing/2014/main" id="{CE50547A-60F9-82AA-E946-0C72CB659AFB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9" name="Group 1032">
              <a:extLst>
                <a:ext uri="{FF2B5EF4-FFF2-40B4-BE49-F238E27FC236}">
                  <a16:creationId xmlns:a16="http://schemas.microsoft.com/office/drawing/2014/main" id="{D7547A70-34B5-9FCE-C946-0DE126B51367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6FCC62BB-153D-D802-4B09-FEB9D60E1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B793DAF4-2170-95EA-CE6B-170F12F56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BF407142-9B8B-3F07-3382-A29A1E42C448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A88F71EA-924E-7238-90DF-0A5DF6F3A039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44418022-3C80-92D1-D395-7E0EF06A283F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60514852-6F1C-619C-38A1-533B8029F2FC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50E89F5D-7ACE-99A3-3FA7-3FD1A348E288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6EF4385D-5C96-C037-FCD1-A6F3AF21FFE8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3AD949C5-107F-4CF1-9B2E-AF390EFD1510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B9B887CD-2226-BE1F-C89B-3E7B68FFD463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89FC7203-D40F-A29C-46B6-00EEFD5B15D9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84249819-A077-1375-8BCB-A6309FD432AB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9901841E-2212-1BF6-89D0-18DFAF801B2E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D3C5460D-306E-69E8-F309-3695AA306AFA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E023F8A3-27A9-1587-C74D-3817C620568B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17356AAD-379D-5852-A7F2-EB412B05CF08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9686A139-D690-3B53-70E6-AAEB9325BA7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77173134-6B70-8B8C-AD1D-4098B1A44824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0AC62AD8-EB47-6FF7-AE30-83BAB34298BA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5FE3CCBF-C061-5810-F1DC-C3D3F40FCE0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67BDFD52-5FF5-6ACF-5C01-EBA80A70843E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8EF81F1B-5082-3B6A-2A11-298BB1EC0B3B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9006824B-1539-A94D-A71C-11CD91C939CC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2105DD81-72EE-CF50-326B-F5A4891E8F8E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66F7A739-0F63-A94F-BC70-24AC906FD594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7ED96513-6110-92DB-19E0-61F008E7432C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8EF15D00-47B9-1FC3-DE0D-B4F2C5043063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6569DECA-7FE3-892D-E764-47915D350A95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A98EE454-E625-6FD9-DC9E-81BC4D4E496A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58D1B462-598D-8438-0CBD-BA1326D2BC6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13B59085-872D-DC69-93A1-A9F09D8EBCC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B5427B2E-AF90-91C3-8A7A-A8C019F5628D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E5F6E0D8-9819-7A02-CCBA-370DE68185D2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EE6CA4BA-1DF3-5A74-3418-EC97A0B8033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4DA7AD24-6E2D-7A12-B73C-97DC2CC24030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B18249DA-780A-2042-BFBA-A868FE279101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CE74819A-7B3A-C5FC-7E99-3F908A42A1D4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BF2B2E2D-857C-7BA1-0659-079349A82241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79981984-A51C-CD1A-7584-BC4510FC6B93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11610B64-30FB-CF5A-ECD2-8263D9D03C1B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1DDFE90B-B412-FD4D-318C-C696AB23B264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73748A70-180D-D72C-6A79-0E9876C34164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DC316F64-BD77-FE6D-8697-FB03429FFA1F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7A5C1113-6456-722C-1137-C6EC7618CCBC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AF895FB4-141E-1385-7ED8-1570365FB2EC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5B3ADC6E-5E15-A970-81A8-A8C1F37A6837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DBD85F2E-391E-C8FA-8DD3-AF6429E5B85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047684DA-722D-306A-2B8A-F5D903DC7DD1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FC5666C3-704C-CFF6-E732-A8176811B771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A471274A-424B-6DAB-56CD-17661307AA23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B6C82218-6AA4-5624-1968-E344E117A5FD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A320D71A-D5AC-315C-1080-3A8AC1A231D5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DC2170F1-08B4-9B27-F854-5AE28B47B2FF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C099D091-1431-B6CF-D53D-CBC7A70229B6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BFD3CBCC-10F2-FF78-FD4C-1225D7E6931D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0A15C193-0DF0-C6F9-EC21-2026B7FEA91B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5F6781F1-7D90-6BFE-DD2F-6326A6593EE7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A592D2C5-F179-7A03-39CC-AA2392349E10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31D58C2B-1350-B75E-A2FE-E8128DDF9CDD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5FE4E368-593D-2FB4-3A84-3E66297B3650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B5F7692E-C0C0-28BA-E7AE-7ACDD7CAD287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EEE21F44-25F8-5B0F-9650-8A6FCA37A091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D6309F25-E2CF-2FF6-16E7-67DFD44F2D84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A5F8AB67-49D2-2DC1-C57C-93A99A000812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C876D64B-DCCB-35B0-C9CE-67D731B69CF2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DC5C8F70-AAF8-03A6-8579-BBDB3D8EB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99D5E2E0-90A7-2ADF-7858-3CD53FDC1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ED7B4340-ECB9-C199-7A20-D7F7BC39CE55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C58DE9B2-45B6-0031-BF3D-DA4090D4215D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2658E49E-07CC-E759-6D2B-C80CB1470A23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65C8B42B-5E38-D26B-C445-403053002983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A074EF57-7B8C-DD39-A7B3-ADA32C7E535E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EF079F35-1356-3389-E929-9CC33D41AB04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70F278B8-81C8-44AD-FA82-450F14CE1D07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FEE78647-D745-DC8E-6C61-EB1EAF7FA698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E5AC2258-AF73-1BE4-0130-E9182B9DF00E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5C57531F-5714-9D2C-E727-2957984151A5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0DAD8942-CAFE-7CBA-E4C9-451374990870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AD49675E-32C5-22D3-50A3-CAC49977BD06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701AAC7-41D6-46AA-E0E5-9952639089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dirty="0"/>
              <a:t>ПРЕДПОЧИТАНИ МЕСТА ЗА ОБМЯНА НА ЛЕВОВЕ В ЕВРО </a:t>
            </a:r>
            <a:r>
              <a:rPr lang="bg-BG" sz="2800" dirty="0">
                <a:solidFill>
                  <a:schemeClr val="accent2"/>
                </a:solidFill>
              </a:rPr>
              <a:t>(%)</a:t>
            </a:r>
            <a:endParaRPr lang="bg-BG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E96DE66-4A10-C325-FB9D-86922B1C2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11</a:t>
            </a:fld>
            <a:endParaRPr lang="bg-BG" dirty="0"/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87528D88-6454-0829-1582-74A4A1854285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699908816"/>
              </p:ext>
            </p:extLst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0"/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59BEC6-24B2-A3E4-BED8-7E584BAD813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/>
              <a:t>Кой би бил предпочитаният от Вас начин за обмяна в брой на левове в евро?</a:t>
            </a:r>
          </a:p>
        </p:txBody>
      </p:sp>
    </p:spTree>
    <p:extLst>
      <p:ext uri="{BB962C8B-B14F-4D97-AF65-F5344CB8AC3E}">
        <p14:creationId xmlns:p14="http://schemas.microsoft.com/office/powerpoint/2010/main" val="386605660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7256E5-0E91-1B0F-F841-2BF777DEC6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4">
            <a:extLst>
              <a:ext uri="{FF2B5EF4-FFF2-40B4-BE49-F238E27FC236}">
                <a16:creationId xmlns:a16="http://schemas.microsoft.com/office/drawing/2014/main" id="{FB46364B-9A0C-7F23-8F5B-032AAB63A8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0043" y="1938528"/>
            <a:ext cx="2736000" cy="2580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Chart Placeholder 9">
            <a:extLst>
              <a:ext uri="{FF2B5EF4-FFF2-40B4-BE49-F238E27FC236}">
                <a16:creationId xmlns:a16="http://schemas.microsoft.com/office/drawing/2014/main" id="{90230A80-66F1-D812-286B-0994CE07CB9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20248005"/>
              </p:ext>
            </p:extLst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8A422ED-1E98-FFFC-D2FC-9BDC74BE33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024" y="75407"/>
            <a:ext cx="10563294" cy="744884"/>
          </a:xfrm>
        </p:spPr>
        <p:txBody>
          <a:bodyPr/>
          <a:lstStyle/>
          <a:p>
            <a:r>
              <a:rPr lang="bg-BG" dirty="0"/>
              <a:t>ПРЕДПОЧИТАН НАЧИН ЗА ОБМЯНА НА ЛЕВОВЕ В ЕВРО – </a:t>
            </a:r>
            <a:br>
              <a:rPr lang="bg-BG" dirty="0"/>
            </a:br>
            <a:r>
              <a:rPr lang="bg-BG" dirty="0"/>
              <a:t>ПО  БАНКОВ ПЪТ ИЛИ В БРОЙ (%)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927846-4854-4883-5695-1E206EBC60A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/>
              <a:t>А как бихте предпочели да обмените наличните си левове?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026B661-540C-8530-BDBF-A334F8C02B4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12</a:t>
            </a:fld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422726809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7F4CAC-F9C4-5AA2-C386-BB6EE1F55B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B67707-2760-3619-A57E-ED3A816988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dirty="0"/>
              <a:t>ИНФОРМИРАНОСТ ОТНОСНО ПРОЦЕСА НА ВЪВЕЖДАНЕ НА ЕВРОТО </a:t>
            </a:r>
            <a:r>
              <a:rPr lang="bg-BG" sz="2800" dirty="0">
                <a:solidFill>
                  <a:schemeClr val="accent2"/>
                </a:solidFill>
              </a:rPr>
              <a:t>(%)</a:t>
            </a:r>
            <a:endParaRPr lang="bg-BG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32E49E4-D981-060A-F679-3CAEDE304F0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13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DD602AC-1121-5092-745A-95EB1CC76D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/>
              <a:t>До каква степен се чувствате информирани за начина на въвеждане на еврото в България? </a:t>
            </a:r>
          </a:p>
        </p:txBody>
      </p:sp>
      <p:graphicFrame>
        <p:nvGraphicFramePr>
          <p:cNvPr id="23" name="Chart Placeholder 102">
            <a:extLst>
              <a:ext uri="{FF2B5EF4-FFF2-40B4-BE49-F238E27FC236}">
                <a16:creationId xmlns:a16="http://schemas.microsoft.com/office/drawing/2014/main" id="{6A7412C0-9B27-94BF-6300-B96718D30CD2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274284958"/>
              </p:ext>
            </p:extLst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" name="Right Brace 23">
            <a:extLst>
              <a:ext uri="{FF2B5EF4-FFF2-40B4-BE49-F238E27FC236}">
                <a16:creationId xmlns:a16="http://schemas.microsoft.com/office/drawing/2014/main" id="{406C982D-C2A1-6D10-0DC1-86D115D69EEF}"/>
              </a:ext>
            </a:extLst>
          </p:cNvPr>
          <p:cNvSpPr/>
          <p:nvPr/>
        </p:nvSpPr>
        <p:spPr>
          <a:xfrm rot="16200000">
            <a:off x="4262672" y="-1493796"/>
            <a:ext cx="338551" cy="5658968"/>
          </a:xfrm>
          <a:prstGeom prst="rightBrace">
            <a:avLst>
              <a:gd name="adj1" fmla="val 41916"/>
              <a:gd name="adj2" fmla="val 4809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25" name="Right Brace 24">
            <a:extLst>
              <a:ext uri="{FF2B5EF4-FFF2-40B4-BE49-F238E27FC236}">
                <a16:creationId xmlns:a16="http://schemas.microsoft.com/office/drawing/2014/main" id="{C0F92ABC-5ADD-F60E-3DA1-82A3980AA315}"/>
              </a:ext>
            </a:extLst>
          </p:cNvPr>
          <p:cNvSpPr/>
          <p:nvPr/>
        </p:nvSpPr>
        <p:spPr>
          <a:xfrm rot="16200000">
            <a:off x="8989017" y="-525511"/>
            <a:ext cx="338522" cy="3722370"/>
          </a:xfrm>
          <a:prstGeom prst="rightBrace">
            <a:avLst>
              <a:gd name="adj1" fmla="val 41916"/>
              <a:gd name="adj2" fmla="val 48090"/>
            </a:avLst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en-US"/>
            </a:defPPr>
            <a:lvl1pPr marL="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bg-BG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BC89997-5403-B8E7-A5C8-E5CDFD568636}"/>
              </a:ext>
            </a:extLst>
          </p:cNvPr>
          <p:cNvSpPr txBox="1"/>
          <p:nvPr/>
        </p:nvSpPr>
        <p:spPr>
          <a:xfrm>
            <a:off x="4073668" y="8278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58.4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EC60921-AC77-44DA-A90C-DC5757FBAAF1}"/>
              </a:ext>
            </a:extLst>
          </p:cNvPr>
          <p:cNvSpPr txBox="1"/>
          <p:nvPr/>
        </p:nvSpPr>
        <p:spPr>
          <a:xfrm>
            <a:off x="8871404" y="87092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38.6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27160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C9534C-56B6-17A5-CF7E-E80AAADF28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F8437E-C37C-33B1-4E0B-53359314AE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ДИНАМИКА НА ЗАПОЗНАТОСТТА С ПРОЦЕСА ПО ВЪВЕЖДАНЕ НА ЕВРОТО </a:t>
            </a:r>
            <a:r>
              <a:rPr lang="bg-BG" dirty="0"/>
              <a:t>(%)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85B5AC0-2E9F-18AA-FA05-3FA113E971A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/>
              <a:t>От юни, когато България получи официална покана за присъединяване към еврозоната вече доста се говори за въвеждането на еврото у нас. </a:t>
            </a:r>
            <a:r>
              <a:rPr lang="bg-BG" noProof="0" dirty="0"/>
              <a:t>Можете ли да кажете дали вече сте по-наясно за процеса по въвеждане на еврото, кога какво се планира да се случи?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7EECDA-B87C-81DC-97B9-6F3BEE93382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14</a:t>
            </a:fld>
            <a:endParaRPr lang="bg-BG" dirty="0"/>
          </a:p>
        </p:txBody>
      </p:sp>
      <p:graphicFrame>
        <p:nvGraphicFramePr>
          <p:cNvPr id="5" name="Chart Placeholder 102">
            <a:extLst>
              <a:ext uri="{FF2B5EF4-FFF2-40B4-BE49-F238E27FC236}">
                <a16:creationId xmlns:a16="http://schemas.microsoft.com/office/drawing/2014/main" id="{D862EE62-0D06-47C3-7269-73CBFF9673A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6583147"/>
              </p:ext>
            </p:extLst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13866112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5C49AD-2CA5-0BA8-178B-4090C87EFD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8C0F04BD-C9BF-0D50-8CBD-782228918EBD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7BCBD1AD-F9DF-4C07-6F64-D285215217EE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BDBDE216-4587-514E-BCA4-306EA0323D73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88ABE9FE-42B3-C160-F76E-C4645E555FB2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8005414E-7E72-1E1B-A1D3-E98C3F070B98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14A73740-ADD7-4598-7ECD-405FDA758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5A4A00A1-DAA7-4D01-EA2F-5ADB10078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07383688-BE1E-5B7A-4B05-E6CA4EA95A69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96015D42-CE3D-E6D9-1121-1F5D080D6A85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0C3650BA-D1D5-FD04-F92F-01C8CBB74D61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9CD51189-7EE7-3E66-7B3D-2ED128B5C50E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8769124D-0A6B-5ACA-EEDC-D60FE6ECA81C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507E07BB-187B-A32C-5E62-B0C9BBEFD09C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3EBE2842-7707-FB59-DB6B-EDC1A43E0447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CC047FD1-9AD7-6F70-872C-7546CC246528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EC864BB3-9F7D-8DAC-8D05-3747068C1246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7ED9EEFE-5A2B-D837-E5A1-891AF9752CBE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4A0B4ECB-EE3D-388D-0C34-E8EDADEFA4A7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6134896D-6B64-9E91-127E-C6BB412C7B4F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E81C5D5D-FEDE-72DF-2FF2-675BECB3A1CF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E5B3E3AA-055A-1684-B5D7-146AB13471BD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23CCB3F5-7C17-00C9-9AA9-0DC5CB020285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A059FB26-E891-7E50-49C6-748D75F3C252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8C5E00F0-514F-031B-D60D-7D4E2D0EEC0B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B9D7571C-C207-30B0-B0DD-253B69C5C39E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BD97DA77-FA69-56C3-15B6-EA217A0FD76D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E3168361-DCB4-AE47-3684-5A3487F5CF0A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01BF4415-F1EB-A025-FBED-3780B7225B95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DB7BEE58-5E40-A2D1-1825-C14ABBE6AD0E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85A0322B-1703-7501-3267-E44933036019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733614C8-02E8-9756-8235-9492710F43FA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777C48E3-F913-BDED-FF54-70224D602E53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9DC8D91F-9E0D-CBF7-41A4-30A5645F4CF5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55BCC299-23B0-9C88-B5A5-6C743CE58ADF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D566A465-207A-4558-B050-E569DE903529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53AF390A-ACEE-92E9-EFB4-825EDA13B139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43B0FFC5-C9AE-5BD5-793E-909D95AAF601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8400764A-6789-F232-4979-E354CCB322E6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24DD98A0-E698-6F67-E6A7-036169737C80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66D9809F-8358-7388-BEEC-82ED39E6D1C4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CB0268FD-00CB-6699-8C0C-2A5B9CFE28AB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3F5DC50B-3094-746B-05BD-179531533911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9D559D94-852C-40B0-8C38-6583EB266C8F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BF271359-97BC-8CA4-B66A-54E58402457E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17AA8498-E6C5-55BC-0E44-7763EC193F01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16FF16B6-5FC3-E525-83F5-A4D6E689A02D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73750C31-4F2F-062E-58FC-980A75DC3F5E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9E8A3B15-F65F-A0E4-83FC-108BA96BA084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C292D061-E14F-C41B-92F1-34CFA6E43763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3DE4EECD-4D0D-6ACF-2A3D-6305E55BE94F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AE9B15D0-17C7-6099-B08F-DC5BB63C22F4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33FF754B-B21D-D5FD-DC73-E0CAAF4D832D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00F00E49-D6DF-1F23-6754-7491C0898260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4BF89BDD-200A-E109-23EB-6024A945BCE9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DD518559-B575-CAEA-4D4B-1D04EB1FFF01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79D06EBA-D7A6-1644-4983-5DD26A861D68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92F704F6-B3F4-06CB-D4C7-84D0F2078FCD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041E8200-6774-0D90-067F-1AEF5B53C50F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E3CF8362-FA98-7ECE-43F2-FC4AF7015B74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B9200F88-7C7A-43F0-086C-A1A055C979FD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D02E9383-2991-0F16-9DA4-B0F67755E9C6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EBD8AEEA-0755-C69F-5F75-2A2040A0FA38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97765D8B-D9E9-8C4C-BD40-4613BE8DFCCC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94D96BAD-CE1F-FD38-13F0-8371BAF9F996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9A919BE6-0B85-6C68-2A06-D1F461625FBA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F8462284-95D2-80C5-6CB7-FF683376FDB6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15291042-BC50-0A33-AF54-4749536237C1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A0CF14C1-B554-7229-8A87-8720F2829678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F0123AEC-BE94-113F-D209-21FEFB62A966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E8386EE7-7296-33A7-805C-ACED0DA7DFB6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584FD403-A515-27F0-3FCE-0ACDCB01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BD11D244-DABF-F5F2-DB10-692D870C6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1D0B2B76-B573-0B62-27E8-583237C74D40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9E01019E-0F16-0AF9-F559-416DC7437D5F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58B82B4D-618B-2E87-482F-AB56B40644B6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F8FDD856-770C-A0BF-CFFA-57951472478B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419E92A2-7C7B-D405-D8C1-A96B48CBC5C7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55555579-7218-665D-31EB-5DFD7547A00C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BFC7B902-5067-42A6-8CF4-22D12E3D7C6D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F0ECFA59-B98D-E722-206F-3A3872A5D8CE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4E25839C-01B5-5EDF-D8D6-245E183B5CBE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C0B0ACBE-3BEA-B2EA-38F7-9527FD1E59BE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426F7167-D0C3-37FB-1C2B-51B20D2983EC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AC8BF3B1-97CE-530A-80E8-C954E576ACDE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73B4E19-BCBC-C8B4-B99E-01AD1368F1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sz="2400" dirty="0"/>
              <a:t>КАНАЛИ, ПО КОИТО СА ЗАБЕЛЯЗАНИ ИНФОРМАЦИОННИ МАТЕРИАЛИ, </a:t>
            </a:r>
            <a:br>
              <a:rPr lang="bg-BG" sz="2400" dirty="0"/>
            </a:br>
            <a:r>
              <a:rPr lang="bg-BG" sz="2400" dirty="0"/>
              <a:t>СВЪРЗАНИ С ВЪВЕЖДАНЕТО НА ЕВРОТО </a:t>
            </a:r>
            <a:r>
              <a:rPr lang="en-US" sz="2400" dirty="0"/>
              <a:t>(%)</a:t>
            </a:r>
            <a:endParaRPr lang="bg-BG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C70F491-DBC7-5C6B-6E61-36FB51E3B32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15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277B5E8-C63B-1C1D-E87E-D6FEEB31D52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/>
              <a:t>Виждали ли сте някъде информационни материали за въвеждане на еврото в България?/Възможен е повече от един отговор/</a:t>
            </a:r>
          </a:p>
        </p:txBody>
      </p:sp>
      <p:graphicFrame>
        <p:nvGraphicFramePr>
          <p:cNvPr id="6" name="Chart Placeholder 91">
            <a:extLst>
              <a:ext uri="{FF2B5EF4-FFF2-40B4-BE49-F238E27FC236}">
                <a16:creationId xmlns:a16="http://schemas.microsoft.com/office/drawing/2014/main" id="{1EF5D429-A7C3-E520-8786-646553E08693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074561311"/>
              </p:ext>
            </p:extLst>
          </p:nvPr>
        </p:nvGraphicFramePr>
        <p:xfrm>
          <a:off x="495300" y="1252539"/>
          <a:ext cx="11002963" cy="49653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</p:spTree>
    <p:extLst>
      <p:ext uri="{BB962C8B-B14F-4D97-AF65-F5344CB8AC3E}">
        <p14:creationId xmlns:p14="http://schemas.microsoft.com/office/powerpoint/2010/main" val="54295284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">
            <a:extLst>
              <a:ext uri="{FF2B5EF4-FFF2-40B4-BE49-F238E27FC236}">
                <a16:creationId xmlns:a16="http://schemas.microsoft.com/office/drawing/2014/main" id="{C619C19C-1E11-F65D-A743-3CA399EF9D32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0" name="Freeform 1105">
              <a:extLst>
                <a:ext uri="{FF2B5EF4-FFF2-40B4-BE49-F238E27FC236}">
                  <a16:creationId xmlns:a16="http://schemas.microsoft.com/office/drawing/2014/main" id="{8826C636-1EFA-D538-43AB-BB3049C23A76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" name="Freeform 1059">
              <a:extLst>
                <a:ext uri="{FF2B5EF4-FFF2-40B4-BE49-F238E27FC236}">
                  <a16:creationId xmlns:a16="http://schemas.microsoft.com/office/drawing/2014/main" id="{A5F86B06-5FF8-A9D8-59A3-75913C34E4E1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29">
              <a:extLst>
                <a:ext uri="{FF2B5EF4-FFF2-40B4-BE49-F238E27FC236}">
                  <a16:creationId xmlns:a16="http://schemas.microsoft.com/office/drawing/2014/main" id="{1DC48B34-59FE-2450-EAE9-D44BA69B6DB6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3" name="Group 1032">
              <a:extLst>
                <a:ext uri="{FF2B5EF4-FFF2-40B4-BE49-F238E27FC236}">
                  <a16:creationId xmlns:a16="http://schemas.microsoft.com/office/drawing/2014/main" id="{084C17A9-6922-8D8E-F2CB-481D698155B7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91" name="Freeform 1033">
                <a:extLst>
                  <a:ext uri="{FF2B5EF4-FFF2-40B4-BE49-F238E27FC236}">
                    <a16:creationId xmlns:a16="http://schemas.microsoft.com/office/drawing/2014/main" id="{3D4D8D04-461B-5A5C-A286-E67DEEF4A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92" name="Freeform 1034">
                <a:extLst>
                  <a:ext uri="{FF2B5EF4-FFF2-40B4-BE49-F238E27FC236}">
                    <a16:creationId xmlns:a16="http://schemas.microsoft.com/office/drawing/2014/main" id="{E5F6A1EE-9289-7DE5-519A-768BF16F2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4" name="Freeform 1035">
              <a:extLst>
                <a:ext uri="{FF2B5EF4-FFF2-40B4-BE49-F238E27FC236}">
                  <a16:creationId xmlns:a16="http://schemas.microsoft.com/office/drawing/2014/main" id="{70E6628B-A5DF-D8E4-92E8-6A7E172D6F7A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37">
              <a:extLst>
                <a:ext uri="{FF2B5EF4-FFF2-40B4-BE49-F238E27FC236}">
                  <a16:creationId xmlns:a16="http://schemas.microsoft.com/office/drawing/2014/main" id="{EEF85FD3-EF28-6DB3-7946-1ED181B84F56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39">
              <a:extLst>
                <a:ext uri="{FF2B5EF4-FFF2-40B4-BE49-F238E27FC236}">
                  <a16:creationId xmlns:a16="http://schemas.microsoft.com/office/drawing/2014/main" id="{497F11DB-0CD8-679C-E9B7-4CFA070B0D1E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0">
              <a:extLst>
                <a:ext uri="{FF2B5EF4-FFF2-40B4-BE49-F238E27FC236}">
                  <a16:creationId xmlns:a16="http://schemas.microsoft.com/office/drawing/2014/main" id="{25D93898-1252-CC12-AC50-2819DCF2BB0A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1">
              <a:extLst>
                <a:ext uri="{FF2B5EF4-FFF2-40B4-BE49-F238E27FC236}">
                  <a16:creationId xmlns:a16="http://schemas.microsoft.com/office/drawing/2014/main" id="{884E458E-715A-BE04-4FE2-23A479BECC3A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2">
              <a:extLst>
                <a:ext uri="{FF2B5EF4-FFF2-40B4-BE49-F238E27FC236}">
                  <a16:creationId xmlns:a16="http://schemas.microsoft.com/office/drawing/2014/main" id="{4A70236E-14B8-E60A-8A01-AA7D811D914A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3">
              <a:extLst>
                <a:ext uri="{FF2B5EF4-FFF2-40B4-BE49-F238E27FC236}">
                  <a16:creationId xmlns:a16="http://schemas.microsoft.com/office/drawing/2014/main" id="{6967693C-1C24-BC92-38DB-58ED0924641C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4">
              <a:extLst>
                <a:ext uri="{FF2B5EF4-FFF2-40B4-BE49-F238E27FC236}">
                  <a16:creationId xmlns:a16="http://schemas.microsoft.com/office/drawing/2014/main" id="{20CB6BBF-C19E-B35D-2F82-735A47F2CD33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5">
              <a:extLst>
                <a:ext uri="{FF2B5EF4-FFF2-40B4-BE49-F238E27FC236}">
                  <a16:creationId xmlns:a16="http://schemas.microsoft.com/office/drawing/2014/main" id="{D9D0611F-C3F3-E9B9-C772-4D8562E653DD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6">
              <a:extLst>
                <a:ext uri="{FF2B5EF4-FFF2-40B4-BE49-F238E27FC236}">
                  <a16:creationId xmlns:a16="http://schemas.microsoft.com/office/drawing/2014/main" id="{D64AD02B-F5AB-630F-D4A7-F516FB0670F0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47">
              <a:extLst>
                <a:ext uri="{FF2B5EF4-FFF2-40B4-BE49-F238E27FC236}">
                  <a16:creationId xmlns:a16="http://schemas.microsoft.com/office/drawing/2014/main" id="{21E6D989-3D5D-B8B9-8AF3-0BCAA88D29AF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48">
              <a:extLst>
                <a:ext uri="{FF2B5EF4-FFF2-40B4-BE49-F238E27FC236}">
                  <a16:creationId xmlns:a16="http://schemas.microsoft.com/office/drawing/2014/main" id="{4BD6DFBB-2408-3873-3536-19419ED0D16D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49">
              <a:extLst>
                <a:ext uri="{FF2B5EF4-FFF2-40B4-BE49-F238E27FC236}">
                  <a16:creationId xmlns:a16="http://schemas.microsoft.com/office/drawing/2014/main" id="{CF0B8B74-0494-DA70-6F86-E17C0C7F70CC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0">
              <a:extLst>
                <a:ext uri="{FF2B5EF4-FFF2-40B4-BE49-F238E27FC236}">
                  <a16:creationId xmlns:a16="http://schemas.microsoft.com/office/drawing/2014/main" id="{C1C200BE-A6E4-8997-6C42-C557654F503D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1">
              <a:extLst>
                <a:ext uri="{FF2B5EF4-FFF2-40B4-BE49-F238E27FC236}">
                  <a16:creationId xmlns:a16="http://schemas.microsoft.com/office/drawing/2014/main" id="{795FA4C9-3200-8497-2E7B-2C022BAEA995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53">
              <a:extLst>
                <a:ext uri="{FF2B5EF4-FFF2-40B4-BE49-F238E27FC236}">
                  <a16:creationId xmlns:a16="http://schemas.microsoft.com/office/drawing/2014/main" id="{8A519447-0A78-BC8C-E88E-392B2E630ED3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55">
              <a:extLst>
                <a:ext uri="{FF2B5EF4-FFF2-40B4-BE49-F238E27FC236}">
                  <a16:creationId xmlns:a16="http://schemas.microsoft.com/office/drawing/2014/main" id="{5A44BE3D-95DB-F744-5557-DD19979BF1C4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57">
              <a:extLst>
                <a:ext uri="{FF2B5EF4-FFF2-40B4-BE49-F238E27FC236}">
                  <a16:creationId xmlns:a16="http://schemas.microsoft.com/office/drawing/2014/main" id="{0E32D9CC-2974-4D0F-E596-982CA34A4321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1">
              <a:extLst>
                <a:ext uri="{FF2B5EF4-FFF2-40B4-BE49-F238E27FC236}">
                  <a16:creationId xmlns:a16="http://schemas.microsoft.com/office/drawing/2014/main" id="{B68BC3C7-B568-7F72-DA00-B67259F8F3E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2">
              <a:extLst>
                <a:ext uri="{FF2B5EF4-FFF2-40B4-BE49-F238E27FC236}">
                  <a16:creationId xmlns:a16="http://schemas.microsoft.com/office/drawing/2014/main" id="{CCE7A942-3C43-CC12-FF52-F7B92989BF10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3">
              <a:extLst>
                <a:ext uri="{FF2B5EF4-FFF2-40B4-BE49-F238E27FC236}">
                  <a16:creationId xmlns:a16="http://schemas.microsoft.com/office/drawing/2014/main" id="{CEDCF29B-6385-0B77-01CC-53099C403629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4">
              <a:extLst>
                <a:ext uri="{FF2B5EF4-FFF2-40B4-BE49-F238E27FC236}">
                  <a16:creationId xmlns:a16="http://schemas.microsoft.com/office/drawing/2014/main" id="{3BCF64AA-A83C-A8E0-EEE6-7F4D5BEDAB74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5">
              <a:extLst>
                <a:ext uri="{FF2B5EF4-FFF2-40B4-BE49-F238E27FC236}">
                  <a16:creationId xmlns:a16="http://schemas.microsoft.com/office/drawing/2014/main" id="{52194C88-526D-3B66-5815-48B78EFA23FC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66">
              <a:extLst>
                <a:ext uri="{FF2B5EF4-FFF2-40B4-BE49-F238E27FC236}">
                  <a16:creationId xmlns:a16="http://schemas.microsoft.com/office/drawing/2014/main" id="{E05303F0-C7F7-20E5-B3EA-9EFEF1867CDA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67">
              <a:extLst>
                <a:ext uri="{FF2B5EF4-FFF2-40B4-BE49-F238E27FC236}">
                  <a16:creationId xmlns:a16="http://schemas.microsoft.com/office/drawing/2014/main" id="{E330E11D-6DC9-5C5D-D360-54028653D728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69">
              <a:extLst>
                <a:ext uri="{FF2B5EF4-FFF2-40B4-BE49-F238E27FC236}">
                  <a16:creationId xmlns:a16="http://schemas.microsoft.com/office/drawing/2014/main" id="{5A242074-E5CF-22A9-D7FE-2A0F13C197CF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0">
              <a:extLst>
                <a:ext uri="{FF2B5EF4-FFF2-40B4-BE49-F238E27FC236}">
                  <a16:creationId xmlns:a16="http://schemas.microsoft.com/office/drawing/2014/main" id="{7B41990F-9E48-CC09-13F6-BEEB1D3761F8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1">
              <a:extLst>
                <a:ext uri="{FF2B5EF4-FFF2-40B4-BE49-F238E27FC236}">
                  <a16:creationId xmlns:a16="http://schemas.microsoft.com/office/drawing/2014/main" id="{5383D3E7-55E6-9355-0F30-49E8429E5FF3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3">
              <a:extLst>
                <a:ext uri="{FF2B5EF4-FFF2-40B4-BE49-F238E27FC236}">
                  <a16:creationId xmlns:a16="http://schemas.microsoft.com/office/drawing/2014/main" id="{B41DFDA8-01E3-8EDA-C719-0A54EED3A930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4">
              <a:extLst>
                <a:ext uri="{FF2B5EF4-FFF2-40B4-BE49-F238E27FC236}">
                  <a16:creationId xmlns:a16="http://schemas.microsoft.com/office/drawing/2014/main" id="{D46705FE-24B4-668B-A072-C0C062102F39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76">
              <a:extLst>
                <a:ext uri="{FF2B5EF4-FFF2-40B4-BE49-F238E27FC236}">
                  <a16:creationId xmlns:a16="http://schemas.microsoft.com/office/drawing/2014/main" id="{4A4C06C3-393B-065C-BD2B-2E9C1DA59978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77">
              <a:extLst>
                <a:ext uri="{FF2B5EF4-FFF2-40B4-BE49-F238E27FC236}">
                  <a16:creationId xmlns:a16="http://schemas.microsoft.com/office/drawing/2014/main" id="{AFB78B9D-C358-ADFC-A5BD-7F45F578D46B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78">
              <a:extLst>
                <a:ext uri="{FF2B5EF4-FFF2-40B4-BE49-F238E27FC236}">
                  <a16:creationId xmlns:a16="http://schemas.microsoft.com/office/drawing/2014/main" id="{B61EA5B3-C8E9-904B-BBF2-80682811689C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0">
              <a:extLst>
                <a:ext uri="{FF2B5EF4-FFF2-40B4-BE49-F238E27FC236}">
                  <a16:creationId xmlns:a16="http://schemas.microsoft.com/office/drawing/2014/main" id="{43AE556D-5D66-D630-509C-907C97DFC3CF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2">
              <a:extLst>
                <a:ext uri="{FF2B5EF4-FFF2-40B4-BE49-F238E27FC236}">
                  <a16:creationId xmlns:a16="http://schemas.microsoft.com/office/drawing/2014/main" id="{31418C26-BD11-AE7B-4E21-B62DDE2F8A57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4">
              <a:extLst>
                <a:ext uri="{FF2B5EF4-FFF2-40B4-BE49-F238E27FC236}">
                  <a16:creationId xmlns:a16="http://schemas.microsoft.com/office/drawing/2014/main" id="{D3F44F8D-08C7-FF05-14C0-55764D1B383B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5">
              <a:extLst>
                <a:ext uri="{FF2B5EF4-FFF2-40B4-BE49-F238E27FC236}">
                  <a16:creationId xmlns:a16="http://schemas.microsoft.com/office/drawing/2014/main" id="{DF956630-0DB9-EFB8-47D0-6180BE5442A2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6">
              <a:extLst>
                <a:ext uri="{FF2B5EF4-FFF2-40B4-BE49-F238E27FC236}">
                  <a16:creationId xmlns:a16="http://schemas.microsoft.com/office/drawing/2014/main" id="{1B2711EE-4E31-F070-D531-4E92C9EF3D82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87">
              <a:extLst>
                <a:ext uri="{FF2B5EF4-FFF2-40B4-BE49-F238E27FC236}">
                  <a16:creationId xmlns:a16="http://schemas.microsoft.com/office/drawing/2014/main" id="{042303C9-5E09-9A54-973D-9A449F9339FC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88">
              <a:extLst>
                <a:ext uri="{FF2B5EF4-FFF2-40B4-BE49-F238E27FC236}">
                  <a16:creationId xmlns:a16="http://schemas.microsoft.com/office/drawing/2014/main" id="{3F4F290C-CCA9-C12D-61CA-94CC5DA49811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89">
              <a:extLst>
                <a:ext uri="{FF2B5EF4-FFF2-40B4-BE49-F238E27FC236}">
                  <a16:creationId xmlns:a16="http://schemas.microsoft.com/office/drawing/2014/main" id="{18578D3C-FDAC-F364-D48E-F7AC0931999F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1">
              <a:extLst>
                <a:ext uri="{FF2B5EF4-FFF2-40B4-BE49-F238E27FC236}">
                  <a16:creationId xmlns:a16="http://schemas.microsoft.com/office/drawing/2014/main" id="{68D1D436-86E0-5856-9C57-5C5545BBB5FF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3">
              <a:extLst>
                <a:ext uri="{FF2B5EF4-FFF2-40B4-BE49-F238E27FC236}">
                  <a16:creationId xmlns:a16="http://schemas.microsoft.com/office/drawing/2014/main" id="{C47CEC40-2382-05B6-DFF5-A8AB3D90A049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4">
              <a:extLst>
                <a:ext uri="{FF2B5EF4-FFF2-40B4-BE49-F238E27FC236}">
                  <a16:creationId xmlns:a16="http://schemas.microsoft.com/office/drawing/2014/main" id="{84BD0C70-0B35-9BC2-191C-B7F900561AA6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096">
              <a:extLst>
                <a:ext uri="{FF2B5EF4-FFF2-40B4-BE49-F238E27FC236}">
                  <a16:creationId xmlns:a16="http://schemas.microsoft.com/office/drawing/2014/main" id="{709E8C54-2F38-5D2B-8B43-340F3182C3B2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097">
              <a:extLst>
                <a:ext uri="{FF2B5EF4-FFF2-40B4-BE49-F238E27FC236}">
                  <a16:creationId xmlns:a16="http://schemas.microsoft.com/office/drawing/2014/main" id="{D58FE5BE-F240-C5A6-FF4A-EA4E3C874F91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099">
              <a:extLst>
                <a:ext uri="{FF2B5EF4-FFF2-40B4-BE49-F238E27FC236}">
                  <a16:creationId xmlns:a16="http://schemas.microsoft.com/office/drawing/2014/main" id="{F466BAFD-0FF1-6EB5-7352-D391B85AC15D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1">
              <a:extLst>
                <a:ext uri="{FF2B5EF4-FFF2-40B4-BE49-F238E27FC236}">
                  <a16:creationId xmlns:a16="http://schemas.microsoft.com/office/drawing/2014/main" id="{E98D03EA-C106-5D87-49BF-76A409F38C9B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03">
              <a:extLst>
                <a:ext uri="{FF2B5EF4-FFF2-40B4-BE49-F238E27FC236}">
                  <a16:creationId xmlns:a16="http://schemas.microsoft.com/office/drawing/2014/main" id="{9681ED42-7368-EBBC-3CB5-EB7BE1392BEB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07">
              <a:extLst>
                <a:ext uri="{FF2B5EF4-FFF2-40B4-BE49-F238E27FC236}">
                  <a16:creationId xmlns:a16="http://schemas.microsoft.com/office/drawing/2014/main" id="{164DBA68-0F4F-4E49-997D-FACC291251F6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09">
              <a:extLst>
                <a:ext uri="{FF2B5EF4-FFF2-40B4-BE49-F238E27FC236}">
                  <a16:creationId xmlns:a16="http://schemas.microsoft.com/office/drawing/2014/main" id="{00728864-F84D-CAA0-0729-D46796F7EEC9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0">
              <a:extLst>
                <a:ext uri="{FF2B5EF4-FFF2-40B4-BE49-F238E27FC236}">
                  <a16:creationId xmlns:a16="http://schemas.microsoft.com/office/drawing/2014/main" id="{F40D367F-B13A-2E5A-635E-738880C52346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1">
              <a:extLst>
                <a:ext uri="{FF2B5EF4-FFF2-40B4-BE49-F238E27FC236}">
                  <a16:creationId xmlns:a16="http://schemas.microsoft.com/office/drawing/2014/main" id="{9ADE0312-5B3B-74CA-EDB6-DD3B21C25EF3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2">
              <a:extLst>
                <a:ext uri="{FF2B5EF4-FFF2-40B4-BE49-F238E27FC236}">
                  <a16:creationId xmlns:a16="http://schemas.microsoft.com/office/drawing/2014/main" id="{CCE22810-B7B3-33D2-F738-D3662E3ECAB2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3">
              <a:extLst>
                <a:ext uri="{FF2B5EF4-FFF2-40B4-BE49-F238E27FC236}">
                  <a16:creationId xmlns:a16="http://schemas.microsoft.com/office/drawing/2014/main" id="{D8F56BD8-E339-6FBB-DB2A-E306BB8A23C6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14">
              <a:extLst>
                <a:ext uri="{FF2B5EF4-FFF2-40B4-BE49-F238E27FC236}">
                  <a16:creationId xmlns:a16="http://schemas.microsoft.com/office/drawing/2014/main" id="{01B66C97-03B4-07E2-3841-57B19B1B2141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16">
              <a:extLst>
                <a:ext uri="{FF2B5EF4-FFF2-40B4-BE49-F238E27FC236}">
                  <a16:creationId xmlns:a16="http://schemas.microsoft.com/office/drawing/2014/main" id="{98FB2E86-3BD4-F2C3-8605-61607C54B820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18">
              <a:extLst>
                <a:ext uri="{FF2B5EF4-FFF2-40B4-BE49-F238E27FC236}">
                  <a16:creationId xmlns:a16="http://schemas.microsoft.com/office/drawing/2014/main" id="{539A808C-92C2-255B-5051-63D4627E6757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0">
              <a:extLst>
                <a:ext uri="{FF2B5EF4-FFF2-40B4-BE49-F238E27FC236}">
                  <a16:creationId xmlns:a16="http://schemas.microsoft.com/office/drawing/2014/main" id="{C74442A6-3A19-B4F2-5A65-1C9270EAF670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3" name="Freeform 1122">
              <a:extLst>
                <a:ext uri="{FF2B5EF4-FFF2-40B4-BE49-F238E27FC236}">
                  <a16:creationId xmlns:a16="http://schemas.microsoft.com/office/drawing/2014/main" id="{D0430CBD-F09D-96A6-B1B5-47F1E5C6DEF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4" name="Freeform 1123">
              <a:extLst>
                <a:ext uri="{FF2B5EF4-FFF2-40B4-BE49-F238E27FC236}">
                  <a16:creationId xmlns:a16="http://schemas.microsoft.com/office/drawing/2014/main" id="{6C9D114A-0373-12D8-0315-A7A69D442849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26">
              <a:extLst>
                <a:ext uri="{FF2B5EF4-FFF2-40B4-BE49-F238E27FC236}">
                  <a16:creationId xmlns:a16="http://schemas.microsoft.com/office/drawing/2014/main" id="{2DF74FCE-11D8-50B1-AA6F-E682F98FD7D0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6" name="Group 1127">
              <a:extLst>
                <a:ext uri="{FF2B5EF4-FFF2-40B4-BE49-F238E27FC236}">
                  <a16:creationId xmlns:a16="http://schemas.microsoft.com/office/drawing/2014/main" id="{BF2A9262-0AD8-6B06-421C-9BBDD44707B8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9" name="Freeform 1128">
                <a:extLst>
                  <a:ext uri="{FF2B5EF4-FFF2-40B4-BE49-F238E27FC236}">
                    <a16:creationId xmlns:a16="http://schemas.microsoft.com/office/drawing/2014/main" id="{717FD621-F43E-A6F7-2F8B-69863DE36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90" name="Freeform 1129">
                <a:extLst>
                  <a:ext uri="{FF2B5EF4-FFF2-40B4-BE49-F238E27FC236}">
                    <a16:creationId xmlns:a16="http://schemas.microsoft.com/office/drawing/2014/main" id="{766A24A1-3198-404E-48B4-A714129AD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7" name="Freeform 1130">
              <a:extLst>
                <a:ext uri="{FF2B5EF4-FFF2-40B4-BE49-F238E27FC236}">
                  <a16:creationId xmlns:a16="http://schemas.microsoft.com/office/drawing/2014/main" id="{C15CB6E9-AE65-EA36-D8B4-27EA4E545739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1">
              <a:extLst>
                <a:ext uri="{FF2B5EF4-FFF2-40B4-BE49-F238E27FC236}">
                  <a16:creationId xmlns:a16="http://schemas.microsoft.com/office/drawing/2014/main" id="{8AA68DD4-3D75-CAAE-3CA4-7F7BE8E48A38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2">
              <a:extLst>
                <a:ext uri="{FF2B5EF4-FFF2-40B4-BE49-F238E27FC236}">
                  <a16:creationId xmlns:a16="http://schemas.microsoft.com/office/drawing/2014/main" id="{4D2DE40F-9DD6-4A64-2E96-572A95F690AE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3">
              <a:extLst>
                <a:ext uri="{FF2B5EF4-FFF2-40B4-BE49-F238E27FC236}">
                  <a16:creationId xmlns:a16="http://schemas.microsoft.com/office/drawing/2014/main" id="{4420B5ED-5803-245F-4137-AC02AC1152B7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4">
              <a:extLst>
                <a:ext uri="{FF2B5EF4-FFF2-40B4-BE49-F238E27FC236}">
                  <a16:creationId xmlns:a16="http://schemas.microsoft.com/office/drawing/2014/main" id="{C9534C45-038E-3EAA-35E2-9AF754C969CD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5">
              <a:extLst>
                <a:ext uri="{FF2B5EF4-FFF2-40B4-BE49-F238E27FC236}">
                  <a16:creationId xmlns:a16="http://schemas.microsoft.com/office/drawing/2014/main" id="{CD309C62-5A24-7B92-9009-7154CA872AA5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6">
              <a:extLst>
                <a:ext uri="{FF2B5EF4-FFF2-40B4-BE49-F238E27FC236}">
                  <a16:creationId xmlns:a16="http://schemas.microsoft.com/office/drawing/2014/main" id="{927808E9-07EA-20B7-B003-871B0739CDA0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37">
              <a:extLst>
                <a:ext uri="{FF2B5EF4-FFF2-40B4-BE49-F238E27FC236}">
                  <a16:creationId xmlns:a16="http://schemas.microsoft.com/office/drawing/2014/main" id="{B2EEB4E2-F78D-A2AB-154E-48F38A5D13CD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5" name="Freeform 1138">
              <a:extLst>
                <a:ext uri="{FF2B5EF4-FFF2-40B4-BE49-F238E27FC236}">
                  <a16:creationId xmlns:a16="http://schemas.microsoft.com/office/drawing/2014/main" id="{75C6E2E6-B202-991B-725E-EAA5C3EB17E4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6" name="Freeform 1139">
              <a:extLst>
                <a:ext uri="{FF2B5EF4-FFF2-40B4-BE49-F238E27FC236}">
                  <a16:creationId xmlns:a16="http://schemas.microsoft.com/office/drawing/2014/main" id="{64358D8D-E58A-AE99-3F70-841EEA73576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7" name="Freeform 1140">
              <a:extLst>
                <a:ext uri="{FF2B5EF4-FFF2-40B4-BE49-F238E27FC236}">
                  <a16:creationId xmlns:a16="http://schemas.microsoft.com/office/drawing/2014/main" id="{9DB39CC5-4D97-24E4-173B-90004918BF30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8" name="Freeform 1146">
              <a:extLst>
                <a:ext uri="{FF2B5EF4-FFF2-40B4-BE49-F238E27FC236}">
                  <a16:creationId xmlns:a16="http://schemas.microsoft.com/office/drawing/2014/main" id="{FA151F09-BC93-2791-AD01-4B4A198E726E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533DAD3-4129-CF18-C5EF-42206F8AB9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sz="2600" dirty="0"/>
              <a:t>ЗАПОЗНАТОСТ С РАЗЛИЧНИ АСПЕКТИ ПО ВЪВЕЖДАНЕ НА ЕВРОТО, ПРЯКО ЗАСЯГАЩИ ГРАЖДАНИТЕ </a:t>
            </a:r>
            <a:r>
              <a:rPr lang="en-US" sz="2600" dirty="0"/>
              <a:t>(%)</a:t>
            </a:r>
            <a:endParaRPr lang="bg-BG" sz="26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B54308-7B28-7804-DF29-6CC624DCE9D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4273" y="6334806"/>
            <a:ext cx="9679156" cy="523194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bg-BG" noProof="0" dirty="0"/>
              <a:t>А сега моля ви да кажете, знаете ли как ще се случи процесът по въвеждане на еврото по отношение на следните неща? Колко време ще е в сила двойно обращение на лев и евро едновременно</a:t>
            </a:r>
            <a:r>
              <a:rPr lang="ru-RU" dirty="0"/>
              <a:t>?</a:t>
            </a:r>
            <a:endParaRPr lang="en-US" dirty="0"/>
          </a:p>
          <a:p>
            <a:pPr>
              <a:spcBef>
                <a:spcPts val="0"/>
              </a:spcBef>
            </a:pPr>
            <a:r>
              <a:rPr lang="bg-BG" noProof="0" dirty="0"/>
              <a:t>Колко време ще можете да обменяте безплатно, без такси и комисионни, левове в евро в банките (пощенските клонове, където няма банкови клонове</a:t>
            </a:r>
            <a:r>
              <a:rPr lang="ru-RU" dirty="0"/>
              <a:t>)?</a:t>
            </a:r>
            <a:endParaRPr lang="bg-BG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70F4BFC-C83E-2F33-B60F-E46D3953591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16</a:t>
            </a:fld>
            <a:endParaRPr lang="bg-BG" dirty="0"/>
          </a:p>
        </p:txBody>
      </p:sp>
      <p:graphicFrame>
        <p:nvGraphicFramePr>
          <p:cNvPr id="5" name="Chart Placeholder 14">
            <a:extLst>
              <a:ext uri="{FF2B5EF4-FFF2-40B4-BE49-F238E27FC236}">
                <a16:creationId xmlns:a16="http://schemas.microsoft.com/office/drawing/2014/main" id="{C1893E7E-5913-CA30-11C4-6AAAD08423D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14835390"/>
              </p:ext>
            </p:extLst>
          </p:nvPr>
        </p:nvGraphicFramePr>
        <p:xfrm>
          <a:off x="456906" y="1221338"/>
          <a:ext cx="5611185" cy="5095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graphicFrame>
        <p:nvGraphicFramePr>
          <p:cNvPr id="6" name="Chart Placeholder 17">
            <a:extLst>
              <a:ext uri="{FF2B5EF4-FFF2-40B4-BE49-F238E27FC236}">
                <a16:creationId xmlns:a16="http://schemas.microsoft.com/office/drawing/2014/main" id="{213804E0-7C63-4C34-D98D-774626A0E7A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2423365"/>
              </p:ext>
            </p:extLst>
          </p:nvPr>
        </p:nvGraphicFramePr>
        <p:xfrm>
          <a:off x="6038850" y="1221338"/>
          <a:ext cx="5549770" cy="51124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2"/>
          </a:graphicData>
        </a:graphic>
      </p:graphicFrame>
    </p:spTree>
    <p:extLst>
      <p:ext uri="{BB962C8B-B14F-4D97-AF65-F5344CB8AC3E}">
        <p14:creationId xmlns:p14="http://schemas.microsoft.com/office/powerpoint/2010/main" val="275585082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E6AA8A-EBAC-445E-E596-4B54D5D92E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dirty="0"/>
              <a:t>ОЦЕНКА ЗА ГОТОВНОСТТА НА ИНСТИТУЦИИТЕ ЗА ПРИЕМАНЕ НА ЕВРОТО (%)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8F8AEBA-E59A-44F5-A747-1E2D53C964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/>
              <a:t>Според вас ще успеят ли следните български институции да се справят с подготовката за приемането на еврото?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B156B3-B69B-39EE-50B3-CD3CAFFC99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17</a:t>
            </a:fld>
            <a:endParaRPr lang="bg-BG" dirty="0"/>
          </a:p>
        </p:txBody>
      </p:sp>
      <p:graphicFrame>
        <p:nvGraphicFramePr>
          <p:cNvPr id="5" name="Chart Placeholder 102">
            <a:extLst>
              <a:ext uri="{FF2B5EF4-FFF2-40B4-BE49-F238E27FC236}">
                <a16:creationId xmlns:a16="http://schemas.microsoft.com/office/drawing/2014/main" id="{55429276-8106-8DE6-1333-80BE22F86A3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1713152"/>
              </p:ext>
            </p:extLst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77759460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522A0C-564A-C20C-1542-D41494C100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>
            <a:extLst>
              <a:ext uri="{FF2B5EF4-FFF2-40B4-BE49-F238E27FC236}">
                <a16:creationId xmlns:a16="http://schemas.microsoft.com/office/drawing/2014/main" id="{FDEA133E-F6F5-73F1-64A0-D17E8D690F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50056" y="2774271"/>
            <a:ext cx="9656355" cy="1209900"/>
          </a:xfrm>
        </p:spPr>
        <p:txBody>
          <a:bodyPr/>
          <a:lstStyle/>
          <a:p>
            <a:r>
              <a:rPr lang="bg-BG" dirty="0"/>
              <a:t>ОСНОВНИ РЕЗУЛТАТИ</a:t>
            </a:r>
            <a:br>
              <a:rPr lang="bg-BG" dirty="0"/>
            </a:br>
            <a:br>
              <a:rPr lang="bg-BG" dirty="0"/>
            </a:br>
            <a:r>
              <a:rPr lang="bg-BG" dirty="0"/>
              <a:t>БИЗНЕС</a:t>
            </a:r>
          </a:p>
        </p:txBody>
      </p:sp>
      <p:sp>
        <p:nvSpPr>
          <p:cNvPr id="3" name="Контейнер за номер на слайда 2">
            <a:extLst>
              <a:ext uri="{FF2B5EF4-FFF2-40B4-BE49-F238E27FC236}">
                <a16:creationId xmlns:a16="http://schemas.microsoft.com/office/drawing/2014/main" id="{BA0D93B6-50D3-38BF-27E9-128C7A4037C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18</a:t>
            </a:fld>
            <a:endParaRPr lang="bg-BG" dirty="0"/>
          </a:p>
        </p:txBody>
      </p:sp>
      <p:sp>
        <p:nvSpPr>
          <p:cNvPr id="4" name="Контейнер за картина 3">
            <a:extLst>
              <a:ext uri="{FF2B5EF4-FFF2-40B4-BE49-F238E27FC236}">
                <a16:creationId xmlns:a16="http://schemas.microsoft.com/office/drawing/2014/main" id="{DDA1EF97-CD12-6E95-5C52-1134C7F5FBB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59437520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39CEAE-76D7-8B76-2FA7-CDEF85C89E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3E89221A-D13F-AC47-FA94-6A112C12A792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1105">
              <a:extLst>
                <a:ext uri="{FF2B5EF4-FFF2-40B4-BE49-F238E27FC236}">
                  <a16:creationId xmlns:a16="http://schemas.microsoft.com/office/drawing/2014/main" id="{3FE0647D-1F04-AA02-EABA-DDBA30813C7F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" name="Freeform 1059">
              <a:extLst>
                <a:ext uri="{FF2B5EF4-FFF2-40B4-BE49-F238E27FC236}">
                  <a16:creationId xmlns:a16="http://schemas.microsoft.com/office/drawing/2014/main" id="{343D16DC-FEF7-73C5-2C18-787B873F129C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29">
              <a:extLst>
                <a:ext uri="{FF2B5EF4-FFF2-40B4-BE49-F238E27FC236}">
                  <a16:creationId xmlns:a16="http://schemas.microsoft.com/office/drawing/2014/main" id="{41B07AF2-195D-DFD6-31AC-004A65D6290D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9" name="Group 1032">
              <a:extLst>
                <a:ext uri="{FF2B5EF4-FFF2-40B4-BE49-F238E27FC236}">
                  <a16:creationId xmlns:a16="http://schemas.microsoft.com/office/drawing/2014/main" id="{D8C09D86-2FE3-61F9-65B3-09C2B67159A1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7" name="Freeform 1033">
                <a:extLst>
                  <a:ext uri="{FF2B5EF4-FFF2-40B4-BE49-F238E27FC236}">
                    <a16:creationId xmlns:a16="http://schemas.microsoft.com/office/drawing/2014/main" id="{A15FD35D-206A-1B09-DC32-CE3038501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8" name="Freeform 1034">
                <a:extLst>
                  <a:ext uri="{FF2B5EF4-FFF2-40B4-BE49-F238E27FC236}">
                    <a16:creationId xmlns:a16="http://schemas.microsoft.com/office/drawing/2014/main" id="{DCC7740A-0150-60D5-1FDD-746A1A643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0" name="Freeform 1035">
              <a:extLst>
                <a:ext uri="{FF2B5EF4-FFF2-40B4-BE49-F238E27FC236}">
                  <a16:creationId xmlns:a16="http://schemas.microsoft.com/office/drawing/2014/main" id="{2768E403-9F9C-5604-7558-E8C02FAB7147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" name="Freeform 1037">
              <a:extLst>
                <a:ext uri="{FF2B5EF4-FFF2-40B4-BE49-F238E27FC236}">
                  <a16:creationId xmlns:a16="http://schemas.microsoft.com/office/drawing/2014/main" id="{4E767892-FC99-EEDD-6797-27A547A4D104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9">
              <a:extLst>
                <a:ext uri="{FF2B5EF4-FFF2-40B4-BE49-F238E27FC236}">
                  <a16:creationId xmlns:a16="http://schemas.microsoft.com/office/drawing/2014/main" id="{E0057983-72D4-BEE4-7467-41D358144A35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40">
              <a:extLst>
                <a:ext uri="{FF2B5EF4-FFF2-40B4-BE49-F238E27FC236}">
                  <a16:creationId xmlns:a16="http://schemas.microsoft.com/office/drawing/2014/main" id="{9A0D2913-45CC-6F98-24E1-668DC8899215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1">
              <a:extLst>
                <a:ext uri="{FF2B5EF4-FFF2-40B4-BE49-F238E27FC236}">
                  <a16:creationId xmlns:a16="http://schemas.microsoft.com/office/drawing/2014/main" id="{F9BAF45E-DD7F-5F3F-C9C4-2EC2F032744F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2">
              <a:extLst>
                <a:ext uri="{FF2B5EF4-FFF2-40B4-BE49-F238E27FC236}">
                  <a16:creationId xmlns:a16="http://schemas.microsoft.com/office/drawing/2014/main" id="{CFD53CA3-D005-54B4-03EC-4D3857E4A92D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3">
              <a:extLst>
                <a:ext uri="{FF2B5EF4-FFF2-40B4-BE49-F238E27FC236}">
                  <a16:creationId xmlns:a16="http://schemas.microsoft.com/office/drawing/2014/main" id="{ED7F743B-2600-C2CA-72E7-584085A262E1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4">
              <a:extLst>
                <a:ext uri="{FF2B5EF4-FFF2-40B4-BE49-F238E27FC236}">
                  <a16:creationId xmlns:a16="http://schemas.microsoft.com/office/drawing/2014/main" id="{31B126AE-4CC9-CF92-C2F6-A7DDC5BAEBEF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5">
              <a:extLst>
                <a:ext uri="{FF2B5EF4-FFF2-40B4-BE49-F238E27FC236}">
                  <a16:creationId xmlns:a16="http://schemas.microsoft.com/office/drawing/2014/main" id="{1DD6D37D-D18D-4575-E195-AA13A23D1D62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6">
              <a:extLst>
                <a:ext uri="{FF2B5EF4-FFF2-40B4-BE49-F238E27FC236}">
                  <a16:creationId xmlns:a16="http://schemas.microsoft.com/office/drawing/2014/main" id="{47D8D832-9D9E-D8B8-757B-691A863C70A2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7">
              <a:extLst>
                <a:ext uri="{FF2B5EF4-FFF2-40B4-BE49-F238E27FC236}">
                  <a16:creationId xmlns:a16="http://schemas.microsoft.com/office/drawing/2014/main" id="{42D43ABC-94FE-E52B-4D49-E0A9C25B0179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8">
              <a:extLst>
                <a:ext uri="{FF2B5EF4-FFF2-40B4-BE49-F238E27FC236}">
                  <a16:creationId xmlns:a16="http://schemas.microsoft.com/office/drawing/2014/main" id="{C1D792D1-7363-1401-51D9-D8B4940BC985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9">
              <a:extLst>
                <a:ext uri="{FF2B5EF4-FFF2-40B4-BE49-F238E27FC236}">
                  <a16:creationId xmlns:a16="http://schemas.microsoft.com/office/drawing/2014/main" id="{6DCDD895-7432-F6E7-28A9-F850CADEDFD6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50">
              <a:extLst>
                <a:ext uri="{FF2B5EF4-FFF2-40B4-BE49-F238E27FC236}">
                  <a16:creationId xmlns:a16="http://schemas.microsoft.com/office/drawing/2014/main" id="{31ABF4A6-0C1C-F2F6-68BA-A68EF2AAEF03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1">
              <a:extLst>
                <a:ext uri="{FF2B5EF4-FFF2-40B4-BE49-F238E27FC236}">
                  <a16:creationId xmlns:a16="http://schemas.microsoft.com/office/drawing/2014/main" id="{2C1C56D0-431A-1002-56B9-70DF028C5263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3">
              <a:extLst>
                <a:ext uri="{FF2B5EF4-FFF2-40B4-BE49-F238E27FC236}">
                  <a16:creationId xmlns:a16="http://schemas.microsoft.com/office/drawing/2014/main" id="{74F4A85E-16F6-782F-D58E-0D89762A74B7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5">
              <a:extLst>
                <a:ext uri="{FF2B5EF4-FFF2-40B4-BE49-F238E27FC236}">
                  <a16:creationId xmlns:a16="http://schemas.microsoft.com/office/drawing/2014/main" id="{1F24ECF1-3D73-712A-02B5-A541388A3496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7">
              <a:extLst>
                <a:ext uri="{FF2B5EF4-FFF2-40B4-BE49-F238E27FC236}">
                  <a16:creationId xmlns:a16="http://schemas.microsoft.com/office/drawing/2014/main" id="{6DBEF23B-1D11-2CDB-31A2-DD8D84AFF471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61">
              <a:extLst>
                <a:ext uri="{FF2B5EF4-FFF2-40B4-BE49-F238E27FC236}">
                  <a16:creationId xmlns:a16="http://schemas.microsoft.com/office/drawing/2014/main" id="{58EEC8F2-75D1-C7D4-891D-52DA2A33F19C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2">
              <a:extLst>
                <a:ext uri="{FF2B5EF4-FFF2-40B4-BE49-F238E27FC236}">
                  <a16:creationId xmlns:a16="http://schemas.microsoft.com/office/drawing/2014/main" id="{DCFB4211-8628-AF5A-B023-810B178F713E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3">
              <a:extLst>
                <a:ext uri="{FF2B5EF4-FFF2-40B4-BE49-F238E27FC236}">
                  <a16:creationId xmlns:a16="http://schemas.microsoft.com/office/drawing/2014/main" id="{A4C8A0F6-A9DD-9E3B-0AD1-B1DA9468A1C8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4">
              <a:extLst>
                <a:ext uri="{FF2B5EF4-FFF2-40B4-BE49-F238E27FC236}">
                  <a16:creationId xmlns:a16="http://schemas.microsoft.com/office/drawing/2014/main" id="{F434133F-00C8-18C1-E6A4-72D04F96D60A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5">
              <a:extLst>
                <a:ext uri="{FF2B5EF4-FFF2-40B4-BE49-F238E27FC236}">
                  <a16:creationId xmlns:a16="http://schemas.microsoft.com/office/drawing/2014/main" id="{BC2A61CF-B6BD-2892-C7DB-88B2375DCF3A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6">
              <a:extLst>
                <a:ext uri="{FF2B5EF4-FFF2-40B4-BE49-F238E27FC236}">
                  <a16:creationId xmlns:a16="http://schemas.microsoft.com/office/drawing/2014/main" id="{2C83CFAB-16B2-3729-D6EE-B3D379EA254F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7">
              <a:extLst>
                <a:ext uri="{FF2B5EF4-FFF2-40B4-BE49-F238E27FC236}">
                  <a16:creationId xmlns:a16="http://schemas.microsoft.com/office/drawing/2014/main" id="{FA79491E-CF33-BC77-A627-6B25F27CF1F8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9">
              <a:extLst>
                <a:ext uri="{FF2B5EF4-FFF2-40B4-BE49-F238E27FC236}">
                  <a16:creationId xmlns:a16="http://schemas.microsoft.com/office/drawing/2014/main" id="{EDE19593-D848-398B-D94C-D59970CBB90D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70">
              <a:extLst>
                <a:ext uri="{FF2B5EF4-FFF2-40B4-BE49-F238E27FC236}">
                  <a16:creationId xmlns:a16="http://schemas.microsoft.com/office/drawing/2014/main" id="{8B3763E6-CE64-063C-DFFF-4B56F7195C75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1">
              <a:extLst>
                <a:ext uri="{FF2B5EF4-FFF2-40B4-BE49-F238E27FC236}">
                  <a16:creationId xmlns:a16="http://schemas.microsoft.com/office/drawing/2014/main" id="{F62A78F7-B9AB-EAE5-C61E-DFD267E2E18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3">
              <a:extLst>
                <a:ext uri="{FF2B5EF4-FFF2-40B4-BE49-F238E27FC236}">
                  <a16:creationId xmlns:a16="http://schemas.microsoft.com/office/drawing/2014/main" id="{2BE19DAB-7AC0-5BAD-071E-502A02D786F9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4">
              <a:extLst>
                <a:ext uri="{FF2B5EF4-FFF2-40B4-BE49-F238E27FC236}">
                  <a16:creationId xmlns:a16="http://schemas.microsoft.com/office/drawing/2014/main" id="{74A5A203-FAB6-83C3-E97E-BE97F9955F98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6">
              <a:extLst>
                <a:ext uri="{FF2B5EF4-FFF2-40B4-BE49-F238E27FC236}">
                  <a16:creationId xmlns:a16="http://schemas.microsoft.com/office/drawing/2014/main" id="{A9916AA2-1143-79DE-8825-6CAD1B79FC3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7">
              <a:extLst>
                <a:ext uri="{FF2B5EF4-FFF2-40B4-BE49-F238E27FC236}">
                  <a16:creationId xmlns:a16="http://schemas.microsoft.com/office/drawing/2014/main" id="{F9A48EDB-BC78-4D4B-3F24-62EE59D01B10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8">
              <a:extLst>
                <a:ext uri="{FF2B5EF4-FFF2-40B4-BE49-F238E27FC236}">
                  <a16:creationId xmlns:a16="http://schemas.microsoft.com/office/drawing/2014/main" id="{185028A3-732E-B992-03D8-7D7377CDB55E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80">
              <a:extLst>
                <a:ext uri="{FF2B5EF4-FFF2-40B4-BE49-F238E27FC236}">
                  <a16:creationId xmlns:a16="http://schemas.microsoft.com/office/drawing/2014/main" id="{56499630-5809-BF70-EF6B-872181838CF4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2">
              <a:extLst>
                <a:ext uri="{FF2B5EF4-FFF2-40B4-BE49-F238E27FC236}">
                  <a16:creationId xmlns:a16="http://schemas.microsoft.com/office/drawing/2014/main" id="{1286A9A8-1CFF-0C51-CAA0-B2480864316E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4">
              <a:extLst>
                <a:ext uri="{FF2B5EF4-FFF2-40B4-BE49-F238E27FC236}">
                  <a16:creationId xmlns:a16="http://schemas.microsoft.com/office/drawing/2014/main" id="{473D3BD6-1FC0-20FF-0DE0-47FCFD0840CD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5">
              <a:extLst>
                <a:ext uri="{FF2B5EF4-FFF2-40B4-BE49-F238E27FC236}">
                  <a16:creationId xmlns:a16="http://schemas.microsoft.com/office/drawing/2014/main" id="{06C8F3FE-EDC0-CBE6-ED8A-DE0995E8E31E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6">
              <a:extLst>
                <a:ext uri="{FF2B5EF4-FFF2-40B4-BE49-F238E27FC236}">
                  <a16:creationId xmlns:a16="http://schemas.microsoft.com/office/drawing/2014/main" id="{16EE7CCD-EDB5-BBDF-01D3-38AD67792B8D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7">
              <a:extLst>
                <a:ext uri="{FF2B5EF4-FFF2-40B4-BE49-F238E27FC236}">
                  <a16:creationId xmlns:a16="http://schemas.microsoft.com/office/drawing/2014/main" id="{B92BFBD1-FD8F-9BF6-0F9B-8E92DA0E25B8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8">
              <a:extLst>
                <a:ext uri="{FF2B5EF4-FFF2-40B4-BE49-F238E27FC236}">
                  <a16:creationId xmlns:a16="http://schemas.microsoft.com/office/drawing/2014/main" id="{8E765179-8EA3-E205-2D2A-3B19D319F5FE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9">
              <a:extLst>
                <a:ext uri="{FF2B5EF4-FFF2-40B4-BE49-F238E27FC236}">
                  <a16:creationId xmlns:a16="http://schemas.microsoft.com/office/drawing/2014/main" id="{FC4347F9-FD24-F27A-DA7A-C66B917E57C8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91">
              <a:extLst>
                <a:ext uri="{FF2B5EF4-FFF2-40B4-BE49-F238E27FC236}">
                  <a16:creationId xmlns:a16="http://schemas.microsoft.com/office/drawing/2014/main" id="{6950D6D2-8A80-377E-C8C6-418304F9D9B1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3">
              <a:extLst>
                <a:ext uri="{FF2B5EF4-FFF2-40B4-BE49-F238E27FC236}">
                  <a16:creationId xmlns:a16="http://schemas.microsoft.com/office/drawing/2014/main" id="{6A21865B-0CD3-C04F-7375-D76B7391B1AE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4">
              <a:extLst>
                <a:ext uri="{FF2B5EF4-FFF2-40B4-BE49-F238E27FC236}">
                  <a16:creationId xmlns:a16="http://schemas.microsoft.com/office/drawing/2014/main" id="{E7747BEB-4DE8-C5B6-A8BA-13534B549476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6">
              <a:extLst>
                <a:ext uri="{FF2B5EF4-FFF2-40B4-BE49-F238E27FC236}">
                  <a16:creationId xmlns:a16="http://schemas.microsoft.com/office/drawing/2014/main" id="{33AB90EE-D878-8A6B-8F80-258E3E7CBA95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7">
              <a:extLst>
                <a:ext uri="{FF2B5EF4-FFF2-40B4-BE49-F238E27FC236}">
                  <a16:creationId xmlns:a16="http://schemas.microsoft.com/office/drawing/2014/main" id="{2163329F-1BF3-58D7-ED6A-6AAE6953F8D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9">
              <a:extLst>
                <a:ext uri="{FF2B5EF4-FFF2-40B4-BE49-F238E27FC236}">
                  <a16:creationId xmlns:a16="http://schemas.microsoft.com/office/drawing/2014/main" id="{92B7682B-8FE7-16AA-4676-CA81D9A12EE3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101">
              <a:extLst>
                <a:ext uri="{FF2B5EF4-FFF2-40B4-BE49-F238E27FC236}">
                  <a16:creationId xmlns:a16="http://schemas.microsoft.com/office/drawing/2014/main" id="{13D5549F-4EAA-AA37-52CF-5540F629B303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3">
              <a:extLst>
                <a:ext uri="{FF2B5EF4-FFF2-40B4-BE49-F238E27FC236}">
                  <a16:creationId xmlns:a16="http://schemas.microsoft.com/office/drawing/2014/main" id="{FF2A248F-8035-B998-0645-82F2C66371FE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7">
              <a:extLst>
                <a:ext uri="{FF2B5EF4-FFF2-40B4-BE49-F238E27FC236}">
                  <a16:creationId xmlns:a16="http://schemas.microsoft.com/office/drawing/2014/main" id="{38D113DC-16B3-EF68-5794-38069DCA90C3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9">
              <a:extLst>
                <a:ext uri="{FF2B5EF4-FFF2-40B4-BE49-F238E27FC236}">
                  <a16:creationId xmlns:a16="http://schemas.microsoft.com/office/drawing/2014/main" id="{5D126A6E-0C2D-0731-8C50-54254CA54E06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10">
              <a:extLst>
                <a:ext uri="{FF2B5EF4-FFF2-40B4-BE49-F238E27FC236}">
                  <a16:creationId xmlns:a16="http://schemas.microsoft.com/office/drawing/2014/main" id="{E5A9CC0A-9B9A-5E74-461F-D075C4D7FA91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1">
              <a:extLst>
                <a:ext uri="{FF2B5EF4-FFF2-40B4-BE49-F238E27FC236}">
                  <a16:creationId xmlns:a16="http://schemas.microsoft.com/office/drawing/2014/main" id="{A953752E-A3F5-B232-45B9-27AA2E1D2299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2">
              <a:extLst>
                <a:ext uri="{FF2B5EF4-FFF2-40B4-BE49-F238E27FC236}">
                  <a16:creationId xmlns:a16="http://schemas.microsoft.com/office/drawing/2014/main" id="{82ABB4A3-E37B-D3D5-52D8-AF36E3F38FA5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3">
              <a:extLst>
                <a:ext uri="{FF2B5EF4-FFF2-40B4-BE49-F238E27FC236}">
                  <a16:creationId xmlns:a16="http://schemas.microsoft.com/office/drawing/2014/main" id="{2F126A26-CC7A-351A-2E30-73E00A1D5BF9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4">
              <a:extLst>
                <a:ext uri="{FF2B5EF4-FFF2-40B4-BE49-F238E27FC236}">
                  <a16:creationId xmlns:a16="http://schemas.microsoft.com/office/drawing/2014/main" id="{8EFC4396-F8B4-C8B7-F28C-3919BADA2E89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6">
              <a:extLst>
                <a:ext uri="{FF2B5EF4-FFF2-40B4-BE49-F238E27FC236}">
                  <a16:creationId xmlns:a16="http://schemas.microsoft.com/office/drawing/2014/main" id="{AD6CA18B-A10A-95AE-99F1-D51A378D4F8D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8">
              <a:extLst>
                <a:ext uri="{FF2B5EF4-FFF2-40B4-BE49-F238E27FC236}">
                  <a16:creationId xmlns:a16="http://schemas.microsoft.com/office/drawing/2014/main" id="{8EAA9D0F-3D28-2DFB-B860-B189CA6F3694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20">
              <a:extLst>
                <a:ext uri="{FF2B5EF4-FFF2-40B4-BE49-F238E27FC236}">
                  <a16:creationId xmlns:a16="http://schemas.microsoft.com/office/drawing/2014/main" id="{76FDDC3F-3116-7E29-A3FB-048FD2EB5DC0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2">
              <a:extLst>
                <a:ext uri="{FF2B5EF4-FFF2-40B4-BE49-F238E27FC236}">
                  <a16:creationId xmlns:a16="http://schemas.microsoft.com/office/drawing/2014/main" id="{2D6F9BF1-D1A1-7BD3-DE6B-A6E6210C64B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3">
              <a:extLst>
                <a:ext uri="{FF2B5EF4-FFF2-40B4-BE49-F238E27FC236}">
                  <a16:creationId xmlns:a16="http://schemas.microsoft.com/office/drawing/2014/main" id="{F6321883-54E7-8506-8200-C0501E5F8654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6">
              <a:extLst>
                <a:ext uri="{FF2B5EF4-FFF2-40B4-BE49-F238E27FC236}">
                  <a16:creationId xmlns:a16="http://schemas.microsoft.com/office/drawing/2014/main" id="{6A449F70-3157-0D4E-0F58-0A1A0A029567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2" name="Group 1127">
              <a:extLst>
                <a:ext uri="{FF2B5EF4-FFF2-40B4-BE49-F238E27FC236}">
                  <a16:creationId xmlns:a16="http://schemas.microsoft.com/office/drawing/2014/main" id="{6C082F30-972B-CC0F-D5E7-822C4CC9C621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5" name="Freeform 1128">
                <a:extLst>
                  <a:ext uri="{FF2B5EF4-FFF2-40B4-BE49-F238E27FC236}">
                    <a16:creationId xmlns:a16="http://schemas.microsoft.com/office/drawing/2014/main" id="{B9CFB897-DA7D-3376-B321-86EFA5F5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6" name="Freeform 1129">
                <a:extLst>
                  <a:ext uri="{FF2B5EF4-FFF2-40B4-BE49-F238E27FC236}">
                    <a16:creationId xmlns:a16="http://schemas.microsoft.com/office/drawing/2014/main" id="{AC21D42F-D87E-D065-B001-C4D50B482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3" name="Freeform 1130">
              <a:extLst>
                <a:ext uri="{FF2B5EF4-FFF2-40B4-BE49-F238E27FC236}">
                  <a16:creationId xmlns:a16="http://schemas.microsoft.com/office/drawing/2014/main" id="{0BE1596F-94D2-644C-0DB3-27BE32606D84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4" name="Freeform 1131">
              <a:extLst>
                <a:ext uri="{FF2B5EF4-FFF2-40B4-BE49-F238E27FC236}">
                  <a16:creationId xmlns:a16="http://schemas.microsoft.com/office/drawing/2014/main" id="{1C17CFB9-BC23-79A9-9862-21532EE8FD15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2">
              <a:extLst>
                <a:ext uri="{FF2B5EF4-FFF2-40B4-BE49-F238E27FC236}">
                  <a16:creationId xmlns:a16="http://schemas.microsoft.com/office/drawing/2014/main" id="{33A0DC38-5513-E121-9220-DE84B6FA8D31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3">
              <a:extLst>
                <a:ext uri="{FF2B5EF4-FFF2-40B4-BE49-F238E27FC236}">
                  <a16:creationId xmlns:a16="http://schemas.microsoft.com/office/drawing/2014/main" id="{C8F769EC-D9C7-EFD6-CE76-B9371E594744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4">
              <a:extLst>
                <a:ext uri="{FF2B5EF4-FFF2-40B4-BE49-F238E27FC236}">
                  <a16:creationId xmlns:a16="http://schemas.microsoft.com/office/drawing/2014/main" id="{48B5ABD8-0756-678C-B1F7-60048943FA01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5">
              <a:extLst>
                <a:ext uri="{FF2B5EF4-FFF2-40B4-BE49-F238E27FC236}">
                  <a16:creationId xmlns:a16="http://schemas.microsoft.com/office/drawing/2014/main" id="{073A27A3-203D-7008-24A2-01D001CE5E3E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6">
              <a:extLst>
                <a:ext uri="{FF2B5EF4-FFF2-40B4-BE49-F238E27FC236}">
                  <a16:creationId xmlns:a16="http://schemas.microsoft.com/office/drawing/2014/main" id="{59A32CE1-8ACA-6E08-2478-B096B23E5A99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7">
              <a:extLst>
                <a:ext uri="{FF2B5EF4-FFF2-40B4-BE49-F238E27FC236}">
                  <a16:creationId xmlns:a16="http://schemas.microsoft.com/office/drawing/2014/main" id="{D7B594F8-F231-6B4E-E068-3C2E39E94D0B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8">
              <a:extLst>
                <a:ext uri="{FF2B5EF4-FFF2-40B4-BE49-F238E27FC236}">
                  <a16:creationId xmlns:a16="http://schemas.microsoft.com/office/drawing/2014/main" id="{01B597D3-E674-BF22-2329-467131E8EA2E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9">
              <a:extLst>
                <a:ext uri="{FF2B5EF4-FFF2-40B4-BE49-F238E27FC236}">
                  <a16:creationId xmlns:a16="http://schemas.microsoft.com/office/drawing/2014/main" id="{48093731-B461-67F4-7B55-F82834E2DED3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40">
              <a:extLst>
                <a:ext uri="{FF2B5EF4-FFF2-40B4-BE49-F238E27FC236}">
                  <a16:creationId xmlns:a16="http://schemas.microsoft.com/office/drawing/2014/main" id="{9789478C-91F4-A8EB-C9C5-12B031867486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4" name="Freeform 1146">
              <a:extLst>
                <a:ext uri="{FF2B5EF4-FFF2-40B4-BE49-F238E27FC236}">
                  <a16:creationId xmlns:a16="http://schemas.microsoft.com/office/drawing/2014/main" id="{CE36081B-3076-BFA4-87A2-01B34FB637D3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D853860-DEC9-CD69-B92E-D3D48EE142FB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dirty="0"/>
              <a:t>РАВНОСМЕТКА ЗА ЧЛЕНСТВОТО НА БЪЛГАРИЯ В ЕС</a:t>
            </a:r>
            <a:r>
              <a:rPr lang="ru-RU" dirty="0"/>
              <a:t> </a:t>
            </a:r>
            <a:r>
              <a:rPr lang="bg-BG" dirty="0"/>
              <a:t>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7F56B28-F8FA-7FE1-D32B-60F4F5DE718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19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C6C758F-85E7-3EC1-9798-337A6D1AAB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967139" y="6333494"/>
            <a:ext cx="9559634" cy="400050"/>
          </a:xfrm>
        </p:spPr>
        <p:txBody>
          <a:bodyPr/>
          <a:lstStyle/>
          <a:p>
            <a:r>
              <a:rPr lang="ru-RU" dirty="0" err="1"/>
              <a:t>Каква</a:t>
            </a:r>
            <a:r>
              <a:rPr lang="ru-RU" dirty="0"/>
              <a:t> е </a:t>
            </a:r>
            <a:r>
              <a:rPr lang="ru-RU" dirty="0" err="1"/>
              <a:t>вашата</a:t>
            </a:r>
            <a:r>
              <a:rPr lang="ru-RU" dirty="0"/>
              <a:t> </a:t>
            </a:r>
            <a:r>
              <a:rPr lang="ru-RU" dirty="0" err="1"/>
              <a:t>равносметка</a:t>
            </a:r>
            <a:r>
              <a:rPr lang="ru-RU" dirty="0"/>
              <a:t> , България и </a:t>
            </a:r>
            <a:r>
              <a:rPr lang="ru-RU" dirty="0" err="1"/>
              <a:t>българските</a:t>
            </a:r>
            <a:r>
              <a:rPr lang="ru-RU" dirty="0"/>
              <a:t> </a:t>
            </a:r>
            <a:r>
              <a:rPr lang="ru-RU" dirty="0" err="1"/>
              <a:t>граждани</a:t>
            </a:r>
            <a:r>
              <a:rPr lang="ru-RU" dirty="0"/>
              <a:t> </a:t>
            </a:r>
            <a:r>
              <a:rPr lang="ru-RU" dirty="0" err="1"/>
              <a:t>имат</a:t>
            </a:r>
            <a:r>
              <a:rPr lang="ru-RU" dirty="0"/>
              <a:t> </a:t>
            </a:r>
            <a:r>
              <a:rPr lang="ru-RU" dirty="0" err="1"/>
              <a:t>повече</a:t>
            </a:r>
            <a:r>
              <a:rPr lang="ru-RU" dirty="0"/>
              <a:t> ползи, или </a:t>
            </a:r>
            <a:r>
              <a:rPr lang="ru-RU" dirty="0" err="1"/>
              <a:t>повече</a:t>
            </a:r>
            <a:r>
              <a:rPr lang="ru-RU" dirty="0"/>
              <a:t> вреди от </a:t>
            </a:r>
            <a:r>
              <a:rPr lang="ru-RU" dirty="0" err="1"/>
              <a:t>членството</a:t>
            </a:r>
            <a:r>
              <a:rPr lang="ru-RU" dirty="0"/>
              <a:t> на </a:t>
            </a:r>
            <a:r>
              <a:rPr lang="ru-RU" dirty="0" err="1"/>
              <a:t>страната</a:t>
            </a:r>
            <a:r>
              <a:rPr lang="ru-RU" dirty="0"/>
              <a:t> ни в ЕС? </a:t>
            </a:r>
            <a:endParaRPr lang="bg-BG" dirty="0"/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DB5E61DF-D11D-08A5-5A0D-80D4E185C049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</p:spTree>
    <p:extLst>
      <p:ext uri="{BB962C8B-B14F-4D97-AF65-F5344CB8AC3E}">
        <p14:creationId xmlns:p14="http://schemas.microsoft.com/office/powerpoint/2010/main" val="68006654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>
            <a:extLst>
              <a:ext uri="{FF2B5EF4-FFF2-40B4-BE49-F238E27FC236}">
                <a16:creationId xmlns:a16="http://schemas.microsoft.com/office/drawing/2014/main" id="{B67DC8C5-FB85-4CD6-ABB0-65E37728C5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11679" y="130885"/>
            <a:ext cx="9754339" cy="795980"/>
          </a:xfrm>
          <a:noFill/>
          <a:effectLst/>
        </p:spPr>
        <p:txBody>
          <a:bodyPr/>
          <a:lstStyle/>
          <a:p>
            <a:r>
              <a:rPr lang="bg-BG" sz="2400" b="1" dirty="0"/>
              <a:t>ХАРАКТЕРИСТИКИ НА ПРОУЧВАНЕТО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3" name="Контейнер за номер на слайда 2">
            <a:extLst>
              <a:ext uri="{FF2B5EF4-FFF2-40B4-BE49-F238E27FC236}">
                <a16:creationId xmlns:a16="http://schemas.microsoft.com/office/drawing/2014/main" id="{774DCE21-732C-425C-B361-54F8200257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effectLst/>
        </p:spPr>
        <p:txBody>
          <a:bodyPr/>
          <a:lstStyle/>
          <a:p>
            <a:fld id="{4240E9C8-A0BB-46A0-8406-18B049EFD034}" type="slidenum">
              <a:rPr lang="bg-BG" smtClean="0"/>
              <a:pPr/>
              <a:t>2</a:t>
            </a:fld>
            <a:endParaRPr lang="bg-BG" dirty="0"/>
          </a:p>
        </p:txBody>
      </p:sp>
      <p:grpSp>
        <p:nvGrpSpPr>
          <p:cNvPr id="7" name="Групиране 6">
            <a:extLst>
              <a:ext uri="{FF2B5EF4-FFF2-40B4-BE49-F238E27FC236}">
                <a16:creationId xmlns:a16="http://schemas.microsoft.com/office/drawing/2014/main" id="{F29F9812-83DB-853C-CD37-1D0F0DC62A42}"/>
              </a:ext>
            </a:extLst>
          </p:cNvPr>
          <p:cNvGrpSpPr/>
          <p:nvPr/>
        </p:nvGrpSpPr>
        <p:grpSpPr>
          <a:xfrm>
            <a:off x="2826325" y="1205840"/>
            <a:ext cx="8125045" cy="5286655"/>
            <a:chOff x="2892498" y="1217311"/>
            <a:chExt cx="8125045" cy="5286655"/>
          </a:xfrm>
        </p:grpSpPr>
        <p:sp>
          <p:nvSpPr>
            <p:cNvPr id="88" name="Текстово поле 89">
              <a:extLst>
                <a:ext uri="{FF2B5EF4-FFF2-40B4-BE49-F238E27FC236}">
                  <a16:creationId xmlns:a16="http://schemas.microsoft.com/office/drawing/2014/main" id="{52E36C0A-FB6E-4C08-B42E-B9347432EED4}"/>
                </a:ext>
              </a:extLst>
            </p:cNvPr>
            <p:cNvSpPr txBox="1"/>
            <p:nvPr/>
          </p:nvSpPr>
          <p:spPr>
            <a:xfrm>
              <a:off x="4731807" y="1308847"/>
              <a:ext cx="1647427" cy="307777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Възложител:</a:t>
              </a:r>
            </a:p>
          </p:txBody>
        </p:sp>
        <p:pic>
          <p:nvPicPr>
            <p:cNvPr id="95" name="Картина 94">
              <a:extLst>
                <a:ext uri="{FF2B5EF4-FFF2-40B4-BE49-F238E27FC236}">
                  <a16:creationId xmlns:a16="http://schemas.microsoft.com/office/drawing/2014/main" id="{1C59D872-6CB1-4968-8ACF-1DE12CA40E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307188" y="3129828"/>
              <a:ext cx="606976" cy="606976"/>
            </a:xfrm>
            <a:prstGeom prst="rect">
              <a:avLst/>
            </a:prstGeom>
          </p:spPr>
        </p:pic>
        <p:sp>
          <p:nvSpPr>
            <p:cNvPr id="96" name="Текстово поле 89">
              <a:extLst>
                <a:ext uri="{FF2B5EF4-FFF2-40B4-BE49-F238E27FC236}">
                  <a16:creationId xmlns:a16="http://schemas.microsoft.com/office/drawing/2014/main" id="{0BE38F97-1853-4822-969C-422CCA324A55}"/>
                </a:ext>
              </a:extLst>
            </p:cNvPr>
            <p:cNvSpPr txBox="1"/>
            <p:nvPr/>
          </p:nvSpPr>
          <p:spPr>
            <a:xfrm>
              <a:off x="4829716" y="2141467"/>
              <a:ext cx="1647427" cy="73866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Андрей Ковачев – член на Европейския Парламент</a:t>
              </a:r>
            </a:p>
          </p:txBody>
        </p:sp>
        <p:sp>
          <p:nvSpPr>
            <p:cNvPr id="97" name="Freeform 5">
              <a:extLst>
                <a:ext uri="{FF2B5EF4-FFF2-40B4-BE49-F238E27FC236}">
                  <a16:creationId xmlns:a16="http://schemas.microsoft.com/office/drawing/2014/main" id="{310FDC35-1CAB-457C-A862-9C3F8C8B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5457" y="3900000"/>
              <a:ext cx="2022086" cy="2594441"/>
            </a:xfrm>
            <a:custGeom>
              <a:avLst/>
              <a:gdLst>
                <a:gd name="T0" fmla="*/ 350 w 708"/>
                <a:gd name="T1" fmla="*/ 47 h 712"/>
                <a:gd name="T2" fmla="*/ 303 w 708"/>
                <a:gd name="T3" fmla="*/ 0 h 712"/>
                <a:gd name="T4" fmla="*/ 0 w 708"/>
                <a:gd name="T5" fmla="*/ 0 h 712"/>
                <a:gd name="T6" fmla="*/ 0 w 708"/>
                <a:gd name="T7" fmla="*/ 0 h 712"/>
                <a:gd name="T8" fmla="*/ 0 w 708"/>
                <a:gd name="T9" fmla="*/ 0 h 712"/>
                <a:gd name="T10" fmla="*/ 0 w 708"/>
                <a:gd name="T11" fmla="*/ 311 h 712"/>
                <a:gd name="T12" fmla="*/ 45 w 708"/>
                <a:gd name="T13" fmla="*/ 356 h 712"/>
                <a:gd name="T14" fmla="*/ 0 w 708"/>
                <a:gd name="T15" fmla="*/ 403 h 712"/>
                <a:gd name="T16" fmla="*/ 0 w 708"/>
                <a:gd name="T17" fmla="*/ 403 h 712"/>
                <a:gd name="T18" fmla="*/ 0 w 708"/>
                <a:gd name="T19" fmla="*/ 712 h 712"/>
                <a:gd name="T20" fmla="*/ 308 w 708"/>
                <a:gd name="T21" fmla="*/ 712 h 712"/>
                <a:gd name="T22" fmla="*/ 398 w 708"/>
                <a:gd name="T23" fmla="*/ 712 h 712"/>
                <a:gd name="T24" fmla="*/ 708 w 708"/>
                <a:gd name="T25" fmla="*/ 712 h 712"/>
                <a:gd name="T26" fmla="*/ 708 w 708"/>
                <a:gd name="T27" fmla="*/ 0 h 712"/>
                <a:gd name="T28" fmla="*/ 398 w 708"/>
                <a:gd name="T29" fmla="*/ 0 h 712"/>
                <a:gd name="T30" fmla="*/ 350 w 708"/>
                <a:gd name="T31" fmla="*/ 47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8" h="712">
                  <a:moveTo>
                    <a:pt x="350" y="47"/>
                  </a:moveTo>
                  <a:lnTo>
                    <a:pt x="30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11"/>
                  </a:lnTo>
                  <a:lnTo>
                    <a:pt x="45" y="356"/>
                  </a:lnTo>
                  <a:lnTo>
                    <a:pt x="0" y="403"/>
                  </a:lnTo>
                  <a:lnTo>
                    <a:pt x="0" y="403"/>
                  </a:lnTo>
                  <a:lnTo>
                    <a:pt x="0" y="712"/>
                  </a:lnTo>
                  <a:lnTo>
                    <a:pt x="308" y="712"/>
                  </a:lnTo>
                  <a:lnTo>
                    <a:pt x="398" y="712"/>
                  </a:lnTo>
                  <a:lnTo>
                    <a:pt x="708" y="712"/>
                  </a:lnTo>
                  <a:lnTo>
                    <a:pt x="708" y="0"/>
                  </a:lnTo>
                  <a:lnTo>
                    <a:pt x="398" y="0"/>
                  </a:lnTo>
                  <a:lnTo>
                    <a:pt x="350" y="47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defTabSz="1007943"/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Преки стандартизирани интервюта с таблети /</a:t>
              </a:r>
              <a:r>
                <a:rPr lang="en-US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TAPI/</a:t>
              </a:r>
              <a:endParaRPr lang="bg-BG" sz="1400" dirty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98" name="Freeform 6">
              <a:extLst>
                <a:ext uri="{FF2B5EF4-FFF2-40B4-BE49-F238E27FC236}">
                  <a16:creationId xmlns:a16="http://schemas.microsoft.com/office/drawing/2014/main" id="{D58A6DF1-218F-4DC6-9301-25D86F6DB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5457" y="1322985"/>
              <a:ext cx="2022086" cy="2747484"/>
            </a:xfrm>
            <a:custGeom>
              <a:avLst/>
              <a:gdLst>
                <a:gd name="T0" fmla="*/ 0 w 708"/>
                <a:gd name="T1" fmla="*/ 0 h 754"/>
                <a:gd name="T2" fmla="*/ 0 w 708"/>
                <a:gd name="T3" fmla="*/ 308 h 754"/>
                <a:gd name="T4" fmla="*/ 52 w 708"/>
                <a:gd name="T5" fmla="*/ 353 h 754"/>
                <a:gd name="T6" fmla="*/ 0 w 708"/>
                <a:gd name="T7" fmla="*/ 398 h 754"/>
                <a:gd name="T8" fmla="*/ 0 w 708"/>
                <a:gd name="T9" fmla="*/ 707 h 754"/>
                <a:gd name="T10" fmla="*/ 303 w 708"/>
                <a:gd name="T11" fmla="*/ 707 h 754"/>
                <a:gd name="T12" fmla="*/ 350 w 708"/>
                <a:gd name="T13" fmla="*/ 754 h 754"/>
                <a:gd name="T14" fmla="*/ 398 w 708"/>
                <a:gd name="T15" fmla="*/ 707 h 754"/>
                <a:gd name="T16" fmla="*/ 708 w 708"/>
                <a:gd name="T17" fmla="*/ 707 h 754"/>
                <a:gd name="T18" fmla="*/ 708 w 708"/>
                <a:gd name="T19" fmla="*/ 0 h 754"/>
                <a:gd name="T20" fmla="*/ 0 w 708"/>
                <a:gd name="T21" fmla="*/ 0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8" h="754">
                  <a:moveTo>
                    <a:pt x="0" y="0"/>
                  </a:moveTo>
                  <a:lnTo>
                    <a:pt x="0" y="308"/>
                  </a:lnTo>
                  <a:lnTo>
                    <a:pt x="52" y="353"/>
                  </a:lnTo>
                  <a:lnTo>
                    <a:pt x="0" y="398"/>
                  </a:lnTo>
                  <a:lnTo>
                    <a:pt x="0" y="707"/>
                  </a:lnTo>
                  <a:lnTo>
                    <a:pt x="303" y="707"/>
                  </a:lnTo>
                  <a:lnTo>
                    <a:pt x="350" y="754"/>
                  </a:lnTo>
                  <a:lnTo>
                    <a:pt x="398" y="707"/>
                  </a:lnTo>
                  <a:lnTo>
                    <a:pt x="708" y="707"/>
                  </a:lnTo>
                  <a:lnTo>
                    <a:pt x="7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99" name="Freeform 7">
              <a:extLst>
                <a:ext uri="{FF2B5EF4-FFF2-40B4-BE49-F238E27FC236}">
                  <a16:creationId xmlns:a16="http://schemas.microsoft.com/office/drawing/2014/main" id="{4EF57DD8-72D7-48B2-86FC-6D9CDC541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7629" y="3897775"/>
              <a:ext cx="2156320" cy="2594441"/>
            </a:xfrm>
            <a:custGeom>
              <a:avLst/>
              <a:gdLst>
                <a:gd name="T0" fmla="*/ 300 w 319"/>
                <a:gd name="T1" fmla="*/ 131 h 300"/>
                <a:gd name="T2" fmla="*/ 300 w 319"/>
                <a:gd name="T3" fmla="*/ 0 h 300"/>
                <a:gd name="T4" fmla="*/ 0 w 319"/>
                <a:gd name="T5" fmla="*/ 0 h 300"/>
                <a:gd name="T6" fmla="*/ 0 w 319"/>
                <a:gd name="T7" fmla="*/ 299 h 300"/>
                <a:gd name="T8" fmla="*/ 0 w 319"/>
                <a:gd name="T9" fmla="*/ 300 h 300"/>
                <a:gd name="T10" fmla="*/ 300 w 319"/>
                <a:gd name="T11" fmla="*/ 300 h 300"/>
                <a:gd name="T12" fmla="*/ 300 w 319"/>
                <a:gd name="T13" fmla="*/ 170 h 300"/>
                <a:gd name="T14" fmla="*/ 319 w 319"/>
                <a:gd name="T15" fmla="*/ 150 h 300"/>
                <a:gd name="T16" fmla="*/ 300 w 319"/>
                <a:gd name="T17" fmla="*/ 131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300">
                  <a:moveTo>
                    <a:pt x="300" y="131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170"/>
                    <a:pt x="300" y="170"/>
                    <a:pt x="300" y="170"/>
                  </a:cubicBezTo>
                  <a:cubicBezTo>
                    <a:pt x="319" y="150"/>
                    <a:pt x="319" y="150"/>
                    <a:pt x="319" y="150"/>
                  </a:cubicBezTo>
                  <a:lnTo>
                    <a:pt x="300" y="13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00" name="Freeform 8">
              <a:extLst>
                <a:ext uri="{FF2B5EF4-FFF2-40B4-BE49-F238E27FC236}">
                  <a16:creationId xmlns:a16="http://schemas.microsoft.com/office/drawing/2014/main" id="{6E6DAE8B-79FD-468F-AE8F-E58ED9172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4497" y="1219143"/>
              <a:ext cx="2022086" cy="2758416"/>
            </a:xfrm>
            <a:custGeom>
              <a:avLst/>
              <a:gdLst>
                <a:gd name="T0" fmla="*/ 0 w 708"/>
                <a:gd name="T1" fmla="*/ 0 h 757"/>
                <a:gd name="T2" fmla="*/ 0 w 708"/>
                <a:gd name="T3" fmla="*/ 311 h 757"/>
                <a:gd name="T4" fmla="*/ 52 w 708"/>
                <a:gd name="T5" fmla="*/ 356 h 757"/>
                <a:gd name="T6" fmla="*/ 0 w 708"/>
                <a:gd name="T7" fmla="*/ 401 h 757"/>
                <a:gd name="T8" fmla="*/ 0 w 708"/>
                <a:gd name="T9" fmla="*/ 710 h 757"/>
                <a:gd name="T10" fmla="*/ 303 w 708"/>
                <a:gd name="T11" fmla="*/ 710 h 757"/>
                <a:gd name="T12" fmla="*/ 350 w 708"/>
                <a:gd name="T13" fmla="*/ 757 h 757"/>
                <a:gd name="T14" fmla="*/ 398 w 708"/>
                <a:gd name="T15" fmla="*/ 710 h 757"/>
                <a:gd name="T16" fmla="*/ 708 w 708"/>
                <a:gd name="T17" fmla="*/ 710 h 757"/>
                <a:gd name="T18" fmla="*/ 708 w 708"/>
                <a:gd name="T19" fmla="*/ 0 h 757"/>
                <a:gd name="T20" fmla="*/ 0 w 708"/>
                <a:gd name="T21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8" h="757">
                  <a:moveTo>
                    <a:pt x="0" y="0"/>
                  </a:moveTo>
                  <a:lnTo>
                    <a:pt x="0" y="311"/>
                  </a:lnTo>
                  <a:lnTo>
                    <a:pt x="52" y="356"/>
                  </a:lnTo>
                  <a:lnTo>
                    <a:pt x="0" y="401"/>
                  </a:lnTo>
                  <a:lnTo>
                    <a:pt x="0" y="710"/>
                  </a:lnTo>
                  <a:lnTo>
                    <a:pt x="303" y="710"/>
                  </a:lnTo>
                  <a:lnTo>
                    <a:pt x="350" y="757"/>
                  </a:lnTo>
                  <a:lnTo>
                    <a:pt x="398" y="710"/>
                  </a:lnTo>
                  <a:lnTo>
                    <a:pt x="708" y="710"/>
                  </a:lnTo>
                  <a:lnTo>
                    <a:pt x="7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285750" marR="0" lvl="0" indent="-28575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Широка общественост -</a:t>
              </a:r>
              <a:r>
                <a:rPr lang="en-US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1</a:t>
              </a: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2</a:t>
              </a:r>
              <a:r>
                <a:rPr lang="en-US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00 </a:t>
              </a: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ефективни интервюта</a:t>
              </a:r>
              <a:endParaRPr lang="en-US" sz="1400" kern="0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  <a:p>
              <a:pPr marL="285750" marR="0" lvl="0" indent="-28575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Бизнес – </a:t>
              </a:r>
              <a:r>
                <a:rPr lang="en-US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500</a:t>
              </a: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 ефективни интервюта (микро, малки, средни и големи фирми)</a:t>
              </a:r>
            </a:p>
          </p:txBody>
        </p:sp>
        <p:sp>
          <p:nvSpPr>
            <p:cNvPr id="101" name="Freeform 9">
              <a:extLst>
                <a:ext uri="{FF2B5EF4-FFF2-40B4-BE49-F238E27FC236}">
                  <a16:creationId xmlns:a16="http://schemas.microsoft.com/office/drawing/2014/main" id="{42CB7861-7C55-4F04-9028-CBCB111EB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341" y="1217311"/>
              <a:ext cx="2170600" cy="2587154"/>
            </a:xfrm>
            <a:custGeom>
              <a:avLst/>
              <a:gdLst>
                <a:gd name="T0" fmla="*/ 47 w 760"/>
                <a:gd name="T1" fmla="*/ 359 h 710"/>
                <a:gd name="T2" fmla="*/ 0 w 760"/>
                <a:gd name="T3" fmla="*/ 406 h 710"/>
                <a:gd name="T4" fmla="*/ 0 w 760"/>
                <a:gd name="T5" fmla="*/ 710 h 710"/>
                <a:gd name="T6" fmla="*/ 0 w 760"/>
                <a:gd name="T7" fmla="*/ 710 h 710"/>
                <a:gd name="T8" fmla="*/ 0 w 760"/>
                <a:gd name="T9" fmla="*/ 710 h 710"/>
                <a:gd name="T10" fmla="*/ 313 w 760"/>
                <a:gd name="T11" fmla="*/ 710 h 710"/>
                <a:gd name="T12" fmla="*/ 403 w 760"/>
                <a:gd name="T13" fmla="*/ 710 h 710"/>
                <a:gd name="T14" fmla="*/ 708 w 760"/>
                <a:gd name="T15" fmla="*/ 710 h 710"/>
                <a:gd name="T16" fmla="*/ 708 w 760"/>
                <a:gd name="T17" fmla="*/ 710 h 710"/>
                <a:gd name="T18" fmla="*/ 711 w 760"/>
                <a:gd name="T19" fmla="*/ 710 h 710"/>
                <a:gd name="T20" fmla="*/ 711 w 760"/>
                <a:gd name="T21" fmla="*/ 401 h 710"/>
                <a:gd name="T22" fmla="*/ 760 w 760"/>
                <a:gd name="T23" fmla="*/ 356 h 710"/>
                <a:gd name="T24" fmla="*/ 711 w 760"/>
                <a:gd name="T25" fmla="*/ 311 h 710"/>
                <a:gd name="T26" fmla="*/ 711 w 760"/>
                <a:gd name="T27" fmla="*/ 0 h 710"/>
                <a:gd name="T28" fmla="*/ 0 w 760"/>
                <a:gd name="T29" fmla="*/ 0 h 710"/>
                <a:gd name="T30" fmla="*/ 0 w 760"/>
                <a:gd name="T31" fmla="*/ 311 h 710"/>
                <a:gd name="T32" fmla="*/ 47 w 760"/>
                <a:gd name="T33" fmla="*/ 359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0" h="710">
                  <a:moveTo>
                    <a:pt x="47" y="359"/>
                  </a:moveTo>
                  <a:lnTo>
                    <a:pt x="0" y="406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313" y="710"/>
                  </a:lnTo>
                  <a:lnTo>
                    <a:pt x="403" y="710"/>
                  </a:lnTo>
                  <a:lnTo>
                    <a:pt x="708" y="710"/>
                  </a:lnTo>
                  <a:lnTo>
                    <a:pt x="708" y="710"/>
                  </a:lnTo>
                  <a:lnTo>
                    <a:pt x="711" y="710"/>
                  </a:lnTo>
                  <a:lnTo>
                    <a:pt x="711" y="401"/>
                  </a:lnTo>
                  <a:lnTo>
                    <a:pt x="760" y="356"/>
                  </a:lnTo>
                  <a:lnTo>
                    <a:pt x="711" y="311"/>
                  </a:lnTo>
                  <a:lnTo>
                    <a:pt x="711" y="0"/>
                  </a:lnTo>
                  <a:lnTo>
                    <a:pt x="0" y="0"/>
                  </a:lnTo>
                  <a:lnTo>
                    <a:pt x="0" y="311"/>
                  </a:lnTo>
                  <a:lnTo>
                    <a:pt x="47" y="35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02" name="Freeform 10">
              <a:extLst>
                <a:ext uri="{FF2B5EF4-FFF2-40B4-BE49-F238E27FC236}">
                  <a16:creationId xmlns:a16="http://schemas.microsoft.com/office/drawing/2014/main" id="{7CA5C448-4E58-4F81-AF8D-415057C47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794" y="1222959"/>
              <a:ext cx="2179167" cy="2587154"/>
            </a:xfrm>
            <a:custGeom>
              <a:avLst/>
              <a:gdLst>
                <a:gd name="T0" fmla="*/ 48 w 763"/>
                <a:gd name="T1" fmla="*/ 359 h 710"/>
                <a:gd name="T2" fmla="*/ 0 w 763"/>
                <a:gd name="T3" fmla="*/ 406 h 710"/>
                <a:gd name="T4" fmla="*/ 0 w 763"/>
                <a:gd name="T5" fmla="*/ 710 h 710"/>
                <a:gd name="T6" fmla="*/ 0 w 763"/>
                <a:gd name="T7" fmla="*/ 710 h 710"/>
                <a:gd name="T8" fmla="*/ 0 w 763"/>
                <a:gd name="T9" fmla="*/ 710 h 710"/>
                <a:gd name="T10" fmla="*/ 315 w 763"/>
                <a:gd name="T11" fmla="*/ 710 h 710"/>
                <a:gd name="T12" fmla="*/ 403 w 763"/>
                <a:gd name="T13" fmla="*/ 710 h 710"/>
                <a:gd name="T14" fmla="*/ 711 w 763"/>
                <a:gd name="T15" fmla="*/ 710 h 710"/>
                <a:gd name="T16" fmla="*/ 711 w 763"/>
                <a:gd name="T17" fmla="*/ 710 h 710"/>
                <a:gd name="T18" fmla="*/ 711 w 763"/>
                <a:gd name="T19" fmla="*/ 710 h 710"/>
                <a:gd name="T20" fmla="*/ 711 w 763"/>
                <a:gd name="T21" fmla="*/ 401 h 710"/>
                <a:gd name="T22" fmla="*/ 763 w 763"/>
                <a:gd name="T23" fmla="*/ 356 h 710"/>
                <a:gd name="T24" fmla="*/ 711 w 763"/>
                <a:gd name="T25" fmla="*/ 311 h 710"/>
                <a:gd name="T26" fmla="*/ 711 w 763"/>
                <a:gd name="T27" fmla="*/ 0 h 710"/>
                <a:gd name="T28" fmla="*/ 0 w 763"/>
                <a:gd name="T29" fmla="*/ 0 h 710"/>
                <a:gd name="T30" fmla="*/ 0 w 763"/>
                <a:gd name="T31" fmla="*/ 311 h 710"/>
                <a:gd name="T32" fmla="*/ 48 w 763"/>
                <a:gd name="T33" fmla="*/ 359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3" h="710">
                  <a:moveTo>
                    <a:pt x="48" y="359"/>
                  </a:moveTo>
                  <a:lnTo>
                    <a:pt x="0" y="406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315" y="710"/>
                  </a:lnTo>
                  <a:lnTo>
                    <a:pt x="403" y="710"/>
                  </a:lnTo>
                  <a:lnTo>
                    <a:pt x="711" y="710"/>
                  </a:lnTo>
                  <a:lnTo>
                    <a:pt x="711" y="710"/>
                  </a:lnTo>
                  <a:lnTo>
                    <a:pt x="711" y="710"/>
                  </a:lnTo>
                  <a:lnTo>
                    <a:pt x="711" y="401"/>
                  </a:lnTo>
                  <a:lnTo>
                    <a:pt x="763" y="356"/>
                  </a:lnTo>
                  <a:lnTo>
                    <a:pt x="711" y="311"/>
                  </a:lnTo>
                  <a:lnTo>
                    <a:pt x="711" y="0"/>
                  </a:lnTo>
                  <a:lnTo>
                    <a:pt x="0" y="0"/>
                  </a:lnTo>
                  <a:lnTo>
                    <a:pt x="0" y="311"/>
                  </a:lnTo>
                  <a:lnTo>
                    <a:pt x="48" y="3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285750" lvl="0" indent="-285750" defTabSz="1218987">
                <a:buFont typeface="Arial" panose="020B0604020202020204" pitchFamily="34" charset="0"/>
                <a:buChar char="•"/>
                <a:defRPr/>
              </a:pP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За населението на страната на 16 и повече навършени години</a:t>
              </a:r>
            </a:p>
            <a:p>
              <a:pPr marL="285750" lvl="0" indent="-285750" defTabSz="1218987">
                <a:buFont typeface="Arial" panose="020B0604020202020204" pitchFamily="34" charset="0"/>
                <a:buChar char="•"/>
                <a:defRPr/>
              </a:pP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За бизнеса в България </a:t>
              </a:r>
            </a:p>
          </p:txBody>
        </p:sp>
        <p:sp>
          <p:nvSpPr>
            <p:cNvPr id="103" name="Freeform 11">
              <a:extLst>
                <a:ext uri="{FF2B5EF4-FFF2-40B4-BE49-F238E27FC236}">
                  <a16:creationId xmlns:a16="http://schemas.microsoft.com/office/drawing/2014/main" id="{6ED9B4E7-4925-4E54-873D-E17DBC3A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970" y="1217311"/>
              <a:ext cx="2159176" cy="2587154"/>
            </a:xfrm>
            <a:custGeom>
              <a:avLst/>
              <a:gdLst>
                <a:gd name="T0" fmla="*/ 311 w 756"/>
                <a:gd name="T1" fmla="*/ 710 h 710"/>
                <a:gd name="T2" fmla="*/ 356 w 756"/>
                <a:gd name="T3" fmla="*/ 658 h 710"/>
                <a:gd name="T4" fmla="*/ 401 w 756"/>
                <a:gd name="T5" fmla="*/ 710 h 710"/>
                <a:gd name="T6" fmla="*/ 706 w 756"/>
                <a:gd name="T7" fmla="*/ 710 h 710"/>
                <a:gd name="T8" fmla="*/ 708 w 756"/>
                <a:gd name="T9" fmla="*/ 707 h 710"/>
                <a:gd name="T10" fmla="*/ 708 w 756"/>
                <a:gd name="T11" fmla="*/ 406 h 710"/>
                <a:gd name="T12" fmla="*/ 756 w 756"/>
                <a:gd name="T13" fmla="*/ 359 h 710"/>
                <a:gd name="T14" fmla="*/ 708 w 756"/>
                <a:gd name="T15" fmla="*/ 311 h 710"/>
                <a:gd name="T16" fmla="*/ 708 w 756"/>
                <a:gd name="T17" fmla="*/ 0 h 710"/>
                <a:gd name="T18" fmla="*/ 0 w 756"/>
                <a:gd name="T19" fmla="*/ 0 h 710"/>
                <a:gd name="T20" fmla="*/ 0 w 756"/>
                <a:gd name="T21" fmla="*/ 311 h 710"/>
                <a:gd name="T22" fmla="*/ 50 w 756"/>
                <a:gd name="T23" fmla="*/ 356 h 710"/>
                <a:gd name="T24" fmla="*/ 0 w 756"/>
                <a:gd name="T25" fmla="*/ 401 h 710"/>
                <a:gd name="T26" fmla="*/ 0 w 756"/>
                <a:gd name="T27" fmla="*/ 710 h 710"/>
                <a:gd name="T28" fmla="*/ 0 w 756"/>
                <a:gd name="T29" fmla="*/ 710 h 710"/>
                <a:gd name="T30" fmla="*/ 311 w 756"/>
                <a:gd name="T31" fmla="*/ 71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56" h="710">
                  <a:moveTo>
                    <a:pt x="311" y="710"/>
                  </a:moveTo>
                  <a:lnTo>
                    <a:pt x="356" y="658"/>
                  </a:lnTo>
                  <a:lnTo>
                    <a:pt x="401" y="710"/>
                  </a:lnTo>
                  <a:lnTo>
                    <a:pt x="706" y="710"/>
                  </a:lnTo>
                  <a:lnTo>
                    <a:pt x="708" y="707"/>
                  </a:lnTo>
                  <a:lnTo>
                    <a:pt x="708" y="406"/>
                  </a:lnTo>
                  <a:lnTo>
                    <a:pt x="756" y="359"/>
                  </a:lnTo>
                  <a:lnTo>
                    <a:pt x="708" y="311"/>
                  </a:lnTo>
                  <a:lnTo>
                    <a:pt x="708" y="0"/>
                  </a:lnTo>
                  <a:lnTo>
                    <a:pt x="0" y="0"/>
                  </a:lnTo>
                  <a:lnTo>
                    <a:pt x="0" y="311"/>
                  </a:lnTo>
                  <a:lnTo>
                    <a:pt x="50" y="356"/>
                  </a:lnTo>
                  <a:lnTo>
                    <a:pt x="0" y="401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311" y="7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04" name="Freeform 12">
              <a:extLst>
                <a:ext uri="{FF2B5EF4-FFF2-40B4-BE49-F238E27FC236}">
                  <a16:creationId xmlns:a16="http://schemas.microsoft.com/office/drawing/2014/main" id="{0B960FF6-AA0F-44AF-82F7-1D1486CE2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007" y="3720043"/>
              <a:ext cx="2016374" cy="2783923"/>
            </a:xfrm>
            <a:custGeom>
              <a:avLst/>
              <a:gdLst>
                <a:gd name="T0" fmla="*/ 706 w 706"/>
                <a:gd name="T1" fmla="*/ 52 h 764"/>
                <a:gd name="T2" fmla="*/ 398 w 706"/>
                <a:gd name="T3" fmla="*/ 52 h 764"/>
                <a:gd name="T4" fmla="*/ 353 w 706"/>
                <a:gd name="T5" fmla="*/ 0 h 764"/>
                <a:gd name="T6" fmla="*/ 308 w 706"/>
                <a:gd name="T7" fmla="*/ 52 h 764"/>
                <a:gd name="T8" fmla="*/ 0 w 706"/>
                <a:gd name="T9" fmla="*/ 52 h 764"/>
                <a:gd name="T10" fmla="*/ 0 w 706"/>
                <a:gd name="T11" fmla="*/ 356 h 764"/>
                <a:gd name="T12" fmla="*/ 45 w 706"/>
                <a:gd name="T13" fmla="*/ 405 h 764"/>
                <a:gd name="T14" fmla="*/ 0 w 706"/>
                <a:gd name="T15" fmla="*/ 451 h 764"/>
                <a:gd name="T16" fmla="*/ 0 w 706"/>
                <a:gd name="T17" fmla="*/ 764 h 764"/>
                <a:gd name="T18" fmla="*/ 706 w 706"/>
                <a:gd name="T19" fmla="*/ 764 h 764"/>
                <a:gd name="T20" fmla="*/ 706 w 706"/>
                <a:gd name="T21" fmla="*/ 448 h 764"/>
                <a:gd name="T22" fmla="*/ 706 w 706"/>
                <a:gd name="T23" fmla="*/ 358 h 764"/>
                <a:gd name="T24" fmla="*/ 706 w 706"/>
                <a:gd name="T25" fmla="*/ 52 h 764"/>
                <a:gd name="T26" fmla="*/ 706 w 706"/>
                <a:gd name="T27" fmla="*/ 52 h 764"/>
                <a:gd name="T28" fmla="*/ 706 w 706"/>
                <a:gd name="T29" fmla="*/ 52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6" h="764">
                  <a:moveTo>
                    <a:pt x="706" y="52"/>
                  </a:moveTo>
                  <a:lnTo>
                    <a:pt x="398" y="52"/>
                  </a:lnTo>
                  <a:lnTo>
                    <a:pt x="353" y="0"/>
                  </a:lnTo>
                  <a:lnTo>
                    <a:pt x="308" y="52"/>
                  </a:lnTo>
                  <a:lnTo>
                    <a:pt x="0" y="52"/>
                  </a:lnTo>
                  <a:lnTo>
                    <a:pt x="0" y="356"/>
                  </a:lnTo>
                  <a:lnTo>
                    <a:pt x="45" y="405"/>
                  </a:lnTo>
                  <a:lnTo>
                    <a:pt x="0" y="451"/>
                  </a:lnTo>
                  <a:lnTo>
                    <a:pt x="0" y="764"/>
                  </a:lnTo>
                  <a:lnTo>
                    <a:pt x="706" y="764"/>
                  </a:lnTo>
                  <a:lnTo>
                    <a:pt x="706" y="448"/>
                  </a:lnTo>
                  <a:lnTo>
                    <a:pt x="706" y="358"/>
                  </a:lnTo>
                  <a:lnTo>
                    <a:pt x="706" y="52"/>
                  </a:lnTo>
                  <a:lnTo>
                    <a:pt x="706" y="52"/>
                  </a:lnTo>
                  <a:lnTo>
                    <a:pt x="706" y="5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lvl="0" defTabSz="1218987">
                <a:defRPr/>
              </a:pPr>
              <a:endParaRPr lang="bg-BG" sz="1400" kern="0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  <a:p>
              <a:pPr lvl="0" defTabSz="1218987">
                <a:defRPr/>
              </a:pP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Количествено проучване </a:t>
              </a:r>
            </a:p>
            <a:p>
              <a:pPr lvl="0" defTabSz="1218987">
                <a:defRPr/>
              </a:pPr>
              <a:endParaRPr lang="bg-BG" sz="1400" kern="0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Freeform 13">
              <a:extLst>
                <a:ext uri="{FF2B5EF4-FFF2-40B4-BE49-F238E27FC236}">
                  <a16:creationId xmlns:a16="http://schemas.microsoft.com/office/drawing/2014/main" id="{00568117-F49B-49DB-A72F-6F018FA86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007" y="1217311"/>
              <a:ext cx="2153464" cy="2587154"/>
            </a:xfrm>
            <a:custGeom>
              <a:avLst/>
              <a:gdLst>
                <a:gd name="T0" fmla="*/ 308 w 754"/>
                <a:gd name="T1" fmla="*/ 710 h 710"/>
                <a:gd name="T2" fmla="*/ 353 w 754"/>
                <a:gd name="T3" fmla="*/ 658 h 710"/>
                <a:gd name="T4" fmla="*/ 398 w 754"/>
                <a:gd name="T5" fmla="*/ 710 h 710"/>
                <a:gd name="T6" fmla="*/ 704 w 754"/>
                <a:gd name="T7" fmla="*/ 710 h 710"/>
                <a:gd name="T8" fmla="*/ 706 w 754"/>
                <a:gd name="T9" fmla="*/ 707 h 710"/>
                <a:gd name="T10" fmla="*/ 706 w 754"/>
                <a:gd name="T11" fmla="*/ 406 h 710"/>
                <a:gd name="T12" fmla="*/ 754 w 754"/>
                <a:gd name="T13" fmla="*/ 359 h 710"/>
                <a:gd name="T14" fmla="*/ 706 w 754"/>
                <a:gd name="T15" fmla="*/ 311 h 710"/>
                <a:gd name="T16" fmla="*/ 706 w 754"/>
                <a:gd name="T17" fmla="*/ 0 h 710"/>
                <a:gd name="T18" fmla="*/ 0 w 754"/>
                <a:gd name="T19" fmla="*/ 0 h 710"/>
                <a:gd name="T20" fmla="*/ 0 w 754"/>
                <a:gd name="T21" fmla="*/ 311 h 710"/>
                <a:gd name="T22" fmla="*/ 50 w 754"/>
                <a:gd name="T23" fmla="*/ 356 h 710"/>
                <a:gd name="T24" fmla="*/ 0 w 754"/>
                <a:gd name="T25" fmla="*/ 401 h 710"/>
                <a:gd name="T26" fmla="*/ 0 w 754"/>
                <a:gd name="T27" fmla="*/ 710 h 710"/>
                <a:gd name="T28" fmla="*/ 0 w 754"/>
                <a:gd name="T29" fmla="*/ 710 h 710"/>
                <a:gd name="T30" fmla="*/ 308 w 754"/>
                <a:gd name="T31" fmla="*/ 71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54" h="710">
                  <a:moveTo>
                    <a:pt x="308" y="710"/>
                  </a:moveTo>
                  <a:lnTo>
                    <a:pt x="353" y="658"/>
                  </a:lnTo>
                  <a:lnTo>
                    <a:pt x="398" y="710"/>
                  </a:lnTo>
                  <a:lnTo>
                    <a:pt x="704" y="710"/>
                  </a:lnTo>
                  <a:lnTo>
                    <a:pt x="706" y="707"/>
                  </a:lnTo>
                  <a:lnTo>
                    <a:pt x="706" y="406"/>
                  </a:lnTo>
                  <a:lnTo>
                    <a:pt x="754" y="359"/>
                  </a:lnTo>
                  <a:lnTo>
                    <a:pt x="706" y="311"/>
                  </a:lnTo>
                  <a:lnTo>
                    <a:pt x="706" y="0"/>
                  </a:lnTo>
                  <a:lnTo>
                    <a:pt x="0" y="0"/>
                  </a:lnTo>
                  <a:lnTo>
                    <a:pt x="0" y="311"/>
                  </a:lnTo>
                  <a:lnTo>
                    <a:pt x="50" y="356"/>
                  </a:lnTo>
                  <a:lnTo>
                    <a:pt x="0" y="401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308" y="71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  <a:effectLst/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Freeform 14">
              <a:extLst>
                <a:ext uri="{FF2B5EF4-FFF2-40B4-BE49-F238E27FC236}">
                  <a16:creationId xmlns:a16="http://schemas.microsoft.com/office/drawing/2014/main" id="{0BC9C962-C189-414D-941A-708DDDA76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3380" y="3909525"/>
              <a:ext cx="2159176" cy="2594441"/>
            </a:xfrm>
            <a:custGeom>
              <a:avLst/>
              <a:gdLst>
                <a:gd name="T0" fmla="*/ 300 w 319"/>
                <a:gd name="T1" fmla="*/ 131 h 300"/>
                <a:gd name="T2" fmla="*/ 300 w 319"/>
                <a:gd name="T3" fmla="*/ 0 h 300"/>
                <a:gd name="T4" fmla="*/ 0 w 319"/>
                <a:gd name="T5" fmla="*/ 0 h 300"/>
                <a:gd name="T6" fmla="*/ 0 w 319"/>
                <a:gd name="T7" fmla="*/ 299 h 300"/>
                <a:gd name="T8" fmla="*/ 0 w 319"/>
                <a:gd name="T9" fmla="*/ 300 h 300"/>
                <a:gd name="T10" fmla="*/ 300 w 319"/>
                <a:gd name="T11" fmla="*/ 300 h 300"/>
                <a:gd name="T12" fmla="*/ 300 w 319"/>
                <a:gd name="T13" fmla="*/ 170 h 300"/>
                <a:gd name="T14" fmla="*/ 319 w 319"/>
                <a:gd name="T15" fmla="*/ 150 h 300"/>
                <a:gd name="T16" fmla="*/ 300 w 319"/>
                <a:gd name="T17" fmla="*/ 131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300">
                  <a:moveTo>
                    <a:pt x="300" y="131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170"/>
                    <a:pt x="300" y="170"/>
                    <a:pt x="300" y="170"/>
                  </a:cubicBezTo>
                  <a:cubicBezTo>
                    <a:pt x="319" y="150"/>
                    <a:pt x="319" y="150"/>
                    <a:pt x="319" y="150"/>
                  </a:cubicBezTo>
                  <a:lnTo>
                    <a:pt x="300" y="13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Широка общественост - стратифицирана двустепенна случайна извадка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Бизнес  -стратифицирана типологична извадка</a:t>
              </a:r>
            </a:p>
          </p:txBody>
        </p:sp>
        <p:sp>
          <p:nvSpPr>
            <p:cNvPr id="107" name="Freeform 15">
              <a:extLst>
                <a:ext uri="{FF2B5EF4-FFF2-40B4-BE49-F238E27FC236}">
                  <a16:creationId xmlns:a16="http://schemas.microsoft.com/office/drawing/2014/main" id="{7E42A14D-F3D4-444D-BB86-9E7DC4395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884" y="3902940"/>
              <a:ext cx="2159176" cy="2594441"/>
            </a:xfrm>
            <a:custGeom>
              <a:avLst/>
              <a:gdLst>
                <a:gd name="T0" fmla="*/ 300 w 319"/>
                <a:gd name="T1" fmla="*/ 300 h 300"/>
                <a:gd name="T2" fmla="*/ 300 w 319"/>
                <a:gd name="T3" fmla="*/ 300 h 300"/>
                <a:gd name="T4" fmla="*/ 300 w 319"/>
                <a:gd name="T5" fmla="*/ 168 h 300"/>
                <a:gd name="T6" fmla="*/ 319 w 319"/>
                <a:gd name="T7" fmla="*/ 149 h 300"/>
                <a:gd name="T8" fmla="*/ 300 w 319"/>
                <a:gd name="T9" fmla="*/ 128 h 300"/>
                <a:gd name="T10" fmla="*/ 300 w 319"/>
                <a:gd name="T11" fmla="*/ 0 h 300"/>
                <a:gd name="T12" fmla="*/ 300 w 319"/>
                <a:gd name="T13" fmla="*/ 0 h 300"/>
                <a:gd name="T14" fmla="*/ 300 w 319"/>
                <a:gd name="T15" fmla="*/ 0 h 300"/>
                <a:gd name="T16" fmla="*/ 300 w 319"/>
                <a:gd name="T17" fmla="*/ 0 h 300"/>
                <a:gd name="T18" fmla="*/ 170 w 319"/>
                <a:gd name="T19" fmla="*/ 0 h 300"/>
                <a:gd name="T20" fmla="*/ 151 w 319"/>
                <a:gd name="T21" fmla="*/ 21 h 300"/>
                <a:gd name="T22" fmla="*/ 132 w 319"/>
                <a:gd name="T23" fmla="*/ 0 h 300"/>
                <a:gd name="T24" fmla="*/ 0 w 319"/>
                <a:gd name="T25" fmla="*/ 0 h 300"/>
                <a:gd name="T26" fmla="*/ 0 w 319"/>
                <a:gd name="T27" fmla="*/ 300 h 300"/>
                <a:gd name="T28" fmla="*/ 300 w 319"/>
                <a:gd name="T29" fmla="*/ 300 h 300"/>
                <a:gd name="T30" fmla="*/ 300 w 319"/>
                <a:gd name="T31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9" h="300">
                  <a:moveTo>
                    <a:pt x="300" y="300"/>
                  </a:moveTo>
                  <a:cubicBezTo>
                    <a:pt x="300" y="300"/>
                    <a:pt x="300" y="300"/>
                    <a:pt x="300" y="300"/>
                  </a:cubicBezTo>
                  <a:cubicBezTo>
                    <a:pt x="300" y="168"/>
                    <a:pt x="300" y="168"/>
                    <a:pt x="300" y="168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00" y="128"/>
                    <a:pt x="300" y="128"/>
                    <a:pt x="300" y="128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08" name="Freeform 16">
              <a:extLst>
                <a:ext uri="{FF2B5EF4-FFF2-40B4-BE49-F238E27FC236}">
                  <a16:creationId xmlns:a16="http://schemas.microsoft.com/office/drawing/2014/main" id="{002591C8-08D0-4667-AE9C-BB9EF5BC5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476" y="1221441"/>
              <a:ext cx="2170600" cy="2765705"/>
            </a:xfrm>
            <a:custGeom>
              <a:avLst/>
              <a:gdLst>
                <a:gd name="T0" fmla="*/ 358 w 760"/>
                <a:gd name="T1" fmla="*/ 759 h 759"/>
                <a:gd name="T2" fmla="*/ 403 w 760"/>
                <a:gd name="T3" fmla="*/ 709 h 759"/>
                <a:gd name="T4" fmla="*/ 711 w 760"/>
                <a:gd name="T5" fmla="*/ 709 h 759"/>
                <a:gd name="T6" fmla="*/ 711 w 760"/>
                <a:gd name="T7" fmla="*/ 401 h 759"/>
                <a:gd name="T8" fmla="*/ 760 w 760"/>
                <a:gd name="T9" fmla="*/ 356 h 759"/>
                <a:gd name="T10" fmla="*/ 711 w 760"/>
                <a:gd name="T11" fmla="*/ 310 h 759"/>
                <a:gd name="T12" fmla="*/ 711 w 760"/>
                <a:gd name="T13" fmla="*/ 0 h 759"/>
                <a:gd name="T14" fmla="*/ 0 w 760"/>
                <a:gd name="T15" fmla="*/ 0 h 759"/>
                <a:gd name="T16" fmla="*/ 0 w 760"/>
                <a:gd name="T17" fmla="*/ 709 h 759"/>
                <a:gd name="T18" fmla="*/ 313 w 760"/>
                <a:gd name="T19" fmla="*/ 709 h 759"/>
                <a:gd name="T20" fmla="*/ 358 w 760"/>
                <a:gd name="T21" fmla="*/ 759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0" h="759">
                  <a:moveTo>
                    <a:pt x="358" y="759"/>
                  </a:moveTo>
                  <a:lnTo>
                    <a:pt x="403" y="709"/>
                  </a:lnTo>
                  <a:lnTo>
                    <a:pt x="711" y="709"/>
                  </a:lnTo>
                  <a:lnTo>
                    <a:pt x="711" y="401"/>
                  </a:lnTo>
                  <a:lnTo>
                    <a:pt x="760" y="356"/>
                  </a:lnTo>
                  <a:lnTo>
                    <a:pt x="711" y="310"/>
                  </a:lnTo>
                  <a:lnTo>
                    <a:pt x="711" y="0"/>
                  </a:lnTo>
                  <a:lnTo>
                    <a:pt x="0" y="0"/>
                  </a:lnTo>
                  <a:lnTo>
                    <a:pt x="0" y="709"/>
                  </a:lnTo>
                  <a:lnTo>
                    <a:pt x="313" y="709"/>
                  </a:lnTo>
                  <a:lnTo>
                    <a:pt x="358" y="75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09" name="Freeform 17">
              <a:extLst>
                <a:ext uri="{FF2B5EF4-FFF2-40B4-BE49-F238E27FC236}">
                  <a16:creationId xmlns:a16="http://schemas.microsoft.com/office/drawing/2014/main" id="{230CDBF9-77CB-4819-9329-FA88E73A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498" y="1217311"/>
              <a:ext cx="2170600" cy="2769347"/>
            </a:xfrm>
            <a:custGeom>
              <a:avLst/>
              <a:gdLst>
                <a:gd name="T0" fmla="*/ 358 w 760"/>
                <a:gd name="T1" fmla="*/ 760 h 760"/>
                <a:gd name="T2" fmla="*/ 403 w 760"/>
                <a:gd name="T3" fmla="*/ 710 h 760"/>
                <a:gd name="T4" fmla="*/ 710 w 760"/>
                <a:gd name="T5" fmla="*/ 710 h 760"/>
                <a:gd name="T6" fmla="*/ 710 w 760"/>
                <a:gd name="T7" fmla="*/ 401 h 760"/>
                <a:gd name="T8" fmla="*/ 760 w 760"/>
                <a:gd name="T9" fmla="*/ 356 h 760"/>
                <a:gd name="T10" fmla="*/ 710 w 760"/>
                <a:gd name="T11" fmla="*/ 311 h 760"/>
                <a:gd name="T12" fmla="*/ 710 w 760"/>
                <a:gd name="T13" fmla="*/ 0 h 760"/>
                <a:gd name="T14" fmla="*/ 0 w 760"/>
                <a:gd name="T15" fmla="*/ 0 h 760"/>
                <a:gd name="T16" fmla="*/ 0 w 760"/>
                <a:gd name="T17" fmla="*/ 710 h 760"/>
                <a:gd name="T18" fmla="*/ 313 w 760"/>
                <a:gd name="T19" fmla="*/ 710 h 760"/>
                <a:gd name="T20" fmla="*/ 358 w 760"/>
                <a:gd name="T21" fmla="*/ 76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0" h="760">
                  <a:moveTo>
                    <a:pt x="358" y="760"/>
                  </a:moveTo>
                  <a:lnTo>
                    <a:pt x="403" y="710"/>
                  </a:lnTo>
                  <a:lnTo>
                    <a:pt x="710" y="710"/>
                  </a:lnTo>
                  <a:lnTo>
                    <a:pt x="710" y="401"/>
                  </a:lnTo>
                  <a:lnTo>
                    <a:pt x="760" y="356"/>
                  </a:lnTo>
                  <a:lnTo>
                    <a:pt x="710" y="311"/>
                  </a:lnTo>
                  <a:lnTo>
                    <a:pt x="710" y="0"/>
                  </a:lnTo>
                  <a:lnTo>
                    <a:pt x="0" y="0"/>
                  </a:lnTo>
                  <a:lnTo>
                    <a:pt x="0" y="710"/>
                  </a:lnTo>
                  <a:lnTo>
                    <a:pt x="313" y="710"/>
                  </a:lnTo>
                  <a:lnTo>
                    <a:pt x="358" y="76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10" name="Freeform 18">
              <a:extLst>
                <a:ext uri="{FF2B5EF4-FFF2-40B4-BE49-F238E27FC236}">
                  <a16:creationId xmlns:a16="http://schemas.microsoft.com/office/drawing/2014/main" id="{898DC6E0-02C5-4575-8E5B-77E4753DE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585" y="3900000"/>
              <a:ext cx="2156320" cy="2594441"/>
            </a:xfrm>
            <a:custGeom>
              <a:avLst/>
              <a:gdLst>
                <a:gd name="T0" fmla="*/ 300 w 319"/>
                <a:gd name="T1" fmla="*/ 300 h 300"/>
                <a:gd name="T2" fmla="*/ 300 w 319"/>
                <a:gd name="T3" fmla="*/ 300 h 300"/>
                <a:gd name="T4" fmla="*/ 300 w 319"/>
                <a:gd name="T5" fmla="*/ 168 h 300"/>
                <a:gd name="T6" fmla="*/ 319 w 319"/>
                <a:gd name="T7" fmla="*/ 149 h 300"/>
                <a:gd name="T8" fmla="*/ 300 w 319"/>
                <a:gd name="T9" fmla="*/ 128 h 300"/>
                <a:gd name="T10" fmla="*/ 300 w 319"/>
                <a:gd name="T11" fmla="*/ 0 h 300"/>
                <a:gd name="T12" fmla="*/ 300 w 319"/>
                <a:gd name="T13" fmla="*/ 0 h 300"/>
                <a:gd name="T14" fmla="*/ 300 w 319"/>
                <a:gd name="T15" fmla="*/ 0 h 300"/>
                <a:gd name="T16" fmla="*/ 300 w 319"/>
                <a:gd name="T17" fmla="*/ 0 h 300"/>
                <a:gd name="T18" fmla="*/ 170 w 319"/>
                <a:gd name="T19" fmla="*/ 0 h 300"/>
                <a:gd name="T20" fmla="*/ 151 w 319"/>
                <a:gd name="T21" fmla="*/ 21 h 300"/>
                <a:gd name="T22" fmla="*/ 132 w 319"/>
                <a:gd name="T23" fmla="*/ 0 h 300"/>
                <a:gd name="T24" fmla="*/ 0 w 319"/>
                <a:gd name="T25" fmla="*/ 0 h 300"/>
                <a:gd name="T26" fmla="*/ 0 w 319"/>
                <a:gd name="T27" fmla="*/ 300 h 300"/>
                <a:gd name="T28" fmla="*/ 300 w 319"/>
                <a:gd name="T29" fmla="*/ 300 h 300"/>
                <a:gd name="T30" fmla="*/ 300 w 319"/>
                <a:gd name="T31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9" h="300">
                  <a:moveTo>
                    <a:pt x="300" y="300"/>
                  </a:moveTo>
                  <a:cubicBezTo>
                    <a:pt x="300" y="300"/>
                    <a:pt x="300" y="300"/>
                    <a:pt x="300" y="300"/>
                  </a:cubicBezTo>
                  <a:cubicBezTo>
                    <a:pt x="300" y="168"/>
                    <a:pt x="300" y="168"/>
                    <a:pt x="300" y="168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00" y="128"/>
                    <a:pt x="300" y="128"/>
                    <a:pt x="300" y="128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13 </a:t>
              </a:r>
              <a:r>
                <a:rPr kumimoji="0" lang="bg-BG" sz="1400" i="0" u="none" strike="noStrike" kern="0" cap="none" spc="0" normalizeH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– </a:t>
              </a:r>
              <a:r>
                <a:rPr kumimoji="0" lang="en-US" sz="1400" i="0" u="none" strike="noStrike" kern="0" cap="none" spc="0" normalizeH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2</a:t>
              </a: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4 октомври</a:t>
              </a:r>
              <a:r>
                <a:rPr kumimoji="0" lang="bg-BG" sz="1400" i="0" u="none" strike="noStrike" kern="0" cap="none" spc="0" normalizeH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 </a:t>
              </a:r>
              <a:r>
                <a:rPr kumimoji="0" lang="bg-BG" sz="140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2025 г.</a:t>
              </a:r>
              <a:endPara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11" name="Group 22">
              <a:extLst>
                <a:ext uri="{FF2B5EF4-FFF2-40B4-BE49-F238E27FC236}">
                  <a16:creationId xmlns:a16="http://schemas.microsoft.com/office/drawing/2014/main" id="{773E4EFE-59BF-4E78-AFCD-7DFDCDA5CB6E}"/>
                </a:ext>
              </a:extLst>
            </p:cNvPr>
            <p:cNvGrpSpPr/>
            <p:nvPr/>
          </p:nvGrpSpPr>
          <p:grpSpPr>
            <a:xfrm>
              <a:off x="10550432" y="1466358"/>
              <a:ext cx="369421" cy="821336"/>
              <a:chOff x="5120176" y="5297654"/>
              <a:chExt cx="304800" cy="523952"/>
            </a:xfrm>
            <a:solidFill>
              <a:sysClr val="window" lastClr="FFFFFF"/>
            </a:solidFill>
          </p:grpSpPr>
          <p:sp>
            <p:nvSpPr>
              <p:cNvPr id="173" name="Freeform 17">
                <a:extLst>
                  <a:ext uri="{FF2B5EF4-FFF2-40B4-BE49-F238E27FC236}">
                    <a16:creationId xmlns:a16="http://schemas.microsoft.com/office/drawing/2014/main" id="{39397F3D-C8AF-43A0-B413-BC9EA59778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0176" y="5432744"/>
                <a:ext cx="304800" cy="260350"/>
              </a:xfrm>
              <a:custGeom>
                <a:avLst/>
                <a:gdLst>
                  <a:gd name="T0" fmla="*/ 15 w 81"/>
                  <a:gd name="T1" fmla="*/ 44 h 69"/>
                  <a:gd name="T2" fmla="*/ 24 w 81"/>
                  <a:gd name="T3" fmla="*/ 34 h 69"/>
                  <a:gd name="T4" fmla="*/ 24 w 81"/>
                  <a:gd name="T5" fmla="*/ 46 h 69"/>
                  <a:gd name="T6" fmla="*/ 18 w 81"/>
                  <a:gd name="T7" fmla="*/ 49 h 69"/>
                  <a:gd name="T8" fmla="*/ 43 w 81"/>
                  <a:gd name="T9" fmla="*/ 65 h 69"/>
                  <a:gd name="T10" fmla="*/ 54 w 81"/>
                  <a:gd name="T11" fmla="*/ 58 h 69"/>
                  <a:gd name="T12" fmla="*/ 46 w 81"/>
                  <a:gd name="T13" fmla="*/ 50 h 69"/>
                  <a:gd name="T14" fmla="*/ 53 w 81"/>
                  <a:gd name="T15" fmla="*/ 43 h 69"/>
                  <a:gd name="T16" fmla="*/ 63 w 81"/>
                  <a:gd name="T17" fmla="*/ 56 h 69"/>
                  <a:gd name="T18" fmla="*/ 63 w 81"/>
                  <a:gd name="T19" fmla="*/ 56 h 69"/>
                  <a:gd name="T20" fmla="*/ 63 w 81"/>
                  <a:gd name="T21" fmla="*/ 56 h 69"/>
                  <a:gd name="T22" fmla="*/ 64 w 81"/>
                  <a:gd name="T23" fmla="*/ 56 h 69"/>
                  <a:gd name="T24" fmla="*/ 77 w 81"/>
                  <a:gd name="T25" fmla="*/ 47 h 69"/>
                  <a:gd name="T26" fmla="*/ 72 w 81"/>
                  <a:gd name="T27" fmla="*/ 38 h 69"/>
                  <a:gd name="T28" fmla="*/ 68 w 81"/>
                  <a:gd name="T29" fmla="*/ 34 h 69"/>
                  <a:gd name="T30" fmla="*/ 79 w 81"/>
                  <a:gd name="T31" fmla="*/ 23 h 69"/>
                  <a:gd name="T32" fmla="*/ 55 w 81"/>
                  <a:gd name="T33" fmla="*/ 18 h 69"/>
                  <a:gd name="T34" fmla="*/ 51 w 81"/>
                  <a:gd name="T35" fmla="*/ 12 h 69"/>
                  <a:gd name="T36" fmla="*/ 42 w 81"/>
                  <a:gd name="T37" fmla="*/ 6 h 69"/>
                  <a:gd name="T38" fmla="*/ 31 w 81"/>
                  <a:gd name="T39" fmla="*/ 11 h 69"/>
                  <a:gd name="T40" fmla="*/ 17 w 81"/>
                  <a:gd name="T41" fmla="*/ 0 h 69"/>
                  <a:gd name="T42" fmla="*/ 14 w 81"/>
                  <a:gd name="T43" fmla="*/ 18 h 69"/>
                  <a:gd name="T44" fmla="*/ 5 w 81"/>
                  <a:gd name="T45" fmla="*/ 21 h 69"/>
                  <a:gd name="T46" fmla="*/ 0 w 81"/>
                  <a:gd name="T47" fmla="*/ 23 h 69"/>
                  <a:gd name="T48" fmla="*/ 64 w 81"/>
                  <a:gd name="T49" fmla="*/ 53 h 69"/>
                  <a:gd name="T50" fmla="*/ 62 w 81"/>
                  <a:gd name="T51" fmla="*/ 52 h 69"/>
                  <a:gd name="T52" fmla="*/ 62 w 81"/>
                  <a:gd name="T53" fmla="*/ 52 h 69"/>
                  <a:gd name="T54" fmla="*/ 6 w 81"/>
                  <a:gd name="T55" fmla="*/ 25 h 69"/>
                  <a:gd name="T56" fmla="*/ 22 w 81"/>
                  <a:gd name="T57" fmla="*/ 18 h 69"/>
                  <a:gd name="T58" fmla="*/ 8 w 81"/>
                  <a:gd name="T59" fmla="*/ 10 h 69"/>
                  <a:gd name="T60" fmla="*/ 26 w 81"/>
                  <a:gd name="T61" fmla="*/ 7 h 69"/>
                  <a:gd name="T62" fmla="*/ 35 w 81"/>
                  <a:gd name="T63" fmla="*/ 14 h 69"/>
                  <a:gd name="T64" fmla="*/ 44 w 81"/>
                  <a:gd name="T65" fmla="*/ 9 h 69"/>
                  <a:gd name="T66" fmla="*/ 48 w 81"/>
                  <a:gd name="T67" fmla="*/ 14 h 69"/>
                  <a:gd name="T68" fmla="*/ 52 w 81"/>
                  <a:gd name="T69" fmla="*/ 20 h 69"/>
                  <a:gd name="T70" fmla="*/ 59 w 81"/>
                  <a:gd name="T71" fmla="*/ 20 h 69"/>
                  <a:gd name="T72" fmla="*/ 76 w 81"/>
                  <a:gd name="T73" fmla="*/ 30 h 69"/>
                  <a:gd name="T74" fmla="*/ 63 w 81"/>
                  <a:gd name="T75" fmla="*/ 29 h 69"/>
                  <a:gd name="T76" fmla="*/ 67 w 81"/>
                  <a:gd name="T77" fmla="*/ 39 h 69"/>
                  <a:gd name="T78" fmla="*/ 73 w 81"/>
                  <a:gd name="T79" fmla="*/ 45 h 69"/>
                  <a:gd name="T80" fmla="*/ 62 w 81"/>
                  <a:gd name="T81" fmla="*/ 52 h 69"/>
                  <a:gd name="T82" fmla="*/ 62 w 81"/>
                  <a:gd name="T83" fmla="*/ 52 h 69"/>
                  <a:gd name="T84" fmla="*/ 61 w 81"/>
                  <a:gd name="T85" fmla="*/ 52 h 69"/>
                  <a:gd name="T86" fmla="*/ 56 w 81"/>
                  <a:gd name="T87" fmla="*/ 39 h 69"/>
                  <a:gd name="T88" fmla="*/ 43 w 81"/>
                  <a:gd name="T89" fmla="*/ 53 h 69"/>
                  <a:gd name="T90" fmla="*/ 43 w 81"/>
                  <a:gd name="T91" fmla="*/ 60 h 69"/>
                  <a:gd name="T92" fmla="*/ 32 w 81"/>
                  <a:gd name="T93" fmla="*/ 61 h 69"/>
                  <a:gd name="T94" fmla="*/ 35 w 81"/>
                  <a:gd name="T95" fmla="*/ 46 h 69"/>
                  <a:gd name="T96" fmla="*/ 18 w 81"/>
                  <a:gd name="T97" fmla="*/ 37 h 69"/>
                  <a:gd name="T98" fmla="*/ 5 w 81"/>
                  <a:gd name="T99" fmla="*/ 25 h 69"/>
                  <a:gd name="T100" fmla="*/ 63 w 81"/>
                  <a:gd name="T101" fmla="*/ 5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1" h="69">
                    <a:moveTo>
                      <a:pt x="0" y="25"/>
                    </a:moveTo>
                    <a:cubicBezTo>
                      <a:pt x="0" y="25"/>
                      <a:pt x="1" y="26"/>
                      <a:pt x="1" y="27"/>
                    </a:cubicBezTo>
                    <a:cubicBezTo>
                      <a:pt x="6" y="35"/>
                      <a:pt x="10" y="43"/>
                      <a:pt x="15" y="44"/>
                    </a:cubicBezTo>
                    <a:cubicBezTo>
                      <a:pt x="17" y="44"/>
                      <a:pt x="18" y="44"/>
                      <a:pt x="19" y="43"/>
                    </a:cubicBezTo>
                    <a:cubicBezTo>
                      <a:pt x="21" y="41"/>
                      <a:pt x="21" y="40"/>
                      <a:pt x="22" y="38"/>
                    </a:cubicBezTo>
                    <a:cubicBezTo>
                      <a:pt x="22" y="35"/>
                      <a:pt x="23" y="34"/>
                      <a:pt x="24" y="34"/>
                    </a:cubicBezTo>
                    <a:cubicBezTo>
                      <a:pt x="27" y="34"/>
                      <a:pt x="30" y="38"/>
                      <a:pt x="31" y="41"/>
                    </a:cubicBezTo>
                    <a:cubicBezTo>
                      <a:pt x="32" y="42"/>
                      <a:pt x="32" y="43"/>
                      <a:pt x="31" y="44"/>
                    </a:cubicBezTo>
                    <a:cubicBezTo>
                      <a:pt x="30" y="45"/>
                      <a:pt x="27" y="45"/>
                      <a:pt x="24" y="46"/>
                    </a:cubicBezTo>
                    <a:cubicBezTo>
                      <a:pt x="23" y="46"/>
                      <a:pt x="21" y="46"/>
                      <a:pt x="20" y="46"/>
                    </a:cubicBezTo>
                    <a:cubicBezTo>
                      <a:pt x="19" y="46"/>
                      <a:pt x="18" y="47"/>
                      <a:pt x="18" y="47"/>
                    </a:cubicBezTo>
                    <a:cubicBezTo>
                      <a:pt x="18" y="48"/>
                      <a:pt x="18" y="48"/>
                      <a:pt x="18" y="49"/>
                    </a:cubicBezTo>
                    <a:cubicBezTo>
                      <a:pt x="21" y="55"/>
                      <a:pt x="25" y="59"/>
                      <a:pt x="29" y="64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3" y="69"/>
                      <a:pt x="37" y="67"/>
                      <a:pt x="43" y="65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8" y="63"/>
                      <a:pt x="50" y="62"/>
                      <a:pt x="53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2" y="54"/>
                      <a:pt x="50" y="53"/>
                      <a:pt x="48" y="51"/>
                    </a:cubicBezTo>
                    <a:cubicBezTo>
                      <a:pt x="47" y="51"/>
                      <a:pt x="47" y="50"/>
                      <a:pt x="46" y="50"/>
                    </a:cubicBezTo>
                    <a:cubicBezTo>
                      <a:pt x="44" y="49"/>
                      <a:pt x="44" y="48"/>
                      <a:pt x="44" y="46"/>
                    </a:cubicBezTo>
                    <a:cubicBezTo>
                      <a:pt x="44" y="45"/>
                      <a:pt x="45" y="44"/>
                      <a:pt x="47" y="43"/>
                    </a:cubicBezTo>
                    <a:cubicBezTo>
                      <a:pt x="49" y="42"/>
                      <a:pt x="52" y="41"/>
                      <a:pt x="53" y="43"/>
                    </a:cubicBezTo>
                    <a:cubicBezTo>
                      <a:pt x="55" y="44"/>
                      <a:pt x="55" y="46"/>
                      <a:pt x="54" y="47"/>
                    </a:cubicBezTo>
                    <a:cubicBezTo>
                      <a:pt x="54" y="50"/>
                      <a:pt x="54" y="54"/>
                      <a:pt x="57" y="56"/>
                    </a:cubicBezTo>
                    <a:cubicBezTo>
                      <a:pt x="58" y="57"/>
                      <a:pt x="60" y="58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4" y="56"/>
                      <a:pt x="64" y="55"/>
                      <a:pt x="65" y="55"/>
                    </a:cubicBezTo>
                    <a:cubicBezTo>
                      <a:pt x="64" y="55"/>
                      <a:pt x="64" y="56"/>
                      <a:pt x="64" y="56"/>
                    </a:cubicBezTo>
                    <a:cubicBezTo>
                      <a:pt x="64" y="56"/>
                      <a:pt x="64" y="55"/>
                      <a:pt x="67" y="54"/>
                    </a:cubicBezTo>
                    <a:cubicBezTo>
                      <a:pt x="71" y="51"/>
                      <a:pt x="76" y="48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9" y="46"/>
                    </a:cubicBezTo>
                    <a:cubicBezTo>
                      <a:pt x="79" y="44"/>
                      <a:pt x="78" y="43"/>
                      <a:pt x="75" y="41"/>
                    </a:cubicBezTo>
                    <a:cubicBezTo>
                      <a:pt x="74" y="40"/>
                      <a:pt x="73" y="39"/>
                      <a:pt x="72" y="38"/>
                    </a:cubicBezTo>
                    <a:cubicBezTo>
                      <a:pt x="72" y="38"/>
                      <a:pt x="71" y="37"/>
                      <a:pt x="70" y="36"/>
                    </a:cubicBezTo>
                    <a:cubicBezTo>
                      <a:pt x="69" y="35"/>
                      <a:pt x="68" y="35"/>
                      <a:pt x="67" y="34"/>
                    </a:cubicBezTo>
                    <a:cubicBezTo>
                      <a:pt x="67" y="34"/>
                      <a:pt x="68" y="34"/>
                      <a:pt x="68" y="34"/>
                    </a:cubicBezTo>
                    <a:cubicBezTo>
                      <a:pt x="70" y="34"/>
                      <a:pt x="72" y="35"/>
                      <a:pt x="75" y="35"/>
                    </a:cubicBezTo>
                    <a:cubicBezTo>
                      <a:pt x="78" y="34"/>
                      <a:pt x="79" y="33"/>
                      <a:pt x="80" y="31"/>
                    </a:cubicBezTo>
                    <a:cubicBezTo>
                      <a:pt x="81" y="28"/>
                      <a:pt x="80" y="25"/>
                      <a:pt x="79" y="23"/>
                    </a:cubicBezTo>
                    <a:cubicBezTo>
                      <a:pt x="76" y="18"/>
                      <a:pt x="70" y="14"/>
                      <a:pt x="64" y="13"/>
                    </a:cubicBezTo>
                    <a:cubicBezTo>
                      <a:pt x="61" y="13"/>
                      <a:pt x="58" y="15"/>
                      <a:pt x="56" y="17"/>
                    </a:cubicBezTo>
                    <a:cubicBezTo>
                      <a:pt x="56" y="18"/>
                      <a:pt x="56" y="18"/>
                      <a:pt x="5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6"/>
                      <a:pt x="53" y="15"/>
                      <a:pt x="53" y="15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0" y="11"/>
                      <a:pt x="49" y="10"/>
                      <a:pt x="49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6"/>
                      <a:pt x="46" y="4"/>
                      <a:pt x="42" y="6"/>
                    </a:cubicBezTo>
                    <a:cubicBezTo>
                      <a:pt x="40" y="7"/>
                      <a:pt x="37" y="9"/>
                      <a:pt x="34" y="10"/>
                    </a:cubicBezTo>
                    <a:cubicBezTo>
                      <a:pt x="34" y="10"/>
                      <a:pt x="33" y="10"/>
                      <a:pt x="33" y="11"/>
                    </a:cubicBezTo>
                    <a:cubicBezTo>
                      <a:pt x="33" y="11"/>
                      <a:pt x="32" y="11"/>
                      <a:pt x="31" y="11"/>
                    </a:cubicBezTo>
                    <a:cubicBezTo>
                      <a:pt x="31" y="11"/>
                      <a:pt x="31" y="10"/>
                      <a:pt x="31" y="9"/>
                    </a:cubicBezTo>
                    <a:cubicBezTo>
                      <a:pt x="30" y="7"/>
                      <a:pt x="30" y="6"/>
                      <a:pt x="29" y="5"/>
                    </a:cubicBezTo>
                    <a:cubicBezTo>
                      <a:pt x="27" y="2"/>
                      <a:pt x="22" y="0"/>
                      <a:pt x="17" y="0"/>
                    </a:cubicBezTo>
                    <a:cubicBezTo>
                      <a:pt x="12" y="0"/>
                      <a:pt x="8" y="2"/>
                      <a:pt x="5" y="5"/>
                    </a:cubicBezTo>
                    <a:cubicBezTo>
                      <a:pt x="4" y="7"/>
                      <a:pt x="4" y="9"/>
                      <a:pt x="4" y="11"/>
                    </a:cubicBezTo>
                    <a:cubicBezTo>
                      <a:pt x="5" y="15"/>
                      <a:pt x="10" y="16"/>
                      <a:pt x="14" y="18"/>
                    </a:cubicBezTo>
                    <a:cubicBezTo>
                      <a:pt x="15" y="18"/>
                      <a:pt x="15" y="18"/>
                      <a:pt x="16" y="18"/>
                    </a:cubicBezTo>
                    <a:cubicBezTo>
                      <a:pt x="14" y="19"/>
                      <a:pt x="11" y="20"/>
                      <a:pt x="9" y="20"/>
                    </a:cubicBezTo>
                    <a:cubicBezTo>
                      <a:pt x="8" y="20"/>
                      <a:pt x="6" y="21"/>
                      <a:pt x="5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2"/>
                      <a:pt x="0" y="23"/>
                    </a:cubicBezTo>
                    <a:cubicBezTo>
                      <a:pt x="0" y="23"/>
                      <a:pt x="0" y="24"/>
                      <a:pt x="0" y="25"/>
                    </a:cubicBezTo>
                    <a:close/>
                    <a:moveTo>
                      <a:pt x="64" y="53"/>
                    </a:move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lose/>
                    <a:moveTo>
                      <a:pt x="62" y="52"/>
                    </a:move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5"/>
                      <a:pt x="9" y="24"/>
                      <a:pt x="10" y="24"/>
                    </a:cubicBezTo>
                    <a:cubicBezTo>
                      <a:pt x="14" y="23"/>
                      <a:pt x="18" y="22"/>
                      <a:pt x="21" y="20"/>
                    </a:cubicBezTo>
                    <a:cubicBezTo>
                      <a:pt x="22" y="20"/>
                      <a:pt x="22" y="19"/>
                      <a:pt x="22" y="18"/>
                    </a:cubicBezTo>
                    <a:cubicBezTo>
                      <a:pt x="22" y="18"/>
                      <a:pt x="22" y="17"/>
                      <a:pt x="21" y="17"/>
                    </a:cubicBezTo>
                    <a:cubicBezTo>
                      <a:pt x="20" y="16"/>
                      <a:pt x="18" y="15"/>
                      <a:pt x="16" y="14"/>
                    </a:cubicBezTo>
                    <a:cubicBezTo>
                      <a:pt x="13" y="13"/>
                      <a:pt x="9" y="12"/>
                      <a:pt x="8" y="10"/>
                    </a:cubicBezTo>
                    <a:cubicBezTo>
                      <a:pt x="8" y="9"/>
                      <a:pt x="8" y="8"/>
                      <a:pt x="9" y="7"/>
                    </a:cubicBezTo>
                    <a:cubicBezTo>
                      <a:pt x="10" y="5"/>
                      <a:pt x="13" y="4"/>
                      <a:pt x="17" y="4"/>
                    </a:cubicBezTo>
                    <a:cubicBezTo>
                      <a:pt x="21" y="4"/>
                      <a:pt x="24" y="5"/>
                      <a:pt x="26" y="7"/>
                    </a:cubicBezTo>
                    <a:cubicBezTo>
                      <a:pt x="26" y="8"/>
                      <a:pt x="27" y="9"/>
                      <a:pt x="27" y="10"/>
                    </a:cubicBezTo>
                    <a:cubicBezTo>
                      <a:pt x="27" y="12"/>
                      <a:pt x="28" y="14"/>
                      <a:pt x="30" y="15"/>
                    </a:cubicBezTo>
                    <a:cubicBezTo>
                      <a:pt x="31" y="16"/>
                      <a:pt x="34" y="15"/>
                      <a:pt x="35" y="14"/>
                    </a:cubicBezTo>
                    <a:cubicBezTo>
                      <a:pt x="35" y="14"/>
                      <a:pt x="36" y="14"/>
                      <a:pt x="36" y="14"/>
                    </a:cubicBezTo>
                    <a:cubicBezTo>
                      <a:pt x="39" y="12"/>
                      <a:pt x="42" y="11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6" y="12"/>
                      <a:pt x="47" y="13"/>
                      <a:pt x="48" y="14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8"/>
                      <a:pt x="51" y="18"/>
                      <a:pt x="51" y="19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3" y="22"/>
                      <a:pt x="54" y="23"/>
                      <a:pt x="56" y="23"/>
                    </a:cubicBezTo>
                    <a:cubicBezTo>
                      <a:pt x="57" y="23"/>
                      <a:pt x="58" y="21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61" y="18"/>
                      <a:pt x="62" y="17"/>
                      <a:pt x="64" y="17"/>
                    </a:cubicBezTo>
                    <a:cubicBezTo>
                      <a:pt x="68" y="18"/>
                      <a:pt x="73" y="21"/>
                      <a:pt x="75" y="25"/>
                    </a:cubicBezTo>
                    <a:cubicBezTo>
                      <a:pt x="76" y="26"/>
                      <a:pt x="77" y="28"/>
                      <a:pt x="76" y="30"/>
                    </a:cubicBezTo>
                    <a:cubicBezTo>
                      <a:pt x="76" y="30"/>
                      <a:pt x="76" y="30"/>
                      <a:pt x="74" y="31"/>
                    </a:cubicBezTo>
                    <a:cubicBezTo>
                      <a:pt x="73" y="31"/>
                      <a:pt x="71" y="30"/>
                      <a:pt x="69" y="30"/>
                    </a:cubicBezTo>
                    <a:cubicBezTo>
                      <a:pt x="67" y="29"/>
                      <a:pt x="65" y="29"/>
                      <a:pt x="63" y="29"/>
                    </a:cubicBezTo>
                    <a:cubicBezTo>
                      <a:pt x="62" y="29"/>
                      <a:pt x="61" y="29"/>
                      <a:pt x="61" y="30"/>
                    </a:cubicBezTo>
                    <a:cubicBezTo>
                      <a:pt x="61" y="30"/>
                      <a:pt x="61" y="31"/>
                      <a:pt x="61" y="32"/>
                    </a:cubicBezTo>
                    <a:cubicBezTo>
                      <a:pt x="62" y="35"/>
                      <a:pt x="65" y="37"/>
                      <a:pt x="67" y="39"/>
                    </a:cubicBezTo>
                    <a:cubicBezTo>
                      <a:pt x="68" y="40"/>
                      <a:pt x="69" y="41"/>
                      <a:pt x="69" y="41"/>
                    </a:cubicBezTo>
                    <a:cubicBezTo>
                      <a:pt x="70" y="42"/>
                      <a:pt x="71" y="43"/>
                      <a:pt x="72" y="44"/>
                    </a:cubicBezTo>
                    <a:cubicBezTo>
                      <a:pt x="72" y="44"/>
                      <a:pt x="73" y="45"/>
                      <a:pt x="73" y="45"/>
                    </a:cubicBezTo>
                    <a:cubicBezTo>
                      <a:pt x="71" y="46"/>
                      <a:pt x="68" y="48"/>
                      <a:pt x="65" y="50"/>
                    </a:cubicBezTo>
                    <a:cubicBezTo>
                      <a:pt x="63" y="51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1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1" y="52"/>
                      <a:pt x="61" y="52"/>
                    </a:cubicBezTo>
                    <a:cubicBezTo>
                      <a:pt x="61" y="52"/>
                      <a:pt x="61" y="53"/>
                      <a:pt x="61" y="53"/>
                    </a:cubicBezTo>
                    <a:cubicBezTo>
                      <a:pt x="61" y="53"/>
                      <a:pt x="61" y="52"/>
                      <a:pt x="61" y="52"/>
                    </a:cubicBezTo>
                    <a:cubicBezTo>
                      <a:pt x="61" y="53"/>
                      <a:pt x="60" y="53"/>
                      <a:pt x="59" y="53"/>
                    </a:cubicBezTo>
                    <a:cubicBezTo>
                      <a:pt x="59" y="52"/>
                      <a:pt x="58" y="50"/>
                      <a:pt x="58" y="48"/>
                    </a:cubicBezTo>
                    <a:cubicBezTo>
                      <a:pt x="59" y="44"/>
                      <a:pt x="58" y="41"/>
                      <a:pt x="56" y="39"/>
                    </a:cubicBezTo>
                    <a:cubicBezTo>
                      <a:pt x="53" y="37"/>
                      <a:pt x="49" y="37"/>
                      <a:pt x="45" y="39"/>
                    </a:cubicBezTo>
                    <a:cubicBezTo>
                      <a:pt x="42" y="41"/>
                      <a:pt x="40" y="43"/>
                      <a:pt x="40" y="46"/>
                    </a:cubicBezTo>
                    <a:cubicBezTo>
                      <a:pt x="40" y="49"/>
                      <a:pt x="41" y="51"/>
                      <a:pt x="43" y="53"/>
                    </a:cubicBezTo>
                    <a:cubicBezTo>
                      <a:pt x="44" y="54"/>
                      <a:pt x="45" y="54"/>
                      <a:pt x="46" y="55"/>
                    </a:cubicBezTo>
                    <a:cubicBezTo>
                      <a:pt x="47" y="56"/>
                      <a:pt x="48" y="56"/>
                      <a:pt x="49" y="57"/>
                    </a:cubicBezTo>
                    <a:cubicBezTo>
                      <a:pt x="47" y="58"/>
                      <a:pt x="45" y="59"/>
                      <a:pt x="43" y="60"/>
                    </a:cubicBezTo>
                    <a:cubicBezTo>
                      <a:pt x="43" y="60"/>
                      <a:pt x="42" y="60"/>
                      <a:pt x="41" y="61"/>
                    </a:cubicBezTo>
                    <a:cubicBezTo>
                      <a:pt x="40" y="61"/>
                      <a:pt x="36" y="63"/>
                      <a:pt x="34" y="63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29" y="57"/>
                      <a:pt x="26" y="54"/>
                      <a:pt x="23" y="50"/>
                    </a:cubicBezTo>
                    <a:cubicBezTo>
                      <a:pt x="24" y="50"/>
                      <a:pt x="24" y="50"/>
                      <a:pt x="25" y="50"/>
                    </a:cubicBezTo>
                    <a:cubicBezTo>
                      <a:pt x="28" y="49"/>
                      <a:pt x="33" y="49"/>
                      <a:pt x="35" y="46"/>
                    </a:cubicBezTo>
                    <a:cubicBezTo>
                      <a:pt x="36" y="45"/>
                      <a:pt x="36" y="42"/>
                      <a:pt x="35" y="40"/>
                    </a:cubicBezTo>
                    <a:cubicBezTo>
                      <a:pt x="34" y="36"/>
                      <a:pt x="30" y="30"/>
                      <a:pt x="24" y="30"/>
                    </a:cubicBezTo>
                    <a:cubicBezTo>
                      <a:pt x="19" y="30"/>
                      <a:pt x="18" y="34"/>
                      <a:pt x="18" y="37"/>
                    </a:cubicBezTo>
                    <a:cubicBezTo>
                      <a:pt x="17" y="38"/>
                      <a:pt x="17" y="39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39"/>
                      <a:pt x="7" y="29"/>
                      <a:pt x="5" y="25"/>
                    </a:cubicBezTo>
                    <a:close/>
                    <a:moveTo>
                      <a:pt x="63" y="56"/>
                    </a:move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8">
                <a:extLst>
                  <a:ext uri="{FF2B5EF4-FFF2-40B4-BE49-F238E27FC236}">
                    <a16:creationId xmlns:a16="http://schemas.microsoft.com/office/drawing/2014/main" id="{A5188F52-F636-49CB-B1B1-866EBD2EB0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0875" y="5610468"/>
                <a:ext cx="179388" cy="211138"/>
              </a:xfrm>
              <a:custGeom>
                <a:avLst/>
                <a:gdLst>
                  <a:gd name="T0" fmla="*/ 2 w 48"/>
                  <a:gd name="T1" fmla="*/ 28 h 56"/>
                  <a:gd name="T2" fmla="*/ 11 w 48"/>
                  <a:gd name="T3" fmla="*/ 26 h 56"/>
                  <a:gd name="T4" fmla="*/ 7 w 48"/>
                  <a:gd name="T5" fmla="*/ 33 h 56"/>
                  <a:gd name="T6" fmla="*/ 2 w 48"/>
                  <a:gd name="T7" fmla="*/ 32 h 56"/>
                  <a:gd name="T8" fmla="*/ 10 w 48"/>
                  <a:gd name="T9" fmla="*/ 51 h 56"/>
                  <a:gd name="T10" fmla="*/ 19 w 48"/>
                  <a:gd name="T11" fmla="*/ 52 h 56"/>
                  <a:gd name="T12" fmla="*/ 18 w 48"/>
                  <a:gd name="T13" fmla="*/ 44 h 56"/>
                  <a:gd name="T14" fmla="*/ 25 w 48"/>
                  <a:gd name="T15" fmla="*/ 43 h 56"/>
                  <a:gd name="T16" fmla="*/ 25 w 48"/>
                  <a:gd name="T17" fmla="*/ 55 h 56"/>
                  <a:gd name="T18" fmla="*/ 25 w 48"/>
                  <a:gd name="T19" fmla="*/ 55 h 56"/>
                  <a:gd name="T20" fmla="*/ 25 w 48"/>
                  <a:gd name="T21" fmla="*/ 55 h 56"/>
                  <a:gd name="T22" fmla="*/ 25 w 48"/>
                  <a:gd name="T23" fmla="*/ 55 h 56"/>
                  <a:gd name="T24" fmla="*/ 37 w 48"/>
                  <a:gd name="T25" fmla="*/ 56 h 56"/>
                  <a:gd name="T26" fmla="*/ 38 w 48"/>
                  <a:gd name="T27" fmla="*/ 48 h 56"/>
                  <a:gd name="T28" fmla="*/ 37 w 48"/>
                  <a:gd name="T29" fmla="*/ 44 h 56"/>
                  <a:gd name="T30" fmla="*/ 48 w 48"/>
                  <a:gd name="T31" fmla="*/ 42 h 56"/>
                  <a:gd name="T32" fmla="*/ 36 w 48"/>
                  <a:gd name="T33" fmla="*/ 30 h 56"/>
                  <a:gd name="T34" fmla="*/ 36 w 48"/>
                  <a:gd name="T35" fmla="*/ 24 h 56"/>
                  <a:gd name="T36" fmla="*/ 34 w 48"/>
                  <a:gd name="T37" fmla="*/ 17 h 56"/>
                  <a:gd name="T38" fmla="*/ 25 w 48"/>
                  <a:gd name="T39" fmla="*/ 16 h 56"/>
                  <a:gd name="T40" fmla="*/ 21 w 48"/>
                  <a:gd name="T41" fmla="*/ 3 h 56"/>
                  <a:gd name="T42" fmla="*/ 12 w 48"/>
                  <a:gd name="T43" fmla="*/ 13 h 56"/>
                  <a:gd name="T44" fmla="*/ 6 w 48"/>
                  <a:gd name="T45" fmla="*/ 11 h 56"/>
                  <a:gd name="T46" fmla="*/ 2 w 48"/>
                  <a:gd name="T47" fmla="*/ 10 h 56"/>
                  <a:gd name="T48" fmla="*/ 27 w 48"/>
                  <a:gd name="T49" fmla="*/ 54 h 56"/>
                  <a:gd name="T50" fmla="*/ 26 w 48"/>
                  <a:gd name="T51" fmla="*/ 52 h 56"/>
                  <a:gd name="T52" fmla="*/ 26 w 48"/>
                  <a:gd name="T53" fmla="*/ 52 h 56"/>
                  <a:gd name="T54" fmla="*/ 5 w 48"/>
                  <a:gd name="T55" fmla="*/ 13 h 56"/>
                  <a:gd name="T56" fmla="*/ 17 w 48"/>
                  <a:gd name="T57" fmla="*/ 16 h 56"/>
                  <a:gd name="T58" fmla="*/ 12 w 48"/>
                  <a:gd name="T59" fmla="*/ 5 h 56"/>
                  <a:gd name="T60" fmla="*/ 24 w 48"/>
                  <a:gd name="T61" fmla="*/ 11 h 56"/>
                  <a:gd name="T62" fmla="*/ 26 w 48"/>
                  <a:gd name="T63" fmla="*/ 19 h 56"/>
                  <a:gd name="T64" fmla="*/ 34 w 48"/>
                  <a:gd name="T65" fmla="*/ 20 h 56"/>
                  <a:gd name="T66" fmla="*/ 33 w 48"/>
                  <a:gd name="T67" fmla="*/ 24 h 56"/>
                  <a:gd name="T68" fmla="*/ 33 w 48"/>
                  <a:gd name="T69" fmla="*/ 30 h 56"/>
                  <a:gd name="T70" fmla="*/ 38 w 48"/>
                  <a:gd name="T71" fmla="*/ 32 h 56"/>
                  <a:gd name="T72" fmla="*/ 44 w 48"/>
                  <a:gd name="T73" fmla="*/ 45 h 56"/>
                  <a:gd name="T74" fmla="*/ 36 w 48"/>
                  <a:gd name="T75" fmla="*/ 39 h 56"/>
                  <a:gd name="T76" fmla="*/ 35 w 48"/>
                  <a:gd name="T77" fmla="*/ 47 h 56"/>
                  <a:gd name="T78" fmla="*/ 36 w 48"/>
                  <a:gd name="T79" fmla="*/ 53 h 56"/>
                  <a:gd name="T80" fmla="*/ 26 w 48"/>
                  <a:gd name="T81" fmla="*/ 52 h 56"/>
                  <a:gd name="T82" fmla="*/ 26 w 48"/>
                  <a:gd name="T83" fmla="*/ 52 h 56"/>
                  <a:gd name="T84" fmla="*/ 26 w 48"/>
                  <a:gd name="T85" fmla="*/ 52 h 56"/>
                  <a:gd name="T86" fmla="*/ 28 w 48"/>
                  <a:gd name="T87" fmla="*/ 42 h 56"/>
                  <a:gd name="T88" fmla="*/ 15 w 48"/>
                  <a:gd name="T89" fmla="*/ 45 h 56"/>
                  <a:gd name="T90" fmla="*/ 12 w 48"/>
                  <a:gd name="T91" fmla="*/ 49 h 56"/>
                  <a:gd name="T92" fmla="*/ 5 w 48"/>
                  <a:gd name="T93" fmla="*/ 45 h 56"/>
                  <a:gd name="T94" fmla="*/ 13 w 48"/>
                  <a:gd name="T95" fmla="*/ 37 h 56"/>
                  <a:gd name="T96" fmla="*/ 7 w 48"/>
                  <a:gd name="T97" fmla="*/ 25 h 56"/>
                  <a:gd name="T98" fmla="*/ 4 w 48"/>
                  <a:gd name="T99" fmla="*/ 13 h 56"/>
                  <a:gd name="T100" fmla="*/ 25 w 48"/>
                  <a:gd name="T101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8" h="56">
                    <a:moveTo>
                      <a:pt x="1" y="11"/>
                    </a:moveTo>
                    <a:cubicBezTo>
                      <a:pt x="1" y="11"/>
                      <a:pt x="1" y="12"/>
                      <a:pt x="1" y="13"/>
                    </a:cubicBezTo>
                    <a:cubicBezTo>
                      <a:pt x="0" y="19"/>
                      <a:pt x="0" y="26"/>
                      <a:pt x="2" y="28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6" y="29"/>
                      <a:pt x="8" y="28"/>
                      <a:pt x="9" y="27"/>
                    </a:cubicBezTo>
                    <a:cubicBezTo>
                      <a:pt x="10" y="26"/>
                      <a:pt x="11" y="25"/>
                      <a:pt x="11" y="26"/>
                    </a:cubicBezTo>
                    <a:cubicBezTo>
                      <a:pt x="14" y="27"/>
                      <a:pt x="14" y="31"/>
                      <a:pt x="13" y="33"/>
                    </a:cubicBezTo>
                    <a:cubicBezTo>
                      <a:pt x="13" y="34"/>
                      <a:pt x="12" y="34"/>
                      <a:pt x="12" y="35"/>
                    </a:cubicBezTo>
                    <a:cubicBezTo>
                      <a:pt x="11" y="35"/>
                      <a:pt x="9" y="34"/>
                      <a:pt x="7" y="33"/>
                    </a:cubicBezTo>
                    <a:cubicBezTo>
                      <a:pt x="6" y="32"/>
                      <a:pt x="5" y="31"/>
                      <a:pt x="4" y="31"/>
                    </a:cubicBezTo>
                    <a:cubicBezTo>
                      <a:pt x="4" y="31"/>
                      <a:pt x="3" y="31"/>
                      <a:pt x="3" y="31"/>
                    </a:cubicBezTo>
                    <a:cubicBezTo>
                      <a:pt x="2" y="31"/>
                      <a:pt x="2" y="32"/>
                      <a:pt x="2" y="32"/>
                    </a:cubicBezTo>
                    <a:cubicBezTo>
                      <a:pt x="1" y="37"/>
                      <a:pt x="2" y="41"/>
                      <a:pt x="2" y="45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50"/>
                      <a:pt x="6" y="51"/>
                      <a:pt x="10" y="51"/>
                    </a:cubicBezTo>
                    <a:cubicBezTo>
                      <a:pt x="10" y="52"/>
                      <a:pt x="11" y="52"/>
                      <a:pt x="11" y="52"/>
                    </a:cubicBezTo>
                    <a:cubicBezTo>
                      <a:pt x="13" y="52"/>
                      <a:pt x="15" y="53"/>
                      <a:pt x="18" y="53"/>
                    </a:cubicBezTo>
                    <a:cubicBezTo>
                      <a:pt x="19" y="53"/>
                      <a:pt x="19" y="52"/>
                      <a:pt x="19" y="52"/>
                    </a:cubicBezTo>
                    <a:cubicBezTo>
                      <a:pt x="19" y="52"/>
                      <a:pt x="20" y="51"/>
                      <a:pt x="20" y="51"/>
                    </a:cubicBezTo>
                    <a:cubicBezTo>
                      <a:pt x="19" y="49"/>
                      <a:pt x="19" y="47"/>
                      <a:pt x="18" y="46"/>
                    </a:cubicBezTo>
                    <a:cubicBezTo>
                      <a:pt x="18" y="45"/>
                      <a:pt x="18" y="45"/>
                      <a:pt x="18" y="44"/>
                    </a:cubicBezTo>
                    <a:cubicBezTo>
                      <a:pt x="17" y="43"/>
                      <a:pt x="17" y="42"/>
                      <a:pt x="18" y="41"/>
                    </a:cubicBezTo>
                    <a:cubicBezTo>
                      <a:pt x="19" y="41"/>
                      <a:pt x="20" y="40"/>
                      <a:pt x="21" y="40"/>
                    </a:cubicBezTo>
                    <a:cubicBezTo>
                      <a:pt x="23" y="41"/>
                      <a:pt x="24" y="42"/>
                      <a:pt x="25" y="43"/>
                    </a:cubicBezTo>
                    <a:cubicBezTo>
                      <a:pt x="25" y="44"/>
                      <a:pt x="25" y="45"/>
                      <a:pt x="24" y="46"/>
                    </a:cubicBezTo>
                    <a:cubicBezTo>
                      <a:pt x="22" y="47"/>
                      <a:pt x="21" y="50"/>
                      <a:pt x="22" y="52"/>
                    </a:cubicBezTo>
                    <a:cubicBezTo>
                      <a:pt x="22" y="53"/>
                      <a:pt x="23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6" y="55"/>
                      <a:pt x="27" y="55"/>
                    </a:cubicBezTo>
                    <a:cubicBezTo>
                      <a:pt x="26" y="55"/>
                      <a:pt x="26" y="55"/>
                      <a:pt x="25" y="55"/>
                    </a:cubicBezTo>
                    <a:cubicBezTo>
                      <a:pt x="26" y="55"/>
                      <a:pt x="26" y="55"/>
                      <a:pt x="29" y="55"/>
                    </a:cubicBezTo>
                    <a:cubicBezTo>
                      <a:pt x="31" y="55"/>
                      <a:pt x="36" y="55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4"/>
                      <a:pt x="39" y="54"/>
                      <a:pt x="38" y="51"/>
                    </a:cubicBezTo>
                    <a:cubicBezTo>
                      <a:pt x="38" y="50"/>
                      <a:pt x="38" y="49"/>
                      <a:pt x="38" y="48"/>
                    </a:cubicBezTo>
                    <a:cubicBezTo>
                      <a:pt x="38" y="48"/>
                      <a:pt x="38" y="47"/>
                      <a:pt x="37" y="46"/>
                    </a:cubicBezTo>
                    <a:cubicBezTo>
                      <a:pt x="37" y="45"/>
                      <a:pt x="37" y="44"/>
                      <a:pt x="37" y="43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8" y="45"/>
                      <a:pt x="39" y="46"/>
                      <a:pt x="41" y="47"/>
                    </a:cubicBezTo>
                    <a:cubicBezTo>
                      <a:pt x="43" y="48"/>
                      <a:pt x="44" y="48"/>
                      <a:pt x="45" y="47"/>
                    </a:cubicBezTo>
                    <a:cubicBezTo>
                      <a:pt x="47" y="46"/>
                      <a:pt x="48" y="44"/>
                      <a:pt x="48" y="42"/>
                    </a:cubicBezTo>
                    <a:cubicBezTo>
                      <a:pt x="48" y="38"/>
                      <a:pt x="47" y="33"/>
                      <a:pt x="44" y="31"/>
                    </a:cubicBezTo>
                    <a:cubicBezTo>
                      <a:pt x="42" y="29"/>
                      <a:pt x="39" y="29"/>
                      <a:pt x="37" y="29"/>
                    </a:cubicBezTo>
                    <a:cubicBezTo>
                      <a:pt x="37" y="29"/>
                      <a:pt x="37" y="29"/>
                      <a:pt x="36" y="3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7"/>
                      <a:pt x="36" y="26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3"/>
                      <a:pt x="36" y="22"/>
                      <a:pt x="36" y="21"/>
                    </a:cubicBezTo>
                    <a:cubicBezTo>
                      <a:pt x="36" y="21"/>
                      <a:pt x="36" y="21"/>
                      <a:pt x="36" y="20"/>
                    </a:cubicBezTo>
                    <a:cubicBezTo>
                      <a:pt x="36" y="19"/>
                      <a:pt x="37" y="17"/>
                      <a:pt x="34" y="17"/>
                    </a:cubicBezTo>
                    <a:cubicBezTo>
                      <a:pt x="32" y="17"/>
                      <a:pt x="29" y="16"/>
                      <a:pt x="27" y="16"/>
                    </a:cubicBezTo>
                    <a:cubicBezTo>
                      <a:pt x="27" y="16"/>
                      <a:pt x="27" y="16"/>
                      <a:pt x="26" y="16"/>
                    </a:cubicBezTo>
                    <a:cubicBezTo>
                      <a:pt x="26" y="16"/>
                      <a:pt x="26" y="16"/>
                      <a:pt x="25" y="16"/>
                    </a:cubicBezTo>
                    <a:cubicBezTo>
                      <a:pt x="25" y="15"/>
                      <a:pt x="26" y="15"/>
                      <a:pt x="26" y="14"/>
                    </a:cubicBezTo>
                    <a:cubicBezTo>
                      <a:pt x="26" y="13"/>
                      <a:pt x="27" y="12"/>
                      <a:pt x="27" y="11"/>
                    </a:cubicBezTo>
                    <a:cubicBezTo>
                      <a:pt x="26" y="8"/>
                      <a:pt x="24" y="5"/>
                      <a:pt x="21" y="3"/>
                    </a:cubicBezTo>
                    <a:cubicBezTo>
                      <a:pt x="18" y="1"/>
                      <a:pt x="15" y="0"/>
                      <a:pt x="13" y="1"/>
                    </a:cubicBezTo>
                    <a:cubicBezTo>
                      <a:pt x="11" y="2"/>
                      <a:pt x="10" y="3"/>
                      <a:pt x="9" y="4"/>
                    </a:cubicBezTo>
                    <a:cubicBezTo>
                      <a:pt x="9" y="7"/>
                      <a:pt x="11" y="10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0" y="12"/>
                      <a:pt x="9" y="12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1" y="10"/>
                      <a:pt x="1" y="11"/>
                    </a:cubicBezTo>
                    <a:close/>
                    <a:moveTo>
                      <a:pt x="27" y="54"/>
                    </a:move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lose/>
                    <a:moveTo>
                      <a:pt x="26" y="52"/>
                    </a:move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lose/>
                    <a:moveTo>
                      <a:pt x="4" y="13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10" y="15"/>
                      <a:pt x="13" y="17"/>
                      <a:pt x="16" y="17"/>
                    </a:cubicBezTo>
                    <a:cubicBezTo>
                      <a:pt x="16" y="17"/>
                      <a:pt x="17" y="16"/>
                      <a:pt x="17" y="16"/>
                    </a:cubicBezTo>
                    <a:cubicBezTo>
                      <a:pt x="17" y="16"/>
                      <a:pt x="17" y="15"/>
                      <a:pt x="17" y="15"/>
                    </a:cubicBezTo>
                    <a:cubicBezTo>
                      <a:pt x="17" y="14"/>
                      <a:pt x="16" y="12"/>
                      <a:pt x="15" y="11"/>
                    </a:cubicBezTo>
                    <a:cubicBezTo>
                      <a:pt x="14" y="9"/>
                      <a:pt x="12" y="7"/>
                      <a:pt x="12" y="5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5" y="4"/>
                      <a:pt x="18" y="4"/>
                      <a:pt x="20" y="5"/>
                    </a:cubicBezTo>
                    <a:cubicBezTo>
                      <a:pt x="22" y="7"/>
                      <a:pt x="24" y="9"/>
                      <a:pt x="24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3" y="19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9" y="19"/>
                      <a:pt x="31" y="20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1"/>
                      <a:pt x="33" y="21"/>
                    </a:cubicBezTo>
                    <a:cubicBezTo>
                      <a:pt x="33" y="22"/>
                      <a:pt x="33" y="23"/>
                      <a:pt x="33" y="24"/>
                    </a:cubicBezTo>
                    <a:cubicBezTo>
                      <a:pt x="33" y="24"/>
                      <a:pt x="33" y="26"/>
                      <a:pt x="33" y="26"/>
                    </a:cubicBezTo>
                    <a:cubicBezTo>
                      <a:pt x="33" y="27"/>
                      <a:pt x="33" y="28"/>
                      <a:pt x="33" y="28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1"/>
                      <a:pt x="34" y="32"/>
                      <a:pt x="34" y="32"/>
                    </a:cubicBezTo>
                    <a:cubicBezTo>
                      <a:pt x="35" y="33"/>
                      <a:pt x="36" y="33"/>
                      <a:pt x="37" y="32"/>
                    </a:cubicBezTo>
                    <a:cubicBezTo>
                      <a:pt x="37" y="32"/>
                      <a:pt x="38" y="32"/>
                      <a:pt x="38" y="32"/>
                    </a:cubicBezTo>
                    <a:cubicBezTo>
                      <a:pt x="39" y="32"/>
                      <a:pt x="41" y="32"/>
                      <a:pt x="42" y="33"/>
                    </a:cubicBezTo>
                    <a:cubicBezTo>
                      <a:pt x="44" y="35"/>
                      <a:pt x="45" y="39"/>
                      <a:pt x="45" y="42"/>
                    </a:cubicBezTo>
                    <a:cubicBezTo>
                      <a:pt x="45" y="43"/>
                      <a:pt x="45" y="44"/>
                      <a:pt x="44" y="45"/>
                    </a:cubicBezTo>
                    <a:cubicBezTo>
                      <a:pt x="44" y="45"/>
                      <a:pt x="43" y="45"/>
                      <a:pt x="42" y="45"/>
                    </a:cubicBezTo>
                    <a:cubicBezTo>
                      <a:pt x="41" y="44"/>
                      <a:pt x="40" y="43"/>
                      <a:pt x="39" y="42"/>
                    </a:cubicBezTo>
                    <a:cubicBezTo>
                      <a:pt x="38" y="41"/>
                      <a:pt x="38" y="40"/>
                      <a:pt x="36" y="39"/>
                    </a:cubicBezTo>
                    <a:cubicBezTo>
                      <a:pt x="36" y="39"/>
                      <a:pt x="35" y="39"/>
                      <a:pt x="35" y="39"/>
                    </a:cubicBezTo>
                    <a:cubicBezTo>
                      <a:pt x="34" y="39"/>
                      <a:pt x="34" y="39"/>
                      <a:pt x="34" y="40"/>
                    </a:cubicBezTo>
                    <a:cubicBezTo>
                      <a:pt x="34" y="42"/>
                      <a:pt x="34" y="45"/>
                      <a:pt x="35" y="47"/>
                    </a:cubicBezTo>
                    <a:cubicBezTo>
                      <a:pt x="35" y="48"/>
                      <a:pt x="35" y="48"/>
                      <a:pt x="35" y="49"/>
                    </a:cubicBezTo>
                    <a:cubicBezTo>
                      <a:pt x="35" y="50"/>
                      <a:pt x="35" y="50"/>
                      <a:pt x="35" y="51"/>
                    </a:cubicBezTo>
                    <a:cubicBezTo>
                      <a:pt x="36" y="52"/>
                      <a:pt x="36" y="52"/>
                      <a:pt x="36" y="53"/>
                    </a:cubicBezTo>
                    <a:cubicBezTo>
                      <a:pt x="34" y="52"/>
                      <a:pt x="32" y="52"/>
                      <a:pt x="29" y="52"/>
                    </a:cubicBezTo>
                    <a:cubicBezTo>
                      <a:pt x="27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5" y="52"/>
                    </a:cubicBezTo>
                    <a:cubicBezTo>
                      <a:pt x="25" y="52"/>
                      <a:pt x="26" y="52"/>
                      <a:pt x="26" y="52"/>
                    </a:cubicBezTo>
                    <a:cubicBezTo>
                      <a:pt x="25" y="52"/>
                      <a:pt x="25" y="52"/>
                      <a:pt x="24" y="51"/>
                    </a:cubicBezTo>
                    <a:cubicBezTo>
                      <a:pt x="24" y="51"/>
                      <a:pt x="25" y="49"/>
                      <a:pt x="26" y="48"/>
                    </a:cubicBezTo>
                    <a:cubicBezTo>
                      <a:pt x="28" y="46"/>
                      <a:pt x="28" y="44"/>
                      <a:pt x="28" y="42"/>
                    </a:cubicBezTo>
                    <a:cubicBezTo>
                      <a:pt x="27" y="40"/>
                      <a:pt x="25" y="38"/>
                      <a:pt x="22" y="37"/>
                    </a:cubicBezTo>
                    <a:cubicBezTo>
                      <a:pt x="19" y="37"/>
                      <a:pt x="17" y="38"/>
                      <a:pt x="16" y="39"/>
                    </a:cubicBezTo>
                    <a:cubicBezTo>
                      <a:pt x="15" y="41"/>
                      <a:pt x="14" y="43"/>
                      <a:pt x="15" y="45"/>
                    </a:cubicBezTo>
                    <a:cubicBezTo>
                      <a:pt x="15" y="46"/>
                      <a:pt x="15" y="46"/>
                      <a:pt x="16" y="47"/>
                    </a:cubicBezTo>
                    <a:cubicBezTo>
                      <a:pt x="16" y="48"/>
                      <a:pt x="16" y="49"/>
                      <a:pt x="16" y="50"/>
                    </a:cubicBezTo>
                    <a:cubicBezTo>
                      <a:pt x="15" y="50"/>
                      <a:pt x="14" y="49"/>
                      <a:pt x="12" y="49"/>
                    </a:cubicBezTo>
                    <a:cubicBezTo>
                      <a:pt x="12" y="49"/>
                      <a:pt x="11" y="49"/>
                      <a:pt x="11" y="49"/>
                    </a:cubicBezTo>
                    <a:cubicBezTo>
                      <a:pt x="9" y="48"/>
                      <a:pt x="6" y="48"/>
                      <a:pt x="5" y="47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1"/>
                      <a:pt x="4" y="38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7"/>
                      <a:pt x="10" y="38"/>
                      <a:pt x="13" y="37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7" y="31"/>
                      <a:pt x="17" y="26"/>
                      <a:pt x="13" y="23"/>
                    </a:cubicBezTo>
                    <a:cubicBezTo>
                      <a:pt x="11" y="22"/>
                      <a:pt x="8" y="24"/>
                      <a:pt x="7" y="25"/>
                    </a:cubicBezTo>
                    <a:cubicBezTo>
                      <a:pt x="6" y="25"/>
                      <a:pt x="5" y="26"/>
                      <a:pt x="5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4"/>
                      <a:pt x="4" y="16"/>
                      <a:pt x="4" y="13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9">
                <a:extLst>
                  <a:ext uri="{FF2B5EF4-FFF2-40B4-BE49-F238E27FC236}">
                    <a16:creationId xmlns:a16="http://schemas.microsoft.com/office/drawing/2014/main" id="{6D24895E-A2E3-404A-8817-D881854E1B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4138" y="5297654"/>
                <a:ext cx="150813" cy="125413"/>
              </a:xfrm>
              <a:custGeom>
                <a:avLst/>
                <a:gdLst>
                  <a:gd name="T0" fmla="*/ 18 w 40"/>
                  <a:gd name="T1" fmla="*/ 31 h 33"/>
                  <a:gd name="T2" fmla="*/ 17 w 40"/>
                  <a:gd name="T3" fmla="*/ 25 h 33"/>
                  <a:gd name="T4" fmla="*/ 22 w 40"/>
                  <a:gd name="T5" fmla="*/ 28 h 33"/>
                  <a:gd name="T6" fmla="*/ 21 w 40"/>
                  <a:gd name="T7" fmla="*/ 32 h 33"/>
                  <a:gd name="T8" fmla="*/ 35 w 40"/>
                  <a:gd name="T9" fmla="*/ 27 h 33"/>
                  <a:gd name="T10" fmla="*/ 36 w 40"/>
                  <a:gd name="T11" fmla="*/ 21 h 33"/>
                  <a:gd name="T12" fmla="*/ 31 w 40"/>
                  <a:gd name="T13" fmla="*/ 22 h 33"/>
                  <a:gd name="T14" fmla="*/ 30 w 40"/>
                  <a:gd name="T15" fmla="*/ 16 h 33"/>
                  <a:gd name="T16" fmla="*/ 39 w 40"/>
                  <a:gd name="T17" fmla="*/ 17 h 33"/>
                  <a:gd name="T18" fmla="*/ 39 w 40"/>
                  <a:gd name="T19" fmla="*/ 17 h 33"/>
                  <a:gd name="T20" fmla="*/ 39 w 40"/>
                  <a:gd name="T21" fmla="*/ 17 h 33"/>
                  <a:gd name="T22" fmla="*/ 39 w 40"/>
                  <a:gd name="T23" fmla="*/ 17 h 33"/>
                  <a:gd name="T24" fmla="*/ 40 w 40"/>
                  <a:gd name="T25" fmla="*/ 9 h 33"/>
                  <a:gd name="T26" fmla="*/ 35 w 40"/>
                  <a:gd name="T27" fmla="*/ 8 h 33"/>
                  <a:gd name="T28" fmla="*/ 32 w 40"/>
                  <a:gd name="T29" fmla="*/ 8 h 33"/>
                  <a:gd name="T30" fmla="*/ 31 w 40"/>
                  <a:gd name="T31" fmla="*/ 0 h 33"/>
                  <a:gd name="T32" fmla="*/ 22 w 40"/>
                  <a:gd name="T33" fmla="*/ 8 h 33"/>
                  <a:gd name="T34" fmla="*/ 18 w 40"/>
                  <a:gd name="T35" fmla="*/ 7 h 33"/>
                  <a:gd name="T36" fmla="*/ 13 w 40"/>
                  <a:gd name="T37" fmla="*/ 8 h 33"/>
                  <a:gd name="T38" fmla="*/ 11 w 40"/>
                  <a:gd name="T39" fmla="*/ 14 h 33"/>
                  <a:gd name="T40" fmla="*/ 2 w 40"/>
                  <a:gd name="T41" fmla="*/ 16 h 33"/>
                  <a:gd name="T42" fmla="*/ 8 w 40"/>
                  <a:gd name="T43" fmla="*/ 23 h 33"/>
                  <a:gd name="T44" fmla="*/ 6 w 40"/>
                  <a:gd name="T45" fmla="*/ 28 h 33"/>
                  <a:gd name="T46" fmla="*/ 5 w 40"/>
                  <a:gd name="T47" fmla="*/ 30 h 33"/>
                  <a:gd name="T48" fmla="*/ 38 w 40"/>
                  <a:gd name="T49" fmla="*/ 16 h 33"/>
                  <a:gd name="T50" fmla="*/ 37 w 40"/>
                  <a:gd name="T51" fmla="*/ 16 h 33"/>
                  <a:gd name="T52" fmla="*/ 37 w 40"/>
                  <a:gd name="T53" fmla="*/ 16 h 33"/>
                  <a:gd name="T54" fmla="*/ 8 w 40"/>
                  <a:gd name="T55" fmla="*/ 29 h 33"/>
                  <a:gd name="T56" fmla="*/ 11 w 40"/>
                  <a:gd name="T57" fmla="*/ 20 h 33"/>
                  <a:gd name="T58" fmla="*/ 3 w 40"/>
                  <a:gd name="T59" fmla="*/ 23 h 33"/>
                  <a:gd name="T60" fmla="*/ 8 w 40"/>
                  <a:gd name="T61" fmla="*/ 15 h 33"/>
                  <a:gd name="T62" fmla="*/ 14 w 40"/>
                  <a:gd name="T63" fmla="*/ 14 h 33"/>
                  <a:gd name="T64" fmla="*/ 15 w 40"/>
                  <a:gd name="T65" fmla="*/ 9 h 33"/>
                  <a:gd name="T66" fmla="*/ 18 w 40"/>
                  <a:gd name="T67" fmla="*/ 9 h 33"/>
                  <a:gd name="T68" fmla="*/ 22 w 40"/>
                  <a:gd name="T69" fmla="*/ 10 h 33"/>
                  <a:gd name="T70" fmla="*/ 24 w 40"/>
                  <a:gd name="T71" fmla="*/ 7 h 33"/>
                  <a:gd name="T72" fmla="*/ 33 w 40"/>
                  <a:gd name="T73" fmla="*/ 3 h 33"/>
                  <a:gd name="T74" fmla="*/ 28 w 40"/>
                  <a:gd name="T75" fmla="*/ 8 h 33"/>
                  <a:gd name="T76" fmla="*/ 34 w 40"/>
                  <a:gd name="T77" fmla="*/ 10 h 33"/>
                  <a:gd name="T78" fmla="*/ 38 w 40"/>
                  <a:gd name="T79" fmla="*/ 10 h 33"/>
                  <a:gd name="T80" fmla="*/ 37 w 40"/>
                  <a:gd name="T81" fmla="*/ 16 h 33"/>
                  <a:gd name="T82" fmla="*/ 37 w 40"/>
                  <a:gd name="T83" fmla="*/ 16 h 33"/>
                  <a:gd name="T84" fmla="*/ 37 w 40"/>
                  <a:gd name="T85" fmla="*/ 17 h 33"/>
                  <a:gd name="T86" fmla="*/ 30 w 40"/>
                  <a:gd name="T87" fmla="*/ 14 h 33"/>
                  <a:gd name="T88" fmla="*/ 31 w 40"/>
                  <a:gd name="T89" fmla="*/ 24 h 33"/>
                  <a:gd name="T90" fmla="*/ 34 w 40"/>
                  <a:gd name="T91" fmla="*/ 26 h 33"/>
                  <a:gd name="T92" fmla="*/ 30 w 40"/>
                  <a:gd name="T93" fmla="*/ 30 h 33"/>
                  <a:gd name="T94" fmla="*/ 26 w 40"/>
                  <a:gd name="T95" fmla="*/ 25 h 33"/>
                  <a:gd name="T96" fmla="*/ 16 w 40"/>
                  <a:gd name="T97" fmla="*/ 28 h 33"/>
                  <a:gd name="T98" fmla="*/ 8 w 40"/>
                  <a:gd name="T99" fmla="*/ 29 h 33"/>
                  <a:gd name="T100" fmla="*/ 39 w 40"/>
                  <a:gd name="T101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" h="33">
                    <a:moveTo>
                      <a:pt x="6" y="31"/>
                    </a:moveTo>
                    <a:cubicBezTo>
                      <a:pt x="6" y="31"/>
                      <a:pt x="7" y="31"/>
                      <a:pt x="7" y="31"/>
                    </a:cubicBezTo>
                    <a:cubicBezTo>
                      <a:pt x="12" y="32"/>
                      <a:pt x="16" y="33"/>
                      <a:pt x="18" y="31"/>
                    </a:cubicBezTo>
                    <a:cubicBezTo>
                      <a:pt x="19" y="31"/>
                      <a:pt x="19" y="30"/>
                      <a:pt x="19" y="29"/>
                    </a:cubicBezTo>
                    <a:cubicBezTo>
                      <a:pt x="19" y="28"/>
                      <a:pt x="19" y="28"/>
                      <a:pt x="18" y="27"/>
                    </a:cubicBezTo>
                    <a:cubicBezTo>
                      <a:pt x="17" y="26"/>
                      <a:pt x="17" y="25"/>
                      <a:pt x="17" y="25"/>
                    </a:cubicBezTo>
                    <a:cubicBezTo>
                      <a:pt x="18" y="23"/>
                      <a:pt x="21" y="24"/>
                      <a:pt x="23" y="24"/>
                    </a:cubicBezTo>
                    <a:cubicBezTo>
                      <a:pt x="23" y="24"/>
                      <a:pt x="23" y="25"/>
                      <a:pt x="24" y="25"/>
                    </a:cubicBezTo>
                    <a:cubicBezTo>
                      <a:pt x="24" y="26"/>
                      <a:pt x="23" y="27"/>
                      <a:pt x="22" y="28"/>
                    </a:cubicBezTo>
                    <a:cubicBezTo>
                      <a:pt x="21" y="29"/>
                      <a:pt x="21" y="30"/>
                      <a:pt x="21" y="30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1" y="31"/>
                      <a:pt x="21" y="32"/>
                      <a:pt x="21" y="32"/>
                    </a:cubicBezTo>
                    <a:cubicBezTo>
                      <a:pt x="24" y="33"/>
                      <a:pt x="27" y="33"/>
                      <a:pt x="30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4" y="32"/>
                      <a:pt x="34" y="30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6" y="25"/>
                      <a:pt x="37" y="24"/>
                      <a:pt x="37" y="22"/>
                    </a:cubicBezTo>
                    <a:cubicBezTo>
                      <a:pt x="37" y="21"/>
                      <a:pt x="37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4" y="21"/>
                      <a:pt x="33" y="21"/>
                      <a:pt x="32" y="21"/>
                    </a:cubicBezTo>
                    <a:cubicBezTo>
                      <a:pt x="31" y="21"/>
                      <a:pt x="31" y="21"/>
                      <a:pt x="31" y="22"/>
                    </a:cubicBezTo>
                    <a:cubicBezTo>
                      <a:pt x="30" y="22"/>
                      <a:pt x="29" y="22"/>
                      <a:pt x="29" y="21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9" y="18"/>
                      <a:pt x="29" y="17"/>
                      <a:pt x="30" y="16"/>
                    </a:cubicBezTo>
                    <a:cubicBezTo>
                      <a:pt x="31" y="16"/>
                      <a:pt x="32" y="17"/>
                      <a:pt x="32" y="17"/>
                    </a:cubicBezTo>
                    <a:cubicBezTo>
                      <a:pt x="33" y="19"/>
                      <a:pt x="35" y="20"/>
                      <a:pt x="37" y="19"/>
                    </a:cubicBezTo>
                    <a:cubicBezTo>
                      <a:pt x="37" y="19"/>
                      <a:pt x="38" y="19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6"/>
                      <a:pt x="39" y="16"/>
                    </a:cubicBezTo>
                    <a:cubicBezTo>
                      <a:pt x="39" y="16"/>
                      <a:pt x="39" y="17"/>
                      <a:pt x="39" y="17"/>
                    </a:cubicBezTo>
                    <a:cubicBezTo>
                      <a:pt x="39" y="17"/>
                      <a:pt x="39" y="16"/>
                      <a:pt x="39" y="15"/>
                    </a:cubicBezTo>
                    <a:cubicBezTo>
                      <a:pt x="39" y="13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8"/>
                      <a:pt x="40" y="8"/>
                    </a:cubicBezTo>
                    <a:cubicBezTo>
                      <a:pt x="39" y="7"/>
                      <a:pt x="39" y="7"/>
                      <a:pt x="37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4" y="8"/>
                      <a:pt x="34" y="8"/>
                      <a:pt x="33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7"/>
                      <a:pt x="34" y="7"/>
                      <a:pt x="34" y="6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4" y="1"/>
                      <a:pt x="32" y="0"/>
                      <a:pt x="31" y="0"/>
                    </a:cubicBezTo>
                    <a:cubicBezTo>
                      <a:pt x="29" y="0"/>
                      <a:pt x="25" y="0"/>
                      <a:pt x="23" y="3"/>
                    </a:cubicBezTo>
                    <a:cubicBezTo>
                      <a:pt x="22" y="4"/>
                      <a:pt x="21" y="5"/>
                      <a:pt x="22" y="7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5" y="7"/>
                      <a:pt x="15" y="7"/>
                    </a:cubicBezTo>
                    <a:cubicBezTo>
                      <a:pt x="15" y="7"/>
                      <a:pt x="13" y="7"/>
                      <a:pt x="13" y="8"/>
                    </a:cubicBezTo>
                    <a:cubicBezTo>
                      <a:pt x="12" y="10"/>
                      <a:pt x="12" y="12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6" y="13"/>
                      <a:pt x="4" y="14"/>
                      <a:pt x="2" y="16"/>
                    </a:cubicBezTo>
                    <a:cubicBezTo>
                      <a:pt x="1" y="18"/>
                      <a:pt x="0" y="20"/>
                      <a:pt x="0" y="22"/>
                    </a:cubicBezTo>
                    <a:cubicBezTo>
                      <a:pt x="1" y="23"/>
                      <a:pt x="1" y="24"/>
                      <a:pt x="2" y="25"/>
                    </a:cubicBezTo>
                    <a:cubicBezTo>
                      <a:pt x="4" y="25"/>
                      <a:pt x="6" y="24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8" y="24"/>
                      <a:pt x="8" y="25"/>
                      <a:pt x="7" y="26"/>
                    </a:cubicBezTo>
                    <a:cubicBezTo>
                      <a:pt x="7" y="26"/>
                      <a:pt x="7" y="27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30"/>
                      <a:pt x="6" y="31"/>
                      <a:pt x="6" y="31"/>
                    </a:cubicBezTo>
                    <a:close/>
                    <a:moveTo>
                      <a:pt x="38" y="16"/>
                    </a:move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lose/>
                    <a:moveTo>
                      <a:pt x="37" y="16"/>
                    </a:move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lose/>
                    <a:moveTo>
                      <a:pt x="8" y="29"/>
                    </a:move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8"/>
                      <a:pt x="9" y="27"/>
                      <a:pt x="9" y="27"/>
                    </a:cubicBezTo>
                    <a:cubicBezTo>
                      <a:pt x="10" y="25"/>
                      <a:pt x="11" y="23"/>
                      <a:pt x="11" y="21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1" y="20"/>
                      <a:pt x="10" y="20"/>
                      <a:pt x="10" y="20"/>
                    </a:cubicBezTo>
                    <a:cubicBezTo>
                      <a:pt x="9" y="20"/>
                      <a:pt x="8" y="21"/>
                      <a:pt x="7" y="21"/>
                    </a:cubicBezTo>
                    <a:cubicBezTo>
                      <a:pt x="6" y="22"/>
                      <a:pt x="4" y="23"/>
                      <a:pt x="3" y="23"/>
                    </a:cubicBezTo>
                    <a:cubicBezTo>
                      <a:pt x="3" y="23"/>
                      <a:pt x="3" y="22"/>
                      <a:pt x="2" y="22"/>
                    </a:cubicBezTo>
                    <a:cubicBezTo>
                      <a:pt x="2" y="21"/>
                      <a:pt x="3" y="19"/>
                      <a:pt x="4" y="18"/>
                    </a:cubicBezTo>
                    <a:cubicBezTo>
                      <a:pt x="5" y="16"/>
                      <a:pt x="7" y="15"/>
                      <a:pt x="8" y="15"/>
                    </a:cubicBezTo>
                    <a:cubicBezTo>
                      <a:pt x="8" y="15"/>
                      <a:pt x="9" y="16"/>
                      <a:pt x="9" y="16"/>
                    </a:cubicBezTo>
                    <a:cubicBezTo>
                      <a:pt x="10" y="16"/>
                      <a:pt x="11" y="17"/>
                      <a:pt x="12" y="16"/>
                    </a:cubicBezTo>
                    <a:cubicBezTo>
                      <a:pt x="13" y="16"/>
                      <a:pt x="13" y="15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2"/>
                      <a:pt x="14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7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0" y="9"/>
                      <a:pt x="20" y="9"/>
                      <a:pt x="2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3" y="10"/>
                      <a:pt x="24" y="9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6"/>
                      <a:pt x="24" y="5"/>
                      <a:pt x="24" y="4"/>
                    </a:cubicBezTo>
                    <a:cubicBezTo>
                      <a:pt x="26" y="2"/>
                      <a:pt x="29" y="2"/>
                      <a:pt x="31" y="2"/>
                    </a:cubicBezTo>
                    <a:cubicBezTo>
                      <a:pt x="32" y="2"/>
                      <a:pt x="33" y="3"/>
                      <a:pt x="33" y="3"/>
                    </a:cubicBezTo>
                    <a:cubicBezTo>
                      <a:pt x="33" y="3"/>
                      <a:pt x="33" y="4"/>
                      <a:pt x="33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0" y="7"/>
                      <a:pt x="29" y="7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30" y="10"/>
                      <a:pt x="32" y="10"/>
                      <a:pt x="34" y="10"/>
                    </a:cubicBezTo>
                    <a:cubicBezTo>
                      <a:pt x="34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7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8" y="11"/>
                      <a:pt x="37" y="12"/>
                      <a:pt x="37" y="14"/>
                    </a:cubicBezTo>
                    <a:cubicBezTo>
                      <a:pt x="37" y="15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6" y="17"/>
                      <a:pt x="36" y="17"/>
                    </a:cubicBezTo>
                    <a:cubicBezTo>
                      <a:pt x="36" y="17"/>
                      <a:pt x="35" y="17"/>
                      <a:pt x="34" y="16"/>
                    </a:cubicBezTo>
                    <a:cubicBezTo>
                      <a:pt x="33" y="15"/>
                      <a:pt x="31" y="14"/>
                      <a:pt x="30" y="14"/>
                    </a:cubicBezTo>
                    <a:cubicBezTo>
                      <a:pt x="28" y="15"/>
                      <a:pt x="27" y="16"/>
                      <a:pt x="26" y="18"/>
                    </a:cubicBezTo>
                    <a:cubicBezTo>
                      <a:pt x="26" y="20"/>
                      <a:pt x="26" y="22"/>
                      <a:pt x="27" y="23"/>
                    </a:cubicBezTo>
                    <a:cubicBezTo>
                      <a:pt x="28" y="24"/>
                      <a:pt x="30" y="24"/>
                      <a:pt x="31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4" y="23"/>
                      <a:pt x="35" y="23"/>
                    </a:cubicBezTo>
                    <a:cubicBezTo>
                      <a:pt x="34" y="24"/>
                      <a:pt x="34" y="25"/>
                      <a:pt x="34" y="26"/>
                    </a:cubicBezTo>
                    <a:cubicBezTo>
                      <a:pt x="34" y="26"/>
                      <a:pt x="33" y="27"/>
                      <a:pt x="33" y="27"/>
                    </a:cubicBezTo>
                    <a:cubicBezTo>
                      <a:pt x="33" y="28"/>
                      <a:pt x="32" y="30"/>
                      <a:pt x="32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31"/>
                      <a:pt x="26" y="31"/>
                      <a:pt x="23" y="30"/>
                    </a:cubicBezTo>
                    <a:cubicBezTo>
                      <a:pt x="23" y="30"/>
                      <a:pt x="23" y="30"/>
                      <a:pt x="24" y="30"/>
                    </a:cubicBezTo>
                    <a:cubicBezTo>
                      <a:pt x="25" y="28"/>
                      <a:pt x="26" y="26"/>
                      <a:pt x="26" y="25"/>
                    </a:cubicBezTo>
                    <a:cubicBezTo>
                      <a:pt x="25" y="24"/>
                      <a:pt x="25" y="23"/>
                      <a:pt x="23" y="22"/>
                    </a:cubicBezTo>
                    <a:cubicBezTo>
                      <a:pt x="21" y="21"/>
                      <a:pt x="18" y="21"/>
                      <a:pt x="16" y="23"/>
                    </a:cubicBezTo>
                    <a:cubicBezTo>
                      <a:pt x="14" y="25"/>
                      <a:pt x="16" y="27"/>
                      <a:pt x="16" y="28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6" y="31"/>
                      <a:pt x="10" y="29"/>
                      <a:pt x="8" y="29"/>
                    </a:cubicBezTo>
                    <a:close/>
                    <a:moveTo>
                      <a:pt x="39" y="17"/>
                    </a:move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2" name="Freeform 20">
              <a:extLst>
                <a:ext uri="{FF2B5EF4-FFF2-40B4-BE49-F238E27FC236}">
                  <a16:creationId xmlns:a16="http://schemas.microsoft.com/office/drawing/2014/main" id="{A0D75C74-40C2-47E7-81EB-9E182C016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3651" y="4344882"/>
              <a:ext cx="532967" cy="502682"/>
            </a:xfrm>
            <a:custGeom>
              <a:avLst/>
              <a:gdLst>
                <a:gd name="T0" fmla="*/ 93 w 117"/>
                <a:gd name="T1" fmla="*/ 17 h 85"/>
                <a:gd name="T2" fmla="*/ 64 w 117"/>
                <a:gd name="T3" fmla="*/ 23 h 85"/>
                <a:gd name="T4" fmla="*/ 66 w 117"/>
                <a:gd name="T5" fmla="*/ 27 h 85"/>
                <a:gd name="T6" fmla="*/ 93 w 117"/>
                <a:gd name="T7" fmla="*/ 22 h 85"/>
                <a:gd name="T8" fmla="*/ 97 w 117"/>
                <a:gd name="T9" fmla="*/ 30 h 85"/>
                <a:gd name="T10" fmla="*/ 81 w 117"/>
                <a:gd name="T11" fmla="*/ 28 h 85"/>
                <a:gd name="T12" fmla="*/ 65 w 117"/>
                <a:gd name="T13" fmla="*/ 36 h 85"/>
                <a:gd name="T14" fmla="*/ 82 w 117"/>
                <a:gd name="T15" fmla="*/ 32 h 85"/>
                <a:gd name="T16" fmla="*/ 97 w 117"/>
                <a:gd name="T17" fmla="*/ 30 h 85"/>
                <a:gd name="T18" fmla="*/ 97 w 117"/>
                <a:gd name="T19" fmla="*/ 42 h 85"/>
                <a:gd name="T20" fmla="*/ 97 w 117"/>
                <a:gd name="T21" fmla="*/ 38 h 85"/>
                <a:gd name="T22" fmla="*/ 68 w 117"/>
                <a:gd name="T23" fmla="*/ 44 h 85"/>
                <a:gd name="T24" fmla="*/ 70 w 117"/>
                <a:gd name="T25" fmla="*/ 47 h 85"/>
                <a:gd name="T26" fmla="*/ 84 w 117"/>
                <a:gd name="T27" fmla="*/ 42 h 85"/>
                <a:gd name="T28" fmla="*/ 9 w 117"/>
                <a:gd name="T29" fmla="*/ 77 h 85"/>
                <a:gd name="T30" fmla="*/ 25 w 117"/>
                <a:gd name="T31" fmla="*/ 83 h 85"/>
                <a:gd name="T32" fmla="*/ 60 w 117"/>
                <a:gd name="T33" fmla="*/ 78 h 85"/>
                <a:gd name="T34" fmla="*/ 88 w 117"/>
                <a:gd name="T35" fmla="*/ 67 h 85"/>
                <a:gd name="T36" fmla="*/ 114 w 117"/>
                <a:gd name="T37" fmla="*/ 66 h 85"/>
                <a:gd name="T38" fmla="*/ 109 w 117"/>
                <a:gd name="T39" fmla="*/ 14 h 85"/>
                <a:gd name="T40" fmla="*/ 101 w 117"/>
                <a:gd name="T41" fmla="*/ 7 h 85"/>
                <a:gd name="T42" fmla="*/ 99 w 117"/>
                <a:gd name="T43" fmla="*/ 3 h 85"/>
                <a:gd name="T44" fmla="*/ 53 w 117"/>
                <a:gd name="T45" fmla="*/ 13 h 85"/>
                <a:gd name="T46" fmla="*/ 6 w 117"/>
                <a:gd name="T47" fmla="*/ 20 h 85"/>
                <a:gd name="T48" fmla="*/ 5 w 117"/>
                <a:gd name="T49" fmla="*/ 25 h 85"/>
                <a:gd name="T50" fmla="*/ 1 w 117"/>
                <a:gd name="T51" fmla="*/ 35 h 85"/>
                <a:gd name="T52" fmla="*/ 37 w 117"/>
                <a:gd name="T53" fmla="*/ 65 h 85"/>
                <a:gd name="T54" fmla="*/ 9 w 117"/>
                <a:gd name="T55" fmla="*/ 22 h 85"/>
                <a:gd name="T56" fmla="*/ 51 w 117"/>
                <a:gd name="T57" fmla="*/ 17 h 85"/>
                <a:gd name="T58" fmla="*/ 106 w 117"/>
                <a:gd name="T59" fmla="*/ 56 h 85"/>
                <a:gd name="T60" fmla="*/ 65 w 117"/>
                <a:gd name="T61" fmla="*/ 66 h 85"/>
                <a:gd name="T62" fmla="*/ 77 w 117"/>
                <a:gd name="T63" fmla="*/ 5 h 85"/>
                <a:gd name="T64" fmla="*/ 106 w 117"/>
                <a:gd name="T65" fmla="*/ 56 h 85"/>
                <a:gd name="T66" fmla="*/ 6 w 117"/>
                <a:gd name="T67" fmla="*/ 28 h 85"/>
                <a:gd name="T68" fmla="*/ 16 w 117"/>
                <a:gd name="T69" fmla="*/ 78 h 85"/>
                <a:gd name="T70" fmla="*/ 37 w 117"/>
                <a:gd name="T71" fmla="*/ 69 h 85"/>
                <a:gd name="T72" fmla="*/ 62 w 117"/>
                <a:gd name="T73" fmla="*/ 72 h 85"/>
                <a:gd name="T74" fmla="*/ 63 w 117"/>
                <a:gd name="T75" fmla="*/ 72 h 85"/>
                <a:gd name="T76" fmla="*/ 63 w 117"/>
                <a:gd name="T77" fmla="*/ 72 h 85"/>
                <a:gd name="T78" fmla="*/ 63 w 117"/>
                <a:gd name="T79" fmla="*/ 72 h 85"/>
                <a:gd name="T80" fmla="*/ 63 w 117"/>
                <a:gd name="T81" fmla="*/ 72 h 85"/>
                <a:gd name="T82" fmla="*/ 64 w 117"/>
                <a:gd name="T83" fmla="*/ 72 h 85"/>
                <a:gd name="T84" fmla="*/ 64 w 117"/>
                <a:gd name="T85" fmla="*/ 72 h 85"/>
                <a:gd name="T86" fmla="*/ 64 w 117"/>
                <a:gd name="T87" fmla="*/ 71 h 85"/>
                <a:gd name="T88" fmla="*/ 64 w 117"/>
                <a:gd name="T89" fmla="*/ 71 h 85"/>
                <a:gd name="T90" fmla="*/ 65 w 117"/>
                <a:gd name="T91" fmla="*/ 71 h 85"/>
                <a:gd name="T92" fmla="*/ 87 w 117"/>
                <a:gd name="T93" fmla="*/ 60 h 85"/>
                <a:gd name="T94" fmla="*/ 110 w 117"/>
                <a:gd name="T95" fmla="*/ 60 h 85"/>
                <a:gd name="T96" fmla="*/ 102 w 117"/>
                <a:gd name="T97" fmla="*/ 10 h 85"/>
                <a:gd name="T98" fmla="*/ 114 w 117"/>
                <a:gd name="T99" fmla="*/ 57 h 85"/>
                <a:gd name="T100" fmla="*/ 105 w 117"/>
                <a:gd name="T101" fmla="*/ 65 h 85"/>
                <a:gd name="T102" fmla="*/ 68 w 117"/>
                <a:gd name="T103" fmla="*/ 74 h 85"/>
                <a:gd name="T104" fmla="*/ 39 w 117"/>
                <a:gd name="T105" fmla="*/ 73 h 85"/>
                <a:gd name="T106" fmla="*/ 16 w 117"/>
                <a:gd name="T107" fmla="*/ 81 h 85"/>
                <a:gd name="T108" fmla="*/ 4 w 117"/>
                <a:gd name="T109" fmla="*/ 3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" h="85">
                  <a:moveTo>
                    <a:pt x="95" y="20"/>
                  </a:moveTo>
                  <a:cubicBezTo>
                    <a:pt x="95" y="19"/>
                    <a:pt x="94" y="18"/>
                    <a:pt x="93" y="17"/>
                  </a:cubicBezTo>
                  <a:cubicBezTo>
                    <a:pt x="89" y="17"/>
                    <a:pt x="84" y="17"/>
                    <a:pt x="79" y="18"/>
                  </a:cubicBezTo>
                  <a:cubicBezTo>
                    <a:pt x="74" y="19"/>
                    <a:pt x="69" y="21"/>
                    <a:pt x="64" y="23"/>
                  </a:cubicBezTo>
                  <a:cubicBezTo>
                    <a:pt x="63" y="24"/>
                    <a:pt x="63" y="25"/>
                    <a:pt x="64" y="26"/>
                  </a:cubicBezTo>
                  <a:cubicBezTo>
                    <a:pt x="64" y="27"/>
                    <a:pt x="65" y="28"/>
                    <a:pt x="66" y="27"/>
                  </a:cubicBezTo>
                  <a:cubicBezTo>
                    <a:pt x="71" y="25"/>
                    <a:pt x="75" y="23"/>
                    <a:pt x="80" y="22"/>
                  </a:cubicBezTo>
                  <a:cubicBezTo>
                    <a:pt x="84" y="21"/>
                    <a:pt x="89" y="21"/>
                    <a:pt x="93" y="22"/>
                  </a:cubicBezTo>
                  <a:cubicBezTo>
                    <a:pt x="94" y="22"/>
                    <a:pt x="95" y="21"/>
                    <a:pt x="95" y="20"/>
                  </a:cubicBezTo>
                  <a:close/>
                  <a:moveTo>
                    <a:pt x="97" y="30"/>
                  </a:moveTo>
                  <a:cubicBezTo>
                    <a:pt x="97" y="29"/>
                    <a:pt x="96" y="28"/>
                    <a:pt x="95" y="27"/>
                  </a:cubicBezTo>
                  <a:cubicBezTo>
                    <a:pt x="91" y="27"/>
                    <a:pt x="86" y="27"/>
                    <a:pt x="81" y="28"/>
                  </a:cubicBezTo>
                  <a:cubicBezTo>
                    <a:pt x="76" y="29"/>
                    <a:pt x="71" y="31"/>
                    <a:pt x="66" y="34"/>
                  </a:cubicBezTo>
                  <a:cubicBezTo>
                    <a:pt x="65" y="34"/>
                    <a:pt x="65" y="35"/>
                    <a:pt x="65" y="36"/>
                  </a:cubicBezTo>
                  <a:cubicBezTo>
                    <a:pt x="66" y="37"/>
                    <a:pt x="67" y="38"/>
                    <a:pt x="68" y="37"/>
                  </a:cubicBezTo>
                  <a:cubicBezTo>
                    <a:pt x="72" y="35"/>
                    <a:pt x="77" y="33"/>
                    <a:pt x="82" y="32"/>
                  </a:cubicBezTo>
                  <a:cubicBezTo>
                    <a:pt x="86" y="31"/>
                    <a:pt x="90" y="31"/>
                    <a:pt x="95" y="32"/>
                  </a:cubicBezTo>
                  <a:cubicBezTo>
                    <a:pt x="96" y="32"/>
                    <a:pt x="97" y="31"/>
                    <a:pt x="97" y="30"/>
                  </a:cubicBezTo>
                  <a:close/>
                  <a:moveTo>
                    <a:pt x="84" y="42"/>
                  </a:moveTo>
                  <a:cubicBezTo>
                    <a:pt x="88" y="41"/>
                    <a:pt x="92" y="41"/>
                    <a:pt x="97" y="42"/>
                  </a:cubicBezTo>
                  <a:cubicBezTo>
                    <a:pt x="98" y="42"/>
                    <a:pt x="99" y="41"/>
                    <a:pt x="99" y="40"/>
                  </a:cubicBezTo>
                  <a:cubicBezTo>
                    <a:pt x="99" y="39"/>
                    <a:pt x="98" y="38"/>
                    <a:pt x="97" y="38"/>
                  </a:cubicBezTo>
                  <a:cubicBezTo>
                    <a:pt x="92" y="37"/>
                    <a:pt x="88" y="37"/>
                    <a:pt x="83" y="38"/>
                  </a:cubicBezTo>
                  <a:cubicBezTo>
                    <a:pt x="78" y="39"/>
                    <a:pt x="73" y="41"/>
                    <a:pt x="68" y="44"/>
                  </a:cubicBezTo>
                  <a:cubicBezTo>
                    <a:pt x="67" y="44"/>
                    <a:pt x="67" y="45"/>
                    <a:pt x="67" y="46"/>
                  </a:cubicBezTo>
                  <a:cubicBezTo>
                    <a:pt x="68" y="47"/>
                    <a:pt x="69" y="48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4" y="45"/>
                    <a:pt x="79" y="43"/>
                    <a:pt x="84" y="42"/>
                  </a:cubicBezTo>
                  <a:close/>
                  <a:moveTo>
                    <a:pt x="1" y="35"/>
                  </a:moveTo>
                  <a:cubicBezTo>
                    <a:pt x="9" y="77"/>
                    <a:pt x="9" y="77"/>
                    <a:pt x="9" y="77"/>
                  </a:cubicBezTo>
                  <a:cubicBezTo>
                    <a:pt x="10" y="80"/>
                    <a:pt x="12" y="83"/>
                    <a:pt x="15" y="84"/>
                  </a:cubicBezTo>
                  <a:cubicBezTo>
                    <a:pt x="18" y="85"/>
                    <a:pt x="22" y="85"/>
                    <a:pt x="25" y="83"/>
                  </a:cubicBezTo>
                  <a:cubicBezTo>
                    <a:pt x="29" y="79"/>
                    <a:pt x="34" y="77"/>
                    <a:pt x="40" y="76"/>
                  </a:cubicBezTo>
                  <a:cubicBezTo>
                    <a:pt x="46" y="74"/>
                    <a:pt x="53" y="75"/>
                    <a:pt x="60" y="78"/>
                  </a:cubicBezTo>
                  <a:cubicBezTo>
                    <a:pt x="63" y="79"/>
                    <a:pt x="67" y="79"/>
                    <a:pt x="70" y="76"/>
                  </a:cubicBezTo>
                  <a:cubicBezTo>
                    <a:pt x="75" y="71"/>
                    <a:pt x="81" y="68"/>
                    <a:pt x="88" y="67"/>
                  </a:cubicBezTo>
                  <a:cubicBezTo>
                    <a:pt x="93" y="66"/>
                    <a:pt x="99" y="66"/>
                    <a:pt x="104" y="68"/>
                  </a:cubicBezTo>
                  <a:cubicBezTo>
                    <a:pt x="108" y="69"/>
                    <a:pt x="111" y="68"/>
                    <a:pt x="114" y="66"/>
                  </a:cubicBezTo>
                  <a:cubicBezTo>
                    <a:pt x="116" y="63"/>
                    <a:pt x="117" y="60"/>
                    <a:pt x="117" y="56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8" y="11"/>
                    <a:pt x="106" y="8"/>
                    <a:pt x="102" y="7"/>
                  </a:cubicBezTo>
                  <a:cubicBezTo>
                    <a:pt x="102" y="7"/>
                    <a:pt x="101" y="7"/>
                    <a:pt x="101" y="7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3"/>
                    <a:pt x="100" y="3"/>
                    <a:pt x="99" y="3"/>
                  </a:cubicBezTo>
                  <a:cubicBezTo>
                    <a:pt x="92" y="0"/>
                    <a:pt x="84" y="0"/>
                    <a:pt x="76" y="1"/>
                  </a:cubicBezTo>
                  <a:cubicBezTo>
                    <a:pt x="67" y="3"/>
                    <a:pt x="59" y="7"/>
                    <a:pt x="53" y="13"/>
                  </a:cubicBezTo>
                  <a:cubicBezTo>
                    <a:pt x="44" y="10"/>
                    <a:pt x="35" y="9"/>
                    <a:pt x="27" y="10"/>
                  </a:cubicBezTo>
                  <a:cubicBezTo>
                    <a:pt x="19" y="12"/>
                    <a:pt x="12" y="15"/>
                    <a:pt x="6" y="20"/>
                  </a:cubicBezTo>
                  <a:cubicBezTo>
                    <a:pt x="5" y="20"/>
                    <a:pt x="5" y="21"/>
                    <a:pt x="5" y="22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2" y="27"/>
                    <a:pt x="0" y="31"/>
                    <a:pt x="1" y="35"/>
                  </a:cubicBezTo>
                  <a:close/>
                  <a:moveTo>
                    <a:pt x="61" y="66"/>
                  </a:moveTo>
                  <a:cubicBezTo>
                    <a:pt x="53" y="64"/>
                    <a:pt x="45" y="63"/>
                    <a:pt x="37" y="65"/>
                  </a:cubicBezTo>
                  <a:cubicBezTo>
                    <a:pt x="30" y="66"/>
                    <a:pt x="24" y="69"/>
                    <a:pt x="18" y="7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4" y="18"/>
                    <a:pt x="21" y="16"/>
                    <a:pt x="27" y="15"/>
                  </a:cubicBezTo>
                  <a:cubicBezTo>
                    <a:pt x="35" y="13"/>
                    <a:pt x="44" y="14"/>
                    <a:pt x="51" y="17"/>
                  </a:cubicBezTo>
                  <a:lnTo>
                    <a:pt x="61" y="66"/>
                  </a:lnTo>
                  <a:close/>
                  <a:moveTo>
                    <a:pt x="106" y="56"/>
                  </a:moveTo>
                  <a:cubicBezTo>
                    <a:pt x="100" y="54"/>
                    <a:pt x="93" y="54"/>
                    <a:pt x="86" y="55"/>
                  </a:cubicBezTo>
                  <a:cubicBezTo>
                    <a:pt x="78" y="57"/>
                    <a:pt x="71" y="60"/>
                    <a:pt x="65" y="6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61" y="10"/>
                    <a:pt x="69" y="7"/>
                    <a:pt x="77" y="5"/>
                  </a:cubicBezTo>
                  <a:cubicBezTo>
                    <a:pt x="83" y="4"/>
                    <a:pt x="90" y="4"/>
                    <a:pt x="97" y="6"/>
                  </a:cubicBezTo>
                  <a:lnTo>
                    <a:pt x="106" y="56"/>
                  </a:lnTo>
                  <a:close/>
                  <a:moveTo>
                    <a:pt x="4" y="34"/>
                  </a:moveTo>
                  <a:cubicBezTo>
                    <a:pt x="4" y="32"/>
                    <a:pt x="4" y="29"/>
                    <a:pt x="6" y="28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7"/>
                    <a:pt x="16" y="78"/>
                    <a:pt x="16" y="78"/>
                  </a:cubicBezTo>
                  <a:cubicBezTo>
                    <a:pt x="17" y="78"/>
                    <a:pt x="18" y="78"/>
                    <a:pt x="18" y="77"/>
                  </a:cubicBezTo>
                  <a:cubicBezTo>
                    <a:pt x="24" y="73"/>
                    <a:pt x="30" y="70"/>
                    <a:pt x="37" y="69"/>
                  </a:cubicBezTo>
                  <a:cubicBezTo>
                    <a:pt x="46" y="67"/>
                    <a:pt x="54" y="68"/>
                    <a:pt x="62" y="71"/>
                  </a:cubicBezTo>
                  <a:cubicBezTo>
                    <a:pt x="62" y="71"/>
                    <a:pt x="62" y="72"/>
                    <a:pt x="62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71" y="65"/>
                    <a:pt x="79" y="61"/>
                    <a:pt x="87" y="60"/>
                  </a:cubicBezTo>
                  <a:cubicBezTo>
                    <a:pt x="94" y="58"/>
                    <a:pt x="101" y="59"/>
                    <a:pt x="108" y="61"/>
                  </a:cubicBezTo>
                  <a:cubicBezTo>
                    <a:pt x="109" y="61"/>
                    <a:pt x="109" y="61"/>
                    <a:pt x="110" y="60"/>
                  </a:cubicBezTo>
                  <a:cubicBezTo>
                    <a:pt x="110" y="60"/>
                    <a:pt x="111" y="59"/>
                    <a:pt x="111" y="58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4" y="10"/>
                    <a:pt x="106" y="13"/>
                    <a:pt x="106" y="15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9"/>
                    <a:pt x="113" y="62"/>
                    <a:pt x="112" y="64"/>
                  </a:cubicBezTo>
                  <a:cubicBezTo>
                    <a:pt x="110" y="65"/>
                    <a:pt x="107" y="66"/>
                    <a:pt x="105" y="65"/>
                  </a:cubicBezTo>
                  <a:cubicBezTo>
                    <a:pt x="99" y="63"/>
                    <a:pt x="93" y="63"/>
                    <a:pt x="87" y="64"/>
                  </a:cubicBezTo>
                  <a:cubicBezTo>
                    <a:pt x="80" y="65"/>
                    <a:pt x="73" y="69"/>
                    <a:pt x="68" y="74"/>
                  </a:cubicBezTo>
                  <a:cubicBezTo>
                    <a:pt x="66" y="76"/>
                    <a:pt x="63" y="76"/>
                    <a:pt x="61" y="75"/>
                  </a:cubicBezTo>
                  <a:cubicBezTo>
                    <a:pt x="54" y="72"/>
                    <a:pt x="46" y="71"/>
                    <a:pt x="39" y="73"/>
                  </a:cubicBezTo>
                  <a:cubicBezTo>
                    <a:pt x="33" y="74"/>
                    <a:pt x="28" y="76"/>
                    <a:pt x="23" y="80"/>
                  </a:cubicBezTo>
                  <a:cubicBezTo>
                    <a:pt x="21" y="82"/>
                    <a:pt x="18" y="82"/>
                    <a:pt x="16" y="81"/>
                  </a:cubicBezTo>
                  <a:cubicBezTo>
                    <a:pt x="14" y="80"/>
                    <a:pt x="12" y="78"/>
                    <a:pt x="12" y="76"/>
                  </a:cubicBezTo>
                  <a:lnTo>
                    <a:pt x="4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13" name="Freeform 24">
              <a:extLst>
                <a:ext uri="{FF2B5EF4-FFF2-40B4-BE49-F238E27FC236}">
                  <a16:creationId xmlns:a16="http://schemas.microsoft.com/office/drawing/2014/main" id="{4EB2C169-18B3-42DB-9AB3-AE5692B2AC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94734" y="1519065"/>
              <a:ext cx="549280" cy="607578"/>
            </a:xfrm>
            <a:custGeom>
              <a:avLst/>
              <a:gdLst>
                <a:gd name="T0" fmla="*/ 20 w 102"/>
                <a:gd name="T1" fmla="*/ 87 h 104"/>
                <a:gd name="T2" fmla="*/ 12 w 102"/>
                <a:gd name="T3" fmla="*/ 68 h 104"/>
                <a:gd name="T4" fmla="*/ 2 w 102"/>
                <a:gd name="T5" fmla="*/ 75 h 104"/>
                <a:gd name="T6" fmla="*/ 19 w 102"/>
                <a:gd name="T7" fmla="*/ 88 h 104"/>
                <a:gd name="T8" fmla="*/ 2 w 102"/>
                <a:gd name="T9" fmla="*/ 80 h 104"/>
                <a:gd name="T10" fmla="*/ 9 w 102"/>
                <a:gd name="T11" fmla="*/ 90 h 104"/>
                <a:gd name="T12" fmla="*/ 2 w 102"/>
                <a:gd name="T13" fmla="*/ 80 h 104"/>
                <a:gd name="T14" fmla="*/ 19 w 102"/>
                <a:gd name="T15" fmla="*/ 52 h 104"/>
                <a:gd name="T16" fmla="*/ 30 w 102"/>
                <a:gd name="T17" fmla="*/ 80 h 104"/>
                <a:gd name="T18" fmla="*/ 42 w 102"/>
                <a:gd name="T19" fmla="*/ 81 h 104"/>
                <a:gd name="T20" fmla="*/ 32 w 102"/>
                <a:gd name="T21" fmla="*/ 27 h 104"/>
                <a:gd name="T22" fmla="*/ 40 w 102"/>
                <a:gd name="T23" fmla="*/ 80 h 104"/>
                <a:gd name="T24" fmla="*/ 44 w 102"/>
                <a:gd name="T25" fmla="*/ 58 h 104"/>
                <a:gd name="T26" fmla="*/ 42 w 102"/>
                <a:gd name="T27" fmla="*/ 55 h 104"/>
                <a:gd name="T28" fmla="*/ 20 w 102"/>
                <a:gd name="T29" fmla="*/ 53 h 104"/>
                <a:gd name="T30" fmla="*/ 65 w 102"/>
                <a:gd name="T31" fmla="*/ 72 h 104"/>
                <a:gd name="T32" fmla="*/ 34 w 102"/>
                <a:gd name="T33" fmla="*/ 76 h 104"/>
                <a:gd name="T34" fmla="*/ 54 w 102"/>
                <a:gd name="T35" fmla="*/ 67 h 104"/>
                <a:gd name="T36" fmla="*/ 49 w 102"/>
                <a:gd name="T37" fmla="*/ 56 h 104"/>
                <a:gd name="T38" fmla="*/ 45 w 102"/>
                <a:gd name="T39" fmla="*/ 35 h 104"/>
                <a:gd name="T40" fmla="*/ 25 w 102"/>
                <a:gd name="T41" fmla="*/ 64 h 104"/>
                <a:gd name="T42" fmla="*/ 25 w 102"/>
                <a:gd name="T43" fmla="*/ 52 h 104"/>
                <a:gd name="T44" fmla="*/ 44 w 102"/>
                <a:gd name="T45" fmla="*/ 40 h 104"/>
                <a:gd name="T46" fmla="*/ 41 w 102"/>
                <a:gd name="T47" fmla="*/ 44 h 104"/>
                <a:gd name="T48" fmla="*/ 55 w 102"/>
                <a:gd name="T49" fmla="*/ 62 h 104"/>
                <a:gd name="T50" fmla="*/ 13 w 102"/>
                <a:gd name="T51" fmla="*/ 63 h 104"/>
                <a:gd name="T52" fmla="*/ 29 w 102"/>
                <a:gd name="T53" fmla="*/ 84 h 104"/>
                <a:gd name="T54" fmla="*/ 13 w 102"/>
                <a:gd name="T55" fmla="*/ 63 h 104"/>
                <a:gd name="T56" fmla="*/ 99 w 102"/>
                <a:gd name="T57" fmla="*/ 43 h 104"/>
                <a:gd name="T58" fmla="*/ 86 w 102"/>
                <a:gd name="T59" fmla="*/ 50 h 104"/>
                <a:gd name="T60" fmla="*/ 48 w 102"/>
                <a:gd name="T61" fmla="*/ 16 h 104"/>
                <a:gd name="T62" fmla="*/ 41 w 102"/>
                <a:gd name="T63" fmla="*/ 3 h 104"/>
                <a:gd name="T64" fmla="*/ 98 w 102"/>
                <a:gd name="T65" fmla="*/ 73 h 104"/>
                <a:gd name="T66" fmla="*/ 81 w 102"/>
                <a:gd name="T67" fmla="*/ 65 h 104"/>
                <a:gd name="T68" fmla="*/ 98 w 102"/>
                <a:gd name="T69" fmla="*/ 73 h 104"/>
                <a:gd name="T70" fmla="*/ 71 w 102"/>
                <a:gd name="T71" fmla="*/ 4 h 104"/>
                <a:gd name="T72" fmla="*/ 63 w 102"/>
                <a:gd name="T73" fmla="*/ 21 h 104"/>
                <a:gd name="T74" fmla="*/ 91 w 102"/>
                <a:gd name="T75" fmla="*/ 24 h 104"/>
                <a:gd name="T76" fmla="*/ 77 w 102"/>
                <a:gd name="T77" fmla="*/ 28 h 104"/>
                <a:gd name="T78" fmla="*/ 2 w 102"/>
                <a:gd name="T79" fmla="*/ 31 h 104"/>
                <a:gd name="T80" fmla="*/ 19 w 102"/>
                <a:gd name="T81" fmla="*/ 39 h 104"/>
                <a:gd name="T82" fmla="*/ 2 w 102"/>
                <a:gd name="T83" fmla="*/ 31 h 104"/>
                <a:gd name="T84" fmla="*/ 26 w 102"/>
                <a:gd name="T85" fmla="*/ 25 h 104"/>
                <a:gd name="T86" fmla="*/ 22 w 102"/>
                <a:gd name="T87" fmla="*/ 11 h 104"/>
                <a:gd name="T88" fmla="*/ 52 w 102"/>
                <a:gd name="T89" fmla="*/ 88 h 104"/>
                <a:gd name="T90" fmla="*/ 59 w 102"/>
                <a:gd name="T91" fmla="*/ 101 h 104"/>
                <a:gd name="T92" fmla="*/ 69 w 102"/>
                <a:gd name="T93" fmla="*/ 82 h 104"/>
                <a:gd name="T94" fmla="*/ 82 w 102"/>
                <a:gd name="T95" fmla="*/ 90 h 104"/>
                <a:gd name="T96" fmla="*/ 69 w 102"/>
                <a:gd name="T97" fmla="*/ 8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2" h="104">
                  <a:moveTo>
                    <a:pt x="8" y="67"/>
                  </a:moveTo>
                  <a:cubicBezTo>
                    <a:pt x="7" y="68"/>
                    <a:pt x="7" y="70"/>
                    <a:pt x="8" y="71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8"/>
                    <a:pt x="22" y="89"/>
                    <a:pt x="24" y="88"/>
                  </a:cubicBezTo>
                  <a:cubicBezTo>
                    <a:pt x="25" y="87"/>
                    <a:pt x="25" y="85"/>
                    <a:pt x="24" y="84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1" y="67"/>
                    <a:pt x="9" y="66"/>
                    <a:pt x="8" y="67"/>
                  </a:cubicBezTo>
                  <a:close/>
                  <a:moveTo>
                    <a:pt x="3" y="71"/>
                  </a:moveTo>
                  <a:cubicBezTo>
                    <a:pt x="2" y="72"/>
                    <a:pt x="2" y="74"/>
                    <a:pt x="2" y="75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6" y="92"/>
                    <a:pt x="17" y="93"/>
                    <a:pt x="18" y="92"/>
                  </a:cubicBezTo>
                  <a:cubicBezTo>
                    <a:pt x="20" y="91"/>
                    <a:pt x="20" y="89"/>
                    <a:pt x="19" y="8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0"/>
                    <a:pt x="4" y="70"/>
                    <a:pt x="3" y="71"/>
                  </a:cubicBezTo>
                  <a:close/>
                  <a:moveTo>
                    <a:pt x="2" y="80"/>
                  </a:moveTo>
                  <a:cubicBezTo>
                    <a:pt x="1" y="81"/>
                    <a:pt x="0" y="83"/>
                    <a:pt x="1" y="84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7" y="91"/>
                    <a:pt x="8" y="91"/>
                    <a:pt x="9" y="90"/>
                  </a:cubicBezTo>
                  <a:cubicBezTo>
                    <a:pt x="11" y="89"/>
                    <a:pt x="11" y="88"/>
                    <a:pt x="10" y="87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80"/>
                    <a:pt x="3" y="79"/>
                    <a:pt x="2" y="80"/>
                  </a:cubicBezTo>
                  <a:close/>
                  <a:moveTo>
                    <a:pt x="32" y="27"/>
                  </a:moveTo>
                  <a:cubicBezTo>
                    <a:pt x="24" y="33"/>
                    <a:pt x="20" y="4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5"/>
                    <a:pt x="19" y="58"/>
                    <a:pt x="17" y="60"/>
                  </a:cubicBezTo>
                  <a:cubicBezTo>
                    <a:pt x="17" y="61"/>
                    <a:pt x="17" y="62"/>
                    <a:pt x="18" y="63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81"/>
                    <a:pt x="32" y="81"/>
                    <a:pt x="33" y="81"/>
                  </a:cubicBezTo>
                  <a:cubicBezTo>
                    <a:pt x="36" y="80"/>
                    <a:pt x="39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51" y="84"/>
                    <a:pt x="61" y="82"/>
                    <a:pt x="68" y="76"/>
                  </a:cubicBezTo>
                  <a:cubicBezTo>
                    <a:pt x="82" y="66"/>
                    <a:pt x="85" y="47"/>
                    <a:pt x="75" y="34"/>
                  </a:cubicBezTo>
                  <a:cubicBezTo>
                    <a:pt x="64" y="20"/>
                    <a:pt x="45" y="17"/>
                    <a:pt x="32" y="27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lose/>
                  <a:moveTo>
                    <a:pt x="42" y="55"/>
                  </a:moveTo>
                  <a:cubicBezTo>
                    <a:pt x="42" y="56"/>
                    <a:pt x="43" y="56"/>
                    <a:pt x="43" y="57"/>
                  </a:cubicBezTo>
                  <a:cubicBezTo>
                    <a:pt x="44" y="57"/>
                    <a:pt x="44" y="58"/>
                    <a:pt x="44" y="58"/>
                  </a:cubicBezTo>
                  <a:cubicBezTo>
                    <a:pt x="37" y="62"/>
                    <a:pt x="30" y="67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30" y="66"/>
                    <a:pt x="37" y="61"/>
                    <a:pt x="42" y="55"/>
                  </a:cubicBezTo>
                  <a:close/>
                  <a:moveTo>
                    <a:pt x="20" y="53"/>
                  </a:moveTo>
                  <a:cubicBezTo>
                    <a:pt x="20" y="53"/>
                    <a:pt x="20" y="54"/>
                    <a:pt x="20" y="54"/>
                  </a:cubicBezTo>
                  <a:cubicBezTo>
                    <a:pt x="20" y="54"/>
                    <a:pt x="20" y="53"/>
                    <a:pt x="20" y="53"/>
                  </a:cubicBezTo>
                  <a:close/>
                  <a:moveTo>
                    <a:pt x="35" y="32"/>
                  </a:moveTo>
                  <a:cubicBezTo>
                    <a:pt x="46" y="23"/>
                    <a:pt x="62" y="26"/>
                    <a:pt x="70" y="37"/>
                  </a:cubicBezTo>
                  <a:cubicBezTo>
                    <a:pt x="79" y="48"/>
                    <a:pt x="76" y="64"/>
                    <a:pt x="65" y="72"/>
                  </a:cubicBezTo>
                  <a:cubicBezTo>
                    <a:pt x="59" y="77"/>
                    <a:pt x="51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0" y="75"/>
                    <a:pt x="37" y="75"/>
                    <a:pt x="34" y="76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6" y="68"/>
                    <a:pt x="42" y="65"/>
                    <a:pt x="47" y="62"/>
                  </a:cubicBezTo>
                  <a:cubicBezTo>
                    <a:pt x="49" y="64"/>
                    <a:pt x="51" y="66"/>
                    <a:pt x="54" y="67"/>
                  </a:cubicBezTo>
                  <a:cubicBezTo>
                    <a:pt x="59" y="68"/>
                    <a:pt x="63" y="65"/>
                    <a:pt x="64" y="61"/>
                  </a:cubicBezTo>
                  <a:cubicBezTo>
                    <a:pt x="65" y="58"/>
                    <a:pt x="63" y="55"/>
                    <a:pt x="60" y="54"/>
                  </a:cubicBezTo>
                  <a:cubicBezTo>
                    <a:pt x="57" y="54"/>
                    <a:pt x="53" y="55"/>
                    <a:pt x="49" y="56"/>
                  </a:cubicBezTo>
                  <a:cubicBezTo>
                    <a:pt x="49" y="56"/>
                    <a:pt x="45" y="52"/>
                    <a:pt x="45" y="51"/>
                  </a:cubicBezTo>
                  <a:cubicBezTo>
                    <a:pt x="48" y="48"/>
                    <a:pt x="50" y="44"/>
                    <a:pt x="50" y="42"/>
                  </a:cubicBezTo>
                  <a:cubicBezTo>
                    <a:pt x="50" y="38"/>
                    <a:pt x="48" y="36"/>
                    <a:pt x="45" y="35"/>
                  </a:cubicBezTo>
                  <a:cubicBezTo>
                    <a:pt x="41" y="35"/>
                    <a:pt x="37" y="38"/>
                    <a:pt x="37" y="44"/>
                  </a:cubicBezTo>
                  <a:cubicBezTo>
                    <a:pt x="36" y="46"/>
                    <a:pt x="38" y="49"/>
                    <a:pt x="39" y="51"/>
                  </a:cubicBezTo>
                  <a:cubicBezTo>
                    <a:pt x="35" y="56"/>
                    <a:pt x="30" y="60"/>
                    <a:pt x="25" y="6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4" y="58"/>
                    <a:pt x="25" y="55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4"/>
                    <a:pt x="28" y="36"/>
                    <a:pt x="35" y="32"/>
                  </a:cubicBezTo>
                  <a:close/>
                  <a:moveTo>
                    <a:pt x="41" y="44"/>
                  </a:moveTo>
                  <a:cubicBezTo>
                    <a:pt x="42" y="41"/>
                    <a:pt x="43" y="40"/>
                    <a:pt x="44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5" y="43"/>
                    <a:pt x="44" y="45"/>
                    <a:pt x="42" y="47"/>
                  </a:cubicBezTo>
                  <a:cubicBezTo>
                    <a:pt x="42" y="46"/>
                    <a:pt x="41" y="45"/>
                    <a:pt x="41" y="44"/>
                  </a:cubicBezTo>
                  <a:close/>
                  <a:moveTo>
                    <a:pt x="58" y="59"/>
                  </a:moveTo>
                  <a:cubicBezTo>
                    <a:pt x="59" y="59"/>
                    <a:pt x="59" y="60"/>
                    <a:pt x="59" y="60"/>
                  </a:cubicBezTo>
                  <a:cubicBezTo>
                    <a:pt x="59" y="61"/>
                    <a:pt x="58" y="63"/>
                    <a:pt x="55" y="62"/>
                  </a:cubicBezTo>
                  <a:cubicBezTo>
                    <a:pt x="54" y="62"/>
                    <a:pt x="53" y="61"/>
                    <a:pt x="52" y="60"/>
                  </a:cubicBezTo>
                  <a:cubicBezTo>
                    <a:pt x="55" y="59"/>
                    <a:pt x="57" y="59"/>
                    <a:pt x="58" y="59"/>
                  </a:cubicBezTo>
                  <a:close/>
                  <a:moveTo>
                    <a:pt x="13" y="63"/>
                  </a:moveTo>
                  <a:cubicBezTo>
                    <a:pt x="12" y="64"/>
                    <a:pt x="12" y="66"/>
                    <a:pt x="13" y="67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6" y="85"/>
                    <a:pt x="27" y="85"/>
                    <a:pt x="29" y="84"/>
                  </a:cubicBezTo>
                  <a:cubicBezTo>
                    <a:pt x="30" y="83"/>
                    <a:pt x="30" y="81"/>
                    <a:pt x="29" y="80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6" y="63"/>
                    <a:pt x="14" y="63"/>
                    <a:pt x="13" y="63"/>
                  </a:cubicBezTo>
                  <a:close/>
                  <a:moveTo>
                    <a:pt x="100" y="49"/>
                  </a:moveTo>
                  <a:cubicBezTo>
                    <a:pt x="101" y="49"/>
                    <a:pt x="102" y="47"/>
                    <a:pt x="102" y="46"/>
                  </a:cubicBezTo>
                  <a:cubicBezTo>
                    <a:pt x="102" y="44"/>
                    <a:pt x="101" y="43"/>
                    <a:pt x="99" y="43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4" y="45"/>
                    <a:pt x="83" y="47"/>
                    <a:pt x="83" y="48"/>
                  </a:cubicBezTo>
                  <a:cubicBezTo>
                    <a:pt x="83" y="49"/>
                    <a:pt x="85" y="51"/>
                    <a:pt x="86" y="50"/>
                  </a:cubicBezTo>
                  <a:lnTo>
                    <a:pt x="100" y="49"/>
                  </a:lnTo>
                  <a:close/>
                  <a:moveTo>
                    <a:pt x="46" y="19"/>
                  </a:moveTo>
                  <a:cubicBezTo>
                    <a:pt x="47" y="19"/>
                    <a:pt x="49" y="17"/>
                    <a:pt x="48" y="16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5" y="0"/>
                    <a:pt x="44" y="0"/>
                  </a:cubicBezTo>
                  <a:cubicBezTo>
                    <a:pt x="42" y="0"/>
                    <a:pt x="41" y="1"/>
                    <a:pt x="41" y="3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5" y="19"/>
                    <a:pt x="46" y="19"/>
                  </a:cubicBezTo>
                  <a:close/>
                  <a:moveTo>
                    <a:pt x="98" y="73"/>
                  </a:moveTo>
                  <a:cubicBezTo>
                    <a:pt x="99" y="71"/>
                    <a:pt x="98" y="70"/>
                    <a:pt x="97" y="69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3" y="63"/>
                    <a:pt x="81" y="64"/>
                    <a:pt x="81" y="65"/>
                  </a:cubicBezTo>
                  <a:cubicBezTo>
                    <a:pt x="80" y="66"/>
                    <a:pt x="81" y="68"/>
                    <a:pt x="82" y="69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6" y="75"/>
                    <a:pt x="98" y="74"/>
                    <a:pt x="98" y="73"/>
                  </a:cubicBezTo>
                  <a:close/>
                  <a:moveTo>
                    <a:pt x="67" y="20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3" y="6"/>
                    <a:pt x="72" y="4"/>
                    <a:pt x="71" y="4"/>
                  </a:cubicBezTo>
                  <a:cubicBezTo>
                    <a:pt x="69" y="3"/>
                    <a:pt x="68" y="4"/>
                    <a:pt x="67" y="5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21"/>
                    <a:pt x="63" y="21"/>
                  </a:cubicBezTo>
                  <a:cubicBezTo>
                    <a:pt x="64" y="22"/>
                    <a:pt x="66" y="21"/>
                    <a:pt x="67" y="20"/>
                  </a:cubicBezTo>
                  <a:close/>
                  <a:moveTo>
                    <a:pt x="80" y="33"/>
                  </a:moveTo>
                  <a:cubicBezTo>
                    <a:pt x="91" y="24"/>
                    <a:pt x="91" y="24"/>
                    <a:pt x="91" y="24"/>
                  </a:cubicBezTo>
                  <a:cubicBezTo>
                    <a:pt x="93" y="23"/>
                    <a:pt x="93" y="22"/>
                    <a:pt x="92" y="21"/>
                  </a:cubicBezTo>
                  <a:cubicBezTo>
                    <a:pt x="91" y="19"/>
                    <a:pt x="89" y="19"/>
                    <a:pt x="88" y="20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9"/>
                    <a:pt x="76" y="31"/>
                    <a:pt x="77" y="32"/>
                  </a:cubicBezTo>
                  <a:cubicBezTo>
                    <a:pt x="78" y="33"/>
                    <a:pt x="79" y="33"/>
                    <a:pt x="80" y="33"/>
                  </a:cubicBezTo>
                  <a:close/>
                  <a:moveTo>
                    <a:pt x="2" y="31"/>
                  </a:moveTo>
                  <a:cubicBezTo>
                    <a:pt x="1" y="33"/>
                    <a:pt x="2" y="34"/>
                    <a:pt x="3" y="35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9" y="40"/>
                    <a:pt x="19" y="39"/>
                  </a:cubicBezTo>
                  <a:cubicBezTo>
                    <a:pt x="20" y="37"/>
                    <a:pt x="19" y="36"/>
                    <a:pt x="18" y="3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9"/>
                    <a:pt x="2" y="30"/>
                    <a:pt x="2" y="31"/>
                  </a:cubicBezTo>
                  <a:close/>
                  <a:moveTo>
                    <a:pt x="19" y="10"/>
                  </a:moveTo>
                  <a:cubicBezTo>
                    <a:pt x="17" y="11"/>
                    <a:pt x="17" y="13"/>
                    <a:pt x="18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6"/>
                    <a:pt x="29" y="26"/>
                    <a:pt x="30" y="25"/>
                  </a:cubicBezTo>
                  <a:cubicBezTo>
                    <a:pt x="31" y="24"/>
                    <a:pt x="31" y="23"/>
                    <a:pt x="31" y="2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9"/>
                    <a:pt x="20" y="9"/>
                    <a:pt x="19" y="10"/>
                  </a:cubicBezTo>
                  <a:close/>
                  <a:moveTo>
                    <a:pt x="54" y="85"/>
                  </a:moveTo>
                  <a:cubicBezTo>
                    <a:pt x="53" y="85"/>
                    <a:pt x="51" y="87"/>
                    <a:pt x="52" y="88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3"/>
                    <a:pt x="55" y="104"/>
                    <a:pt x="56" y="104"/>
                  </a:cubicBezTo>
                  <a:cubicBezTo>
                    <a:pt x="58" y="104"/>
                    <a:pt x="59" y="103"/>
                    <a:pt x="59" y="101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6"/>
                    <a:pt x="55" y="85"/>
                    <a:pt x="54" y="85"/>
                  </a:cubicBezTo>
                  <a:close/>
                  <a:moveTo>
                    <a:pt x="69" y="82"/>
                  </a:moveTo>
                  <a:cubicBezTo>
                    <a:pt x="78" y="93"/>
                    <a:pt x="78" y="93"/>
                    <a:pt x="78" y="93"/>
                  </a:cubicBezTo>
                  <a:cubicBezTo>
                    <a:pt x="79" y="95"/>
                    <a:pt x="80" y="95"/>
                    <a:pt x="81" y="94"/>
                  </a:cubicBezTo>
                  <a:cubicBezTo>
                    <a:pt x="83" y="93"/>
                    <a:pt x="83" y="91"/>
                    <a:pt x="82" y="90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3" y="78"/>
                    <a:pt x="71" y="78"/>
                    <a:pt x="70" y="79"/>
                  </a:cubicBezTo>
                  <a:cubicBezTo>
                    <a:pt x="69" y="80"/>
                    <a:pt x="69" y="81"/>
                    <a:pt x="69" y="82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14" name="TextBox 25">
              <a:extLst>
                <a:ext uri="{FF2B5EF4-FFF2-40B4-BE49-F238E27FC236}">
                  <a16:creationId xmlns:a16="http://schemas.microsoft.com/office/drawing/2014/main" id="{5FF3162D-6DD9-44BC-B406-79590ADDDCFC}"/>
                </a:ext>
              </a:extLst>
            </p:cNvPr>
            <p:cNvSpPr txBox="1"/>
            <p:nvPr/>
          </p:nvSpPr>
          <p:spPr>
            <a:xfrm>
              <a:off x="5211028" y="2098463"/>
              <a:ext cx="1647426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TextBox 26">
              <a:extLst>
                <a:ext uri="{FF2B5EF4-FFF2-40B4-BE49-F238E27FC236}">
                  <a16:creationId xmlns:a16="http://schemas.microsoft.com/office/drawing/2014/main" id="{FCD81D1B-527D-4F6E-B945-B0B1C4B81F28}"/>
                </a:ext>
              </a:extLst>
            </p:cNvPr>
            <p:cNvSpPr txBox="1"/>
            <p:nvPr/>
          </p:nvSpPr>
          <p:spPr>
            <a:xfrm>
              <a:off x="7271216" y="1303045"/>
              <a:ext cx="149517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defTabSz="1218987">
                <a:defRPr/>
              </a:pP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Представителност на проучването:</a:t>
              </a:r>
              <a:endParaRPr lang="en-US" sz="1400" kern="0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TextBox 27">
              <a:extLst>
                <a:ext uri="{FF2B5EF4-FFF2-40B4-BE49-F238E27FC236}">
                  <a16:creationId xmlns:a16="http://schemas.microsoft.com/office/drawing/2014/main" id="{0760160E-B070-445E-9BF7-ECC5FA479F25}"/>
                </a:ext>
              </a:extLst>
            </p:cNvPr>
            <p:cNvSpPr txBox="1"/>
            <p:nvPr/>
          </p:nvSpPr>
          <p:spPr>
            <a:xfrm>
              <a:off x="9139751" y="1318008"/>
              <a:ext cx="16750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bg-BG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Обем на</a:t>
              </a:r>
              <a:r>
                <a:rPr kumimoji="0" lang="bg-BG" sz="1400" b="0" i="0" u="none" strike="noStrike" kern="0" cap="none" spc="0" normalizeH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 извадките: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TextBox 28">
              <a:extLst>
                <a:ext uri="{FF2B5EF4-FFF2-40B4-BE49-F238E27FC236}">
                  <a16:creationId xmlns:a16="http://schemas.microsoft.com/office/drawing/2014/main" id="{D82317AE-D50A-426C-B90F-E5C7ABDCFCB1}"/>
                </a:ext>
              </a:extLst>
            </p:cNvPr>
            <p:cNvSpPr txBox="1"/>
            <p:nvPr/>
          </p:nvSpPr>
          <p:spPr>
            <a:xfrm>
              <a:off x="3060182" y="3958907"/>
              <a:ext cx="179114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bg-BG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Период на провеждане: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TextBox 29">
              <a:extLst>
                <a:ext uri="{FF2B5EF4-FFF2-40B4-BE49-F238E27FC236}">
                  <a16:creationId xmlns:a16="http://schemas.microsoft.com/office/drawing/2014/main" id="{EB7B5FAB-9758-4D5B-8E20-D7B0FCF2243D}"/>
                </a:ext>
              </a:extLst>
            </p:cNvPr>
            <p:cNvSpPr txBox="1"/>
            <p:nvPr/>
          </p:nvSpPr>
          <p:spPr>
            <a:xfrm>
              <a:off x="5036970" y="3958907"/>
              <a:ext cx="1353279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defTabSz="1218987">
                <a:defRPr/>
              </a:pPr>
              <a:r>
                <a:rPr lang="bg-BG" sz="1400" kern="0" dirty="0">
                  <a:solidFill>
                    <a:schemeClr val="bg1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Методология:</a:t>
              </a:r>
              <a:endParaRPr lang="en-US" sz="1400" kern="0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TextBox 30">
              <a:extLst>
                <a:ext uri="{FF2B5EF4-FFF2-40B4-BE49-F238E27FC236}">
                  <a16:creationId xmlns:a16="http://schemas.microsoft.com/office/drawing/2014/main" id="{57B63A93-9D3B-468B-937E-FA047A530EBA}"/>
                </a:ext>
              </a:extLst>
            </p:cNvPr>
            <p:cNvSpPr txBox="1"/>
            <p:nvPr/>
          </p:nvSpPr>
          <p:spPr>
            <a:xfrm>
              <a:off x="7056952" y="3955308"/>
              <a:ext cx="193850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bg-BG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Метод на формиране на извадката: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TextBox 31">
              <a:extLst>
                <a:ext uri="{FF2B5EF4-FFF2-40B4-BE49-F238E27FC236}">
                  <a16:creationId xmlns:a16="http://schemas.microsoft.com/office/drawing/2014/main" id="{59C60C7B-1704-4D06-AD76-172E046C59D2}"/>
                </a:ext>
              </a:extLst>
            </p:cNvPr>
            <p:cNvSpPr txBox="1"/>
            <p:nvPr/>
          </p:nvSpPr>
          <p:spPr>
            <a:xfrm>
              <a:off x="9100968" y="3958907"/>
              <a:ext cx="180846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bg-BG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Метод на набиране на информацията: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1" name="Group 32">
              <a:extLst>
                <a:ext uri="{FF2B5EF4-FFF2-40B4-BE49-F238E27FC236}">
                  <a16:creationId xmlns:a16="http://schemas.microsoft.com/office/drawing/2014/main" id="{B52154F8-A2A1-46F8-91D5-CD76E7B63BC3}"/>
                </a:ext>
              </a:extLst>
            </p:cNvPr>
            <p:cNvGrpSpPr/>
            <p:nvPr/>
          </p:nvGrpSpPr>
          <p:grpSpPr>
            <a:xfrm>
              <a:off x="2994003" y="1925201"/>
              <a:ext cx="1779886" cy="1220063"/>
              <a:chOff x="1367820" y="1815146"/>
              <a:chExt cx="8996932" cy="4544019"/>
            </a:xfrm>
          </p:grpSpPr>
          <p:sp>
            <p:nvSpPr>
              <p:cNvPr id="138" name="Freeform 12">
                <a:extLst>
                  <a:ext uri="{FF2B5EF4-FFF2-40B4-BE49-F238E27FC236}">
                    <a16:creationId xmlns:a16="http://schemas.microsoft.com/office/drawing/2014/main" id="{10371C6F-C65F-41D2-AD1C-5972AB7DA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2476" y="3359942"/>
                <a:ext cx="1513566" cy="1512643"/>
              </a:xfrm>
              <a:custGeom>
                <a:avLst/>
                <a:gdLst>
                  <a:gd name="T0" fmla="*/ 2980 w 6560"/>
                  <a:gd name="T1" fmla="*/ 1459 h 6556"/>
                  <a:gd name="T2" fmla="*/ 2561 w 6560"/>
                  <a:gd name="T3" fmla="*/ 1579 h 6556"/>
                  <a:gd name="T4" fmla="*/ 2190 w 6560"/>
                  <a:gd name="T5" fmla="*/ 1790 h 6556"/>
                  <a:gd name="T6" fmla="*/ 1879 w 6560"/>
                  <a:gd name="T7" fmla="*/ 2079 h 6556"/>
                  <a:gd name="T8" fmla="*/ 1642 w 6560"/>
                  <a:gd name="T9" fmla="*/ 2432 h 6556"/>
                  <a:gd name="T10" fmla="*/ 1488 w 6560"/>
                  <a:gd name="T11" fmla="*/ 2835 h 6556"/>
                  <a:gd name="T12" fmla="*/ 1434 w 6560"/>
                  <a:gd name="T13" fmla="*/ 3279 h 6556"/>
                  <a:gd name="T14" fmla="*/ 1488 w 6560"/>
                  <a:gd name="T15" fmla="*/ 3722 h 6556"/>
                  <a:gd name="T16" fmla="*/ 1642 w 6560"/>
                  <a:gd name="T17" fmla="*/ 4126 h 6556"/>
                  <a:gd name="T18" fmla="*/ 1879 w 6560"/>
                  <a:gd name="T19" fmla="*/ 4477 h 6556"/>
                  <a:gd name="T20" fmla="*/ 2190 w 6560"/>
                  <a:gd name="T21" fmla="*/ 4766 h 6556"/>
                  <a:gd name="T22" fmla="*/ 2561 w 6560"/>
                  <a:gd name="T23" fmla="*/ 4977 h 6556"/>
                  <a:gd name="T24" fmla="*/ 2980 w 6560"/>
                  <a:gd name="T25" fmla="*/ 5097 h 6556"/>
                  <a:gd name="T26" fmla="*/ 3431 w 6560"/>
                  <a:gd name="T27" fmla="*/ 5115 h 6556"/>
                  <a:gd name="T28" fmla="*/ 3863 w 6560"/>
                  <a:gd name="T29" fmla="*/ 5027 h 6556"/>
                  <a:gd name="T30" fmla="*/ 4252 w 6560"/>
                  <a:gd name="T31" fmla="*/ 4846 h 6556"/>
                  <a:gd name="T32" fmla="*/ 4583 w 6560"/>
                  <a:gd name="T33" fmla="*/ 4583 h 6556"/>
                  <a:gd name="T34" fmla="*/ 4849 w 6560"/>
                  <a:gd name="T35" fmla="*/ 4250 h 6556"/>
                  <a:gd name="T36" fmla="*/ 5030 w 6560"/>
                  <a:gd name="T37" fmla="*/ 3861 h 6556"/>
                  <a:gd name="T38" fmla="*/ 5118 w 6560"/>
                  <a:gd name="T39" fmla="*/ 3429 h 6556"/>
                  <a:gd name="T40" fmla="*/ 5100 w 6560"/>
                  <a:gd name="T41" fmla="*/ 2980 h 6556"/>
                  <a:gd name="T42" fmla="*/ 4980 w 6560"/>
                  <a:gd name="T43" fmla="*/ 2561 h 6556"/>
                  <a:gd name="T44" fmla="*/ 4769 w 6560"/>
                  <a:gd name="T45" fmla="*/ 2189 h 6556"/>
                  <a:gd name="T46" fmla="*/ 4480 w 6560"/>
                  <a:gd name="T47" fmla="*/ 1878 h 6556"/>
                  <a:gd name="T48" fmla="*/ 4127 w 6560"/>
                  <a:gd name="T49" fmla="*/ 1640 h 6556"/>
                  <a:gd name="T50" fmla="*/ 3724 w 6560"/>
                  <a:gd name="T51" fmla="*/ 1489 h 6556"/>
                  <a:gd name="T52" fmla="*/ 3279 w 6560"/>
                  <a:gd name="T53" fmla="*/ 1435 h 6556"/>
                  <a:gd name="T54" fmla="*/ 3690 w 6560"/>
                  <a:gd name="T55" fmla="*/ 650 h 6556"/>
                  <a:gd name="T56" fmla="*/ 4107 w 6560"/>
                  <a:gd name="T57" fmla="*/ 749 h 6556"/>
                  <a:gd name="T58" fmla="*/ 5276 w 6560"/>
                  <a:gd name="T59" fmla="*/ 644 h 6556"/>
                  <a:gd name="T60" fmla="*/ 5164 w 6560"/>
                  <a:gd name="T61" fmla="*/ 1395 h 6556"/>
                  <a:gd name="T62" fmla="*/ 5916 w 6560"/>
                  <a:gd name="T63" fmla="*/ 1284 h 6556"/>
                  <a:gd name="T64" fmla="*/ 5810 w 6560"/>
                  <a:gd name="T65" fmla="*/ 2452 h 6556"/>
                  <a:gd name="T66" fmla="*/ 5910 w 6560"/>
                  <a:gd name="T67" fmla="*/ 2868 h 6556"/>
                  <a:gd name="T68" fmla="*/ 5910 w 6560"/>
                  <a:gd name="T69" fmla="*/ 3688 h 6556"/>
                  <a:gd name="T70" fmla="*/ 5812 w 6560"/>
                  <a:gd name="T71" fmla="*/ 4104 h 6556"/>
                  <a:gd name="T72" fmla="*/ 5916 w 6560"/>
                  <a:gd name="T73" fmla="*/ 5272 h 6556"/>
                  <a:gd name="T74" fmla="*/ 5164 w 6560"/>
                  <a:gd name="T75" fmla="*/ 5161 h 6556"/>
                  <a:gd name="T76" fmla="*/ 5276 w 6560"/>
                  <a:gd name="T77" fmla="*/ 5912 h 6556"/>
                  <a:gd name="T78" fmla="*/ 4107 w 6560"/>
                  <a:gd name="T79" fmla="*/ 5809 h 6556"/>
                  <a:gd name="T80" fmla="*/ 3690 w 6560"/>
                  <a:gd name="T81" fmla="*/ 5906 h 6556"/>
                  <a:gd name="T82" fmla="*/ 2870 w 6560"/>
                  <a:gd name="T83" fmla="*/ 5906 h 6556"/>
                  <a:gd name="T84" fmla="*/ 2453 w 6560"/>
                  <a:gd name="T85" fmla="*/ 5809 h 6556"/>
                  <a:gd name="T86" fmla="*/ 1284 w 6560"/>
                  <a:gd name="T87" fmla="*/ 5912 h 6556"/>
                  <a:gd name="T88" fmla="*/ 1396 w 6560"/>
                  <a:gd name="T89" fmla="*/ 5161 h 6556"/>
                  <a:gd name="T90" fmla="*/ 644 w 6560"/>
                  <a:gd name="T91" fmla="*/ 5272 h 6556"/>
                  <a:gd name="T92" fmla="*/ 750 w 6560"/>
                  <a:gd name="T93" fmla="*/ 4104 h 6556"/>
                  <a:gd name="T94" fmla="*/ 650 w 6560"/>
                  <a:gd name="T95" fmla="*/ 3688 h 6556"/>
                  <a:gd name="T96" fmla="*/ 650 w 6560"/>
                  <a:gd name="T97" fmla="*/ 2868 h 6556"/>
                  <a:gd name="T98" fmla="*/ 750 w 6560"/>
                  <a:gd name="T99" fmla="*/ 2452 h 6556"/>
                  <a:gd name="T100" fmla="*/ 644 w 6560"/>
                  <a:gd name="T101" fmla="*/ 1284 h 6556"/>
                  <a:gd name="T102" fmla="*/ 1396 w 6560"/>
                  <a:gd name="T103" fmla="*/ 1395 h 6556"/>
                  <a:gd name="T104" fmla="*/ 1284 w 6560"/>
                  <a:gd name="T105" fmla="*/ 644 h 6556"/>
                  <a:gd name="T106" fmla="*/ 2453 w 6560"/>
                  <a:gd name="T107" fmla="*/ 749 h 6556"/>
                  <a:gd name="T108" fmla="*/ 2870 w 6560"/>
                  <a:gd name="T109" fmla="*/ 650 h 6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560" h="6556">
                    <a:moveTo>
                      <a:pt x="3279" y="1435"/>
                    </a:moveTo>
                    <a:lnTo>
                      <a:pt x="3129" y="1441"/>
                    </a:lnTo>
                    <a:lnTo>
                      <a:pt x="2980" y="1459"/>
                    </a:lnTo>
                    <a:lnTo>
                      <a:pt x="2836" y="1489"/>
                    </a:lnTo>
                    <a:lnTo>
                      <a:pt x="2697" y="1529"/>
                    </a:lnTo>
                    <a:lnTo>
                      <a:pt x="2561" y="1579"/>
                    </a:lnTo>
                    <a:lnTo>
                      <a:pt x="2431" y="1640"/>
                    </a:lnTo>
                    <a:lnTo>
                      <a:pt x="2308" y="1710"/>
                    </a:lnTo>
                    <a:lnTo>
                      <a:pt x="2190" y="1790"/>
                    </a:lnTo>
                    <a:lnTo>
                      <a:pt x="2080" y="1878"/>
                    </a:lnTo>
                    <a:lnTo>
                      <a:pt x="1975" y="1975"/>
                    </a:lnTo>
                    <a:lnTo>
                      <a:pt x="1879" y="2079"/>
                    </a:lnTo>
                    <a:lnTo>
                      <a:pt x="1791" y="2189"/>
                    </a:lnTo>
                    <a:lnTo>
                      <a:pt x="1711" y="2306"/>
                    </a:lnTo>
                    <a:lnTo>
                      <a:pt x="1642" y="2432"/>
                    </a:lnTo>
                    <a:lnTo>
                      <a:pt x="1580" y="2561"/>
                    </a:lnTo>
                    <a:lnTo>
                      <a:pt x="1530" y="2695"/>
                    </a:lnTo>
                    <a:lnTo>
                      <a:pt x="1488" y="2835"/>
                    </a:lnTo>
                    <a:lnTo>
                      <a:pt x="1460" y="2980"/>
                    </a:lnTo>
                    <a:lnTo>
                      <a:pt x="1442" y="3128"/>
                    </a:lnTo>
                    <a:lnTo>
                      <a:pt x="1434" y="3279"/>
                    </a:lnTo>
                    <a:lnTo>
                      <a:pt x="1442" y="3429"/>
                    </a:lnTo>
                    <a:lnTo>
                      <a:pt x="1460" y="3578"/>
                    </a:lnTo>
                    <a:lnTo>
                      <a:pt x="1488" y="3722"/>
                    </a:lnTo>
                    <a:lnTo>
                      <a:pt x="1530" y="3861"/>
                    </a:lnTo>
                    <a:lnTo>
                      <a:pt x="1580" y="3997"/>
                    </a:lnTo>
                    <a:lnTo>
                      <a:pt x="1642" y="4126"/>
                    </a:lnTo>
                    <a:lnTo>
                      <a:pt x="1711" y="4250"/>
                    </a:lnTo>
                    <a:lnTo>
                      <a:pt x="1791" y="4367"/>
                    </a:lnTo>
                    <a:lnTo>
                      <a:pt x="1879" y="4477"/>
                    </a:lnTo>
                    <a:lnTo>
                      <a:pt x="1975" y="4583"/>
                    </a:lnTo>
                    <a:lnTo>
                      <a:pt x="2080" y="4678"/>
                    </a:lnTo>
                    <a:lnTo>
                      <a:pt x="2190" y="4766"/>
                    </a:lnTo>
                    <a:lnTo>
                      <a:pt x="2308" y="4846"/>
                    </a:lnTo>
                    <a:lnTo>
                      <a:pt x="2431" y="4916"/>
                    </a:lnTo>
                    <a:lnTo>
                      <a:pt x="2561" y="4977"/>
                    </a:lnTo>
                    <a:lnTo>
                      <a:pt x="2697" y="5027"/>
                    </a:lnTo>
                    <a:lnTo>
                      <a:pt x="2836" y="5069"/>
                    </a:lnTo>
                    <a:lnTo>
                      <a:pt x="2980" y="5097"/>
                    </a:lnTo>
                    <a:lnTo>
                      <a:pt x="3129" y="5115"/>
                    </a:lnTo>
                    <a:lnTo>
                      <a:pt x="3279" y="5123"/>
                    </a:lnTo>
                    <a:lnTo>
                      <a:pt x="3431" y="5115"/>
                    </a:lnTo>
                    <a:lnTo>
                      <a:pt x="3578" y="5097"/>
                    </a:lnTo>
                    <a:lnTo>
                      <a:pt x="3724" y="5069"/>
                    </a:lnTo>
                    <a:lnTo>
                      <a:pt x="3863" y="5027"/>
                    </a:lnTo>
                    <a:lnTo>
                      <a:pt x="3997" y="4977"/>
                    </a:lnTo>
                    <a:lnTo>
                      <a:pt x="4127" y="4916"/>
                    </a:lnTo>
                    <a:lnTo>
                      <a:pt x="4252" y="4846"/>
                    </a:lnTo>
                    <a:lnTo>
                      <a:pt x="4370" y="4766"/>
                    </a:lnTo>
                    <a:lnTo>
                      <a:pt x="4480" y="4678"/>
                    </a:lnTo>
                    <a:lnTo>
                      <a:pt x="4583" y="4583"/>
                    </a:lnTo>
                    <a:lnTo>
                      <a:pt x="4681" y="4477"/>
                    </a:lnTo>
                    <a:lnTo>
                      <a:pt x="4769" y="4367"/>
                    </a:lnTo>
                    <a:lnTo>
                      <a:pt x="4849" y="4250"/>
                    </a:lnTo>
                    <a:lnTo>
                      <a:pt x="4919" y="4126"/>
                    </a:lnTo>
                    <a:lnTo>
                      <a:pt x="4980" y="3997"/>
                    </a:lnTo>
                    <a:lnTo>
                      <a:pt x="5030" y="3861"/>
                    </a:lnTo>
                    <a:lnTo>
                      <a:pt x="5070" y="3722"/>
                    </a:lnTo>
                    <a:lnTo>
                      <a:pt x="5100" y="3578"/>
                    </a:lnTo>
                    <a:lnTo>
                      <a:pt x="5118" y="3429"/>
                    </a:lnTo>
                    <a:lnTo>
                      <a:pt x="5124" y="3279"/>
                    </a:lnTo>
                    <a:lnTo>
                      <a:pt x="5118" y="3128"/>
                    </a:lnTo>
                    <a:lnTo>
                      <a:pt x="5100" y="2980"/>
                    </a:lnTo>
                    <a:lnTo>
                      <a:pt x="5070" y="2835"/>
                    </a:lnTo>
                    <a:lnTo>
                      <a:pt x="5030" y="2695"/>
                    </a:lnTo>
                    <a:lnTo>
                      <a:pt x="4980" y="2561"/>
                    </a:lnTo>
                    <a:lnTo>
                      <a:pt x="4919" y="2432"/>
                    </a:lnTo>
                    <a:lnTo>
                      <a:pt x="4849" y="2306"/>
                    </a:lnTo>
                    <a:lnTo>
                      <a:pt x="4769" y="2189"/>
                    </a:lnTo>
                    <a:lnTo>
                      <a:pt x="4681" y="2079"/>
                    </a:lnTo>
                    <a:lnTo>
                      <a:pt x="4583" y="1975"/>
                    </a:lnTo>
                    <a:lnTo>
                      <a:pt x="4480" y="1878"/>
                    </a:lnTo>
                    <a:lnTo>
                      <a:pt x="4370" y="1790"/>
                    </a:lnTo>
                    <a:lnTo>
                      <a:pt x="4252" y="1710"/>
                    </a:lnTo>
                    <a:lnTo>
                      <a:pt x="4127" y="1640"/>
                    </a:lnTo>
                    <a:lnTo>
                      <a:pt x="3997" y="1579"/>
                    </a:lnTo>
                    <a:lnTo>
                      <a:pt x="3863" y="1529"/>
                    </a:lnTo>
                    <a:lnTo>
                      <a:pt x="3724" y="1489"/>
                    </a:lnTo>
                    <a:lnTo>
                      <a:pt x="3578" y="1459"/>
                    </a:lnTo>
                    <a:lnTo>
                      <a:pt x="3431" y="1441"/>
                    </a:lnTo>
                    <a:lnTo>
                      <a:pt x="3279" y="1435"/>
                    </a:lnTo>
                    <a:close/>
                    <a:moveTo>
                      <a:pt x="2870" y="0"/>
                    </a:moveTo>
                    <a:lnTo>
                      <a:pt x="3690" y="0"/>
                    </a:lnTo>
                    <a:lnTo>
                      <a:pt x="3690" y="650"/>
                    </a:lnTo>
                    <a:lnTo>
                      <a:pt x="3831" y="676"/>
                    </a:lnTo>
                    <a:lnTo>
                      <a:pt x="3971" y="708"/>
                    </a:lnTo>
                    <a:lnTo>
                      <a:pt x="4107" y="749"/>
                    </a:lnTo>
                    <a:lnTo>
                      <a:pt x="4240" y="795"/>
                    </a:lnTo>
                    <a:lnTo>
                      <a:pt x="4565" y="235"/>
                    </a:lnTo>
                    <a:lnTo>
                      <a:pt x="5276" y="644"/>
                    </a:lnTo>
                    <a:lnTo>
                      <a:pt x="4950" y="1206"/>
                    </a:lnTo>
                    <a:lnTo>
                      <a:pt x="5060" y="1298"/>
                    </a:lnTo>
                    <a:lnTo>
                      <a:pt x="5164" y="1395"/>
                    </a:lnTo>
                    <a:lnTo>
                      <a:pt x="5262" y="1499"/>
                    </a:lnTo>
                    <a:lnTo>
                      <a:pt x="5355" y="1609"/>
                    </a:lnTo>
                    <a:lnTo>
                      <a:pt x="5916" y="1284"/>
                    </a:lnTo>
                    <a:lnTo>
                      <a:pt x="6325" y="1993"/>
                    </a:lnTo>
                    <a:lnTo>
                      <a:pt x="5764" y="2318"/>
                    </a:lnTo>
                    <a:lnTo>
                      <a:pt x="5810" y="2452"/>
                    </a:lnTo>
                    <a:lnTo>
                      <a:pt x="5852" y="2587"/>
                    </a:lnTo>
                    <a:lnTo>
                      <a:pt x="5884" y="2727"/>
                    </a:lnTo>
                    <a:lnTo>
                      <a:pt x="5910" y="2868"/>
                    </a:lnTo>
                    <a:lnTo>
                      <a:pt x="6560" y="2868"/>
                    </a:lnTo>
                    <a:lnTo>
                      <a:pt x="6560" y="3688"/>
                    </a:lnTo>
                    <a:lnTo>
                      <a:pt x="5910" y="3688"/>
                    </a:lnTo>
                    <a:lnTo>
                      <a:pt x="5884" y="3829"/>
                    </a:lnTo>
                    <a:lnTo>
                      <a:pt x="5852" y="3969"/>
                    </a:lnTo>
                    <a:lnTo>
                      <a:pt x="5812" y="4104"/>
                    </a:lnTo>
                    <a:lnTo>
                      <a:pt x="5764" y="4238"/>
                    </a:lnTo>
                    <a:lnTo>
                      <a:pt x="6325" y="4563"/>
                    </a:lnTo>
                    <a:lnTo>
                      <a:pt x="5916" y="5272"/>
                    </a:lnTo>
                    <a:lnTo>
                      <a:pt x="5355" y="4947"/>
                    </a:lnTo>
                    <a:lnTo>
                      <a:pt x="5262" y="5057"/>
                    </a:lnTo>
                    <a:lnTo>
                      <a:pt x="5164" y="5161"/>
                    </a:lnTo>
                    <a:lnTo>
                      <a:pt x="5060" y="5258"/>
                    </a:lnTo>
                    <a:lnTo>
                      <a:pt x="4950" y="5352"/>
                    </a:lnTo>
                    <a:lnTo>
                      <a:pt x="5276" y="5912"/>
                    </a:lnTo>
                    <a:lnTo>
                      <a:pt x="4565" y="6321"/>
                    </a:lnTo>
                    <a:lnTo>
                      <a:pt x="4240" y="5761"/>
                    </a:lnTo>
                    <a:lnTo>
                      <a:pt x="4107" y="5809"/>
                    </a:lnTo>
                    <a:lnTo>
                      <a:pt x="3971" y="5848"/>
                    </a:lnTo>
                    <a:lnTo>
                      <a:pt x="3831" y="5880"/>
                    </a:lnTo>
                    <a:lnTo>
                      <a:pt x="3690" y="5906"/>
                    </a:lnTo>
                    <a:lnTo>
                      <a:pt x="3690" y="6556"/>
                    </a:lnTo>
                    <a:lnTo>
                      <a:pt x="2870" y="6556"/>
                    </a:lnTo>
                    <a:lnTo>
                      <a:pt x="2870" y="5906"/>
                    </a:lnTo>
                    <a:lnTo>
                      <a:pt x="2729" y="5880"/>
                    </a:lnTo>
                    <a:lnTo>
                      <a:pt x="2589" y="5848"/>
                    </a:lnTo>
                    <a:lnTo>
                      <a:pt x="2453" y="5809"/>
                    </a:lnTo>
                    <a:lnTo>
                      <a:pt x="2320" y="5761"/>
                    </a:lnTo>
                    <a:lnTo>
                      <a:pt x="1995" y="6321"/>
                    </a:lnTo>
                    <a:lnTo>
                      <a:pt x="1284" y="5912"/>
                    </a:lnTo>
                    <a:lnTo>
                      <a:pt x="1610" y="5352"/>
                    </a:lnTo>
                    <a:lnTo>
                      <a:pt x="1500" y="5258"/>
                    </a:lnTo>
                    <a:lnTo>
                      <a:pt x="1396" y="5161"/>
                    </a:lnTo>
                    <a:lnTo>
                      <a:pt x="1298" y="5057"/>
                    </a:lnTo>
                    <a:lnTo>
                      <a:pt x="1207" y="4947"/>
                    </a:lnTo>
                    <a:lnTo>
                      <a:pt x="644" y="5272"/>
                    </a:lnTo>
                    <a:lnTo>
                      <a:pt x="235" y="4563"/>
                    </a:lnTo>
                    <a:lnTo>
                      <a:pt x="796" y="4238"/>
                    </a:lnTo>
                    <a:lnTo>
                      <a:pt x="750" y="4104"/>
                    </a:lnTo>
                    <a:lnTo>
                      <a:pt x="708" y="3969"/>
                    </a:lnTo>
                    <a:lnTo>
                      <a:pt x="676" y="3829"/>
                    </a:lnTo>
                    <a:lnTo>
                      <a:pt x="650" y="3688"/>
                    </a:lnTo>
                    <a:lnTo>
                      <a:pt x="0" y="3688"/>
                    </a:lnTo>
                    <a:lnTo>
                      <a:pt x="0" y="2868"/>
                    </a:lnTo>
                    <a:lnTo>
                      <a:pt x="650" y="2868"/>
                    </a:lnTo>
                    <a:lnTo>
                      <a:pt x="676" y="2727"/>
                    </a:lnTo>
                    <a:lnTo>
                      <a:pt x="708" y="2587"/>
                    </a:lnTo>
                    <a:lnTo>
                      <a:pt x="750" y="2452"/>
                    </a:lnTo>
                    <a:lnTo>
                      <a:pt x="796" y="2318"/>
                    </a:lnTo>
                    <a:lnTo>
                      <a:pt x="235" y="1993"/>
                    </a:lnTo>
                    <a:lnTo>
                      <a:pt x="644" y="1284"/>
                    </a:lnTo>
                    <a:lnTo>
                      <a:pt x="1207" y="1609"/>
                    </a:lnTo>
                    <a:lnTo>
                      <a:pt x="1298" y="1499"/>
                    </a:lnTo>
                    <a:lnTo>
                      <a:pt x="1396" y="1395"/>
                    </a:lnTo>
                    <a:lnTo>
                      <a:pt x="1500" y="1298"/>
                    </a:lnTo>
                    <a:lnTo>
                      <a:pt x="1610" y="1206"/>
                    </a:lnTo>
                    <a:lnTo>
                      <a:pt x="1284" y="644"/>
                    </a:lnTo>
                    <a:lnTo>
                      <a:pt x="1995" y="235"/>
                    </a:lnTo>
                    <a:lnTo>
                      <a:pt x="2320" y="795"/>
                    </a:lnTo>
                    <a:lnTo>
                      <a:pt x="2453" y="749"/>
                    </a:lnTo>
                    <a:lnTo>
                      <a:pt x="2589" y="708"/>
                    </a:lnTo>
                    <a:lnTo>
                      <a:pt x="2729" y="676"/>
                    </a:lnTo>
                    <a:lnTo>
                      <a:pt x="2870" y="650"/>
                    </a:lnTo>
                    <a:lnTo>
                      <a:pt x="287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9" name="Freeform 17">
                <a:extLst>
                  <a:ext uri="{FF2B5EF4-FFF2-40B4-BE49-F238E27FC236}">
                    <a16:creationId xmlns:a16="http://schemas.microsoft.com/office/drawing/2014/main" id="{268B8AC4-7302-4A42-A582-9654593D3D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77355" y="1815146"/>
                <a:ext cx="2105164" cy="2072968"/>
              </a:xfrm>
              <a:custGeom>
                <a:avLst/>
                <a:gdLst>
                  <a:gd name="T0" fmla="*/ 1617 w 3401"/>
                  <a:gd name="T1" fmla="*/ 970 h 3349"/>
                  <a:gd name="T2" fmla="*/ 1460 w 3401"/>
                  <a:gd name="T3" fmla="*/ 1007 h 3349"/>
                  <a:gd name="T4" fmla="*/ 1318 w 3401"/>
                  <a:gd name="T5" fmla="*/ 1076 h 3349"/>
                  <a:gd name="T6" fmla="*/ 1196 w 3401"/>
                  <a:gd name="T7" fmla="*/ 1173 h 3349"/>
                  <a:gd name="T8" fmla="*/ 1098 w 3401"/>
                  <a:gd name="T9" fmla="*/ 1296 h 3349"/>
                  <a:gd name="T10" fmla="*/ 1028 w 3401"/>
                  <a:gd name="T11" fmla="*/ 1437 h 3349"/>
                  <a:gd name="T12" fmla="*/ 992 w 3401"/>
                  <a:gd name="T13" fmla="*/ 1596 h 3349"/>
                  <a:gd name="T14" fmla="*/ 992 w 3401"/>
                  <a:gd name="T15" fmla="*/ 1760 h 3349"/>
                  <a:gd name="T16" fmla="*/ 1028 w 3401"/>
                  <a:gd name="T17" fmla="*/ 1918 h 3349"/>
                  <a:gd name="T18" fmla="*/ 1098 w 3401"/>
                  <a:gd name="T19" fmla="*/ 2060 h 3349"/>
                  <a:gd name="T20" fmla="*/ 1196 w 3401"/>
                  <a:gd name="T21" fmla="*/ 2182 h 3349"/>
                  <a:gd name="T22" fmla="*/ 1318 w 3401"/>
                  <a:gd name="T23" fmla="*/ 2280 h 3349"/>
                  <a:gd name="T24" fmla="*/ 1460 w 3401"/>
                  <a:gd name="T25" fmla="*/ 2348 h 3349"/>
                  <a:gd name="T26" fmla="*/ 1617 w 3401"/>
                  <a:gd name="T27" fmla="*/ 2386 h 3349"/>
                  <a:gd name="T28" fmla="*/ 1783 w 3401"/>
                  <a:gd name="T29" fmla="*/ 2386 h 3349"/>
                  <a:gd name="T30" fmla="*/ 1941 w 3401"/>
                  <a:gd name="T31" fmla="*/ 2348 h 3349"/>
                  <a:gd name="T32" fmla="*/ 2083 w 3401"/>
                  <a:gd name="T33" fmla="*/ 2280 h 3349"/>
                  <a:gd name="T34" fmla="*/ 2205 w 3401"/>
                  <a:gd name="T35" fmla="*/ 2182 h 3349"/>
                  <a:gd name="T36" fmla="*/ 2303 w 3401"/>
                  <a:gd name="T37" fmla="*/ 2060 h 3349"/>
                  <a:gd name="T38" fmla="*/ 2371 w 3401"/>
                  <a:gd name="T39" fmla="*/ 1918 h 3349"/>
                  <a:gd name="T40" fmla="*/ 2409 w 3401"/>
                  <a:gd name="T41" fmla="*/ 1760 h 3349"/>
                  <a:gd name="T42" fmla="*/ 2409 w 3401"/>
                  <a:gd name="T43" fmla="*/ 1596 h 3349"/>
                  <a:gd name="T44" fmla="*/ 2371 w 3401"/>
                  <a:gd name="T45" fmla="*/ 1437 h 3349"/>
                  <a:gd name="T46" fmla="*/ 2303 w 3401"/>
                  <a:gd name="T47" fmla="*/ 1296 h 3349"/>
                  <a:gd name="T48" fmla="*/ 2205 w 3401"/>
                  <a:gd name="T49" fmla="*/ 1173 h 3349"/>
                  <a:gd name="T50" fmla="*/ 2083 w 3401"/>
                  <a:gd name="T51" fmla="*/ 1076 h 3349"/>
                  <a:gd name="T52" fmla="*/ 1941 w 3401"/>
                  <a:gd name="T53" fmla="*/ 1007 h 3349"/>
                  <a:gd name="T54" fmla="*/ 1783 w 3401"/>
                  <a:gd name="T55" fmla="*/ 970 h 3349"/>
                  <a:gd name="T56" fmla="*/ 1421 w 3401"/>
                  <a:gd name="T57" fmla="*/ 0 h 3349"/>
                  <a:gd name="T58" fmla="*/ 1980 w 3401"/>
                  <a:gd name="T59" fmla="*/ 354 h 3349"/>
                  <a:gd name="T60" fmla="*/ 2164 w 3401"/>
                  <a:gd name="T61" fmla="*/ 406 h 3349"/>
                  <a:gd name="T62" fmla="*/ 2337 w 3401"/>
                  <a:gd name="T63" fmla="*/ 484 h 3349"/>
                  <a:gd name="T64" fmla="*/ 2992 w 3401"/>
                  <a:gd name="T65" fmla="*/ 572 h 3349"/>
                  <a:gd name="T66" fmla="*/ 2821 w 3401"/>
                  <a:gd name="T67" fmla="*/ 921 h 3349"/>
                  <a:gd name="T68" fmla="*/ 2917 w 3401"/>
                  <a:gd name="T69" fmla="*/ 1085 h 3349"/>
                  <a:gd name="T70" fmla="*/ 3303 w 3401"/>
                  <a:gd name="T71" fmla="*/ 1112 h 3349"/>
                  <a:gd name="T72" fmla="*/ 3052 w 3401"/>
                  <a:gd name="T73" fmla="*/ 1723 h 3349"/>
                  <a:gd name="T74" fmla="*/ 3033 w 3401"/>
                  <a:gd name="T75" fmla="*/ 1915 h 3349"/>
                  <a:gd name="T76" fmla="*/ 2987 w 3401"/>
                  <a:gd name="T77" fmla="*/ 2097 h 3349"/>
                  <a:gd name="T78" fmla="*/ 3013 w 3401"/>
                  <a:gd name="T79" fmla="*/ 2757 h 3349"/>
                  <a:gd name="T80" fmla="*/ 2640 w 3401"/>
                  <a:gd name="T81" fmla="*/ 2650 h 3349"/>
                  <a:gd name="T82" fmla="*/ 2495 w 3401"/>
                  <a:gd name="T83" fmla="*/ 2772 h 3349"/>
                  <a:gd name="T84" fmla="*/ 2536 w 3401"/>
                  <a:gd name="T85" fmla="*/ 3158 h 3349"/>
                  <a:gd name="T86" fmla="*/ 1890 w 3401"/>
                  <a:gd name="T87" fmla="*/ 3018 h 3349"/>
                  <a:gd name="T88" fmla="*/ 1700 w 3401"/>
                  <a:gd name="T89" fmla="*/ 3031 h 3349"/>
                  <a:gd name="T90" fmla="*/ 1509 w 3401"/>
                  <a:gd name="T91" fmla="*/ 3018 h 3349"/>
                  <a:gd name="T92" fmla="*/ 864 w 3401"/>
                  <a:gd name="T93" fmla="*/ 3158 h 3349"/>
                  <a:gd name="T94" fmla="*/ 906 w 3401"/>
                  <a:gd name="T95" fmla="*/ 2772 h 3349"/>
                  <a:gd name="T96" fmla="*/ 759 w 3401"/>
                  <a:gd name="T97" fmla="*/ 2650 h 3349"/>
                  <a:gd name="T98" fmla="*/ 388 w 3401"/>
                  <a:gd name="T99" fmla="*/ 2757 h 3349"/>
                  <a:gd name="T100" fmla="*/ 414 w 3401"/>
                  <a:gd name="T101" fmla="*/ 2097 h 3349"/>
                  <a:gd name="T102" fmla="*/ 368 w 3401"/>
                  <a:gd name="T103" fmla="*/ 1915 h 3349"/>
                  <a:gd name="T104" fmla="*/ 349 w 3401"/>
                  <a:gd name="T105" fmla="*/ 1723 h 3349"/>
                  <a:gd name="T106" fmla="*/ 96 w 3401"/>
                  <a:gd name="T107" fmla="*/ 1112 h 3349"/>
                  <a:gd name="T108" fmla="*/ 484 w 3401"/>
                  <a:gd name="T109" fmla="*/ 1085 h 3349"/>
                  <a:gd name="T110" fmla="*/ 580 w 3401"/>
                  <a:gd name="T111" fmla="*/ 921 h 3349"/>
                  <a:gd name="T112" fmla="*/ 409 w 3401"/>
                  <a:gd name="T113" fmla="*/ 572 h 3349"/>
                  <a:gd name="T114" fmla="*/ 1062 w 3401"/>
                  <a:gd name="T115" fmla="*/ 484 h 3349"/>
                  <a:gd name="T116" fmla="*/ 1237 w 3401"/>
                  <a:gd name="T117" fmla="*/ 406 h 3349"/>
                  <a:gd name="T118" fmla="*/ 1421 w 3401"/>
                  <a:gd name="T119" fmla="*/ 354 h 3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01" h="3349">
                    <a:moveTo>
                      <a:pt x="1700" y="965"/>
                    </a:moveTo>
                    <a:lnTo>
                      <a:pt x="1617" y="970"/>
                    </a:lnTo>
                    <a:lnTo>
                      <a:pt x="1537" y="984"/>
                    </a:lnTo>
                    <a:lnTo>
                      <a:pt x="1460" y="1007"/>
                    </a:lnTo>
                    <a:lnTo>
                      <a:pt x="1387" y="1038"/>
                    </a:lnTo>
                    <a:lnTo>
                      <a:pt x="1318" y="1076"/>
                    </a:lnTo>
                    <a:lnTo>
                      <a:pt x="1255" y="1121"/>
                    </a:lnTo>
                    <a:lnTo>
                      <a:pt x="1196" y="1173"/>
                    </a:lnTo>
                    <a:lnTo>
                      <a:pt x="1144" y="1232"/>
                    </a:lnTo>
                    <a:lnTo>
                      <a:pt x="1098" y="1296"/>
                    </a:lnTo>
                    <a:lnTo>
                      <a:pt x="1059" y="1364"/>
                    </a:lnTo>
                    <a:lnTo>
                      <a:pt x="1028" y="1437"/>
                    </a:lnTo>
                    <a:lnTo>
                      <a:pt x="1005" y="1514"/>
                    </a:lnTo>
                    <a:lnTo>
                      <a:pt x="992" y="1596"/>
                    </a:lnTo>
                    <a:lnTo>
                      <a:pt x="988" y="1677"/>
                    </a:lnTo>
                    <a:lnTo>
                      <a:pt x="992" y="1760"/>
                    </a:lnTo>
                    <a:lnTo>
                      <a:pt x="1005" y="1842"/>
                    </a:lnTo>
                    <a:lnTo>
                      <a:pt x="1028" y="1918"/>
                    </a:lnTo>
                    <a:lnTo>
                      <a:pt x="1059" y="1991"/>
                    </a:lnTo>
                    <a:lnTo>
                      <a:pt x="1098" y="2060"/>
                    </a:lnTo>
                    <a:lnTo>
                      <a:pt x="1144" y="2123"/>
                    </a:lnTo>
                    <a:lnTo>
                      <a:pt x="1196" y="2182"/>
                    </a:lnTo>
                    <a:lnTo>
                      <a:pt x="1255" y="2234"/>
                    </a:lnTo>
                    <a:lnTo>
                      <a:pt x="1318" y="2280"/>
                    </a:lnTo>
                    <a:lnTo>
                      <a:pt x="1387" y="2317"/>
                    </a:lnTo>
                    <a:lnTo>
                      <a:pt x="1460" y="2348"/>
                    </a:lnTo>
                    <a:lnTo>
                      <a:pt x="1537" y="2371"/>
                    </a:lnTo>
                    <a:lnTo>
                      <a:pt x="1617" y="2386"/>
                    </a:lnTo>
                    <a:lnTo>
                      <a:pt x="1700" y="2391"/>
                    </a:lnTo>
                    <a:lnTo>
                      <a:pt x="1783" y="2386"/>
                    </a:lnTo>
                    <a:lnTo>
                      <a:pt x="1864" y="2371"/>
                    </a:lnTo>
                    <a:lnTo>
                      <a:pt x="1941" y="2348"/>
                    </a:lnTo>
                    <a:lnTo>
                      <a:pt x="2014" y="2317"/>
                    </a:lnTo>
                    <a:lnTo>
                      <a:pt x="2083" y="2280"/>
                    </a:lnTo>
                    <a:lnTo>
                      <a:pt x="2146" y="2234"/>
                    </a:lnTo>
                    <a:lnTo>
                      <a:pt x="2205" y="2182"/>
                    </a:lnTo>
                    <a:lnTo>
                      <a:pt x="2257" y="2123"/>
                    </a:lnTo>
                    <a:lnTo>
                      <a:pt x="2303" y="2060"/>
                    </a:lnTo>
                    <a:lnTo>
                      <a:pt x="2340" y="1991"/>
                    </a:lnTo>
                    <a:lnTo>
                      <a:pt x="2371" y="1918"/>
                    </a:lnTo>
                    <a:lnTo>
                      <a:pt x="2394" y="1842"/>
                    </a:lnTo>
                    <a:lnTo>
                      <a:pt x="2409" y="1760"/>
                    </a:lnTo>
                    <a:lnTo>
                      <a:pt x="2413" y="1677"/>
                    </a:lnTo>
                    <a:lnTo>
                      <a:pt x="2409" y="1596"/>
                    </a:lnTo>
                    <a:lnTo>
                      <a:pt x="2394" y="1514"/>
                    </a:lnTo>
                    <a:lnTo>
                      <a:pt x="2371" y="1437"/>
                    </a:lnTo>
                    <a:lnTo>
                      <a:pt x="2340" y="1364"/>
                    </a:lnTo>
                    <a:lnTo>
                      <a:pt x="2303" y="1296"/>
                    </a:lnTo>
                    <a:lnTo>
                      <a:pt x="2257" y="1232"/>
                    </a:lnTo>
                    <a:lnTo>
                      <a:pt x="2205" y="1173"/>
                    </a:lnTo>
                    <a:lnTo>
                      <a:pt x="2146" y="1121"/>
                    </a:lnTo>
                    <a:lnTo>
                      <a:pt x="2083" y="1076"/>
                    </a:lnTo>
                    <a:lnTo>
                      <a:pt x="2014" y="1038"/>
                    </a:lnTo>
                    <a:lnTo>
                      <a:pt x="1941" y="1007"/>
                    </a:lnTo>
                    <a:lnTo>
                      <a:pt x="1864" y="984"/>
                    </a:lnTo>
                    <a:lnTo>
                      <a:pt x="1783" y="970"/>
                    </a:lnTo>
                    <a:lnTo>
                      <a:pt x="1700" y="965"/>
                    </a:lnTo>
                    <a:close/>
                    <a:moveTo>
                      <a:pt x="1421" y="0"/>
                    </a:moveTo>
                    <a:lnTo>
                      <a:pt x="1980" y="0"/>
                    </a:lnTo>
                    <a:lnTo>
                      <a:pt x="1980" y="354"/>
                    </a:lnTo>
                    <a:lnTo>
                      <a:pt x="2073" y="377"/>
                    </a:lnTo>
                    <a:lnTo>
                      <a:pt x="2164" y="406"/>
                    </a:lnTo>
                    <a:lnTo>
                      <a:pt x="2252" y="442"/>
                    </a:lnTo>
                    <a:lnTo>
                      <a:pt x="2337" y="484"/>
                    </a:lnTo>
                    <a:lnTo>
                      <a:pt x="2565" y="214"/>
                    </a:lnTo>
                    <a:lnTo>
                      <a:pt x="2992" y="572"/>
                    </a:lnTo>
                    <a:lnTo>
                      <a:pt x="2765" y="843"/>
                    </a:lnTo>
                    <a:lnTo>
                      <a:pt x="2821" y="921"/>
                    </a:lnTo>
                    <a:lnTo>
                      <a:pt x="2871" y="1001"/>
                    </a:lnTo>
                    <a:lnTo>
                      <a:pt x="2917" y="1085"/>
                    </a:lnTo>
                    <a:lnTo>
                      <a:pt x="2956" y="1173"/>
                    </a:lnTo>
                    <a:lnTo>
                      <a:pt x="3303" y="1112"/>
                    </a:lnTo>
                    <a:lnTo>
                      <a:pt x="3401" y="1661"/>
                    </a:lnTo>
                    <a:lnTo>
                      <a:pt x="3052" y="1723"/>
                    </a:lnTo>
                    <a:lnTo>
                      <a:pt x="3046" y="1820"/>
                    </a:lnTo>
                    <a:lnTo>
                      <a:pt x="3033" y="1915"/>
                    </a:lnTo>
                    <a:lnTo>
                      <a:pt x="3013" y="2008"/>
                    </a:lnTo>
                    <a:lnTo>
                      <a:pt x="2987" y="2097"/>
                    </a:lnTo>
                    <a:lnTo>
                      <a:pt x="3292" y="2275"/>
                    </a:lnTo>
                    <a:lnTo>
                      <a:pt x="3013" y="2757"/>
                    </a:lnTo>
                    <a:lnTo>
                      <a:pt x="2707" y="2581"/>
                    </a:lnTo>
                    <a:lnTo>
                      <a:pt x="2640" y="2650"/>
                    </a:lnTo>
                    <a:lnTo>
                      <a:pt x="2570" y="2713"/>
                    </a:lnTo>
                    <a:lnTo>
                      <a:pt x="2495" y="2772"/>
                    </a:lnTo>
                    <a:lnTo>
                      <a:pt x="2415" y="2826"/>
                    </a:lnTo>
                    <a:lnTo>
                      <a:pt x="2536" y="3158"/>
                    </a:lnTo>
                    <a:lnTo>
                      <a:pt x="2011" y="3349"/>
                    </a:lnTo>
                    <a:lnTo>
                      <a:pt x="1890" y="3018"/>
                    </a:lnTo>
                    <a:lnTo>
                      <a:pt x="1796" y="3028"/>
                    </a:lnTo>
                    <a:lnTo>
                      <a:pt x="1700" y="3031"/>
                    </a:lnTo>
                    <a:lnTo>
                      <a:pt x="1604" y="3028"/>
                    </a:lnTo>
                    <a:lnTo>
                      <a:pt x="1509" y="3018"/>
                    </a:lnTo>
                    <a:lnTo>
                      <a:pt x="1388" y="3349"/>
                    </a:lnTo>
                    <a:lnTo>
                      <a:pt x="864" y="3158"/>
                    </a:lnTo>
                    <a:lnTo>
                      <a:pt x="986" y="2826"/>
                    </a:lnTo>
                    <a:lnTo>
                      <a:pt x="906" y="2772"/>
                    </a:lnTo>
                    <a:lnTo>
                      <a:pt x="831" y="2713"/>
                    </a:lnTo>
                    <a:lnTo>
                      <a:pt x="759" y="2650"/>
                    </a:lnTo>
                    <a:lnTo>
                      <a:pt x="694" y="2581"/>
                    </a:lnTo>
                    <a:lnTo>
                      <a:pt x="388" y="2757"/>
                    </a:lnTo>
                    <a:lnTo>
                      <a:pt x="108" y="2275"/>
                    </a:lnTo>
                    <a:lnTo>
                      <a:pt x="414" y="2097"/>
                    </a:lnTo>
                    <a:lnTo>
                      <a:pt x="388" y="2008"/>
                    </a:lnTo>
                    <a:lnTo>
                      <a:pt x="368" y="1915"/>
                    </a:lnTo>
                    <a:lnTo>
                      <a:pt x="355" y="1820"/>
                    </a:lnTo>
                    <a:lnTo>
                      <a:pt x="349" y="1723"/>
                    </a:lnTo>
                    <a:lnTo>
                      <a:pt x="0" y="1661"/>
                    </a:lnTo>
                    <a:lnTo>
                      <a:pt x="96" y="1112"/>
                    </a:lnTo>
                    <a:lnTo>
                      <a:pt x="445" y="1173"/>
                    </a:lnTo>
                    <a:lnTo>
                      <a:pt x="484" y="1085"/>
                    </a:lnTo>
                    <a:lnTo>
                      <a:pt x="530" y="1001"/>
                    </a:lnTo>
                    <a:lnTo>
                      <a:pt x="580" y="921"/>
                    </a:lnTo>
                    <a:lnTo>
                      <a:pt x="636" y="843"/>
                    </a:lnTo>
                    <a:lnTo>
                      <a:pt x="409" y="572"/>
                    </a:lnTo>
                    <a:lnTo>
                      <a:pt x="836" y="214"/>
                    </a:lnTo>
                    <a:lnTo>
                      <a:pt x="1062" y="484"/>
                    </a:lnTo>
                    <a:lnTo>
                      <a:pt x="1149" y="442"/>
                    </a:lnTo>
                    <a:lnTo>
                      <a:pt x="1237" y="406"/>
                    </a:lnTo>
                    <a:lnTo>
                      <a:pt x="1328" y="377"/>
                    </a:lnTo>
                    <a:lnTo>
                      <a:pt x="1421" y="354"/>
                    </a:lnTo>
                    <a:lnTo>
                      <a:pt x="1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0" name="Freeform 18">
                <a:extLst>
                  <a:ext uri="{FF2B5EF4-FFF2-40B4-BE49-F238E27FC236}">
                    <a16:creationId xmlns:a16="http://schemas.microsoft.com/office/drawing/2014/main" id="{85E4A5D4-0D70-44BA-A2CD-FD19CDD8AD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31922" y="3330222"/>
                <a:ext cx="1492190" cy="1507050"/>
              </a:xfrm>
              <a:custGeom>
                <a:avLst/>
                <a:gdLst>
                  <a:gd name="T0" fmla="*/ 1136 w 2411"/>
                  <a:gd name="T1" fmla="*/ 712 h 2433"/>
                  <a:gd name="T2" fmla="*/ 1004 w 2411"/>
                  <a:gd name="T3" fmla="*/ 748 h 2433"/>
                  <a:gd name="T4" fmla="*/ 892 w 2411"/>
                  <a:gd name="T5" fmla="*/ 816 h 2433"/>
                  <a:gd name="T6" fmla="*/ 801 w 2411"/>
                  <a:gd name="T7" fmla="*/ 909 h 2433"/>
                  <a:gd name="T8" fmla="*/ 735 w 2411"/>
                  <a:gd name="T9" fmla="*/ 1023 h 2433"/>
                  <a:gd name="T10" fmla="*/ 701 w 2411"/>
                  <a:gd name="T11" fmla="*/ 1150 h 2433"/>
                  <a:gd name="T12" fmla="*/ 701 w 2411"/>
                  <a:gd name="T13" fmla="*/ 1287 h 2433"/>
                  <a:gd name="T14" fmla="*/ 739 w 2411"/>
                  <a:gd name="T15" fmla="*/ 1419 h 2433"/>
                  <a:gd name="T16" fmla="*/ 806 w 2411"/>
                  <a:gd name="T17" fmla="*/ 1533 h 2433"/>
                  <a:gd name="T18" fmla="*/ 900 w 2411"/>
                  <a:gd name="T19" fmla="*/ 1624 h 2433"/>
                  <a:gd name="T20" fmla="*/ 1012 w 2411"/>
                  <a:gd name="T21" fmla="*/ 1688 h 2433"/>
                  <a:gd name="T22" fmla="*/ 1141 w 2411"/>
                  <a:gd name="T23" fmla="*/ 1722 h 2433"/>
                  <a:gd name="T24" fmla="*/ 1278 w 2411"/>
                  <a:gd name="T25" fmla="*/ 1722 h 2433"/>
                  <a:gd name="T26" fmla="*/ 1408 w 2411"/>
                  <a:gd name="T27" fmla="*/ 1685 h 2433"/>
                  <a:gd name="T28" fmla="*/ 1523 w 2411"/>
                  <a:gd name="T29" fmla="*/ 1618 h 2433"/>
                  <a:gd name="T30" fmla="*/ 1614 w 2411"/>
                  <a:gd name="T31" fmla="*/ 1525 h 2433"/>
                  <a:gd name="T32" fmla="*/ 1679 w 2411"/>
                  <a:gd name="T33" fmla="*/ 1411 h 2433"/>
                  <a:gd name="T34" fmla="*/ 1713 w 2411"/>
                  <a:gd name="T35" fmla="*/ 1284 h 2433"/>
                  <a:gd name="T36" fmla="*/ 1713 w 2411"/>
                  <a:gd name="T37" fmla="*/ 1147 h 2433"/>
                  <a:gd name="T38" fmla="*/ 1676 w 2411"/>
                  <a:gd name="T39" fmla="*/ 1015 h 2433"/>
                  <a:gd name="T40" fmla="*/ 1607 w 2411"/>
                  <a:gd name="T41" fmla="*/ 901 h 2433"/>
                  <a:gd name="T42" fmla="*/ 1514 w 2411"/>
                  <a:gd name="T43" fmla="*/ 810 h 2433"/>
                  <a:gd name="T44" fmla="*/ 1400 w 2411"/>
                  <a:gd name="T45" fmla="*/ 745 h 2433"/>
                  <a:gd name="T46" fmla="*/ 1273 w 2411"/>
                  <a:gd name="T47" fmla="*/ 710 h 2433"/>
                  <a:gd name="T48" fmla="*/ 1239 w 2411"/>
                  <a:gd name="T49" fmla="*/ 0 h 2433"/>
                  <a:gd name="T50" fmla="*/ 1366 w 2411"/>
                  <a:gd name="T51" fmla="*/ 261 h 2433"/>
                  <a:gd name="T52" fmla="*/ 1540 w 2411"/>
                  <a:gd name="T53" fmla="*/ 308 h 2433"/>
                  <a:gd name="T54" fmla="*/ 2013 w 2411"/>
                  <a:gd name="T55" fmla="*/ 306 h 2433"/>
                  <a:gd name="T56" fmla="*/ 1941 w 2411"/>
                  <a:gd name="T57" fmla="*/ 586 h 2433"/>
                  <a:gd name="T58" fmla="*/ 2047 w 2411"/>
                  <a:gd name="T59" fmla="*/ 735 h 2433"/>
                  <a:gd name="T60" fmla="*/ 2411 w 2411"/>
                  <a:gd name="T61" fmla="*/ 1038 h 2433"/>
                  <a:gd name="T62" fmla="*/ 2176 w 2411"/>
                  <a:gd name="T63" fmla="*/ 1207 h 2433"/>
                  <a:gd name="T64" fmla="*/ 2160 w 2411"/>
                  <a:gd name="T65" fmla="*/ 1388 h 2433"/>
                  <a:gd name="T66" fmla="*/ 2244 w 2411"/>
                  <a:gd name="T67" fmla="*/ 1853 h 2433"/>
                  <a:gd name="T68" fmla="*/ 1956 w 2411"/>
                  <a:gd name="T69" fmla="*/ 1831 h 2433"/>
                  <a:gd name="T70" fmla="*/ 1827 w 2411"/>
                  <a:gd name="T71" fmla="*/ 1960 h 2433"/>
                  <a:gd name="T72" fmla="*/ 1593 w 2411"/>
                  <a:gd name="T73" fmla="*/ 2371 h 2433"/>
                  <a:gd name="T74" fmla="*/ 1408 w 2411"/>
                  <a:gd name="T75" fmla="*/ 2164 h 2433"/>
                  <a:gd name="T76" fmla="*/ 1272 w 2411"/>
                  <a:gd name="T77" fmla="*/ 2183 h 2433"/>
                  <a:gd name="T78" fmla="*/ 1151 w 2411"/>
                  <a:gd name="T79" fmla="*/ 2433 h 2433"/>
                  <a:gd name="T80" fmla="*/ 814 w 2411"/>
                  <a:gd name="T81" fmla="*/ 2102 h 2433"/>
                  <a:gd name="T82" fmla="*/ 656 w 2411"/>
                  <a:gd name="T83" fmla="*/ 2012 h 2433"/>
                  <a:gd name="T84" fmla="*/ 383 w 2411"/>
                  <a:gd name="T85" fmla="*/ 2113 h 2433"/>
                  <a:gd name="T86" fmla="*/ 336 w 2411"/>
                  <a:gd name="T87" fmla="*/ 1642 h 2433"/>
                  <a:gd name="T88" fmla="*/ 273 w 2411"/>
                  <a:gd name="T89" fmla="*/ 1473 h 2433"/>
                  <a:gd name="T90" fmla="*/ 0 w 2411"/>
                  <a:gd name="T91" fmla="*/ 1374 h 2433"/>
                  <a:gd name="T92" fmla="*/ 268 w 2411"/>
                  <a:gd name="T93" fmla="*/ 982 h 2433"/>
                  <a:gd name="T94" fmla="*/ 328 w 2411"/>
                  <a:gd name="T95" fmla="*/ 811 h 2433"/>
                  <a:gd name="T96" fmla="*/ 181 w 2411"/>
                  <a:gd name="T97" fmla="*/ 560 h 2433"/>
                  <a:gd name="T98" fmla="*/ 638 w 2411"/>
                  <a:gd name="T99" fmla="*/ 433 h 2433"/>
                  <a:gd name="T100" fmla="*/ 792 w 2411"/>
                  <a:gd name="T101" fmla="*/ 340 h 2433"/>
                  <a:gd name="T102" fmla="*/ 843 w 2411"/>
                  <a:gd name="T103" fmla="*/ 55 h 2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11" h="2433">
                    <a:moveTo>
                      <a:pt x="1206" y="707"/>
                    </a:moveTo>
                    <a:lnTo>
                      <a:pt x="1136" y="712"/>
                    </a:lnTo>
                    <a:lnTo>
                      <a:pt x="1068" y="725"/>
                    </a:lnTo>
                    <a:lnTo>
                      <a:pt x="1004" y="748"/>
                    </a:lnTo>
                    <a:lnTo>
                      <a:pt x="946" y="779"/>
                    </a:lnTo>
                    <a:lnTo>
                      <a:pt x="892" y="816"/>
                    </a:lnTo>
                    <a:lnTo>
                      <a:pt x="843" y="860"/>
                    </a:lnTo>
                    <a:lnTo>
                      <a:pt x="801" y="909"/>
                    </a:lnTo>
                    <a:lnTo>
                      <a:pt x="763" y="965"/>
                    </a:lnTo>
                    <a:lnTo>
                      <a:pt x="735" y="1023"/>
                    </a:lnTo>
                    <a:lnTo>
                      <a:pt x="714" y="1085"/>
                    </a:lnTo>
                    <a:lnTo>
                      <a:pt x="701" y="1150"/>
                    </a:lnTo>
                    <a:lnTo>
                      <a:pt x="696" y="1219"/>
                    </a:lnTo>
                    <a:lnTo>
                      <a:pt x="701" y="1287"/>
                    </a:lnTo>
                    <a:lnTo>
                      <a:pt x="716" y="1356"/>
                    </a:lnTo>
                    <a:lnTo>
                      <a:pt x="739" y="1419"/>
                    </a:lnTo>
                    <a:lnTo>
                      <a:pt x="768" y="1478"/>
                    </a:lnTo>
                    <a:lnTo>
                      <a:pt x="806" y="1533"/>
                    </a:lnTo>
                    <a:lnTo>
                      <a:pt x="849" y="1582"/>
                    </a:lnTo>
                    <a:lnTo>
                      <a:pt x="900" y="1624"/>
                    </a:lnTo>
                    <a:lnTo>
                      <a:pt x="954" y="1660"/>
                    </a:lnTo>
                    <a:lnTo>
                      <a:pt x="1012" y="1688"/>
                    </a:lnTo>
                    <a:lnTo>
                      <a:pt x="1076" y="1709"/>
                    </a:lnTo>
                    <a:lnTo>
                      <a:pt x="1141" y="1722"/>
                    </a:lnTo>
                    <a:lnTo>
                      <a:pt x="1208" y="1727"/>
                    </a:lnTo>
                    <a:lnTo>
                      <a:pt x="1278" y="1722"/>
                    </a:lnTo>
                    <a:lnTo>
                      <a:pt x="1345" y="1708"/>
                    </a:lnTo>
                    <a:lnTo>
                      <a:pt x="1408" y="1685"/>
                    </a:lnTo>
                    <a:lnTo>
                      <a:pt x="1469" y="1655"/>
                    </a:lnTo>
                    <a:lnTo>
                      <a:pt x="1523" y="1618"/>
                    </a:lnTo>
                    <a:lnTo>
                      <a:pt x="1571" y="1574"/>
                    </a:lnTo>
                    <a:lnTo>
                      <a:pt x="1614" y="1525"/>
                    </a:lnTo>
                    <a:lnTo>
                      <a:pt x="1650" y="1470"/>
                    </a:lnTo>
                    <a:lnTo>
                      <a:pt x="1679" y="1411"/>
                    </a:lnTo>
                    <a:lnTo>
                      <a:pt x="1700" y="1349"/>
                    </a:lnTo>
                    <a:lnTo>
                      <a:pt x="1713" y="1284"/>
                    </a:lnTo>
                    <a:lnTo>
                      <a:pt x="1718" y="1215"/>
                    </a:lnTo>
                    <a:lnTo>
                      <a:pt x="1713" y="1147"/>
                    </a:lnTo>
                    <a:lnTo>
                      <a:pt x="1699" y="1079"/>
                    </a:lnTo>
                    <a:lnTo>
                      <a:pt x="1676" y="1015"/>
                    </a:lnTo>
                    <a:lnTo>
                      <a:pt x="1645" y="955"/>
                    </a:lnTo>
                    <a:lnTo>
                      <a:pt x="1607" y="901"/>
                    </a:lnTo>
                    <a:lnTo>
                      <a:pt x="1563" y="852"/>
                    </a:lnTo>
                    <a:lnTo>
                      <a:pt x="1514" y="810"/>
                    </a:lnTo>
                    <a:lnTo>
                      <a:pt x="1461" y="774"/>
                    </a:lnTo>
                    <a:lnTo>
                      <a:pt x="1400" y="745"/>
                    </a:lnTo>
                    <a:lnTo>
                      <a:pt x="1338" y="723"/>
                    </a:lnTo>
                    <a:lnTo>
                      <a:pt x="1273" y="710"/>
                    </a:lnTo>
                    <a:lnTo>
                      <a:pt x="1206" y="707"/>
                    </a:lnTo>
                    <a:close/>
                    <a:moveTo>
                      <a:pt x="1239" y="0"/>
                    </a:moveTo>
                    <a:lnTo>
                      <a:pt x="1275" y="251"/>
                    </a:lnTo>
                    <a:lnTo>
                      <a:pt x="1366" y="261"/>
                    </a:lnTo>
                    <a:lnTo>
                      <a:pt x="1454" y="280"/>
                    </a:lnTo>
                    <a:lnTo>
                      <a:pt x="1540" y="308"/>
                    </a:lnTo>
                    <a:lnTo>
                      <a:pt x="1676" y="93"/>
                    </a:lnTo>
                    <a:lnTo>
                      <a:pt x="2013" y="306"/>
                    </a:lnTo>
                    <a:lnTo>
                      <a:pt x="1879" y="520"/>
                    </a:lnTo>
                    <a:lnTo>
                      <a:pt x="1941" y="586"/>
                    </a:lnTo>
                    <a:lnTo>
                      <a:pt x="1998" y="658"/>
                    </a:lnTo>
                    <a:lnTo>
                      <a:pt x="2047" y="735"/>
                    </a:lnTo>
                    <a:lnTo>
                      <a:pt x="2288" y="657"/>
                    </a:lnTo>
                    <a:lnTo>
                      <a:pt x="2411" y="1038"/>
                    </a:lnTo>
                    <a:lnTo>
                      <a:pt x="2169" y="1114"/>
                    </a:lnTo>
                    <a:lnTo>
                      <a:pt x="2176" y="1207"/>
                    </a:lnTo>
                    <a:lnTo>
                      <a:pt x="2173" y="1299"/>
                    </a:lnTo>
                    <a:lnTo>
                      <a:pt x="2160" y="1388"/>
                    </a:lnTo>
                    <a:lnTo>
                      <a:pt x="2394" y="1483"/>
                    </a:lnTo>
                    <a:lnTo>
                      <a:pt x="2244" y="1853"/>
                    </a:lnTo>
                    <a:lnTo>
                      <a:pt x="2010" y="1758"/>
                    </a:lnTo>
                    <a:lnTo>
                      <a:pt x="1956" y="1831"/>
                    </a:lnTo>
                    <a:lnTo>
                      <a:pt x="1894" y="1898"/>
                    </a:lnTo>
                    <a:lnTo>
                      <a:pt x="1827" y="1960"/>
                    </a:lnTo>
                    <a:lnTo>
                      <a:pt x="1946" y="2183"/>
                    </a:lnTo>
                    <a:lnTo>
                      <a:pt x="1593" y="2371"/>
                    </a:lnTo>
                    <a:lnTo>
                      <a:pt x="1474" y="2148"/>
                    </a:lnTo>
                    <a:lnTo>
                      <a:pt x="1408" y="2164"/>
                    </a:lnTo>
                    <a:lnTo>
                      <a:pt x="1340" y="2177"/>
                    </a:lnTo>
                    <a:lnTo>
                      <a:pt x="1272" y="2183"/>
                    </a:lnTo>
                    <a:lnTo>
                      <a:pt x="1205" y="2185"/>
                    </a:lnTo>
                    <a:lnTo>
                      <a:pt x="1151" y="2433"/>
                    </a:lnTo>
                    <a:lnTo>
                      <a:pt x="760" y="2350"/>
                    </a:lnTo>
                    <a:lnTo>
                      <a:pt x="814" y="2102"/>
                    </a:lnTo>
                    <a:lnTo>
                      <a:pt x="732" y="2061"/>
                    </a:lnTo>
                    <a:lnTo>
                      <a:pt x="656" y="2012"/>
                    </a:lnTo>
                    <a:lnTo>
                      <a:pt x="582" y="1957"/>
                    </a:lnTo>
                    <a:lnTo>
                      <a:pt x="383" y="2113"/>
                    </a:lnTo>
                    <a:lnTo>
                      <a:pt x="137" y="1797"/>
                    </a:lnTo>
                    <a:lnTo>
                      <a:pt x="336" y="1642"/>
                    </a:lnTo>
                    <a:lnTo>
                      <a:pt x="300" y="1559"/>
                    </a:lnTo>
                    <a:lnTo>
                      <a:pt x="273" y="1473"/>
                    </a:lnTo>
                    <a:lnTo>
                      <a:pt x="253" y="1382"/>
                    </a:lnTo>
                    <a:lnTo>
                      <a:pt x="0" y="1374"/>
                    </a:lnTo>
                    <a:lnTo>
                      <a:pt x="14" y="974"/>
                    </a:lnTo>
                    <a:lnTo>
                      <a:pt x="268" y="982"/>
                    </a:lnTo>
                    <a:lnTo>
                      <a:pt x="294" y="896"/>
                    </a:lnTo>
                    <a:lnTo>
                      <a:pt x="328" y="811"/>
                    </a:lnTo>
                    <a:lnTo>
                      <a:pt x="370" y="730"/>
                    </a:lnTo>
                    <a:lnTo>
                      <a:pt x="181" y="560"/>
                    </a:lnTo>
                    <a:lnTo>
                      <a:pt x="450" y="264"/>
                    </a:lnTo>
                    <a:lnTo>
                      <a:pt x="638" y="433"/>
                    </a:lnTo>
                    <a:lnTo>
                      <a:pt x="713" y="384"/>
                    </a:lnTo>
                    <a:lnTo>
                      <a:pt x="792" y="340"/>
                    </a:lnTo>
                    <a:lnTo>
                      <a:pt x="879" y="306"/>
                    </a:lnTo>
                    <a:lnTo>
                      <a:pt x="843" y="55"/>
                    </a:lnTo>
                    <a:lnTo>
                      <a:pt x="1239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1" name="Freeform 19">
                <a:extLst>
                  <a:ext uri="{FF2B5EF4-FFF2-40B4-BE49-F238E27FC236}">
                    <a16:creationId xmlns:a16="http://schemas.microsoft.com/office/drawing/2014/main" id="{8A62C70A-B9CA-46EF-AED8-502F451B80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07586" y="2383490"/>
                <a:ext cx="1029103" cy="1041021"/>
              </a:xfrm>
              <a:custGeom>
                <a:avLst/>
                <a:gdLst>
                  <a:gd name="T0" fmla="*/ 869 w 1902"/>
                  <a:gd name="T1" fmla="*/ 565 h 1921"/>
                  <a:gd name="T2" fmla="*/ 760 w 1902"/>
                  <a:gd name="T3" fmla="*/ 606 h 1921"/>
                  <a:gd name="T4" fmla="*/ 665 w 1902"/>
                  <a:gd name="T5" fmla="*/ 676 h 1921"/>
                  <a:gd name="T6" fmla="*/ 597 w 1902"/>
                  <a:gd name="T7" fmla="*/ 767 h 1921"/>
                  <a:gd name="T8" fmla="*/ 558 w 1902"/>
                  <a:gd name="T9" fmla="*/ 872 h 1921"/>
                  <a:gd name="T10" fmla="*/ 548 w 1902"/>
                  <a:gd name="T11" fmla="*/ 984 h 1921"/>
                  <a:gd name="T12" fmla="*/ 571 w 1902"/>
                  <a:gd name="T13" fmla="*/ 1097 h 1921"/>
                  <a:gd name="T14" fmla="*/ 628 w 1902"/>
                  <a:gd name="T15" fmla="*/ 1203 h 1921"/>
                  <a:gd name="T16" fmla="*/ 709 w 1902"/>
                  <a:gd name="T17" fmla="*/ 1284 h 1921"/>
                  <a:gd name="T18" fmla="*/ 809 w 1902"/>
                  <a:gd name="T19" fmla="*/ 1338 h 1921"/>
                  <a:gd name="T20" fmla="*/ 918 w 1902"/>
                  <a:gd name="T21" fmla="*/ 1362 h 1921"/>
                  <a:gd name="T22" fmla="*/ 1030 w 1902"/>
                  <a:gd name="T23" fmla="*/ 1356 h 1921"/>
                  <a:gd name="T24" fmla="*/ 1141 w 1902"/>
                  <a:gd name="T25" fmla="*/ 1315 h 1921"/>
                  <a:gd name="T26" fmla="*/ 1235 w 1902"/>
                  <a:gd name="T27" fmla="*/ 1245 h 1921"/>
                  <a:gd name="T28" fmla="*/ 1304 w 1902"/>
                  <a:gd name="T29" fmla="*/ 1154 h 1921"/>
                  <a:gd name="T30" fmla="*/ 1343 w 1902"/>
                  <a:gd name="T31" fmla="*/ 1049 h 1921"/>
                  <a:gd name="T32" fmla="*/ 1353 w 1902"/>
                  <a:gd name="T33" fmla="*/ 937 h 1921"/>
                  <a:gd name="T34" fmla="*/ 1330 w 1902"/>
                  <a:gd name="T35" fmla="*/ 824 h 1921"/>
                  <a:gd name="T36" fmla="*/ 1273 w 1902"/>
                  <a:gd name="T37" fmla="*/ 719 h 1921"/>
                  <a:gd name="T38" fmla="*/ 1191 w 1902"/>
                  <a:gd name="T39" fmla="*/ 639 h 1921"/>
                  <a:gd name="T40" fmla="*/ 1092 w 1902"/>
                  <a:gd name="T41" fmla="*/ 583 h 1921"/>
                  <a:gd name="T42" fmla="*/ 983 w 1902"/>
                  <a:gd name="T43" fmla="*/ 559 h 1921"/>
                  <a:gd name="T44" fmla="*/ 988 w 1902"/>
                  <a:gd name="T45" fmla="*/ 0 h 1921"/>
                  <a:gd name="T46" fmla="*/ 1257 w 1902"/>
                  <a:gd name="T47" fmla="*/ 261 h 1921"/>
                  <a:gd name="T48" fmla="*/ 1382 w 1902"/>
                  <a:gd name="T49" fmla="*/ 329 h 1921"/>
                  <a:gd name="T50" fmla="*/ 1596 w 1902"/>
                  <a:gd name="T51" fmla="*/ 249 h 1921"/>
                  <a:gd name="T52" fmla="*/ 1635 w 1902"/>
                  <a:gd name="T53" fmla="*/ 621 h 1921"/>
                  <a:gd name="T54" fmla="*/ 1687 w 1902"/>
                  <a:gd name="T55" fmla="*/ 756 h 1921"/>
                  <a:gd name="T56" fmla="*/ 1902 w 1902"/>
                  <a:gd name="T57" fmla="*/ 831 h 1921"/>
                  <a:gd name="T58" fmla="*/ 1693 w 1902"/>
                  <a:gd name="T59" fmla="*/ 1141 h 1921"/>
                  <a:gd name="T60" fmla="*/ 1646 w 1902"/>
                  <a:gd name="T61" fmla="*/ 1276 h 1921"/>
                  <a:gd name="T62" fmla="*/ 1763 w 1902"/>
                  <a:gd name="T63" fmla="*/ 1473 h 1921"/>
                  <a:gd name="T64" fmla="*/ 1403 w 1902"/>
                  <a:gd name="T65" fmla="*/ 1576 h 1921"/>
                  <a:gd name="T66" fmla="*/ 1312 w 1902"/>
                  <a:gd name="T67" fmla="*/ 1634 h 1921"/>
                  <a:gd name="T68" fmla="*/ 1214 w 1902"/>
                  <a:gd name="T69" fmla="*/ 1678 h 1921"/>
                  <a:gd name="T70" fmla="*/ 931 w 1902"/>
                  <a:gd name="T71" fmla="*/ 1921 h 1921"/>
                  <a:gd name="T72" fmla="*/ 830 w 1902"/>
                  <a:gd name="T73" fmla="*/ 1716 h 1921"/>
                  <a:gd name="T74" fmla="*/ 691 w 1902"/>
                  <a:gd name="T75" fmla="*/ 1680 h 1921"/>
                  <a:gd name="T76" fmla="*/ 318 w 1902"/>
                  <a:gd name="T77" fmla="*/ 1685 h 1921"/>
                  <a:gd name="T78" fmla="*/ 373 w 1902"/>
                  <a:gd name="T79" fmla="*/ 1463 h 1921"/>
                  <a:gd name="T80" fmla="*/ 289 w 1902"/>
                  <a:gd name="T81" fmla="*/ 1346 h 1921"/>
                  <a:gd name="T82" fmla="*/ 0 w 1902"/>
                  <a:gd name="T83" fmla="*/ 1108 h 1921"/>
                  <a:gd name="T84" fmla="*/ 186 w 1902"/>
                  <a:gd name="T85" fmla="*/ 974 h 1921"/>
                  <a:gd name="T86" fmla="*/ 197 w 1902"/>
                  <a:gd name="T87" fmla="*/ 831 h 1921"/>
                  <a:gd name="T88" fmla="*/ 127 w 1902"/>
                  <a:gd name="T89" fmla="*/ 464 h 1921"/>
                  <a:gd name="T90" fmla="*/ 355 w 1902"/>
                  <a:gd name="T91" fmla="*/ 481 h 1921"/>
                  <a:gd name="T92" fmla="*/ 457 w 1902"/>
                  <a:gd name="T93" fmla="*/ 376 h 1921"/>
                  <a:gd name="T94" fmla="*/ 639 w 1902"/>
                  <a:gd name="T95" fmla="*/ 50 h 1921"/>
                  <a:gd name="T96" fmla="*/ 805 w 1902"/>
                  <a:gd name="T97" fmla="*/ 210 h 1921"/>
                  <a:gd name="T98" fmla="*/ 947 w 1902"/>
                  <a:gd name="T99" fmla="*/ 196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02" h="1921">
                    <a:moveTo>
                      <a:pt x="926" y="559"/>
                    </a:moveTo>
                    <a:lnTo>
                      <a:pt x="869" y="565"/>
                    </a:lnTo>
                    <a:lnTo>
                      <a:pt x="813" y="582"/>
                    </a:lnTo>
                    <a:lnTo>
                      <a:pt x="760" y="606"/>
                    </a:lnTo>
                    <a:lnTo>
                      <a:pt x="709" y="639"/>
                    </a:lnTo>
                    <a:lnTo>
                      <a:pt x="665" y="676"/>
                    </a:lnTo>
                    <a:lnTo>
                      <a:pt x="628" y="719"/>
                    </a:lnTo>
                    <a:lnTo>
                      <a:pt x="597" y="767"/>
                    </a:lnTo>
                    <a:lnTo>
                      <a:pt x="574" y="818"/>
                    </a:lnTo>
                    <a:lnTo>
                      <a:pt x="558" y="872"/>
                    </a:lnTo>
                    <a:lnTo>
                      <a:pt x="549" y="927"/>
                    </a:lnTo>
                    <a:lnTo>
                      <a:pt x="548" y="984"/>
                    </a:lnTo>
                    <a:lnTo>
                      <a:pt x="556" y="1041"/>
                    </a:lnTo>
                    <a:lnTo>
                      <a:pt x="571" y="1097"/>
                    </a:lnTo>
                    <a:lnTo>
                      <a:pt x="595" y="1152"/>
                    </a:lnTo>
                    <a:lnTo>
                      <a:pt x="628" y="1203"/>
                    </a:lnTo>
                    <a:lnTo>
                      <a:pt x="665" y="1247"/>
                    </a:lnTo>
                    <a:lnTo>
                      <a:pt x="709" y="1284"/>
                    </a:lnTo>
                    <a:lnTo>
                      <a:pt x="756" y="1313"/>
                    </a:lnTo>
                    <a:lnTo>
                      <a:pt x="809" y="1338"/>
                    </a:lnTo>
                    <a:lnTo>
                      <a:pt x="862" y="1354"/>
                    </a:lnTo>
                    <a:lnTo>
                      <a:pt x="918" y="1362"/>
                    </a:lnTo>
                    <a:lnTo>
                      <a:pt x="975" y="1362"/>
                    </a:lnTo>
                    <a:lnTo>
                      <a:pt x="1030" y="1356"/>
                    </a:lnTo>
                    <a:lnTo>
                      <a:pt x="1087" y="1339"/>
                    </a:lnTo>
                    <a:lnTo>
                      <a:pt x="1141" y="1315"/>
                    </a:lnTo>
                    <a:lnTo>
                      <a:pt x="1191" y="1284"/>
                    </a:lnTo>
                    <a:lnTo>
                      <a:pt x="1235" y="1245"/>
                    </a:lnTo>
                    <a:lnTo>
                      <a:pt x="1273" y="1203"/>
                    </a:lnTo>
                    <a:lnTo>
                      <a:pt x="1304" y="1154"/>
                    </a:lnTo>
                    <a:lnTo>
                      <a:pt x="1327" y="1103"/>
                    </a:lnTo>
                    <a:lnTo>
                      <a:pt x="1343" y="1049"/>
                    </a:lnTo>
                    <a:lnTo>
                      <a:pt x="1351" y="994"/>
                    </a:lnTo>
                    <a:lnTo>
                      <a:pt x="1353" y="937"/>
                    </a:lnTo>
                    <a:lnTo>
                      <a:pt x="1345" y="880"/>
                    </a:lnTo>
                    <a:lnTo>
                      <a:pt x="1330" y="824"/>
                    </a:lnTo>
                    <a:lnTo>
                      <a:pt x="1306" y="769"/>
                    </a:lnTo>
                    <a:lnTo>
                      <a:pt x="1273" y="719"/>
                    </a:lnTo>
                    <a:lnTo>
                      <a:pt x="1235" y="675"/>
                    </a:lnTo>
                    <a:lnTo>
                      <a:pt x="1191" y="639"/>
                    </a:lnTo>
                    <a:lnTo>
                      <a:pt x="1144" y="608"/>
                    </a:lnTo>
                    <a:lnTo>
                      <a:pt x="1092" y="583"/>
                    </a:lnTo>
                    <a:lnTo>
                      <a:pt x="1038" y="567"/>
                    </a:lnTo>
                    <a:lnTo>
                      <a:pt x="983" y="559"/>
                    </a:lnTo>
                    <a:lnTo>
                      <a:pt x="926" y="559"/>
                    </a:lnTo>
                    <a:close/>
                    <a:moveTo>
                      <a:pt x="988" y="0"/>
                    </a:moveTo>
                    <a:lnTo>
                      <a:pt x="1297" y="65"/>
                    </a:lnTo>
                    <a:lnTo>
                      <a:pt x="1257" y="261"/>
                    </a:lnTo>
                    <a:lnTo>
                      <a:pt x="1320" y="292"/>
                    </a:lnTo>
                    <a:lnTo>
                      <a:pt x="1382" y="329"/>
                    </a:lnTo>
                    <a:lnTo>
                      <a:pt x="1439" y="373"/>
                    </a:lnTo>
                    <a:lnTo>
                      <a:pt x="1596" y="249"/>
                    </a:lnTo>
                    <a:lnTo>
                      <a:pt x="1791" y="497"/>
                    </a:lnTo>
                    <a:lnTo>
                      <a:pt x="1635" y="621"/>
                    </a:lnTo>
                    <a:lnTo>
                      <a:pt x="1664" y="688"/>
                    </a:lnTo>
                    <a:lnTo>
                      <a:pt x="1687" y="756"/>
                    </a:lnTo>
                    <a:lnTo>
                      <a:pt x="1703" y="824"/>
                    </a:lnTo>
                    <a:lnTo>
                      <a:pt x="1902" y="831"/>
                    </a:lnTo>
                    <a:lnTo>
                      <a:pt x="1892" y="1147"/>
                    </a:lnTo>
                    <a:lnTo>
                      <a:pt x="1693" y="1141"/>
                    </a:lnTo>
                    <a:lnTo>
                      <a:pt x="1672" y="1209"/>
                    </a:lnTo>
                    <a:lnTo>
                      <a:pt x="1646" y="1276"/>
                    </a:lnTo>
                    <a:lnTo>
                      <a:pt x="1614" y="1341"/>
                    </a:lnTo>
                    <a:lnTo>
                      <a:pt x="1763" y="1473"/>
                    </a:lnTo>
                    <a:lnTo>
                      <a:pt x="1553" y="1709"/>
                    </a:lnTo>
                    <a:lnTo>
                      <a:pt x="1403" y="1576"/>
                    </a:lnTo>
                    <a:lnTo>
                      <a:pt x="1359" y="1607"/>
                    </a:lnTo>
                    <a:lnTo>
                      <a:pt x="1312" y="1634"/>
                    </a:lnTo>
                    <a:lnTo>
                      <a:pt x="1263" y="1657"/>
                    </a:lnTo>
                    <a:lnTo>
                      <a:pt x="1214" y="1678"/>
                    </a:lnTo>
                    <a:lnTo>
                      <a:pt x="1244" y="1876"/>
                    </a:lnTo>
                    <a:lnTo>
                      <a:pt x="931" y="1921"/>
                    </a:lnTo>
                    <a:lnTo>
                      <a:pt x="901" y="1724"/>
                    </a:lnTo>
                    <a:lnTo>
                      <a:pt x="830" y="1716"/>
                    </a:lnTo>
                    <a:lnTo>
                      <a:pt x="760" y="1701"/>
                    </a:lnTo>
                    <a:lnTo>
                      <a:pt x="691" y="1680"/>
                    </a:lnTo>
                    <a:lnTo>
                      <a:pt x="587" y="1849"/>
                    </a:lnTo>
                    <a:lnTo>
                      <a:pt x="318" y="1685"/>
                    </a:lnTo>
                    <a:lnTo>
                      <a:pt x="422" y="1514"/>
                    </a:lnTo>
                    <a:lnTo>
                      <a:pt x="373" y="1463"/>
                    </a:lnTo>
                    <a:lnTo>
                      <a:pt x="329" y="1406"/>
                    </a:lnTo>
                    <a:lnTo>
                      <a:pt x="289" y="1346"/>
                    </a:lnTo>
                    <a:lnTo>
                      <a:pt x="100" y="1408"/>
                    </a:lnTo>
                    <a:lnTo>
                      <a:pt x="0" y="1108"/>
                    </a:lnTo>
                    <a:lnTo>
                      <a:pt x="191" y="1046"/>
                    </a:lnTo>
                    <a:lnTo>
                      <a:pt x="186" y="974"/>
                    </a:lnTo>
                    <a:lnTo>
                      <a:pt x="188" y="901"/>
                    </a:lnTo>
                    <a:lnTo>
                      <a:pt x="197" y="831"/>
                    </a:lnTo>
                    <a:lnTo>
                      <a:pt x="12" y="756"/>
                    </a:lnTo>
                    <a:lnTo>
                      <a:pt x="127" y="464"/>
                    </a:lnTo>
                    <a:lnTo>
                      <a:pt x="313" y="538"/>
                    </a:lnTo>
                    <a:lnTo>
                      <a:pt x="355" y="481"/>
                    </a:lnTo>
                    <a:lnTo>
                      <a:pt x="403" y="427"/>
                    </a:lnTo>
                    <a:lnTo>
                      <a:pt x="457" y="376"/>
                    </a:lnTo>
                    <a:lnTo>
                      <a:pt x="362" y="200"/>
                    </a:lnTo>
                    <a:lnTo>
                      <a:pt x="639" y="50"/>
                    </a:lnTo>
                    <a:lnTo>
                      <a:pt x="734" y="226"/>
                    </a:lnTo>
                    <a:lnTo>
                      <a:pt x="805" y="210"/>
                    </a:lnTo>
                    <a:lnTo>
                      <a:pt x="875" y="200"/>
                    </a:lnTo>
                    <a:lnTo>
                      <a:pt x="947" y="196"/>
                    </a:lnTo>
                    <a:lnTo>
                      <a:pt x="98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2" name="Freeform 29">
                <a:extLst>
                  <a:ext uri="{FF2B5EF4-FFF2-40B4-BE49-F238E27FC236}">
                    <a16:creationId xmlns:a16="http://schemas.microsoft.com/office/drawing/2014/main" id="{E87A3C31-CE53-4ECB-A106-1A1268A363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6251" y="2826864"/>
                <a:ext cx="1701520" cy="1699718"/>
              </a:xfrm>
              <a:custGeom>
                <a:avLst/>
                <a:gdLst>
                  <a:gd name="T0" fmla="*/ 1684 w 3778"/>
                  <a:gd name="T1" fmla="*/ 1504 h 3775"/>
                  <a:gd name="T2" fmla="*/ 1503 w 3778"/>
                  <a:gd name="T3" fmla="*/ 1683 h 3775"/>
                  <a:gd name="T4" fmla="*/ 1456 w 3778"/>
                  <a:gd name="T5" fmla="*/ 1943 h 3775"/>
                  <a:gd name="T6" fmla="*/ 1563 w 3778"/>
                  <a:gd name="T7" fmla="*/ 2177 h 3775"/>
                  <a:gd name="T8" fmla="*/ 1781 w 3778"/>
                  <a:gd name="T9" fmla="*/ 2311 h 3775"/>
                  <a:gd name="T10" fmla="*/ 2046 w 3778"/>
                  <a:gd name="T11" fmla="*/ 2294 h 3775"/>
                  <a:gd name="T12" fmla="*/ 2247 w 3778"/>
                  <a:gd name="T13" fmla="*/ 2137 h 3775"/>
                  <a:gd name="T14" fmla="*/ 2325 w 3778"/>
                  <a:gd name="T15" fmla="*/ 1888 h 3775"/>
                  <a:gd name="T16" fmla="*/ 2247 w 3778"/>
                  <a:gd name="T17" fmla="*/ 1639 h 3775"/>
                  <a:gd name="T18" fmla="*/ 2046 w 3778"/>
                  <a:gd name="T19" fmla="*/ 1482 h 3775"/>
                  <a:gd name="T20" fmla="*/ 1959 w 3778"/>
                  <a:gd name="T21" fmla="*/ 1166 h 3775"/>
                  <a:gd name="T22" fmla="*/ 2274 w 3778"/>
                  <a:gd name="T23" fmla="*/ 1273 h 3775"/>
                  <a:gd name="T24" fmla="*/ 2504 w 3778"/>
                  <a:gd name="T25" fmla="*/ 1502 h 3775"/>
                  <a:gd name="T26" fmla="*/ 2611 w 3778"/>
                  <a:gd name="T27" fmla="*/ 1817 h 3775"/>
                  <a:gd name="T28" fmla="*/ 2564 w 3778"/>
                  <a:gd name="T29" fmla="*/ 2155 h 3775"/>
                  <a:gd name="T30" fmla="*/ 2379 w 3778"/>
                  <a:gd name="T31" fmla="*/ 2424 h 3775"/>
                  <a:gd name="T32" fmla="*/ 2092 w 3778"/>
                  <a:gd name="T33" fmla="*/ 2585 h 3775"/>
                  <a:gd name="T34" fmla="*/ 1751 w 3778"/>
                  <a:gd name="T35" fmla="*/ 2600 h 3775"/>
                  <a:gd name="T36" fmla="*/ 1449 w 3778"/>
                  <a:gd name="T37" fmla="*/ 2466 h 3775"/>
                  <a:gd name="T38" fmla="*/ 1240 w 3778"/>
                  <a:gd name="T39" fmla="*/ 2215 h 3775"/>
                  <a:gd name="T40" fmla="*/ 1162 w 3778"/>
                  <a:gd name="T41" fmla="*/ 1888 h 3775"/>
                  <a:gd name="T42" fmla="*/ 1240 w 3778"/>
                  <a:gd name="T43" fmla="*/ 1560 h 3775"/>
                  <a:gd name="T44" fmla="*/ 1449 w 3778"/>
                  <a:gd name="T45" fmla="*/ 1311 h 3775"/>
                  <a:gd name="T46" fmla="*/ 1751 w 3778"/>
                  <a:gd name="T47" fmla="*/ 1175 h 3775"/>
                  <a:gd name="T48" fmla="*/ 1709 w 3778"/>
                  <a:gd name="T49" fmla="*/ 740 h 3775"/>
                  <a:gd name="T50" fmla="*/ 1302 w 3778"/>
                  <a:gd name="T51" fmla="*/ 885 h 3775"/>
                  <a:gd name="T52" fmla="*/ 981 w 3778"/>
                  <a:gd name="T53" fmla="*/ 1161 h 3775"/>
                  <a:gd name="T54" fmla="*/ 780 w 3778"/>
                  <a:gd name="T55" fmla="*/ 1537 h 3775"/>
                  <a:gd name="T56" fmla="*/ 729 w 3778"/>
                  <a:gd name="T57" fmla="*/ 1978 h 3775"/>
                  <a:gd name="T58" fmla="*/ 844 w 3778"/>
                  <a:gd name="T59" fmla="*/ 2399 h 3775"/>
                  <a:gd name="T60" fmla="*/ 1097 w 3778"/>
                  <a:gd name="T61" fmla="*/ 2738 h 3775"/>
                  <a:gd name="T62" fmla="*/ 1456 w 3778"/>
                  <a:gd name="T63" fmla="*/ 2966 h 3775"/>
                  <a:gd name="T64" fmla="*/ 1889 w 3778"/>
                  <a:gd name="T65" fmla="*/ 3050 h 3775"/>
                  <a:gd name="T66" fmla="*/ 2321 w 3778"/>
                  <a:gd name="T67" fmla="*/ 2966 h 3775"/>
                  <a:gd name="T68" fmla="*/ 2680 w 3778"/>
                  <a:gd name="T69" fmla="*/ 2738 h 3775"/>
                  <a:gd name="T70" fmla="*/ 2932 w 3778"/>
                  <a:gd name="T71" fmla="*/ 2399 h 3775"/>
                  <a:gd name="T72" fmla="*/ 3047 w 3778"/>
                  <a:gd name="T73" fmla="*/ 1978 h 3775"/>
                  <a:gd name="T74" fmla="*/ 2997 w 3778"/>
                  <a:gd name="T75" fmla="*/ 1537 h 3775"/>
                  <a:gd name="T76" fmla="*/ 2795 w 3778"/>
                  <a:gd name="T77" fmla="*/ 1161 h 3775"/>
                  <a:gd name="T78" fmla="*/ 2476 w 3778"/>
                  <a:gd name="T79" fmla="*/ 885 h 3775"/>
                  <a:gd name="T80" fmla="*/ 2068 w 3778"/>
                  <a:gd name="T81" fmla="*/ 740 h 3775"/>
                  <a:gd name="T82" fmla="*/ 2193 w 3778"/>
                  <a:gd name="T83" fmla="*/ 450 h 3775"/>
                  <a:gd name="T84" fmla="*/ 2500 w 3778"/>
                  <a:gd name="T85" fmla="*/ 573 h 3775"/>
                  <a:gd name="T86" fmla="*/ 3151 w 3778"/>
                  <a:gd name="T87" fmla="*/ 437 h 3775"/>
                  <a:gd name="T88" fmla="*/ 3171 w 3778"/>
                  <a:gd name="T89" fmla="*/ 1212 h 3775"/>
                  <a:gd name="T90" fmla="*/ 3315 w 3778"/>
                  <a:gd name="T91" fmla="*/ 1620 h 3775"/>
                  <a:gd name="T92" fmla="*/ 3315 w 3778"/>
                  <a:gd name="T93" fmla="*/ 2159 h 3775"/>
                  <a:gd name="T94" fmla="*/ 3174 w 3778"/>
                  <a:gd name="T95" fmla="*/ 2558 h 3775"/>
                  <a:gd name="T96" fmla="*/ 3142 w 3778"/>
                  <a:gd name="T97" fmla="*/ 3338 h 3775"/>
                  <a:gd name="T98" fmla="*/ 2485 w 3778"/>
                  <a:gd name="T99" fmla="*/ 3208 h 3775"/>
                  <a:gd name="T100" fmla="*/ 2181 w 3778"/>
                  <a:gd name="T101" fmla="*/ 3337 h 3775"/>
                  <a:gd name="T102" fmla="*/ 1523 w 3778"/>
                  <a:gd name="T103" fmla="*/ 3292 h 3775"/>
                  <a:gd name="T104" fmla="*/ 1145 w 3778"/>
                  <a:gd name="T105" fmla="*/ 3130 h 3775"/>
                  <a:gd name="T106" fmla="*/ 650 w 3778"/>
                  <a:gd name="T107" fmla="*/ 2708 h 3775"/>
                  <a:gd name="T108" fmla="*/ 535 w 3778"/>
                  <a:gd name="T109" fmla="*/ 2407 h 3775"/>
                  <a:gd name="T110" fmla="*/ 0 w 3778"/>
                  <a:gd name="T111" fmla="*/ 2027 h 3775"/>
                  <a:gd name="T112" fmla="*/ 508 w 3778"/>
                  <a:gd name="T113" fmla="*/ 1439 h 3775"/>
                  <a:gd name="T114" fmla="*/ 697 w 3778"/>
                  <a:gd name="T115" fmla="*/ 1063 h 3775"/>
                  <a:gd name="T116" fmla="*/ 1066 w 3778"/>
                  <a:gd name="T117" fmla="*/ 696 h 3775"/>
                  <a:gd name="T118" fmla="*/ 1434 w 3778"/>
                  <a:gd name="T119" fmla="*/ 509 h 3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78" h="3775">
                    <a:moveTo>
                      <a:pt x="1889" y="1452"/>
                    </a:moveTo>
                    <a:lnTo>
                      <a:pt x="1834" y="1455"/>
                    </a:lnTo>
                    <a:lnTo>
                      <a:pt x="1781" y="1466"/>
                    </a:lnTo>
                    <a:lnTo>
                      <a:pt x="1731" y="1482"/>
                    </a:lnTo>
                    <a:lnTo>
                      <a:pt x="1684" y="1504"/>
                    </a:lnTo>
                    <a:lnTo>
                      <a:pt x="1639" y="1530"/>
                    </a:lnTo>
                    <a:lnTo>
                      <a:pt x="1599" y="1562"/>
                    </a:lnTo>
                    <a:lnTo>
                      <a:pt x="1563" y="1599"/>
                    </a:lnTo>
                    <a:lnTo>
                      <a:pt x="1531" y="1639"/>
                    </a:lnTo>
                    <a:lnTo>
                      <a:pt x="1503" y="1683"/>
                    </a:lnTo>
                    <a:lnTo>
                      <a:pt x="1482" y="1730"/>
                    </a:lnTo>
                    <a:lnTo>
                      <a:pt x="1466" y="1781"/>
                    </a:lnTo>
                    <a:lnTo>
                      <a:pt x="1456" y="1834"/>
                    </a:lnTo>
                    <a:lnTo>
                      <a:pt x="1453" y="1888"/>
                    </a:lnTo>
                    <a:lnTo>
                      <a:pt x="1456" y="1943"/>
                    </a:lnTo>
                    <a:lnTo>
                      <a:pt x="1466" y="1996"/>
                    </a:lnTo>
                    <a:lnTo>
                      <a:pt x="1482" y="2045"/>
                    </a:lnTo>
                    <a:lnTo>
                      <a:pt x="1503" y="2092"/>
                    </a:lnTo>
                    <a:lnTo>
                      <a:pt x="1531" y="2137"/>
                    </a:lnTo>
                    <a:lnTo>
                      <a:pt x="1563" y="2177"/>
                    </a:lnTo>
                    <a:lnTo>
                      <a:pt x="1599" y="2214"/>
                    </a:lnTo>
                    <a:lnTo>
                      <a:pt x="1639" y="2245"/>
                    </a:lnTo>
                    <a:lnTo>
                      <a:pt x="1684" y="2273"/>
                    </a:lnTo>
                    <a:lnTo>
                      <a:pt x="1731" y="2294"/>
                    </a:lnTo>
                    <a:lnTo>
                      <a:pt x="1781" y="2311"/>
                    </a:lnTo>
                    <a:lnTo>
                      <a:pt x="1834" y="2320"/>
                    </a:lnTo>
                    <a:lnTo>
                      <a:pt x="1889" y="2323"/>
                    </a:lnTo>
                    <a:lnTo>
                      <a:pt x="1943" y="2320"/>
                    </a:lnTo>
                    <a:lnTo>
                      <a:pt x="1996" y="2311"/>
                    </a:lnTo>
                    <a:lnTo>
                      <a:pt x="2046" y="2294"/>
                    </a:lnTo>
                    <a:lnTo>
                      <a:pt x="2094" y="2273"/>
                    </a:lnTo>
                    <a:lnTo>
                      <a:pt x="2137" y="2245"/>
                    </a:lnTo>
                    <a:lnTo>
                      <a:pt x="2178" y="2214"/>
                    </a:lnTo>
                    <a:lnTo>
                      <a:pt x="2214" y="2177"/>
                    </a:lnTo>
                    <a:lnTo>
                      <a:pt x="2247" y="2137"/>
                    </a:lnTo>
                    <a:lnTo>
                      <a:pt x="2273" y="2092"/>
                    </a:lnTo>
                    <a:lnTo>
                      <a:pt x="2295" y="2045"/>
                    </a:lnTo>
                    <a:lnTo>
                      <a:pt x="2311" y="1996"/>
                    </a:lnTo>
                    <a:lnTo>
                      <a:pt x="2321" y="1943"/>
                    </a:lnTo>
                    <a:lnTo>
                      <a:pt x="2325" y="1888"/>
                    </a:lnTo>
                    <a:lnTo>
                      <a:pt x="2321" y="1834"/>
                    </a:lnTo>
                    <a:lnTo>
                      <a:pt x="2311" y="1781"/>
                    </a:lnTo>
                    <a:lnTo>
                      <a:pt x="2295" y="1730"/>
                    </a:lnTo>
                    <a:lnTo>
                      <a:pt x="2273" y="1683"/>
                    </a:lnTo>
                    <a:lnTo>
                      <a:pt x="2247" y="1639"/>
                    </a:lnTo>
                    <a:lnTo>
                      <a:pt x="2214" y="1599"/>
                    </a:lnTo>
                    <a:lnTo>
                      <a:pt x="2178" y="1562"/>
                    </a:lnTo>
                    <a:lnTo>
                      <a:pt x="2137" y="1530"/>
                    </a:lnTo>
                    <a:lnTo>
                      <a:pt x="2094" y="1504"/>
                    </a:lnTo>
                    <a:lnTo>
                      <a:pt x="2046" y="1482"/>
                    </a:lnTo>
                    <a:lnTo>
                      <a:pt x="1996" y="1466"/>
                    </a:lnTo>
                    <a:lnTo>
                      <a:pt x="1943" y="1455"/>
                    </a:lnTo>
                    <a:lnTo>
                      <a:pt x="1889" y="1452"/>
                    </a:lnTo>
                    <a:close/>
                    <a:moveTo>
                      <a:pt x="1889" y="1162"/>
                    </a:moveTo>
                    <a:lnTo>
                      <a:pt x="1959" y="1166"/>
                    </a:lnTo>
                    <a:lnTo>
                      <a:pt x="2027" y="1175"/>
                    </a:lnTo>
                    <a:lnTo>
                      <a:pt x="2092" y="1191"/>
                    </a:lnTo>
                    <a:lnTo>
                      <a:pt x="2156" y="1213"/>
                    </a:lnTo>
                    <a:lnTo>
                      <a:pt x="2217" y="1240"/>
                    </a:lnTo>
                    <a:lnTo>
                      <a:pt x="2274" y="1273"/>
                    </a:lnTo>
                    <a:lnTo>
                      <a:pt x="2328" y="1311"/>
                    </a:lnTo>
                    <a:lnTo>
                      <a:pt x="2379" y="1352"/>
                    </a:lnTo>
                    <a:lnTo>
                      <a:pt x="2425" y="1398"/>
                    </a:lnTo>
                    <a:lnTo>
                      <a:pt x="2467" y="1448"/>
                    </a:lnTo>
                    <a:lnTo>
                      <a:pt x="2504" y="1502"/>
                    </a:lnTo>
                    <a:lnTo>
                      <a:pt x="2536" y="1560"/>
                    </a:lnTo>
                    <a:lnTo>
                      <a:pt x="2564" y="1621"/>
                    </a:lnTo>
                    <a:lnTo>
                      <a:pt x="2586" y="1684"/>
                    </a:lnTo>
                    <a:lnTo>
                      <a:pt x="2602" y="1750"/>
                    </a:lnTo>
                    <a:lnTo>
                      <a:pt x="2611" y="1817"/>
                    </a:lnTo>
                    <a:lnTo>
                      <a:pt x="2615" y="1888"/>
                    </a:lnTo>
                    <a:lnTo>
                      <a:pt x="2611" y="1958"/>
                    </a:lnTo>
                    <a:lnTo>
                      <a:pt x="2602" y="2025"/>
                    </a:lnTo>
                    <a:lnTo>
                      <a:pt x="2586" y="2092"/>
                    </a:lnTo>
                    <a:lnTo>
                      <a:pt x="2564" y="2155"/>
                    </a:lnTo>
                    <a:lnTo>
                      <a:pt x="2536" y="2215"/>
                    </a:lnTo>
                    <a:lnTo>
                      <a:pt x="2504" y="2273"/>
                    </a:lnTo>
                    <a:lnTo>
                      <a:pt x="2467" y="2327"/>
                    </a:lnTo>
                    <a:lnTo>
                      <a:pt x="2425" y="2377"/>
                    </a:lnTo>
                    <a:lnTo>
                      <a:pt x="2379" y="2424"/>
                    </a:lnTo>
                    <a:lnTo>
                      <a:pt x="2328" y="2466"/>
                    </a:lnTo>
                    <a:lnTo>
                      <a:pt x="2274" y="2504"/>
                    </a:lnTo>
                    <a:lnTo>
                      <a:pt x="2217" y="2536"/>
                    </a:lnTo>
                    <a:lnTo>
                      <a:pt x="2156" y="2563"/>
                    </a:lnTo>
                    <a:lnTo>
                      <a:pt x="2092" y="2585"/>
                    </a:lnTo>
                    <a:lnTo>
                      <a:pt x="2027" y="2600"/>
                    </a:lnTo>
                    <a:lnTo>
                      <a:pt x="1959" y="2611"/>
                    </a:lnTo>
                    <a:lnTo>
                      <a:pt x="1889" y="2614"/>
                    </a:lnTo>
                    <a:lnTo>
                      <a:pt x="1819" y="2611"/>
                    </a:lnTo>
                    <a:lnTo>
                      <a:pt x="1751" y="2600"/>
                    </a:lnTo>
                    <a:lnTo>
                      <a:pt x="1684" y="2585"/>
                    </a:lnTo>
                    <a:lnTo>
                      <a:pt x="1621" y="2563"/>
                    </a:lnTo>
                    <a:lnTo>
                      <a:pt x="1561" y="2536"/>
                    </a:lnTo>
                    <a:lnTo>
                      <a:pt x="1503" y="2504"/>
                    </a:lnTo>
                    <a:lnTo>
                      <a:pt x="1449" y="2466"/>
                    </a:lnTo>
                    <a:lnTo>
                      <a:pt x="1399" y="2424"/>
                    </a:lnTo>
                    <a:lnTo>
                      <a:pt x="1353" y="2377"/>
                    </a:lnTo>
                    <a:lnTo>
                      <a:pt x="1310" y="2327"/>
                    </a:lnTo>
                    <a:lnTo>
                      <a:pt x="1272" y="2273"/>
                    </a:lnTo>
                    <a:lnTo>
                      <a:pt x="1240" y="2215"/>
                    </a:lnTo>
                    <a:lnTo>
                      <a:pt x="1212" y="2155"/>
                    </a:lnTo>
                    <a:lnTo>
                      <a:pt x="1191" y="2092"/>
                    </a:lnTo>
                    <a:lnTo>
                      <a:pt x="1176" y="2025"/>
                    </a:lnTo>
                    <a:lnTo>
                      <a:pt x="1165" y="1958"/>
                    </a:lnTo>
                    <a:lnTo>
                      <a:pt x="1162" y="1888"/>
                    </a:lnTo>
                    <a:lnTo>
                      <a:pt x="1165" y="1817"/>
                    </a:lnTo>
                    <a:lnTo>
                      <a:pt x="1176" y="1750"/>
                    </a:lnTo>
                    <a:lnTo>
                      <a:pt x="1191" y="1684"/>
                    </a:lnTo>
                    <a:lnTo>
                      <a:pt x="1212" y="1621"/>
                    </a:lnTo>
                    <a:lnTo>
                      <a:pt x="1240" y="1560"/>
                    </a:lnTo>
                    <a:lnTo>
                      <a:pt x="1272" y="1502"/>
                    </a:lnTo>
                    <a:lnTo>
                      <a:pt x="1310" y="1448"/>
                    </a:lnTo>
                    <a:lnTo>
                      <a:pt x="1353" y="1398"/>
                    </a:lnTo>
                    <a:lnTo>
                      <a:pt x="1399" y="1352"/>
                    </a:lnTo>
                    <a:lnTo>
                      <a:pt x="1449" y="1311"/>
                    </a:lnTo>
                    <a:lnTo>
                      <a:pt x="1503" y="1273"/>
                    </a:lnTo>
                    <a:lnTo>
                      <a:pt x="1561" y="1240"/>
                    </a:lnTo>
                    <a:lnTo>
                      <a:pt x="1621" y="1213"/>
                    </a:lnTo>
                    <a:lnTo>
                      <a:pt x="1684" y="1191"/>
                    </a:lnTo>
                    <a:lnTo>
                      <a:pt x="1751" y="1175"/>
                    </a:lnTo>
                    <a:lnTo>
                      <a:pt x="1819" y="1166"/>
                    </a:lnTo>
                    <a:lnTo>
                      <a:pt x="1889" y="1162"/>
                    </a:lnTo>
                    <a:close/>
                    <a:moveTo>
                      <a:pt x="1889" y="727"/>
                    </a:moveTo>
                    <a:lnTo>
                      <a:pt x="1798" y="730"/>
                    </a:lnTo>
                    <a:lnTo>
                      <a:pt x="1709" y="740"/>
                    </a:lnTo>
                    <a:lnTo>
                      <a:pt x="1622" y="758"/>
                    </a:lnTo>
                    <a:lnTo>
                      <a:pt x="1538" y="781"/>
                    </a:lnTo>
                    <a:lnTo>
                      <a:pt x="1456" y="809"/>
                    </a:lnTo>
                    <a:lnTo>
                      <a:pt x="1377" y="845"/>
                    </a:lnTo>
                    <a:lnTo>
                      <a:pt x="1302" y="885"/>
                    </a:lnTo>
                    <a:lnTo>
                      <a:pt x="1230" y="931"/>
                    </a:lnTo>
                    <a:lnTo>
                      <a:pt x="1162" y="982"/>
                    </a:lnTo>
                    <a:lnTo>
                      <a:pt x="1097" y="1037"/>
                    </a:lnTo>
                    <a:lnTo>
                      <a:pt x="1038" y="1097"/>
                    </a:lnTo>
                    <a:lnTo>
                      <a:pt x="981" y="1161"/>
                    </a:lnTo>
                    <a:lnTo>
                      <a:pt x="931" y="1230"/>
                    </a:lnTo>
                    <a:lnTo>
                      <a:pt x="885" y="1301"/>
                    </a:lnTo>
                    <a:lnTo>
                      <a:pt x="844" y="1377"/>
                    </a:lnTo>
                    <a:lnTo>
                      <a:pt x="810" y="1455"/>
                    </a:lnTo>
                    <a:lnTo>
                      <a:pt x="780" y="1537"/>
                    </a:lnTo>
                    <a:lnTo>
                      <a:pt x="757" y="1622"/>
                    </a:lnTo>
                    <a:lnTo>
                      <a:pt x="740" y="1708"/>
                    </a:lnTo>
                    <a:lnTo>
                      <a:pt x="729" y="1797"/>
                    </a:lnTo>
                    <a:lnTo>
                      <a:pt x="726" y="1888"/>
                    </a:lnTo>
                    <a:lnTo>
                      <a:pt x="729" y="1978"/>
                    </a:lnTo>
                    <a:lnTo>
                      <a:pt x="740" y="2068"/>
                    </a:lnTo>
                    <a:lnTo>
                      <a:pt x="757" y="2154"/>
                    </a:lnTo>
                    <a:lnTo>
                      <a:pt x="780" y="2238"/>
                    </a:lnTo>
                    <a:lnTo>
                      <a:pt x="810" y="2320"/>
                    </a:lnTo>
                    <a:lnTo>
                      <a:pt x="844" y="2399"/>
                    </a:lnTo>
                    <a:lnTo>
                      <a:pt x="885" y="2474"/>
                    </a:lnTo>
                    <a:lnTo>
                      <a:pt x="931" y="2546"/>
                    </a:lnTo>
                    <a:lnTo>
                      <a:pt x="981" y="2614"/>
                    </a:lnTo>
                    <a:lnTo>
                      <a:pt x="1038" y="2678"/>
                    </a:lnTo>
                    <a:lnTo>
                      <a:pt x="1097" y="2738"/>
                    </a:lnTo>
                    <a:lnTo>
                      <a:pt x="1162" y="2794"/>
                    </a:lnTo>
                    <a:lnTo>
                      <a:pt x="1230" y="2845"/>
                    </a:lnTo>
                    <a:lnTo>
                      <a:pt x="1302" y="2891"/>
                    </a:lnTo>
                    <a:lnTo>
                      <a:pt x="1377" y="2931"/>
                    </a:lnTo>
                    <a:lnTo>
                      <a:pt x="1456" y="2966"/>
                    </a:lnTo>
                    <a:lnTo>
                      <a:pt x="1538" y="2996"/>
                    </a:lnTo>
                    <a:lnTo>
                      <a:pt x="1622" y="3019"/>
                    </a:lnTo>
                    <a:lnTo>
                      <a:pt x="1709" y="3036"/>
                    </a:lnTo>
                    <a:lnTo>
                      <a:pt x="1798" y="3046"/>
                    </a:lnTo>
                    <a:lnTo>
                      <a:pt x="1889" y="3050"/>
                    </a:lnTo>
                    <a:lnTo>
                      <a:pt x="1980" y="3046"/>
                    </a:lnTo>
                    <a:lnTo>
                      <a:pt x="2068" y="3036"/>
                    </a:lnTo>
                    <a:lnTo>
                      <a:pt x="2155" y="3019"/>
                    </a:lnTo>
                    <a:lnTo>
                      <a:pt x="2240" y="2996"/>
                    </a:lnTo>
                    <a:lnTo>
                      <a:pt x="2321" y="2966"/>
                    </a:lnTo>
                    <a:lnTo>
                      <a:pt x="2400" y="2931"/>
                    </a:lnTo>
                    <a:lnTo>
                      <a:pt x="2476" y="2891"/>
                    </a:lnTo>
                    <a:lnTo>
                      <a:pt x="2547" y="2845"/>
                    </a:lnTo>
                    <a:lnTo>
                      <a:pt x="2616" y="2794"/>
                    </a:lnTo>
                    <a:lnTo>
                      <a:pt x="2680" y="2738"/>
                    </a:lnTo>
                    <a:lnTo>
                      <a:pt x="2740" y="2678"/>
                    </a:lnTo>
                    <a:lnTo>
                      <a:pt x="2795" y="2614"/>
                    </a:lnTo>
                    <a:lnTo>
                      <a:pt x="2846" y="2546"/>
                    </a:lnTo>
                    <a:lnTo>
                      <a:pt x="2892" y="2474"/>
                    </a:lnTo>
                    <a:lnTo>
                      <a:pt x="2932" y="2399"/>
                    </a:lnTo>
                    <a:lnTo>
                      <a:pt x="2968" y="2320"/>
                    </a:lnTo>
                    <a:lnTo>
                      <a:pt x="2997" y="2238"/>
                    </a:lnTo>
                    <a:lnTo>
                      <a:pt x="3020" y="2154"/>
                    </a:lnTo>
                    <a:lnTo>
                      <a:pt x="3037" y="2068"/>
                    </a:lnTo>
                    <a:lnTo>
                      <a:pt x="3047" y="1978"/>
                    </a:lnTo>
                    <a:lnTo>
                      <a:pt x="3051" y="1888"/>
                    </a:lnTo>
                    <a:lnTo>
                      <a:pt x="3047" y="1797"/>
                    </a:lnTo>
                    <a:lnTo>
                      <a:pt x="3037" y="1708"/>
                    </a:lnTo>
                    <a:lnTo>
                      <a:pt x="3020" y="1622"/>
                    </a:lnTo>
                    <a:lnTo>
                      <a:pt x="2997" y="1537"/>
                    </a:lnTo>
                    <a:lnTo>
                      <a:pt x="2968" y="1455"/>
                    </a:lnTo>
                    <a:lnTo>
                      <a:pt x="2932" y="1377"/>
                    </a:lnTo>
                    <a:lnTo>
                      <a:pt x="2892" y="1301"/>
                    </a:lnTo>
                    <a:lnTo>
                      <a:pt x="2846" y="1230"/>
                    </a:lnTo>
                    <a:lnTo>
                      <a:pt x="2795" y="1161"/>
                    </a:lnTo>
                    <a:lnTo>
                      <a:pt x="2740" y="1097"/>
                    </a:lnTo>
                    <a:lnTo>
                      <a:pt x="2680" y="1037"/>
                    </a:lnTo>
                    <a:lnTo>
                      <a:pt x="2616" y="982"/>
                    </a:lnTo>
                    <a:lnTo>
                      <a:pt x="2547" y="931"/>
                    </a:lnTo>
                    <a:lnTo>
                      <a:pt x="2476" y="885"/>
                    </a:lnTo>
                    <a:lnTo>
                      <a:pt x="2400" y="845"/>
                    </a:lnTo>
                    <a:lnTo>
                      <a:pt x="2321" y="809"/>
                    </a:lnTo>
                    <a:lnTo>
                      <a:pt x="2240" y="781"/>
                    </a:lnTo>
                    <a:lnTo>
                      <a:pt x="2155" y="758"/>
                    </a:lnTo>
                    <a:lnTo>
                      <a:pt x="2068" y="740"/>
                    </a:lnTo>
                    <a:lnTo>
                      <a:pt x="1980" y="730"/>
                    </a:lnTo>
                    <a:lnTo>
                      <a:pt x="1889" y="727"/>
                    </a:lnTo>
                    <a:close/>
                    <a:moveTo>
                      <a:pt x="1743" y="0"/>
                    </a:moveTo>
                    <a:lnTo>
                      <a:pt x="2034" y="0"/>
                    </a:lnTo>
                    <a:lnTo>
                      <a:pt x="2193" y="450"/>
                    </a:lnTo>
                    <a:lnTo>
                      <a:pt x="2183" y="467"/>
                    </a:lnTo>
                    <a:lnTo>
                      <a:pt x="2266" y="486"/>
                    </a:lnTo>
                    <a:lnTo>
                      <a:pt x="2347" y="511"/>
                    </a:lnTo>
                    <a:lnTo>
                      <a:pt x="2425" y="539"/>
                    </a:lnTo>
                    <a:lnTo>
                      <a:pt x="2500" y="573"/>
                    </a:lnTo>
                    <a:lnTo>
                      <a:pt x="2573" y="611"/>
                    </a:lnTo>
                    <a:lnTo>
                      <a:pt x="2645" y="652"/>
                    </a:lnTo>
                    <a:lnTo>
                      <a:pt x="2714" y="697"/>
                    </a:lnTo>
                    <a:lnTo>
                      <a:pt x="2731" y="646"/>
                    </a:lnTo>
                    <a:lnTo>
                      <a:pt x="3151" y="437"/>
                    </a:lnTo>
                    <a:lnTo>
                      <a:pt x="3341" y="627"/>
                    </a:lnTo>
                    <a:lnTo>
                      <a:pt x="3122" y="1053"/>
                    </a:lnTo>
                    <a:lnTo>
                      <a:pt x="3083" y="1066"/>
                    </a:lnTo>
                    <a:lnTo>
                      <a:pt x="3129" y="1137"/>
                    </a:lnTo>
                    <a:lnTo>
                      <a:pt x="3171" y="1212"/>
                    </a:lnTo>
                    <a:lnTo>
                      <a:pt x="3209" y="1289"/>
                    </a:lnTo>
                    <a:lnTo>
                      <a:pt x="3244" y="1368"/>
                    </a:lnTo>
                    <a:lnTo>
                      <a:pt x="3273" y="1450"/>
                    </a:lnTo>
                    <a:lnTo>
                      <a:pt x="3297" y="1534"/>
                    </a:lnTo>
                    <a:lnTo>
                      <a:pt x="3315" y="1620"/>
                    </a:lnTo>
                    <a:lnTo>
                      <a:pt x="3338" y="1608"/>
                    </a:lnTo>
                    <a:lnTo>
                      <a:pt x="3778" y="1755"/>
                    </a:lnTo>
                    <a:lnTo>
                      <a:pt x="3778" y="2020"/>
                    </a:lnTo>
                    <a:lnTo>
                      <a:pt x="3328" y="2166"/>
                    </a:lnTo>
                    <a:lnTo>
                      <a:pt x="3315" y="2159"/>
                    </a:lnTo>
                    <a:lnTo>
                      <a:pt x="3296" y="2243"/>
                    </a:lnTo>
                    <a:lnTo>
                      <a:pt x="3273" y="2324"/>
                    </a:lnTo>
                    <a:lnTo>
                      <a:pt x="3244" y="2405"/>
                    </a:lnTo>
                    <a:lnTo>
                      <a:pt x="3211" y="2482"/>
                    </a:lnTo>
                    <a:lnTo>
                      <a:pt x="3174" y="2558"/>
                    </a:lnTo>
                    <a:lnTo>
                      <a:pt x="3132" y="2630"/>
                    </a:lnTo>
                    <a:lnTo>
                      <a:pt x="3087" y="2700"/>
                    </a:lnTo>
                    <a:lnTo>
                      <a:pt x="3136" y="2715"/>
                    </a:lnTo>
                    <a:lnTo>
                      <a:pt x="3341" y="3139"/>
                    </a:lnTo>
                    <a:lnTo>
                      <a:pt x="3142" y="3338"/>
                    </a:lnTo>
                    <a:lnTo>
                      <a:pt x="2710" y="3125"/>
                    </a:lnTo>
                    <a:lnTo>
                      <a:pt x="2699" y="3088"/>
                    </a:lnTo>
                    <a:lnTo>
                      <a:pt x="2630" y="3131"/>
                    </a:lnTo>
                    <a:lnTo>
                      <a:pt x="2558" y="3171"/>
                    </a:lnTo>
                    <a:lnTo>
                      <a:pt x="2485" y="3208"/>
                    </a:lnTo>
                    <a:lnTo>
                      <a:pt x="2409" y="3240"/>
                    </a:lnTo>
                    <a:lnTo>
                      <a:pt x="2331" y="3269"/>
                    </a:lnTo>
                    <a:lnTo>
                      <a:pt x="2250" y="3292"/>
                    </a:lnTo>
                    <a:lnTo>
                      <a:pt x="2167" y="3312"/>
                    </a:lnTo>
                    <a:lnTo>
                      <a:pt x="2181" y="3337"/>
                    </a:lnTo>
                    <a:lnTo>
                      <a:pt x="2027" y="3775"/>
                    </a:lnTo>
                    <a:lnTo>
                      <a:pt x="1750" y="3775"/>
                    </a:lnTo>
                    <a:lnTo>
                      <a:pt x="1598" y="3325"/>
                    </a:lnTo>
                    <a:lnTo>
                      <a:pt x="1606" y="3311"/>
                    </a:lnTo>
                    <a:lnTo>
                      <a:pt x="1523" y="3292"/>
                    </a:lnTo>
                    <a:lnTo>
                      <a:pt x="1444" y="3268"/>
                    </a:lnTo>
                    <a:lnTo>
                      <a:pt x="1365" y="3240"/>
                    </a:lnTo>
                    <a:lnTo>
                      <a:pt x="1290" y="3207"/>
                    </a:lnTo>
                    <a:lnTo>
                      <a:pt x="1216" y="3170"/>
                    </a:lnTo>
                    <a:lnTo>
                      <a:pt x="1145" y="3130"/>
                    </a:lnTo>
                    <a:lnTo>
                      <a:pt x="1076" y="3085"/>
                    </a:lnTo>
                    <a:lnTo>
                      <a:pt x="1061" y="3135"/>
                    </a:lnTo>
                    <a:lnTo>
                      <a:pt x="636" y="3338"/>
                    </a:lnTo>
                    <a:lnTo>
                      <a:pt x="437" y="3139"/>
                    </a:lnTo>
                    <a:lnTo>
                      <a:pt x="650" y="2708"/>
                    </a:lnTo>
                    <a:lnTo>
                      <a:pt x="688" y="2697"/>
                    </a:lnTo>
                    <a:lnTo>
                      <a:pt x="644" y="2629"/>
                    </a:lnTo>
                    <a:lnTo>
                      <a:pt x="604" y="2557"/>
                    </a:lnTo>
                    <a:lnTo>
                      <a:pt x="567" y="2483"/>
                    </a:lnTo>
                    <a:lnTo>
                      <a:pt x="535" y="2407"/>
                    </a:lnTo>
                    <a:lnTo>
                      <a:pt x="506" y="2329"/>
                    </a:lnTo>
                    <a:lnTo>
                      <a:pt x="483" y="2248"/>
                    </a:lnTo>
                    <a:lnTo>
                      <a:pt x="465" y="2167"/>
                    </a:lnTo>
                    <a:lnTo>
                      <a:pt x="438" y="2179"/>
                    </a:lnTo>
                    <a:lnTo>
                      <a:pt x="0" y="2027"/>
                    </a:lnTo>
                    <a:lnTo>
                      <a:pt x="0" y="1750"/>
                    </a:lnTo>
                    <a:lnTo>
                      <a:pt x="450" y="1597"/>
                    </a:lnTo>
                    <a:lnTo>
                      <a:pt x="465" y="1606"/>
                    </a:lnTo>
                    <a:lnTo>
                      <a:pt x="484" y="1522"/>
                    </a:lnTo>
                    <a:lnTo>
                      <a:pt x="508" y="1439"/>
                    </a:lnTo>
                    <a:lnTo>
                      <a:pt x="538" y="1360"/>
                    </a:lnTo>
                    <a:lnTo>
                      <a:pt x="572" y="1282"/>
                    </a:lnTo>
                    <a:lnTo>
                      <a:pt x="610" y="1207"/>
                    </a:lnTo>
                    <a:lnTo>
                      <a:pt x="652" y="1133"/>
                    </a:lnTo>
                    <a:lnTo>
                      <a:pt x="697" y="1063"/>
                    </a:lnTo>
                    <a:lnTo>
                      <a:pt x="645" y="1047"/>
                    </a:lnTo>
                    <a:lnTo>
                      <a:pt x="437" y="628"/>
                    </a:lnTo>
                    <a:lnTo>
                      <a:pt x="627" y="437"/>
                    </a:lnTo>
                    <a:lnTo>
                      <a:pt x="1054" y="655"/>
                    </a:lnTo>
                    <a:lnTo>
                      <a:pt x="1066" y="696"/>
                    </a:lnTo>
                    <a:lnTo>
                      <a:pt x="1135" y="651"/>
                    </a:lnTo>
                    <a:lnTo>
                      <a:pt x="1207" y="609"/>
                    </a:lnTo>
                    <a:lnTo>
                      <a:pt x="1280" y="571"/>
                    </a:lnTo>
                    <a:lnTo>
                      <a:pt x="1356" y="538"/>
                    </a:lnTo>
                    <a:lnTo>
                      <a:pt x="1434" y="509"/>
                    </a:lnTo>
                    <a:lnTo>
                      <a:pt x="1515" y="485"/>
                    </a:lnTo>
                    <a:lnTo>
                      <a:pt x="1597" y="466"/>
                    </a:lnTo>
                    <a:lnTo>
                      <a:pt x="1583" y="439"/>
                    </a:lnTo>
                    <a:lnTo>
                      <a:pt x="1743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3" name="Freeform 19">
                <a:extLst>
                  <a:ext uri="{FF2B5EF4-FFF2-40B4-BE49-F238E27FC236}">
                    <a16:creationId xmlns:a16="http://schemas.microsoft.com/office/drawing/2014/main" id="{94FE7269-754C-4061-8CFB-2577BAFD80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4640" y="3688545"/>
                <a:ext cx="601819" cy="608787"/>
              </a:xfrm>
              <a:custGeom>
                <a:avLst/>
                <a:gdLst>
                  <a:gd name="T0" fmla="*/ 869 w 1902"/>
                  <a:gd name="T1" fmla="*/ 565 h 1921"/>
                  <a:gd name="T2" fmla="*/ 760 w 1902"/>
                  <a:gd name="T3" fmla="*/ 606 h 1921"/>
                  <a:gd name="T4" fmla="*/ 665 w 1902"/>
                  <a:gd name="T5" fmla="*/ 676 h 1921"/>
                  <a:gd name="T6" fmla="*/ 597 w 1902"/>
                  <a:gd name="T7" fmla="*/ 767 h 1921"/>
                  <a:gd name="T8" fmla="*/ 558 w 1902"/>
                  <a:gd name="T9" fmla="*/ 872 h 1921"/>
                  <a:gd name="T10" fmla="*/ 548 w 1902"/>
                  <a:gd name="T11" fmla="*/ 984 h 1921"/>
                  <a:gd name="T12" fmla="*/ 571 w 1902"/>
                  <a:gd name="T13" fmla="*/ 1097 h 1921"/>
                  <a:gd name="T14" fmla="*/ 628 w 1902"/>
                  <a:gd name="T15" fmla="*/ 1203 h 1921"/>
                  <a:gd name="T16" fmla="*/ 709 w 1902"/>
                  <a:gd name="T17" fmla="*/ 1284 h 1921"/>
                  <a:gd name="T18" fmla="*/ 809 w 1902"/>
                  <a:gd name="T19" fmla="*/ 1338 h 1921"/>
                  <a:gd name="T20" fmla="*/ 918 w 1902"/>
                  <a:gd name="T21" fmla="*/ 1362 h 1921"/>
                  <a:gd name="T22" fmla="*/ 1030 w 1902"/>
                  <a:gd name="T23" fmla="*/ 1356 h 1921"/>
                  <a:gd name="T24" fmla="*/ 1141 w 1902"/>
                  <a:gd name="T25" fmla="*/ 1315 h 1921"/>
                  <a:gd name="T26" fmla="*/ 1235 w 1902"/>
                  <a:gd name="T27" fmla="*/ 1245 h 1921"/>
                  <a:gd name="T28" fmla="*/ 1304 w 1902"/>
                  <a:gd name="T29" fmla="*/ 1154 h 1921"/>
                  <a:gd name="T30" fmla="*/ 1343 w 1902"/>
                  <a:gd name="T31" fmla="*/ 1049 h 1921"/>
                  <a:gd name="T32" fmla="*/ 1353 w 1902"/>
                  <a:gd name="T33" fmla="*/ 937 h 1921"/>
                  <a:gd name="T34" fmla="*/ 1330 w 1902"/>
                  <a:gd name="T35" fmla="*/ 824 h 1921"/>
                  <a:gd name="T36" fmla="*/ 1273 w 1902"/>
                  <a:gd name="T37" fmla="*/ 719 h 1921"/>
                  <a:gd name="T38" fmla="*/ 1191 w 1902"/>
                  <a:gd name="T39" fmla="*/ 639 h 1921"/>
                  <a:gd name="T40" fmla="*/ 1092 w 1902"/>
                  <a:gd name="T41" fmla="*/ 583 h 1921"/>
                  <a:gd name="T42" fmla="*/ 983 w 1902"/>
                  <a:gd name="T43" fmla="*/ 559 h 1921"/>
                  <a:gd name="T44" fmla="*/ 988 w 1902"/>
                  <a:gd name="T45" fmla="*/ 0 h 1921"/>
                  <a:gd name="T46" fmla="*/ 1257 w 1902"/>
                  <a:gd name="T47" fmla="*/ 261 h 1921"/>
                  <a:gd name="T48" fmla="*/ 1382 w 1902"/>
                  <a:gd name="T49" fmla="*/ 329 h 1921"/>
                  <a:gd name="T50" fmla="*/ 1596 w 1902"/>
                  <a:gd name="T51" fmla="*/ 249 h 1921"/>
                  <a:gd name="T52" fmla="*/ 1635 w 1902"/>
                  <a:gd name="T53" fmla="*/ 621 h 1921"/>
                  <a:gd name="T54" fmla="*/ 1687 w 1902"/>
                  <a:gd name="T55" fmla="*/ 756 h 1921"/>
                  <a:gd name="T56" fmla="*/ 1902 w 1902"/>
                  <a:gd name="T57" fmla="*/ 831 h 1921"/>
                  <a:gd name="T58" fmla="*/ 1693 w 1902"/>
                  <a:gd name="T59" fmla="*/ 1141 h 1921"/>
                  <a:gd name="T60" fmla="*/ 1646 w 1902"/>
                  <a:gd name="T61" fmla="*/ 1276 h 1921"/>
                  <a:gd name="T62" fmla="*/ 1763 w 1902"/>
                  <a:gd name="T63" fmla="*/ 1473 h 1921"/>
                  <a:gd name="T64" fmla="*/ 1403 w 1902"/>
                  <a:gd name="T65" fmla="*/ 1576 h 1921"/>
                  <a:gd name="T66" fmla="*/ 1312 w 1902"/>
                  <a:gd name="T67" fmla="*/ 1634 h 1921"/>
                  <a:gd name="T68" fmla="*/ 1214 w 1902"/>
                  <a:gd name="T69" fmla="*/ 1678 h 1921"/>
                  <a:gd name="T70" fmla="*/ 931 w 1902"/>
                  <a:gd name="T71" fmla="*/ 1921 h 1921"/>
                  <a:gd name="T72" fmla="*/ 830 w 1902"/>
                  <a:gd name="T73" fmla="*/ 1716 h 1921"/>
                  <a:gd name="T74" fmla="*/ 691 w 1902"/>
                  <a:gd name="T75" fmla="*/ 1680 h 1921"/>
                  <a:gd name="T76" fmla="*/ 318 w 1902"/>
                  <a:gd name="T77" fmla="*/ 1685 h 1921"/>
                  <a:gd name="T78" fmla="*/ 373 w 1902"/>
                  <a:gd name="T79" fmla="*/ 1463 h 1921"/>
                  <a:gd name="T80" fmla="*/ 289 w 1902"/>
                  <a:gd name="T81" fmla="*/ 1346 h 1921"/>
                  <a:gd name="T82" fmla="*/ 0 w 1902"/>
                  <a:gd name="T83" fmla="*/ 1108 h 1921"/>
                  <a:gd name="T84" fmla="*/ 186 w 1902"/>
                  <a:gd name="T85" fmla="*/ 974 h 1921"/>
                  <a:gd name="T86" fmla="*/ 197 w 1902"/>
                  <a:gd name="T87" fmla="*/ 831 h 1921"/>
                  <a:gd name="T88" fmla="*/ 127 w 1902"/>
                  <a:gd name="T89" fmla="*/ 464 h 1921"/>
                  <a:gd name="T90" fmla="*/ 355 w 1902"/>
                  <a:gd name="T91" fmla="*/ 481 h 1921"/>
                  <a:gd name="T92" fmla="*/ 457 w 1902"/>
                  <a:gd name="T93" fmla="*/ 376 h 1921"/>
                  <a:gd name="T94" fmla="*/ 639 w 1902"/>
                  <a:gd name="T95" fmla="*/ 50 h 1921"/>
                  <a:gd name="T96" fmla="*/ 805 w 1902"/>
                  <a:gd name="T97" fmla="*/ 210 h 1921"/>
                  <a:gd name="T98" fmla="*/ 947 w 1902"/>
                  <a:gd name="T99" fmla="*/ 196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02" h="1921">
                    <a:moveTo>
                      <a:pt x="926" y="559"/>
                    </a:moveTo>
                    <a:lnTo>
                      <a:pt x="869" y="565"/>
                    </a:lnTo>
                    <a:lnTo>
                      <a:pt x="813" y="582"/>
                    </a:lnTo>
                    <a:lnTo>
                      <a:pt x="760" y="606"/>
                    </a:lnTo>
                    <a:lnTo>
                      <a:pt x="709" y="639"/>
                    </a:lnTo>
                    <a:lnTo>
                      <a:pt x="665" y="676"/>
                    </a:lnTo>
                    <a:lnTo>
                      <a:pt x="628" y="719"/>
                    </a:lnTo>
                    <a:lnTo>
                      <a:pt x="597" y="767"/>
                    </a:lnTo>
                    <a:lnTo>
                      <a:pt x="574" y="818"/>
                    </a:lnTo>
                    <a:lnTo>
                      <a:pt x="558" y="872"/>
                    </a:lnTo>
                    <a:lnTo>
                      <a:pt x="549" y="927"/>
                    </a:lnTo>
                    <a:lnTo>
                      <a:pt x="548" y="984"/>
                    </a:lnTo>
                    <a:lnTo>
                      <a:pt x="556" y="1041"/>
                    </a:lnTo>
                    <a:lnTo>
                      <a:pt x="571" y="1097"/>
                    </a:lnTo>
                    <a:lnTo>
                      <a:pt x="595" y="1152"/>
                    </a:lnTo>
                    <a:lnTo>
                      <a:pt x="628" y="1203"/>
                    </a:lnTo>
                    <a:lnTo>
                      <a:pt x="665" y="1247"/>
                    </a:lnTo>
                    <a:lnTo>
                      <a:pt x="709" y="1284"/>
                    </a:lnTo>
                    <a:lnTo>
                      <a:pt x="756" y="1313"/>
                    </a:lnTo>
                    <a:lnTo>
                      <a:pt x="809" y="1338"/>
                    </a:lnTo>
                    <a:lnTo>
                      <a:pt x="862" y="1354"/>
                    </a:lnTo>
                    <a:lnTo>
                      <a:pt x="918" y="1362"/>
                    </a:lnTo>
                    <a:lnTo>
                      <a:pt x="975" y="1362"/>
                    </a:lnTo>
                    <a:lnTo>
                      <a:pt x="1030" y="1356"/>
                    </a:lnTo>
                    <a:lnTo>
                      <a:pt x="1087" y="1339"/>
                    </a:lnTo>
                    <a:lnTo>
                      <a:pt x="1141" y="1315"/>
                    </a:lnTo>
                    <a:lnTo>
                      <a:pt x="1191" y="1284"/>
                    </a:lnTo>
                    <a:lnTo>
                      <a:pt x="1235" y="1245"/>
                    </a:lnTo>
                    <a:lnTo>
                      <a:pt x="1273" y="1203"/>
                    </a:lnTo>
                    <a:lnTo>
                      <a:pt x="1304" y="1154"/>
                    </a:lnTo>
                    <a:lnTo>
                      <a:pt x="1327" y="1103"/>
                    </a:lnTo>
                    <a:lnTo>
                      <a:pt x="1343" y="1049"/>
                    </a:lnTo>
                    <a:lnTo>
                      <a:pt x="1351" y="994"/>
                    </a:lnTo>
                    <a:lnTo>
                      <a:pt x="1353" y="937"/>
                    </a:lnTo>
                    <a:lnTo>
                      <a:pt x="1345" y="880"/>
                    </a:lnTo>
                    <a:lnTo>
                      <a:pt x="1330" y="824"/>
                    </a:lnTo>
                    <a:lnTo>
                      <a:pt x="1306" y="769"/>
                    </a:lnTo>
                    <a:lnTo>
                      <a:pt x="1273" y="719"/>
                    </a:lnTo>
                    <a:lnTo>
                      <a:pt x="1235" y="675"/>
                    </a:lnTo>
                    <a:lnTo>
                      <a:pt x="1191" y="639"/>
                    </a:lnTo>
                    <a:lnTo>
                      <a:pt x="1144" y="608"/>
                    </a:lnTo>
                    <a:lnTo>
                      <a:pt x="1092" y="583"/>
                    </a:lnTo>
                    <a:lnTo>
                      <a:pt x="1038" y="567"/>
                    </a:lnTo>
                    <a:lnTo>
                      <a:pt x="983" y="559"/>
                    </a:lnTo>
                    <a:lnTo>
                      <a:pt x="926" y="559"/>
                    </a:lnTo>
                    <a:close/>
                    <a:moveTo>
                      <a:pt x="988" y="0"/>
                    </a:moveTo>
                    <a:lnTo>
                      <a:pt x="1297" y="65"/>
                    </a:lnTo>
                    <a:lnTo>
                      <a:pt x="1257" y="261"/>
                    </a:lnTo>
                    <a:lnTo>
                      <a:pt x="1320" y="292"/>
                    </a:lnTo>
                    <a:lnTo>
                      <a:pt x="1382" y="329"/>
                    </a:lnTo>
                    <a:lnTo>
                      <a:pt x="1439" y="373"/>
                    </a:lnTo>
                    <a:lnTo>
                      <a:pt x="1596" y="249"/>
                    </a:lnTo>
                    <a:lnTo>
                      <a:pt x="1791" y="497"/>
                    </a:lnTo>
                    <a:lnTo>
                      <a:pt x="1635" y="621"/>
                    </a:lnTo>
                    <a:lnTo>
                      <a:pt x="1664" y="688"/>
                    </a:lnTo>
                    <a:lnTo>
                      <a:pt x="1687" y="756"/>
                    </a:lnTo>
                    <a:lnTo>
                      <a:pt x="1703" y="824"/>
                    </a:lnTo>
                    <a:lnTo>
                      <a:pt x="1902" y="831"/>
                    </a:lnTo>
                    <a:lnTo>
                      <a:pt x="1892" y="1147"/>
                    </a:lnTo>
                    <a:lnTo>
                      <a:pt x="1693" y="1141"/>
                    </a:lnTo>
                    <a:lnTo>
                      <a:pt x="1672" y="1209"/>
                    </a:lnTo>
                    <a:lnTo>
                      <a:pt x="1646" y="1276"/>
                    </a:lnTo>
                    <a:lnTo>
                      <a:pt x="1614" y="1341"/>
                    </a:lnTo>
                    <a:lnTo>
                      <a:pt x="1763" y="1473"/>
                    </a:lnTo>
                    <a:lnTo>
                      <a:pt x="1553" y="1709"/>
                    </a:lnTo>
                    <a:lnTo>
                      <a:pt x="1403" y="1576"/>
                    </a:lnTo>
                    <a:lnTo>
                      <a:pt x="1359" y="1607"/>
                    </a:lnTo>
                    <a:lnTo>
                      <a:pt x="1312" y="1634"/>
                    </a:lnTo>
                    <a:lnTo>
                      <a:pt x="1263" y="1657"/>
                    </a:lnTo>
                    <a:lnTo>
                      <a:pt x="1214" y="1678"/>
                    </a:lnTo>
                    <a:lnTo>
                      <a:pt x="1244" y="1876"/>
                    </a:lnTo>
                    <a:lnTo>
                      <a:pt x="931" y="1921"/>
                    </a:lnTo>
                    <a:lnTo>
                      <a:pt x="901" y="1724"/>
                    </a:lnTo>
                    <a:lnTo>
                      <a:pt x="830" y="1716"/>
                    </a:lnTo>
                    <a:lnTo>
                      <a:pt x="760" y="1701"/>
                    </a:lnTo>
                    <a:lnTo>
                      <a:pt x="691" y="1680"/>
                    </a:lnTo>
                    <a:lnTo>
                      <a:pt x="587" y="1849"/>
                    </a:lnTo>
                    <a:lnTo>
                      <a:pt x="318" y="1685"/>
                    </a:lnTo>
                    <a:lnTo>
                      <a:pt x="422" y="1514"/>
                    </a:lnTo>
                    <a:lnTo>
                      <a:pt x="373" y="1463"/>
                    </a:lnTo>
                    <a:lnTo>
                      <a:pt x="329" y="1406"/>
                    </a:lnTo>
                    <a:lnTo>
                      <a:pt x="289" y="1346"/>
                    </a:lnTo>
                    <a:lnTo>
                      <a:pt x="100" y="1408"/>
                    </a:lnTo>
                    <a:lnTo>
                      <a:pt x="0" y="1108"/>
                    </a:lnTo>
                    <a:lnTo>
                      <a:pt x="191" y="1046"/>
                    </a:lnTo>
                    <a:lnTo>
                      <a:pt x="186" y="974"/>
                    </a:lnTo>
                    <a:lnTo>
                      <a:pt x="188" y="901"/>
                    </a:lnTo>
                    <a:lnTo>
                      <a:pt x="197" y="831"/>
                    </a:lnTo>
                    <a:lnTo>
                      <a:pt x="12" y="756"/>
                    </a:lnTo>
                    <a:lnTo>
                      <a:pt x="127" y="464"/>
                    </a:lnTo>
                    <a:lnTo>
                      <a:pt x="313" y="538"/>
                    </a:lnTo>
                    <a:lnTo>
                      <a:pt x="355" y="481"/>
                    </a:lnTo>
                    <a:lnTo>
                      <a:pt x="403" y="427"/>
                    </a:lnTo>
                    <a:lnTo>
                      <a:pt x="457" y="376"/>
                    </a:lnTo>
                    <a:lnTo>
                      <a:pt x="362" y="200"/>
                    </a:lnTo>
                    <a:lnTo>
                      <a:pt x="639" y="50"/>
                    </a:lnTo>
                    <a:lnTo>
                      <a:pt x="734" y="226"/>
                    </a:lnTo>
                    <a:lnTo>
                      <a:pt x="805" y="210"/>
                    </a:lnTo>
                    <a:lnTo>
                      <a:pt x="875" y="200"/>
                    </a:lnTo>
                    <a:lnTo>
                      <a:pt x="947" y="196"/>
                    </a:lnTo>
                    <a:lnTo>
                      <a:pt x="988" y="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grpSp>
            <p:nvGrpSpPr>
              <p:cNvPr id="144" name="Group 55">
                <a:extLst>
                  <a:ext uri="{FF2B5EF4-FFF2-40B4-BE49-F238E27FC236}">
                    <a16:creationId xmlns:a16="http://schemas.microsoft.com/office/drawing/2014/main" id="{2BFC9FFA-B3DF-494F-BEA1-3FFD641E6BA8}"/>
                  </a:ext>
                </a:extLst>
              </p:cNvPr>
              <p:cNvGrpSpPr/>
              <p:nvPr/>
            </p:nvGrpSpPr>
            <p:grpSpPr>
              <a:xfrm rot="1742241">
                <a:off x="4503324" y="3895991"/>
                <a:ext cx="132313" cy="653839"/>
                <a:chOff x="2585357" y="4267200"/>
                <a:chExt cx="169621" cy="838200"/>
              </a:xfrm>
            </p:grpSpPr>
            <p:sp>
              <p:nvSpPr>
                <p:cNvPr id="171" name="Rounded Rectangle 82">
                  <a:extLst>
                    <a:ext uri="{FF2B5EF4-FFF2-40B4-BE49-F238E27FC236}">
                      <a16:creationId xmlns:a16="http://schemas.microsoft.com/office/drawing/2014/main" id="{567D3E14-9CC6-4005-AD93-52C103EAC2ED}"/>
                    </a:ext>
                  </a:extLst>
                </p:cNvPr>
                <p:cNvSpPr/>
                <p:nvPr/>
              </p:nvSpPr>
              <p:spPr>
                <a:xfrm>
                  <a:off x="2585357" y="4267200"/>
                  <a:ext cx="169621" cy="8382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596273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Oval 83">
                  <a:extLst>
                    <a:ext uri="{FF2B5EF4-FFF2-40B4-BE49-F238E27FC236}">
                      <a16:creationId xmlns:a16="http://schemas.microsoft.com/office/drawing/2014/main" id="{7914DD57-8A3B-479A-BE66-CF805EFA8D11}"/>
                    </a:ext>
                  </a:extLst>
                </p:cNvPr>
                <p:cNvSpPr/>
                <p:nvPr/>
              </p:nvSpPr>
              <p:spPr>
                <a:xfrm>
                  <a:off x="2640430" y="4315522"/>
                  <a:ext cx="59474" cy="59474"/>
                </a:xfrm>
                <a:prstGeom prst="ellipse">
                  <a:avLst/>
                </a:prstGeom>
                <a:solidFill>
                  <a:sysClr val="window" lastClr="FFFFFF">
                    <a:lumMod val="50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145" name="Straight Connector 56">
                <a:extLst>
                  <a:ext uri="{FF2B5EF4-FFF2-40B4-BE49-F238E27FC236}">
                    <a16:creationId xmlns:a16="http://schemas.microsoft.com/office/drawing/2014/main" id="{A73EFE50-0D7C-43F4-96BB-326A3C955200}"/>
                  </a:ext>
                </a:extLst>
              </p:cNvPr>
              <p:cNvCxnSpPr/>
              <p:nvPr/>
            </p:nvCxnSpPr>
            <p:spPr>
              <a:xfrm flipV="1">
                <a:off x="5164365" y="2437485"/>
                <a:ext cx="1542310" cy="991707"/>
              </a:xfrm>
              <a:prstGeom prst="line">
                <a:avLst/>
              </a:prstGeom>
              <a:noFill/>
              <a:ln w="571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</a:ln>
              <a:effectLst/>
            </p:spPr>
          </p:cxnSp>
          <p:cxnSp>
            <p:nvCxnSpPr>
              <p:cNvPr id="146" name="Straight Connector 57">
                <a:extLst>
                  <a:ext uri="{FF2B5EF4-FFF2-40B4-BE49-F238E27FC236}">
                    <a16:creationId xmlns:a16="http://schemas.microsoft.com/office/drawing/2014/main" id="{D45684E9-DE93-4FC4-98E9-6F5A5CF53FA2}"/>
                  </a:ext>
                </a:extLst>
              </p:cNvPr>
              <p:cNvCxnSpPr/>
              <p:nvPr/>
            </p:nvCxnSpPr>
            <p:spPr>
              <a:xfrm flipV="1">
                <a:off x="5405253" y="3266515"/>
                <a:ext cx="1761299" cy="697637"/>
              </a:xfrm>
              <a:prstGeom prst="line">
                <a:avLst/>
              </a:prstGeom>
              <a:noFill/>
              <a:ln w="571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</a:ln>
              <a:effectLst/>
            </p:spPr>
          </p:cxnSp>
          <p:sp>
            <p:nvSpPr>
              <p:cNvPr id="147" name="Freeform 24">
                <a:extLst>
                  <a:ext uri="{FF2B5EF4-FFF2-40B4-BE49-F238E27FC236}">
                    <a16:creationId xmlns:a16="http://schemas.microsoft.com/office/drawing/2014/main" id="{BAF8450E-33F3-4788-9629-B6B476E1AF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28086" y="2249779"/>
                <a:ext cx="1203704" cy="1203701"/>
              </a:xfrm>
              <a:custGeom>
                <a:avLst/>
                <a:gdLst>
                  <a:gd name="T0" fmla="*/ 1666 w 4617"/>
                  <a:gd name="T1" fmla="*/ 3790 h 4617"/>
                  <a:gd name="T2" fmla="*/ 2927 w 4617"/>
                  <a:gd name="T3" fmla="*/ 3801 h 4617"/>
                  <a:gd name="T4" fmla="*/ 2889 w 4617"/>
                  <a:gd name="T5" fmla="*/ 2821 h 4617"/>
                  <a:gd name="T6" fmla="*/ 2236 w 4617"/>
                  <a:gd name="T7" fmla="*/ 3074 h 4617"/>
                  <a:gd name="T8" fmla="*/ 2132 w 4617"/>
                  <a:gd name="T9" fmla="*/ 1882 h 4617"/>
                  <a:gd name="T10" fmla="*/ 1862 w 4617"/>
                  <a:gd name="T11" fmla="*/ 2427 h 4617"/>
                  <a:gd name="T12" fmla="*/ 2369 w 4617"/>
                  <a:gd name="T13" fmla="*/ 2766 h 4617"/>
                  <a:gd name="T14" fmla="*/ 2770 w 4617"/>
                  <a:gd name="T15" fmla="*/ 2307 h 4617"/>
                  <a:gd name="T16" fmla="*/ 2363 w 4617"/>
                  <a:gd name="T17" fmla="*/ 1850 h 4617"/>
                  <a:gd name="T18" fmla="*/ 2891 w 4617"/>
                  <a:gd name="T19" fmla="*/ 1805 h 4617"/>
                  <a:gd name="T20" fmla="*/ 3044 w 4617"/>
                  <a:gd name="T21" fmla="*/ 2556 h 4617"/>
                  <a:gd name="T22" fmla="*/ 3877 w 4617"/>
                  <a:gd name="T23" fmla="*/ 1918 h 4617"/>
                  <a:gd name="T24" fmla="*/ 3086 w 4617"/>
                  <a:gd name="T25" fmla="*/ 894 h 4617"/>
                  <a:gd name="T26" fmla="*/ 1678 w 4617"/>
                  <a:gd name="T27" fmla="*/ 821 h 4617"/>
                  <a:gd name="T28" fmla="*/ 821 w 4617"/>
                  <a:gd name="T29" fmla="*/ 1678 h 4617"/>
                  <a:gd name="T30" fmla="*/ 797 w 4617"/>
                  <a:gd name="T31" fmla="*/ 2881 h 4617"/>
                  <a:gd name="T32" fmla="*/ 1619 w 4617"/>
                  <a:gd name="T33" fmla="*/ 1967 h 4617"/>
                  <a:gd name="T34" fmla="*/ 2155 w 4617"/>
                  <a:gd name="T35" fmla="*/ 1539 h 4617"/>
                  <a:gd name="T36" fmla="*/ 2623 w 4617"/>
                  <a:gd name="T37" fmla="*/ 411 h 4617"/>
                  <a:gd name="T38" fmla="*/ 2952 w 4617"/>
                  <a:gd name="T39" fmla="*/ 115 h 4617"/>
                  <a:gd name="T40" fmla="*/ 3358 w 4617"/>
                  <a:gd name="T41" fmla="*/ 337 h 4617"/>
                  <a:gd name="T42" fmla="*/ 3491 w 4617"/>
                  <a:gd name="T43" fmla="*/ 414 h 4617"/>
                  <a:gd name="T44" fmla="*/ 3887 w 4617"/>
                  <a:gd name="T45" fmla="*/ 653 h 4617"/>
                  <a:gd name="T46" fmla="*/ 3722 w 4617"/>
                  <a:gd name="T47" fmla="*/ 1003 h 4617"/>
                  <a:gd name="T48" fmla="*/ 4308 w 4617"/>
                  <a:gd name="T49" fmla="*/ 1154 h 4617"/>
                  <a:gd name="T50" fmla="*/ 4146 w 4617"/>
                  <a:gd name="T51" fmla="*/ 1738 h 4617"/>
                  <a:gd name="T52" fmla="*/ 4530 w 4617"/>
                  <a:gd name="T53" fmla="*/ 1770 h 4617"/>
                  <a:gd name="T54" fmla="*/ 4564 w 4617"/>
                  <a:gd name="T55" fmla="*/ 2236 h 4617"/>
                  <a:gd name="T56" fmla="*/ 4231 w 4617"/>
                  <a:gd name="T57" fmla="*/ 2385 h 4617"/>
                  <a:gd name="T58" fmla="*/ 4530 w 4617"/>
                  <a:gd name="T59" fmla="*/ 2925 h 4617"/>
                  <a:gd name="T60" fmla="*/ 4011 w 4617"/>
                  <a:gd name="T61" fmla="*/ 3203 h 4617"/>
                  <a:gd name="T62" fmla="*/ 4241 w 4617"/>
                  <a:gd name="T63" fmla="*/ 3501 h 4617"/>
                  <a:gd name="T64" fmla="*/ 3954 w 4617"/>
                  <a:gd name="T65" fmla="*/ 3849 h 4617"/>
                  <a:gd name="T66" fmla="*/ 3614 w 4617"/>
                  <a:gd name="T67" fmla="*/ 3723 h 4617"/>
                  <a:gd name="T68" fmla="*/ 3480 w 4617"/>
                  <a:gd name="T69" fmla="*/ 4295 h 4617"/>
                  <a:gd name="T70" fmla="*/ 2879 w 4617"/>
                  <a:gd name="T71" fmla="*/ 4146 h 4617"/>
                  <a:gd name="T72" fmla="*/ 2867 w 4617"/>
                  <a:gd name="T73" fmla="*/ 4539 h 4617"/>
                  <a:gd name="T74" fmla="*/ 2385 w 4617"/>
                  <a:gd name="T75" fmla="*/ 4232 h 4617"/>
                  <a:gd name="T76" fmla="*/ 2232 w 4617"/>
                  <a:gd name="T77" fmla="*/ 4232 h 4617"/>
                  <a:gd name="T78" fmla="*/ 1731 w 4617"/>
                  <a:gd name="T79" fmla="*/ 4540 h 4617"/>
                  <a:gd name="T80" fmla="*/ 1627 w 4617"/>
                  <a:gd name="T81" fmla="*/ 4106 h 4617"/>
                  <a:gd name="T82" fmla="*/ 1137 w 4617"/>
                  <a:gd name="T83" fmla="*/ 4295 h 4617"/>
                  <a:gd name="T84" fmla="*/ 1003 w 4617"/>
                  <a:gd name="T85" fmla="*/ 3723 h 4617"/>
                  <a:gd name="T86" fmla="*/ 656 w 4617"/>
                  <a:gd name="T87" fmla="*/ 3867 h 4617"/>
                  <a:gd name="T88" fmla="*/ 396 w 4617"/>
                  <a:gd name="T89" fmla="*/ 3499 h 4617"/>
                  <a:gd name="T90" fmla="*/ 604 w 4617"/>
                  <a:gd name="T91" fmla="*/ 3204 h 4617"/>
                  <a:gd name="T92" fmla="*/ 115 w 4617"/>
                  <a:gd name="T93" fmla="*/ 2953 h 4617"/>
                  <a:gd name="T94" fmla="*/ 409 w 4617"/>
                  <a:gd name="T95" fmla="*/ 2616 h 4617"/>
                  <a:gd name="T96" fmla="*/ 15 w 4617"/>
                  <a:gd name="T97" fmla="*/ 2264 h 4617"/>
                  <a:gd name="T98" fmla="*/ 98 w 4617"/>
                  <a:gd name="T99" fmla="*/ 1785 h 4617"/>
                  <a:gd name="T100" fmla="*/ 471 w 4617"/>
                  <a:gd name="T101" fmla="*/ 1736 h 4617"/>
                  <a:gd name="T102" fmla="*/ 301 w 4617"/>
                  <a:gd name="T103" fmla="*/ 1174 h 4617"/>
                  <a:gd name="T104" fmla="*/ 817 w 4617"/>
                  <a:gd name="T105" fmla="*/ 1091 h 4617"/>
                  <a:gd name="T106" fmla="*/ 711 w 4617"/>
                  <a:gd name="T107" fmla="*/ 656 h 4617"/>
                  <a:gd name="T108" fmla="*/ 1280 w 4617"/>
                  <a:gd name="T109" fmla="*/ 681 h 4617"/>
                  <a:gd name="T110" fmla="*/ 1247 w 4617"/>
                  <a:gd name="T111" fmla="*/ 320 h 4617"/>
                  <a:gd name="T112" fmla="*/ 1657 w 4617"/>
                  <a:gd name="T113" fmla="*/ 133 h 4617"/>
                  <a:gd name="T114" fmla="*/ 1885 w 4617"/>
                  <a:gd name="T115" fmla="*/ 432 h 4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617" h="4617">
                    <a:moveTo>
                      <a:pt x="1733" y="2816"/>
                    </a:moveTo>
                    <a:lnTo>
                      <a:pt x="1726" y="2822"/>
                    </a:lnTo>
                    <a:lnTo>
                      <a:pt x="1719" y="2826"/>
                    </a:lnTo>
                    <a:lnTo>
                      <a:pt x="993" y="3246"/>
                    </a:lnTo>
                    <a:lnTo>
                      <a:pt x="1061" y="3334"/>
                    </a:lnTo>
                    <a:lnTo>
                      <a:pt x="1133" y="3417"/>
                    </a:lnTo>
                    <a:lnTo>
                      <a:pt x="1212" y="3494"/>
                    </a:lnTo>
                    <a:lnTo>
                      <a:pt x="1294" y="3565"/>
                    </a:lnTo>
                    <a:lnTo>
                      <a:pt x="1381" y="3631"/>
                    </a:lnTo>
                    <a:lnTo>
                      <a:pt x="1473" y="3691"/>
                    </a:lnTo>
                    <a:lnTo>
                      <a:pt x="1568" y="3744"/>
                    </a:lnTo>
                    <a:lnTo>
                      <a:pt x="1666" y="3790"/>
                    </a:lnTo>
                    <a:lnTo>
                      <a:pt x="1768" y="3831"/>
                    </a:lnTo>
                    <a:lnTo>
                      <a:pt x="1872" y="3864"/>
                    </a:lnTo>
                    <a:lnTo>
                      <a:pt x="1980" y="3891"/>
                    </a:lnTo>
                    <a:lnTo>
                      <a:pt x="2087" y="3909"/>
                    </a:lnTo>
                    <a:lnTo>
                      <a:pt x="2198" y="3922"/>
                    </a:lnTo>
                    <a:lnTo>
                      <a:pt x="2310" y="3924"/>
                    </a:lnTo>
                    <a:lnTo>
                      <a:pt x="2416" y="3922"/>
                    </a:lnTo>
                    <a:lnTo>
                      <a:pt x="2521" y="3910"/>
                    </a:lnTo>
                    <a:lnTo>
                      <a:pt x="2625" y="3894"/>
                    </a:lnTo>
                    <a:lnTo>
                      <a:pt x="2727" y="3870"/>
                    </a:lnTo>
                    <a:lnTo>
                      <a:pt x="2828" y="3839"/>
                    </a:lnTo>
                    <a:lnTo>
                      <a:pt x="2927" y="3801"/>
                    </a:lnTo>
                    <a:lnTo>
                      <a:pt x="3022" y="3758"/>
                    </a:lnTo>
                    <a:lnTo>
                      <a:pt x="3116" y="3708"/>
                    </a:lnTo>
                    <a:lnTo>
                      <a:pt x="3203" y="3654"/>
                    </a:lnTo>
                    <a:lnTo>
                      <a:pt x="3285" y="3596"/>
                    </a:lnTo>
                    <a:lnTo>
                      <a:pt x="3362" y="3533"/>
                    </a:lnTo>
                    <a:lnTo>
                      <a:pt x="3435" y="3467"/>
                    </a:lnTo>
                    <a:lnTo>
                      <a:pt x="3502" y="3396"/>
                    </a:lnTo>
                    <a:lnTo>
                      <a:pt x="3565" y="3323"/>
                    </a:lnTo>
                    <a:lnTo>
                      <a:pt x="3624" y="3244"/>
                    </a:lnTo>
                    <a:lnTo>
                      <a:pt x="2898" y="2826"/>
                    </a:lnTo>
                    <a:lnTo>
                      <a:pt x="2893" y="2823"/>
                    </a:lnTo>
                    <a:lnTo>
                      <a:pt x="2889" y="2821"/>
                    </a:lnTo>
                    <a:lnTo>
                      <a:pt x="2885" y="2818"/>
                    </a:lnTo>
                    <a:lnTo>
                      <a:pt x="2843" y="2863"/>
                    </a:lnTo>
                    <a:lnTo>
                      <a:pt x="2797" y="2903"/>
                    </a:lnTo>
                    <a:lnTo>
                      <a:pt x="2746" y="2941"/>
                    </a:lnTo>
                    <a:lnTo>
                      <a:pt x="2693" y="2974"/>
                    </a:lnTo>
                    <a:lnTo>
                      <a:pt x="2633" y="3005"/>
                    </a:lnTo>
                    <a:lnTo>
                      <a:pt x="2572" y="3032"/>
                    </a:lnTo>
                    <a:lnTo>
                      <a:pt x="2507" y="3051"/>
                    </a:lnTo>
                    <a:lnTo>
                      <a:pt x="2443" y="3067"/>
                    </a:lnTo>
                    <a:lnTo>
                      <a:pt x="2376" y="3075"/>
                    </a:lnTo>
                    <a:lnTo>
                      <a:pt x="2310" y="3078"/>
                    </a:lnTo>
                    <a:lnTo>
                      <a:pt x="2236" y="3074"/>
                    </a:lnTo>
                    <a:lnTo>
                      <a:pt x="2163" y="3064"/>
                    </a:lnTo>
                    <a:lnTo>
                      <a:pt x="2093" y="3046"/>
                    </a:lnTo>
                    <a:lnTo>
                      <a:pt x="2024" y="3023"/>
                    </a:lnTo>
                    <a:lnTo>
                      <a:pt x="1960" y="2993"/>
                    </a:lnTo>
                    <a:lnTo>
                      <a:pt x="1897" y="2956"/>
                    </a:lnTo>
                    <a:lnTo>
                      <a:pt x="1838" y="2916"/>
                    </a:lnTo>
                    <a:lnTo>
                      <a:pt x="1784" y="2868"/>
                    </a:lnTo>
                    <a:lnTo>
                      <a:pt x="1733" y="2816"/>
                    </a:lnTo>
                    <a:close/>
                    <a:moveTo>
                      <a:pt x="2307" y="1847"/>
                    </a:moveTo>
                    <a:lnTo>
                      <a:pt x="2248" y="1851"/>
                    </a:lnTo>
                    <a:lnTo>
                      <a:pt x="2190" y="1862"/>
                    </a:lnTo>
                    <a:lnTo>
                      <a:pt x="2132" y="1882"/>
                    </a:lnTo>
                    <a:lnTo>
                      <a:pt x="2078" y="1908"/>
                    </a:lnTo>
                    <a:lnTo>
                      <a:pt x="2034" y="1938"/>
                    </a:lnTo>
                    <a:lnTo>
                      <a:pt x="1994" y="1970"/>
                    </a:lnTo>
                    <a:lnTo>
                      <a:pt x="1959" y="2008"/>
                    </a:lnTo>
                    <a:lnTo>
                      <a:pt x="1927" y="2048"/>
                    </a:lnTo>
                    <a:lnTo>
                      <a:pt x="1900" y="2092"/>
                    </a:lnTo>
                    <a:lnTo>
                      <a:pt x="1879" y="2139"/>
                    </a:lnTo>
                    <a:lnTo>
                      <a:pt x="1862" y="2190"/>
                    </a:lnTo>
                    <a:lnTo>
                      <a:pt x="1851" y="2248"/>
                    </a:lnTo>
                    <a:lnTo>
                      <a:pt x="1847" y="2309"/>
                    </a:lnTo>
                    <a:lnTo>
                      <a:pt x="1851" y="2369"/>
                    </a:lnTo>
                    <a:lnTo>
                      <a:pt x="1862" y="2427"/>
                    </a:lnTo>
                    <a:lnTo>
                      <a:pt x="1882" y="2485"/>
                    </a:lnTo>
                    <a:lnTo>
                      <a:pt x="1908" y="2539"/>
                    </a:lnTo>
                    <a:lnTo>
                      <a:pt x="1939" y="2584"/>
                    </a:lnTo>
                    <a:lnTo>
                      <a:pt x="1974" y="2626"/>
                    </a:lnTo>
                    <a:lnTo>
                      <a:pt x="2012" y="2662"/>
                    </a:lnTo>
                    <a:lnTo>
                      <a:pt x="2055" y="2695"/>
                    </a:lnTo>
                    <a:lnTo>
                      <a:pt x="2101" y="2721"/>
                    </a:lnTo>
                    <a:lnTo>
                      <a:pt x="2150" y="2742"/>
                    </a:lnTo>
                    <a:lnTo>
                      <a:pt x="2202" y="2758"/>
                    </a:lnTo>
                    <a:lnTo>
                      <a:pt x="2254" y="2767"/>
                    </a:lnTo>
                    <a:lnTo>
                      <a:pt x="2309" y="2770"/>
                    </a:lnTo>
                    <a:lnTo>
                      <a:pt x="2369" y="2766"/>
                    </a:lnTo>
                    <a:lnTo>
                      <a:pt x="2427" y="2755"/>
                    </a:lnTo>
                    <a:lnTo>
                      <a:pt x="2485" y="2735"/>
                    </a:lnTo>
                    <a:lnTo>
                      <a:pt x="2539" y="2709"/>
                    </a:lnTo>
                    <a:lnTo>
                      <a:pt x="2583" y="2679"/>
                    </a:lnTo>
                    <a:lnTo>
                      <a:pt x="2623" y="2647"/>
                    </a:lnTo>
                    <a:lnTo>
                      <a:pt x="2658" y="2609"/>
                    </a:lnTo>
                    <a:lnTo>
                      <a:pt x="2690" y="2569"/>
                    </a:lnTo>
                    <a:lnTo>
                      <a:pt x="2717" y="2525"/>
                    </a:lnTo>
                    <a:lnTo>
                      <a:pt x="2738" y="2478"/>
                    </a:lnTo>
                    <a:lnTo>
                      <a:pt x="2755" y="2427"/>
                    </a:lnTo>
                    <a:lnTo>
                      <a:pt x="2766" y="2369"/>
                    </a:lnTo>
                    <a:lnTo>
                      <a:pt x="2770" y="2307"/>
                    </a:lnTo>
                    <a:lnTo>
                      <a:pt x="2766" y="2248"/>
                    </a:lnTo>
                    <a:lnTo>
                      <a:pt x="2755" y="2190"/>
                    </a:lnTo>
                    <a:lnTo>
                      <a:pt x="2735" y="2132"/>
                    </a:lnTo>
                    <a:lnTo>
                      <a:pt x="2709" y="2078"/>
                    </a:lnTo>
                    <a:lnTo>
                      <a:pt x="2678" y="2033"/>
                    </a:lnTo>
                    <a:lnTo>
                      <a:pt x="2643" y="1991"/>
                    </a:lnTo>
                    <a:lnTo>
                      <a:pt x="2605" y="1955"/>
                    </a:lnTo>
                    <a:lnTo>
                      <a:pt x="2562" y="1922"/>
                    </a:lnTo>
                    <a:lnTo>
                      <a:pt x="2516" y="1896"/>
                    </a:lnTo>
                    <a:lnTo>
                      <a:pt x="2467" y="1875"/>
                    </a:lnTo>
                    <a:lnTo>
                      <a:pt x="2415" y="1859"/>
                    </a:lnTo>
                    <a:lnTo>
                      <a:pt x="2363" y="1850"/>
                    </a:lnTo>
                    <a:lnTo>
                      <a:pt x="2307" y="1847"/>
                    </a:lnTo>
                    <a:close/>
                    <a:moveTo>
                      <a:pt x="2462" y="701"/>
                    </a:moveTo>
                    <a:lnTo>
                      <a:pt x="2462" y="1539"/>
                    </a:lnTo>
                    <a:lnTo>
                      <a:pt x="2462" y="1547"/>
                    </a:lnTo>
                    <a:lnTo>
                      <a:pt x="2461" y="1556"/>
                    </a:lnTo>
                    <a:lnTo>
                      <a:pt x="2531" y="1574"/>
                    </a:lnTo>
                    <a:lnTo>
                      <a:pt x="2600" y="1598"/>
                    </a:lnTo>
                    <a:lnTo>
                      <a:pt x="2664" y="1629"/>
                    </a:lnTo>
                    <a:lnTo>
                      <a:pt x="2727" y="1664"/>
                    </a:lnTo>
                    <a:lnTo>
                      <a:pt x="2786" y="1705"/>
                    </a:lnTo>
                    <a:lnTo>
                      <a:pt x="2840" y="1753"/>
                    </a:lnTo>
                    <a:lnTo>
                      <a:pt x="2891" y="1805"/>
                    </a:lnTo>
                    <a:lnTo>
                      <a:pt x="2935" y="1862"/>
                    </a:lnTo>
                    <a:lnTo>
                      <a:pt x="2974" y="1924"/>
                    </a:lnTo>
                    <a:lnTo>
                      <a:pt x="3009" y="1992"/>
                    </a:lnTo>
                    <a:lnTo>
                      <a:pt x="3037" y="2062"/>
                    </a:lnTo>
                    <a:lnTo>
                      <a:pt x="3058" y="2135"/>
                    </a:lnTo>
                    <a:lnTo>
                      <a:pt x="3072" y="2208"/>
                    </a:lnTo>
                    <a:lnTo>
                      <a:pt x="3078" y="2283"/>
                    </a:lnTo>
                    <a:lnTo>
                      <a:pt x="3077" y="2357"/>
                    </a:lnTo>
                    <a:lnTo>
                      <a:pt x="3068" y="2433"/>
                    </a:lnTo>
                    <a:lnTo>
                      <a:pt x="3051" y="2507"/>
                    </a:lnTo>
                    <a:lnTo>
                      <a:pt x="3037" y="2553"/>
                    </a:lnTo>
                    <a:lnTo>
                      <a:pt x="3044" y="2556"/>
                    </a:lnTo>
                    <a:lnTo>
                      <a:pt x="3051" y="2560"/>
                    </a:lnTo>
                    <a:lnTo>
                      <a:pt x="3778" y="2979"/>
                    </a:lnTo>
                    <a:lnTo>
                      <a:pt x="3818" y="2879"/>
                    </a:lnTo>
                    <a:lnTo>
                      <a:pt x="3853" y="2777"/>
                    </a:lnTo>
                    <a:lnTo>
                      <a:pt x="3881" y="2672"/>
                    </a:lnTo>
                    <a:lnTo>
                      <a:pt x="3902" y="2567"/>
                    </a:lnTo>
                    <a:lnTo>
                      <a:pt x="3916" y="2460"/>
                    </a:lnTo>
                    <a:lnTo>
                      <a:pt x="3923" y="2352"/>
                    </a:lnTo>
                    <a:lnTo>
                      <a:pt x="3923" y="2243"/>
                    </a:lnTo>
                    <a:lnTo>
                      <a:pt x="3915" y="2135"/>
                    </a:lnTo>
                    <a:lnTo>
                      <a:pt x="3899" y="2026"/>
                    </a:lnTo>
                    <a:lnTo>
                      <a:pt x="3877" y="1918"/>
                    </a:lnTo>
                    <a:lnTo>
                      <a:pt x="3846" y="1812"/>
                    </a:lnTo>
                    <a:lnTo>
                      <a:pt x="3808" y="1705"/>
                    </a:lnTo>
                    <a:lnTo>
                      <a:pt x="3762" y="1602"/>
                    </a:lnTo>
                    <a:lnTo>
                      <a:pt x="3708" y="1501"/>
                    </a:lnTo>
                    <a:lnTo>
                      <a:pt x="3649" y="1406"/>
                    </a:lnTo>
                    <a:lnTo>
                      <a:pt x="3583" y="1317"/>
                    </a:lnTo>
                    <a:lnTo>
                      <a:pt x="3513" y="1231"/>
                    </a:lnTo>
                    <a:lnTo>
                      <a:pt x="3438" y="1153"/>
                    </a:lnTo>
                    <a:lnTo>
                      <a:pt x="3356" y="1079"/>
                    </a:lnTo>
                    <a:lnTo>
                      <a:pt x="3270" y="1012"/>
                    </a:lnTo>
                    <a:lnTo>
                      <a:pt x="3180" y="950"/>
                    </a:lnTo>
                    <a:lnTo>
                      <a:pt x="3086" y="894"/>
                    </a:lnTo>
                    <a:lnTo>
                      <a:pt x="2990" y="845"/>
                    </a:lnTo>
                    <a:lnTo>
                      <a:pt x="2889" y="802"/>
                    </a:lnTo>
                    <a:lnTo>
                      <a:pt x="2786" y="765"/>
                    </a:lnTo>
                    <a:lnTo>
                      <a:pt x="2681" y="737"/>
                    </a:lnTo>
                    <a:lnTo>
                      <a:pt x="2573" y="715"/>
                    </a:lnTo>
                    <a:lnTo>
                      <a:pt x="2462" y="701"/>
                    </a:lnTo>
                    <a:close/>
                    <a:moveTo>
                      <a:pt x="2155" y="701"/>
                    </a:moveTo>
                    <a:lnTo>
                      <a:pt x="2057" y="712"/>
                    </a:lnTo>
                    <a:lnTo>
                      <a:pt x="1960" y="730"/>
                    </a:lnTo>
                    <a:lnTo>
                      <a:pt x="1865" y="756"/>
                    </a:lnTo>
                    <a:lnTo>
                      <a:pt x="1770" y="785"/>
                    </a:lnTo>
                    <a:lnTo>
                      <a:pt x="1678" y="821"/>
                    </a:lnTo>
                    <a:lnTo>
                      <a:pt x="1588" y="862"/>
                    </a:lnTo>
                    <a:lnTo>
                      <a:pt x="1501" y="909"/>
                    </a:lnTo>
                    <a:lnTo>
                      <a:pt x="1409" y="967"/>
                    </a:lnTo>
                    <a:lnTo>
                      <a:pt x="1322" y="1028"/>
                    </a:lnTo>
                    <a:lnTo>
                      <a:pt x="1240" y="1097"/>
                    </a:lnTo>
                    <a:lnTo>
                      <a:pt x="1163" y="1168"/>
                    </a:lnTo>
                    <a:lnTo>
                      <a:pt x="1093" y="1244"/>
                    </a:lnTo>
                    <a:lnTo>
                      <a:pt x="1027" y="1325"/>
                    </a:lnTo>
                    <a:lnTo>
                      <a:pt x="967" y="1409"/>
                    </a:lnTo>
                    <a:lnTo>
                      <a:pt x="912" y="1496"/>
                    </a:lnTo>
                    <a:lnTo>
                      <a:pt x="865" y="1585"/>
                    </a:lnTo>
                    <a:lnTo>
                      <a:pt x="821" y="1678"/>
                    </a:lnTo>
                    <a:lnTo>
                      <a:pt x="785" y="1773"/>
                    </a:lnTo>
                    <a:lnTo>
                      <a:pt x="754" y="1869"/>
                    </a:lnTo>
                    <a:lnTo>
                      <a:pt x="730" y="1969"/>
                    </a:lnTo>
                    <a:lnTo>
                      <a:pt x="712" y="2068"/>
                    </a:lnTo>
                    <a:lnTo>
                      <a:pt x="700" y="2170"/>
                    </a:lnTo>
                    <a:lnTo>
                      <a:pt x="694" y="2271"/>
                    </a:lnTo>
                    <a:lnTo>
                      <a:pt x="694" y="2373"/>
                    </a:lnTo>
                    <a:lnTo>
                      <a:pt x="702" y="2476"/>
                    </a:lnTo>
                    <a:lnTo>
                      <a:pt x="715" y="2579"/>
                    </a:lnTo>
                    <a:lnTo>
                      <a:pt x="736" y="2681"/>
                    </a:lnTo>
                    <a:lnTo>
                      <a:pt x="764" y="2781"/>
                    </a:lnTo>
                    <a:lnTo>
                      <a:pt x="797" y="2881"/>
                    </a:lnTo>
                    <a:lnTo>
                      <a:pt x="838" y="2979"/>
                    </a:lnTo>
                    <a:lnTo>
                      <a:pt x="1566" y="2560"/>
                    </a:lnTo>
                    <a:lnTo>
                      <a:pt x="1573" y="2556"/>
                    </a:lnTo>
                    <a:lnTo>
                      <a:pt x="1578" y="2553"/>
                    </a:lnTo>
                    <a:lnTo>
                      <a:pt x="1559" y="2482"/>
                    </a:lnTo>
                    <a:lnTo>
                      <a:pt x="1545" y="2408"/>
                    </a:lnTo>
                    <a:lnTo>
                      <a:pt x="1539" y="2334"/>
                    </a:lnTo>
                    <a:lnTo>
                      <a:pt x="1540" y="2260"/>
                    </a:lnTo>
                    <a:lnTo>
                      <a:pt x="1549" y="2184"/>
                    </a:lnTo>
                    <a:lnTo>
                      <a:pt x="1566" y="2110"/>
                    </a:lnTo>
                    <a:lnTo>
                      <a:pt x="1589" y="2037"/>
                    </a:lnTo>
                    <a:lnTo>
                      <a:pt x="1619" y="1967"/>
                    </a:lnTo>
                    <a:lnTo>
                      <a:pt x="1655" y="1901"/>
                    </a:lnTo>
                    <a:lnTo>
                      <a:pt x="1698" y="1840"/>
                    </a:lnTo>
                    <a:lnTo>
                      <a:pt x="1746" y="1782"/>
                    </a:lnTo>
                    <a:lnTo>
                      <a:pt x="1801" y="1731"/>
                    </a:lnTo>
                    <a:lnTo>
                      <a:pt x="1859" y="1683"/>
                    </a:lnTo>
                    <a:lnTo>
                      <a:pt x="1924" y="1643"/>
                    </a:lnTo>
                    <a:lnTo>
                      <a:pt x="1980" y="1613"/>
                    </a:lnTo>
                    <a:lnTo>
                      <a:pt x="2037" y="1589"/>
                    </a:lnTo>
                    <a:lnTo>
                      <a:pt x="2096" y="1571"/>
                    </a:lnTo>
                    <a:lnTo>
                      <a:pt x="2156" y="1556"/>
                    </a:lnTo>
                    <a:lnTo>
                      <a:pt x="2155" y="1547"/>
                    </a:lnTo>
                    <a:lnTo>
                      <a:pt x="2155" y="1539"/>
                    </a:lnTo>
                    <a:lnTo>
                      <a:pt x="2155" y="701"/>
                    </a:lnTo>
                    <a:close/>
                    <a:moveTo>
                      <a:pt x="2309" y="0"/>
                    </a:moveTo>
                    <a:lnTo>
                      <a:pt x="2332" y="4"/>
                    </a:lnTo>
                    <a:lnTo>
                      <a:pt x="2353" y="15"/>
                    </a:lnTo>
                    <a:lnTo>
                      <a:pt x="2370" y="32"/>
                    </a:lnTo>
                    <a:lnTo>
                      <a:pt x="2381" y="53"/>
                    </a:lnTo>
                    <a:lnTo>
                      <a:pt x="2385" y="77"/>
                    </a:lnTo>
                    <a:lnTo>
                      <a:pt x="2385" y="376"/>
                    </a:lnTo>
                    <a:lnTo>
                      <a:pt x="2394" y="382"/>
                    </a:lnTo>
                    <a:lnTo>
                      <a:pt x="2402" y="388"/>
                    </a:lnTo>
                    <a:lnTo>
                      <a:pt x="2513" y="396"/>
                    </a:lnTo>
                    <a:lnTo>
                      <a:pt x="2623" y="411"/>
                    </a:lnTo>
                    <a:lnTo>
                      <a:pt x="2732" y="432"/>
                    </a:lnTo>
                    <a:lnTo>
                      <a:pt x="2732" y="431"/>
                    </a:lnTo>
                    <a:lnTo>
                      <a:pt x="2812" y="133"/>
                    </a:lnTo>
                    <a:lnTo>
                      <a:pt x="2819" y="115"/>
                    </a:lnTo>
                    <a:lnTo>
                      <a:pt x="2832" y="98"/>
                    </a:lnTo>
                    <a:lnTo>
                      <a:pt x="2847" y="87"/>
                    </a:lnTo>
                    <a:lnTo>
                      <a:pt x="2865" y="78"/>
                    </a:lnTo>
                    <a:lnTo>
                      <a:pt x="2886" y="77"/>
                    </a:lnTo>
                    <a:lnTo>
                      <a:pt x="2906" y="78"/>
                    </a:lnTo>
                    <a:lnTo>
                      <a:pt x="2925" y="87"/>
                    </a:lnTo>
                    <a:lnTo>
                      <a:pt x="2941" y="99"/>
                    </a:lnTo>
                    <a:lnTo>
                      <a:pt x="2952" y="115"/>
                    </a:lnTo>
                    <a:lnTo>
                      <a:pt x="2960" y="133"/>
                    </a:lnTo>
                    <a:lnTo>
                      <a:pt x="2963" y="153"/>
                    </a:lnTo>
                    <a:lnTo>
                      <a:pt x="2960" y="173"/>
                    </a:lnTo>
                    <a:lnTo>
                      <a:pt x="2881" y="470"/>
                    </a:lnTo>
                    <a:lnTo>
                      <a:pt x="2881" y="471"/>
                    </a:lnTo>
                    <a:lnTo>
                      <a:pt x="2879" y="473"/>
                    </a:lnTo>
                    <a:lnTo>
                      <a:pt x="2990" y="511"/>
                    </a:lnTo>
                    <a:lnTo>
                      <a:pt x="3098" y="555"/>
                    </a:lnTo>
                    <a:lnTo>
                      <a:pt x="3203" y="606"/>
                    </a:lnTo>
                    <a:lnTo>
                      <a:pt x="3204" y="606"/>
                    </a:lnTo>
                    <a:lnTo>
                      <a:pt x="3204" y="604"/>
                    </a:lnTo>
                    <a:lnTo>
                      <a:pt x="3358" y="337"/>
                    </a:lnTo>
                    <a:lnTo>
                      <a:pt x="3370" y="320"/>
                    </a:lnTo>
                    <a:lnTo>
                      <a:pt x="3386" y="309"/>
                    </a:lnTo>
                    <a:lnTo>
                      <a:pt x="3404" y="302"/>
                    </a:lnTo>
                    <a:lnTo>
                      <a:pt x="3424" y="299"/>
                    </a:lnTo>
                    <a:lnTo>
                      <a:pt x="3443" y="301"/>
                    </a:lnTo>
                    <a:lnTo>
                      <a:pt x="3463" y="309"/>
                    </a:lnTo>
                    <a:lnTo>
                      <a:pt x="3480" y="322"/>
                    </a:lnTo>
                    <a:lnTo>
                      <a:pt x="3491" y="337"/>
                    </a:lnTo>
                    <a:lnTo>
                      <a:pt x="3499" y="357"/>
                    </a:lnTo>
                    <a:lnTo>
                      <a:pt x="3502" y="375"/>
                    </a:lnTo>
                    <a:lnTo>
                      <a:pt x="3499" y="396"/>
                    </a:lnTo>
                    <a:lnTo>
                      <a:pt x="3491" y="414"/>
                    </a:lnTo>
                    <a:lnTo>
                      <a:pt x="3337" y="681"/>
                    </a:lnTo>
                    <a:lnTo>
                      <a:pt x="3337" y="681"/>
                    </a:lnTo>
                    <a:lnTo>
                      <a:pt x="3335" y="683"/>
                    </a:lnTo>
                    <a:lnTo>
                      <a:pt x="3432" y="747"/>
                    </a:lnTo>
                    <a:lnTo>
                      <a:pt x="3524" y="818"/>
                    </a:lnTo>
                    <a:lnTo>
                      <a:pt x="3612" y="895"/>
                    </a:lnTo>
                    <a:lnTo>
                      <a:pt x="3614" y="894"/>
                    </a:lnTo>
                    <a:lnTo>
                      <a:pt x="3614" y="894"/>
                    </a:lnTo>
                    <a:lnTo>
                      <a:pt x="3832" y="676"/>
                    </a:lnTo>
                    <a:lnTo>
                      <a:pt x="3849" y="663"/>
                    </a:lnTo>
                    <a:lnTo>
                      <a:pt x="3867" y="656"/>
                    </a:lnTo>
                    <a:lnTo>
                      <a:pt x="3887" y="653"/>
                    </a:lnTo>
                    <a:lnTo>
                      <a:pt x="3906" y="656"/>
                    </a:lnTo>
                    <a:lnTo>
                      <a:pt x="3924" y="663"/>
                    </a:lnTo>
                    <a:lnTo>
                      <a:pt x="3941" y="676"/>
                    </a:lnTo>
                    <a:lnTo>
                      <a:pt x="3954" y="693"/>
                    </a:lnTo>
                    <a:lnTo>
                      <a:pt x="3961" y="711"/>
                    </a:lnTo>
                    <a:lnTo>
                      <a:pt x="3964" y="730"/>
                    </a:lnTo>
                    <a:lnTo>
                      <a:pt x="3961" y="750"/>
                    </a:lnTo>
                    <a:lnTo>
                      <a:pt x="3954" y="768"/>
                    </a:lnTo>
                    <a:lnTo>
                      <a:pt x="3941" y="785"/>
                    </a:lnTo>
                    <a:lnTo>
                      <a:pt x="3723" y="1003"/>
                    </a:lnTo>
                    <a:lnTo>
                      <a:pt x="3723" y="1003"/>
                    </a:lnTo>
                    <a:lnTo>
                      <a:pt x="3722" y="1003"/>
                    </a:lnTo>
                    <a:lnTo>
                      <a:pt x="3797" y="1091"/>
                    </a:lnTo>
                    <a:lnTo>
                      <a:pt x="3868" y="1184"/>
                    </a:lnTo>
                    <a:lnTo>
                      <a:pt x="3934" y="1282"/>
                    </a:lnTo>
                    <a:lnTo>
                      <a:pt x="3934" y="1280"/>
                    </a:lnTo>
                    <a:lnTo>
                      <a:pt x="3936" y="1280"/>
                    </a:lnTo>
                    <a:lnTo>
                      <a:pt x="4203" y="1126"/>
                    </a:lnTo>
                    <a:lnTo>
                      <a:pt x="4221" y="1118"/>
                    </a:lnTo>
                    <a:lnTo>
                      <a:pt x="4241" y="1115"/>
                    </a:lnTo>
                    <a:lnTo>
                      <a:pt x="4260" y="1118"/>
                    </a:lnTo>
                    <a:lnTo>
                      <a:pt x="4278" y="1126"/>
                    </a:lnTo>
                    <a:lnTo>
                      <a:pt x="4295" y="1137"/>
                    </a:lnTo>
                    <a:lnTo>
                      <a:pt x="4308" y="1154"/>
                    </a:lnTo>
                    <a:lnTo>
                      <a:pt x="4316" y="1174"/>
                    </a:lnTo>
                    <a:lnTo>
                      <a:pt x="4318" y="1193"/>
                    </a:lnTo>
                    <a:lnTo>
                      <a:pt x="4315" y="1213"/>
                    </a:lnTo>
                    <a:lnTo>
                      <a:pt x="4308" y="1231"/>
                    </a:lnTo>
                    <a:lnTo>
                      <a:pt x="4297" y="1247"/>
                    </a:lnTo>
                    <a:lnTo>
                      <a:pt x="4280" y="1259"/>
                    </a:lnTo>
                    <a:lnTo>
                      <a:pt x="4013" y="1413"/>
                    </a:lnTo>
                    <a:lnTo>
                      <a:pt x="4013" y="1413"/>
                    </a:lnTo>
                    <a:lnTo>
                      <a:pt x="4011" y="1414"/>
                    </a:lnTo>
                    <a:lnTo>
                      <a:pt x="4063" y="1519"/>
                    </a:lnTo>
                    <a:lnTo>
                      <a:pt x="4108" y="1629"/>
                    </a:lnTo>
                    <a:lnTo>
                      <a:pt x="4146" y="1738"/>
                    </a:lnTo>
                    <a:lnTo>
                      <a:pt x="4146" y="1736"/>
                    </a:lnTo>
                    <a:lnTo>
                      <a:pt x="4147" y="1736"/>
                    </a:lnTo>
                    <a:lnTo>
                      <a:pt x="4444" y="1657"/>
                    </a:lnTo>
                    <a:lnTo>
                      <a:pt x="4464" y="1654"/>
                    </a:lnTo>
                    <a:lnTo>
                      <a:pt x="4484" y="1657"/>
                    </a:lnTo>
                    <a:lnTo>
                      <a:pt x="4502" y="1665"/>
                    </a:lnTo>
                    <a:lnTo>
                      <a:pt x="4518" y="1676"/>
                    </a:lnTo>
                    <a:lnTo>
                      <a:pt x="4530" y="1692"/>
                    </a:lnTo>
                    <a:lnTo>
                      <a:pt x="4539" y="1711"/>
                    </a:lnTo>
                    <a:lnTo>
                      <a:pt x="4541" y="1732"/>
                    </a:lnTo>
                    <a:lnTo>
                      <a:pt x="4539" y="1752"/>
                    </a:lnTo>
                    <a:lnTo>
                      <a:pt x="4530" y="1770"/>
                    </a:lnTo>
                    <a:lnTo>
                      <a:pt x="4519" y="1785"/>
                    </a:lnTo>
                    <a:lnTo>
                      <a:pt x="4504" y="1798"/>
                    </a:lnTo>
                    <a:lnTo>
                      <a:pt x="4484" y="1805"/>
                    </a:lnTo>
                    <a:lnTo>
                      <a:pt x="4186" y="1885"/>
                    </a:lnTo>
                    <a:lnTo>
                      <a:pt x="4186" y="1885"/>
                    </a:lnTo>
                    <a:lnTo>
                      <a:pt x="4208" y="2001"/>
                    </a:lnTo>
                    <a:lnTo>
                      <a:pt x="4222" y="2115"/>
                    </a:lnTo>
                    <a:lnTo>
                      <a:pt x="4231" y="2232"/>
                    </a:lnTo>
                    <a:lnTo>
                      <a:pt x="4231" y="2232"/>
                    </a:lnTo>
                    <a:lnTo>
                      <a:pt x="4232" y="2232"/>
                    </a:lnTo>
                    <a:lnTo>
                      <a:pt x="4540" y="2232"/>
                    </a:lnTo>
                    <a:lnTo>
                      <a:pt x="4564" y="2236"/>
                    </a:lnTo>
                    <a:lnTo>
                      <a:pt x="4585" y="2247"/>
                    </a:lnTo>
                    <a:lnTo>
                      <a:pt x="4602" y="2264"/>
                    </a:lnTo>
                    <a:lnTo>
                      <a:pt x="4613" y="2285"/>
                    </a:lnTo>
                    <a:lnTo>
                      <a:pt x="4617" y="2309"/>
                    </a:lnTo>
                    <a:lnTo>
                      <a:pt x="4613" y="2332"/>
                    </a:lnTo>
                    <a:lnTo>
                      <a:pt x="4602" y="2353"/>
                    </a:lnTo>
                    <a:lnTo>
                      <a:pt x="4585" y="2370"/>
                    </a:lnTo>
                    <a:lnTo>
                      <a:pt x="4564" y="2381"/>
                    </a:lnTo>
                    <a:lnTo>
                      <a:pt x="4540" y="2385"/>
                    </a:lnTo>
                    <a:lnTo>
                      <a:pt x="4232" y="2385"/>
                    </a:lnTo>
                    <a:lnTo>
                      <a:pt x="4231" y="2385"/>
                    </a:lnTo>
                    <a:lnTo>
                      <a:pt x="4231" y="2385"/>
                    </a:lnTo>
                    <a:lnTo>
                      <a:pt x="4222" y="2502"/>
                    </a:lnTo>
                    <a:lnTo>
                      <a:pt x="4207" y="2618"/>
                    </a:lnTo>
                    <a:lnTo>
                      <a:pt x="4185" y="2732"/>
                    </a:lnTo>
                    <a:lnTo>
                      <a:pt x="4186" y="2732"/>
                    </a:lnTo>
                    <a:lnTo>
                      <a:pt x="4484" y="2812"/>
                    </a:lnTo>
                    <a:lnTo>
                      <a:pt x="4504" y="2819"/>
                    </a:lnTo>
                    <a:lnTo>
                      <a:pt x="4519" y="2832"/>
                    </a:lnTo>
                    <a:lnTo>
                      <a:pt x="4530" y="2847"/>
                    </a:lnTo>
                    <a:lnTo>
                      <a:pt x="4539" y="2865"/>
                    </a:lnTo>
                    <a:lnTo>
                      <a:pt x="4541" y="2885"/>
                    </a:lnTo>
                    <a:lnTo>
                      <a:pt x="4539" y="2906"/>
                    </a:lnTo>
                    <a:lnTo>
                      <a:pt x="4530" y="2925"/>
                    </a:lnTo>
                    <a:lnTo>
                      <a:pt x="4518" y="2941"/>
                    </a:lnTo>
                    <a:lnTo>
                      <a:pt x="4502" y="2953"/>
                    </a:lnTo>
                    <a:lnTo>
                      <a:pt x="4484" y="2960"/>
                    </a:lnTo>
                    <a:lnTo>
                      <a:pt x="4464" y="2963"/>
                    </a:lnTo>
                    <a:lnTo>
                      <a:pt x="4455" y="2962"/>
                    </a:lnTo>
                    <a:lnTo>
                      <a:pt x="4444" y="2960"/>
                    </a:lnTo>
                    <a:lnTo>
                      <a:pt x="4147" y="2881"/>
                    </a:lnTo>
                    <a:lnTo>
                      <a:pt x="4146" y="2881"/>
                    </a:lnTo>
                    <a:lnTo>
                      <a:pt x="4146" y="2879"/>
                    </a:lnTo>
                    <a:lnTo>
                      <a:pt x="4108" y="2990"/>
                    </a:lnTo>
                    <a:lnTo>
                      <a:pt x="4063" y="3098"/>
                    </a:lnTo>
                    <a:lnTo>
                      <a:pt x="4011" y="3203"/>
                    </a:lnTo>
                    <a:lnTo>
                      <a:pt x="4013" y="3204"/>
                    </a:lnTo>
                    <a:lnTo>
                      <a:pt x="4280" y="3358"/>
                    </a:lnTo>
                    <a:lnTo>
                      <a:pt x="4297" y="3370"/>
                    </a:lnTo>
                    <a:lnTo>
                      <a:pt x="4308" y="3386"/>
                    </a:lnTo>
                    <a:lnTo>
                      <a:pt x="4316" y="3404"/>
                    </a:lnTo>
                    <a:lnTo>
                      <a:pt x="4318" y="3424"/>
                    </a:lnTo>
                    <a:lnTo>
                      <a:pt x="4316" y="3443"/>
                    </a:lnTo>
                    <a:lnTo>
                      <a:pt x="4308" y="3463"/>
                    </a:lnTo>
                    <a:lnTo>
                      <a:pt x="4295" y="3480"/>
                    </a:lnTo>
                    <a:lnTo>
                      <a:pt x="4278" y="3491"/>
                    </a:lnTo>
                    <a:lnTo>
                      <a:pt x="4260" y="3499"/>
                    </a:lnTo>
                    <a:lnTo>
                      <a:pt x="4241" y="3501"/>
                    </a:lnTo>
                    <a:lnTo>
                      <a:pt x="4221" y="3499"/>
                    </a:lnTo>
                    <a:lnTo>
                      <a:pt x="4203" y="3491"/>
                    </a:lnTo>
                    <a:lnTo>
                      <a:pt x="3936" y="3337"/>
                    </a:lnTo>
                    <a:lnTo>
                      <a:pt x="3936" y="3337"/>
                    </a:lnTo>
                    <a:lnTo>
                      <a:pt x="3936" y="3335"/>
                    </a:lnTo>
                    <a:lnTo>
                      <a:pt x="3870" y="3432"/>
                    </a:lnTo>
                    <a:lnTo>
                      <a:pt x="3800" y="3526"/>
                    </a:lnTo>
                    <a:lnTo>
                      <a:pt x="3723" y="3614"/>
                    </a:lnTo>
                    <a:lnTo>
                      <a:pt x="3723" y="3614"/>
                    </a:lnTo>
                    <a:lnTo>
                      <a:pt x="3723" y="3614"/>
                    </a:lnTo>
                    <a:lnTo>
                      <a:pt x="3941" y="3832"/>
                    </a:lnTo>
                    <a:lnTo>
                      <a:pt x="3954" y="3849"/>
                    </a:lnTo>
                    <a:lnTo>
                      <a:pt x="3961" y="3867"/>
                    </a:lnTo>
                    <a:lnTo>
                      <a:pt x="3964" y="3887"/>
                    </a:lnTo>
                    <a:lnTo>
                      <a:pt x="3961" y="3906"/>
                    </a:lnTo>
                    <a:lnTo>
                      <a:pt x="3954" y="3924"/>
                    </a:lnTo>
                    <a:lnTo>
                      <a:pt x="3941" y="3941"/>
                    </a:lnTo>
                    <a:lnTo>
                      <a:pt x="3924" y="3954"/>
                    </a:lnTo>
                    <a:lnTo>
                      <a:pt x="3906" y="3961"/>
                    </a:lnTo>
                    <a:lnTo>
                      <a:pt x="3887" y="3964"/>
                    </a:lnTo>
                    <a:lnTo>
                      <a:pt x="3867" y="3961"/>
                    </a:lnTo>
                    <a:lnTo>
                      <a:pt x="3849" y="3954"/>
                    </a:lnTo>
                    <a:lnTo>
                      <a:pt x="3832" y="3941"/>
                    </a:lnTo>
                    <a:lnTo>
                      <a:pt x="3614" y="3723"/>
                    </a:lnTo>
                    <a:lnTo>
                      <a:pt x="3614" y="3722"/>
                    </a:lnTo>
                    <a:lnTo>
                      <a:pt x="3526" y="3797"/>
                    </a:lnTo>
                    <a:lnTo>
                      <a:pt x="3433" y="3868"/>
                    </a:lnTo>
                    <a:lnTo>
                      <a:pt x="3335" y="3934"/>
                    </a:lnTo>
                    <a:lnTo>
                      <a:pt x="3337" y="3936"/>
                    </a:lnTo>
                    <a:lnTo>
                      <a:pt x="3337" y="3936"/>
                    </a:lnTo>
                    <a:lnTo>
                      <a:pt x="3491" y="4203"/>
                    </a:lnTo>
                    <a:lnTo>
                      <a:pt x="3499" y="4221"/>
                    </a:lnTo>
                    <a:lnTo>
                      <a:pt x="3502" y="4242"/>
                    </a:lnTo>
                    <a:lnTo>
                      <a:pt x="3499" y="4260"/>
                    </a:lnTo>
                    <a:lnTo>
                      <a:pt x="3491" y="4280"/>
                    </a:lnTo>
                    <a:lnTo>
                      <a:pt x="3480" y="4295"/>
                    </a:lnTo>
                    <a:lnTo>
                      <a:pt x="3463" y="4308"/>
                    </a:lnTo>
                    <a:lnTo>
                      <a:pt x="3445" y="4315"/>
                    </a:lnTo>
                    <a:lnTo>
                      <a:pt x="3425" y="4318"/>
                    </a:lnTo>
                    <a:lnTo>
                      <a:pt x="3405" y="4315"/>
                    </a:lnTo>
                    <a:lnTo>
                      <a:pt x="3387" y="4308"/>
                    </a:lnTo>
                    <a:lnTo>
                      <a:pt x="3370" y="4295"/>
                    </a:lnTo>
                    <a:lnTo>
                      <a:pt x="3358" y="4280"/>
                    </a:lnTo>
                    <a:lnTo>
                      <a:pt x="3204" y="4013"/>
                    </a:lnTo>
                    <a:lnTo>
                      <a:pt x="3203" y="4011"/>
                    </a:lnTo>
                    <a:lnTo>
                      <a:pt x="3098" y="4063"/>
                    </a:lnTo>
                    <a:lnTo>
                      <a:pt x="2988" y="4108"/>
                    </a:lnTo>
                    <a:lnTo>
                      <a:pt x="2879" y="4146"/>
                    </a:lnTo>
                    <a:lnTo>
                      <a:pt x="2881" y="4146"/>
                    </a:lnTo>
                    <a:lnTo>
                      <a:pt x="2881" y="4147"/>
                    </a:lnTo>
                    <a:lnTo>
                      <a:pt x="2960" y="4444"/>
                    </a:lnTo>
                    <a:lnTo>
                      <a:pt x="2963" y="4464"/>
                    </a:lnTo>
                    <a:lnTo>
                      <a:pt x="2960" y="4484"/>
                    </a:lnTo>
                    <a:lnTo>
                      <a:pt x="2953" y="4502"/>
                    </a:lnTo>
                    <a:lnTo>
                      <a:pt x="2941" y="4518"/>
                    </a:lnTo>
                    <a:lnTo>
                      <a:pt x="2925" y="4530"/>
                    </a:lnTo>
                    <a:lnTo>
                      <a:pt x="2906" y="4539"/>
                    </a:lnTo>
                    <a:lnTo>
                      <a:pt x="2896" y="4540"/>
                    </a:lnTo>
                    <a:lnTo>
                      <a:pt x="2886" y="4540"/>
                    </a:lnTo>
                    <a:lnTo>
                      <a:pt x="2867" y="4539"/>
                    </a:lnTo>
                    <a:lnTo>
                      <a:pt x="2849" y="4530"/>
                    </a:lnTo>
                    <a:lnTo>
                      <a:pt x="2832" y="4519"/>
                    </a:lnTo>
                    <a:lnTo>
                      <a:pt x="2821" y="4504"/>
                    </a:lnTo>
                    <a:lnTo>
                      <a:pt x="2812" y="4484"/>
                    </a:lnTo>
                    <a:lnTo>
                      <a:pt x="2732" y="4186"/>
                    </a:lnTo>
                    <a:lnTo>
                      <a:pt x="2732" y="4186"/>
                    </a:lnTo>
                    <a:lnTo>
                      <a:pt x="2732" y="4185"/>
                    </a:lnTo>
                    <a:lnTo>
                      <a:pt x="2616" y="4207"/>
                    </a:lnTo>
                    <a:lnTo>
                      <a:pt x="2502" y="4222"/>
                    </a:lnTo>
                    <a:lnTo>
                      <a:pt x="2385" y="4229"/>
                    </a:lnTo>
                    <a:lnTo>
                      <a:pt x="2385" y="4231"/>
                    </a:lnTo>
                    <a:lnTo>
                      <a:pt x="2385" y="4232"/>
                    </a:lnTo>
                    <a:lnTo>
                      <a:pt x="2385" y="4540"/>
                    </a:lnTo>
                    <a:lnTo>
                      <a:pt x="2381" y="4564"/>
                    </a:lnTo>
                    <a:lnTo>
                      <a:pt x="2370" y="4585"/>
                    </a:lnTo>
                    <a:lnTo>
                      <a:pt x="2353" y="4602"/>
                    </a:lnTo>
                    <a:lnTo>
                      <a:pt x="2332" y="4613"/>
                    </a:lnTo>
                    <a:lnTo>
                      <a:pt x="2309" y="4617"/>
                    </a:lnTo>
                    <a:lnTo>
                      <a:pt x="2285" y="4613"/>
                    </a:lnTo>
                    <a:lnTo>
                      <a:pt x="2264" y="4602"/>
                    </a:lnTo>
                    <a:lnTo>
                      <a:pt x="2247" y="4585"/>
                    </a:lnTo>
                    <a:lnTo>
                      <a:pt x="2236" y="4564"/>
                    </a:lnTo>
                    <a:lnTo>
                      <a:pt x="2232" y="4540"/>
                    </a:lnTo>
                    <a:lnTo>
                      <a:pt x="2232" y="4232"/>
                    </a:lnTo>
                    <a:lnTo>
                      <a:pt x="2232" y="4229"/>
                    </a:lnTo>
                    <a:lnTo>
                      <a:pt x="2115" y="4221"/>
                    </a:lnTo>
                    <a:lnTo>
                      <a:pt x="1999" y="4206"/>
                    </a:lnTo>
                    <a:lnTo>
                      <a:pt x="1885" y="4185"/>
                    </a:lnTo>
                    <a:lnTo>
                      <a:pt x="1885" y="4185"/>
                    </a:lnTo>
                    <a:lnTo>
                      <a:pt x="1885" y="4186"/>
                    </a:lnTo>
                    <a:lnTo>
                      <a:pt x="1805" y="4484"/>
                    </a:lnTo>
                    <a:lnTo>
                      <a:pt x="1798" y="4504"/>
                    </a:lnTo>
                    <a:lnTo>
                      <a:pt x="1785" y="4519"/>
                    </a:lnTo>
                    <a:lnTo>
                      <a:pt x="1770" y="4530"/>
                    </a:lnTo>
                    <a:lnTo>
                      <a:pt x="1752" y="4539"/>
                    </a:lnTo>
                    <a:lnTo>
                      <a:pt x="1731" y="4540"/>
                    </a:lnTo>
                    <a:lnTo>
                      <a:pt x="1721" y="4540"/>
                    </a:lnTo>
                    <a:lnTo>
                      <a:pt x="1711" y="4539"/>
                    </a:lnTo>
                    <a:lnTo>
                      <a:pt x="1692" y="4530"/>
                    </a:lnTo>
                    <a:lnTo>
                      <a:pt x="1676" y="4518"/>
                    </a:lnTo>
                    <a:lnTo>
                      <a:pt x="1665" y="4502"/>
                    </a:lnTo>
                    <a:lnTo>
                      <a:pt x="1657" y="4484"/>
                    </a:lnTo>
                    <a:lnTo>
                      <a:pt x="1654" y="4464"/>
                    </a:lnTo>
                    <a:lnTo>
                      <a:pt x="1657" y="4444"/>
                    </a:lnTo>
                    <a:lnTo>
                      <a:pt x="1736" y="4147"/>
                    </a:lnTo>
                    <a:lnTo>
                      <a:pt x="1736" y="4146"/>
                    </a:lnTo>
                    <a:lnTo>
                      <a:pt x="1738" y="4144"/>
                    </a:lnTo>
                    <a:lnTo>
                      <a:pt x="1627" y="4106"/>
                    </a:lnTo>
                    <a:lnTo>
                      <a:pt x="1519" y="4062"/>
                    </a:lnTo>
                    <a:lnTo>
                      <a:pt x="1414" y="4011"/>
                    </a:lnTo>
                    <a:lnTo>
                      <a:pt x="1414" y="4011"/>
                    </a:lnTo>
                    <a:lnTo>
                      <a:pt x="1413" y="4013"/>
                    </a:lnTo>
                    <a:lnTo>
                      <a:pt x="1259" y="4280"/>
                    </a:lnTo>
                    <a:lnTo>
                      <a:pt x="1247" y="4295"/>
                    </a:lnTo>
                    <a:lnTo>
                      <a:pt x="1231" y="4308"/>
                    </a:lnTo>
                    <a:lnTo>
                      <a:pt x="1212" y="4315"/>
                    </a:lnTo>
                    <a:lnTo>
                      <a:pt x="1192" y="4318"/>
                    </a:lnTo>
                    <a:lnTo>
                      <a:pt x="1174" y="4315"/>
                    </a:lnTo>
                    <a:lnTo>
                      <a:pt x="1154" y="4308"/>
                    </a:lnTo>
                    <a:lnTo>
                      <a:pt x="1137" y="4295"/>
                    </a:lnTo>
                    <a:lnTo>
                      <a:pt x="1126" y="4280"/>
                    </a:lnTo>
                    <a:lnTo>
                      <a:pt x="1118" y="4260"/>
                    </a:lnTo>
                    <a:lnTo>
                      <a:pt x="1116" y="4242"/>
                    </a:lnTo>
                    <a:lnTo>
                      <a:pt x="1118" y="4221"/>
                    </a:lnTo>
                    <a:lnTo>
                      <a:pt x="1126" y="4203"/>
                    </a:lnTo>
                    <a:lnTo>
                      <a:pt x="1280" y="3936"/>
                    </a:lnTo>
                    <a:lnTo>
                      <a:pt x="1280" y="3936"/>
                    </a:lnTo>
                    <a:lnTo>
                      <a:pt x="1282" y="3934"/>
                    </a:lnTo>
                    <a:lnTo>
                      <a:pt x="1185" y="3870"/>
                    </a:lnTo>
                    <a:lnTo>
                      <a:pt x="1093" y="3799"/>
                    </a:lnTo>
                    <a:lnTo>
                      <a:pt x="1005" y="3722"/>
                    </a:lnTo>
                    <a:lnTo>
                      <a:pt x="1003" y="3723"/>
                    </a:lnTo>
                    <a:lnTo>
                      <a:pt x="1003" y="3723"/>
                    </a:lnTo>
                    <a:lnTo>
                      <a:pt x="785" y="3941"/>
                    </a:lnTo>
                    <a:lnTo>
                      <a:pt x="768" y="3954"/>
                    </a:lnTo>
                    <a:lnTo>
                      <a:pt x="750" y="3961"/>
                    </a:lnTo>
                    <a:lnTo>
                      <a:pt x="730" y="3964"/>
                    </a:lnTo>
                    <a:lnTo>
                      <a:pt x="711" y="3961"/>
                    </a:lnTo>
                    <a:lnTo>
                      <a:pt x="693" y="3954"/>
                    </a:lnTo>
                    <a:lnTo>
                      <a:pt x="676" y="3941"/>
                    </a:lnTo>
                    <a:lnTo>
                      <a:pt x="663" y="3924"/>
                    </a:lnTo>
                    <a:lnTo>
                      <a:pt x="656" y="3906"/>
                    </a:lnTo>
                    <a:lnTo>
                      <a:pt x="653" y="3887"/>
                    </a:lnTo>
                    <a:lnTo>
                      <a:pt x="656" y="3867"/>
                    </a:lnTo>
                    <a:lnTo>
                      <a:pt x="663" y="3849"/>
                    </a:lnTo>
                    <a:lnTo>
                      <a:pt x="676" y="3832"/>
                    </a:lnTo>
                    <a:lnTo>
                      <a:pt x="894" y="3614"/>
                    </a:lnTo>
                    <a:lnTo>
                      <a:pt x="894" y="3614"/>
                    </a:lnTo>
                    <a:lnTo>
                      <a:pt x="895" y="3614"/>
                    </a:lnTo>
                    <a:lnTo>
                      <a:pt x="820" y="3526"/>
                    </a:lnTo>
                    <a:lnTo>
                      <a:pt x="749" y="3433"/>
                    </a:lnTo>
                    <a:lnTo>
                      <a:pt x="683" y="3335"/>
                    </a:lnTo>
                    <a:lnTo>
                      <a:pt x="683" y="3337"/>
                    </a:lnTo>
                    <a:lnTo>
                      <a:pt x="681" y="3337"/>
                    </a:lnTo>
                    <a:lnTo>
                      <a:pt x="414" y="3491"/>
                    </a:lnTo>
                    <a:lnTo>
                      <a:pt x="396" y="3499"/>
                    </a:lnTo>
                    <a:lnTo>
                      <a:pt x="376" y="3501"/>
                    </a:lnTo>
                    <a:lnTo>
                      <a:pt x="357" y="3499"/>
                    </a:lnTo>
                    <a:lnTo>
                      <a:pt x="339" y="3491"/>
                    </a:lnTo>
                    <a:lnTo>
                      <a:pt x="322" y="3480"/>
                    </a:lnTo>
                    <a:lnTo>
                      <a:pt x="309" y="3463"/>
                    </a:lnTo>
                    <a:lnTo>
                      <a:pt x="301" y="3443"/>
                    </a:lnTo>
                    <a:lnTo>
                      <a:pt x="299" y="3424"/>
                    </a:lnTo>
                    <a:lnTo>
                      <a:pt x="302" y="3404"/>
                    </a:lnTo>
                    <a:lnTo>
                      <a:pt x="309" y="3386"/>
                    </a:lnTo>
                    <a:lnTo>
                      <a:pt x="320" y="3370"/>
                    </a:lnTo>
                    <a:lnTo>
                      <a:pt x="337" y="3358"/>
                    </a:lnTo>
                    <a:lnTo>
                      <a:pt x="604" y="3204"/>
                    </a:lnTo>
                    <a:lnTo>
                      <a:pt x="604" y="3204"/>
                    </a:lnTo>
                    <a:lnTo>
                      <a:pt x="606" y="3203"/>
                    </a:lnTo>
                    <a:lnTo>
                      <a:pt x="554" y="3098"/>
                    </a:lnTo>
                    <a:lnTo>
                      <a:pt x="509" y="2988"/>
                    </a:lnTo>
                    <a:lnTo>
                      <a:pt x="471" y="2879"/>
                    </a:lnTo>
                    <a:lnTo>
                      <a:pt x="471" y="2881"/>
                    </a:lnTo>
                    <a:lnTo>
                      <a:pt x="470" y="2881"/>
                    </a:lnTo>
                    <a:lnTo>
                      <a:pt x="173" y="2960"/>
                    </a:lnTo>
                    <a:lnTo>
                      <a:pt x="162" y="2962"/>
                    </a:lnTo>
                    <a:lnTo>
                      <a:pt x="153" y="2963"/>
                    </a:lnTo>
                    <a:lnTo>
                      <a:pt x="133" y="2960"/>
                    </a:lnTo>
                    <a:lnTo>
                      <a:pt x="115" y="2953"/>
                    </a:lnTo>
                    <a:lnTo>
                      <a:pt x="99" y="2941"/>
                    </a:lnTo>
                    <a:lnTo>
                      <a:pt x="87" y="2925"/>
                    </a:lnTo>
                    <a:lnTo>
                      <a:pt x="78" y="2906"/>
                    </a:lnTo>
                    <a:lnTo>
                      <a:pt x="76" y="2885"/>
                    </a:lnTo>
                    <a:lnTo>
                      <a:pt x="78" y="2865"/>
                    </a:lnTo>
                    <a:lnTo>
                      <a:pt x="87" y="2847"/>
                    </a:lnTo>
                    <a:lnTo>
                      <a:pt x="98" y="2832"/>
                    </a:lnTo>
                    <a:lnTo>
                      <a:pt x="113" y="2819"/>
                    </a:lnTo>
                    <a:lnTo>
                      <a:pt x="133" y="2812"/>
                    </a:lnTo>
                    <a:lnTo>
                      <a:pt x="431" y="2732"/>
                    </a:lnTo>
                    <a:lnTo>
                      <a:pt x="431" y="2732"/>
                    </a:lnTo>
                    <a:lnTo>
                      <a:pt x="409" y="2616"/>
                    </a:lnTo>
                    <a:lnTo>
                      <a:pt x="395" y="2502"/>
                    </a:lnTo>
                    <a:lnTo>
                      <a:pt x="386" y="2385"/>
                    </a:lnTo>
                    <a:lnTo>
                      <a:pt x="386" y="2385"/>
                    </a:lnTo>
                    <a:lnTo>
                      <a:pt x="385" y="2385"/>
                    </a:lnTo>
                    <a:lnTo>
                      <a:pt x="77" y="2385"/>
                    </a:lnTo>
                    <a:lnTo>
                      <a:pt x="53" y="2381"/>
                    </a:lnTo>
                    <a:lnTo>
                      <a:pt x="32" y="2370"/>
                    </a:lnTo>
                    <a:lnTo>
                      <a:pt x="15" y="2353"/>
                    </a:lnTo>
                    <a:lnTo>
                      <a:pt x="4" y="2332"/>
                    </a:lnTo>
                    <a:lnTo>
                      <a:pt x="0" y="2309"/>
                    </a:lnTo>
                    <a:lnTo>
                      <a:pt x="4" y="2285"/>
                    </a:lnTo>
                    <a:lnTo>
                      <a:pt x="15" y="2264"/>
                    </a:lnTo>
                    <a:lnTo>
                      <a:pt x="32" y="2247"/>
                    </a:lnTo>
                    <a:lnTo>
                      <a:pt x="53" y="2236"/>
                    </a:lnTo>
                    <a:lnTo>
                      <a:pt x="77" y="2232"/>
                    </a:lnTo>
                    <a:lnTo>
                      <a:pt x="385" y="2232"/>
                    </a:lnTo>
                    <a:lnTo>
                      <a:pt x="386" y="2232"/>
                    </a:lnTo>
                    <a:lnTo>
                      <a:pt x="395" y="2115"/>
                    </a:lnTo>
                    <a:lnTo>
                      <a:pt x="410" y="1999"/>
                    </a:lnTo>
                    <a:lnTo>
                      <a:pt x="432" y="1885"/>
                    </a:lnTo>
                    <a:lnTo>
                      <a:pt x="431" y="1885"/>
                    </a:lnTo>
                    <a:lnTo>
                      <a:pt x="133" y="1805"/>
                    </a:lnTo>
                    <a:lnTo>
                      <a:pt x="113" y="1798"/>
                    </a:lnTo>
                    <a:lnTo>
                      <a:pt x="98" y="1785"/>
                    </a:lnTo>
                    <a:lnTo>
                      <a:pt x="87" y="1770"/>
                    </a:lnTo>
                    <a:lnTo>
                      <a:pt x="78" y="1752"/>
                    </a:lnTo>
                    <a:lnTo>
                      <a:pt x="76" y="1732"/>
                    </a:lnTo>
                    <a:lnTo>
                      <a:pt x="78" y="1711"/>
                    </a:lnTo>
                    <a:lnTo>
                      <a:pt x="87" y="1692"/>
                    </a:lnTo>
                    <a:lnTo>
                      <a:pt x="99" y="1676"/>
                    </a:lnTo>
                    <a:lnTo>
                      <a:pt x="115" y="1665"/>
                    </a:lnTo>
                    <a:lnTo>
                      <a:pt x="133" y="1657"/>
                    </a:lnTo>
                    <a:lnTo>
                      <a:pt x="153" y="1654"/>
                    </a:lnTo>
                    <a:lnTo>
                      <a:pt x="173" y="1657"/>
                    </a:lnTo>
                    <a:lnTo>
                      <a:pt x="470" y="1736"/>
                    </a:lnTo>
                    <a:lnTo>
                      <a:pt x="471" y="1736"/>
                    </a:lnTo>
                    <a:lnTo>
                      <a:pt x="471" y="1738"/>
                    </a:lnTo>
                    <a:lnTo>
                      <a:pt x="509" y="1627"/>
                    </a:lnTo>
                    <a:lnTo>
                      <a:pt x="554" y="1519"/>
                    </a:lnTo>
                    <a:lnTo>
                      <a:pt x="606" y="1414"/>
                    </a:lnTo>
                    <a:lnTo>
                      <a:pt x="604" y="1413"/>
                    </a:lnTo>
                    <a:lnTo>
                      <a:pt x="604" y="1413"/>
                    </a:lnTo>
                    <a:lnTo>
                      <a:pt x="337" y="1259"/>
                    </a:lnTo>
                    <a:lnTo>
                      <a:pt x="320" y="1247"/>
                    </a:lnTo>
                    <a:lnTo>
                      <a:pt x="309" y="1231"/>
                    </a:lnTo>
                    <a:lnTo>
                      <a:pt x="302" y="1213"/>
                    </a:lnTo>
                    <a:lnTo>
                      <a:pt x="299" y="1193"/>
                    </a:lnTo>
                    <a:lnTo>
                      <a:pt x="301" y="1174"/>
                    </a:lnTo>
                    <a:lnTo>
                      <a:pt x="309" y="1154"/>
                    </a:lnTo>
                    <a:lnTo>
                      <a:pt x="322" y="1137"/>
                    </a:lnTo>
                    <a:lnTo>
                      <a:pt x="337" y="1126"/>
                    </a:lnTo>
                    <a:lnTo>
                      <a:pt x="357" y="1118"/>
                    </a:lnTo>
                    <a:lnTo>
                      <a:pt x="375" y="1115"/>
                    </a:lnTo>
                    <a:lnTo>
                      <a:pt x="396" y="1118"/>
                    </a:lnTo>
                    <a:lnTo>
                      <a:pt x="414" y="1126"/>
                    </a:lnTo>
                    <a:lnTo>
                      <a:pt x="681" y="1280"/>
                    </a:lnTo>
                    <a:lnTo>
                      <a:pt x="681" y="1280"/>
                    </a:lnTo>
                    <a:lnTo>
                      <a:pt x="683" y="1282"/>
                    </a:lnTo>
                    <a:lnTo>
                      <a:pt x="747" y="1185"/>
                    </a:lnTo>
                    <a:lnTo>
                      <a:pt x="817" y="1091"/>
                    </a:lnTo>
                    <a:lnTo>
                      <a:pt x="894" y="1003"/>
                    </a:lnTo>
                    <a:lnTo>
                      <a:pt x="894" y="1003"/>
                    </a:lnTo>
                    <a:lnTo>
                      <a:pt x="894" y="1003"/>
                    </a:lnTo>
                    <a:lnTo>
                      <a:pt x="676" y="785"/>
                    </a:lnTo>
                    <a:lnTo>
                      <a:pt x="663" y="768"/>
                    </a:lnTo>
                    <a:lnTo>
                      <a:pt x="656" y="750"/>
                    </a:lnTo>
                    <a:lnTo>
                      <a:pt x="653" y="730"/>
                    </a:lnTo>
                    <a:lnTo>
                      <a:pt x="656" y="711"/>
                    </a:lnTo>
                    <a:lnTo>
                      <a:pt x="663" y="693"/>
                    </a:lnTo>
                    <a:lnTo>
                      <a:pt x="676" y="676"/>
                    </a:lnTo>
                    <a:lnTo>
                      <a:pt x="693" y="663"/>
                    </a:lnTo>
                    <a:lnTo>
                      <a:pt x="711" y="656"/>
                    </a:lnTo>
                    <a:lnTo>
                      <a:pt x="730" y="653"/>
                    </a:lnTo>
                    <a:lnTo>
                      <a:pt x="750" y="656"/>
                    </a:lnTo>
                    <a:lnTo>
                      <a:pt x="768" y="663"/>
                    </a:lnTo>
                    <a:lnTo>
                      <a:pt x="785" y="676"/>
                    </a:lnTo>
                    <a:lnTo>
                      <a:pt x="1003" y="894"/>
                    </a:lnTo>
                    <a:lnTo>
                      <a:pt x="1003" y="894"/>
                    </a:lnTo>
                    <a:lnTo>
                      <a:pt x="1003" y="895"/>
                    </a:lnTo>
                    <a:lnTo>
                      <a:pt x="1091" y="820"/>
                    </a:lnTo>
                    <a:lnTo>
                      <a:pt x="1184" y="749"/>
                    </a:lnTo>
                    <a:lnTo>
                      <a:pt x="1282" y="683"/>
                    </a:lnTo>
                    <a:lnTo>
                      <a:pt x="1280" y="681"/>
                    </a:lnTo>
                    <a:lnTo>
                      <a:pt x="1280" y="681"/>
                    </a:lnTo>
                    <a:lnTo>
                      <a:pt x="1126" y="414"/>
                    </a:lnTo>
                    <a:lnTo>
                      <a:pt x="1118" y="396"/>
                    </a:lnTo>
                    <a:lnTo>
                      <a:pt x="1115" y="375"/>
                    </a:lnTo>
                    <a:lnTo>
                      <a:pt x="1118" y="357"/>
                    </a:lnTo>
                    <a:lnTo>
                      <a:pt x="1126" y="337"/>
                    </a:lnTo>
                    <a:lnTo>
                      <a:pt x="1137" y="322"/>
                    </a:lnTo>
                    <a:lnTo>
                      <a:pt x="1154" y="309"/>
                    </a:lnTo>
                    <a:lnTo>
                      <a:pt x="1174" y="301"/>
                    </a:lnTo>
                    <a:lnTo>
                      <a:pt x="1193" y="299"/>
                    </a:lnTo>
                    <a:lnTo>
                      <a:pt x="1213" y="302"/>
                    </a:lnTo>
                    <a:lnTo>
                      <a:pt x="1231" y="309"/>
                    </a:lnTo>
                    <a:lnTo>
                      <a:pt x="1247" y="320"/>
                    </a:lnTo>
                    <a:lnTo>
                      <a:pt x="1259" y="337"/>
                    </a:lnTo>
                    <a:lnTo>
                      <a:pt x="1413" y="604"/>
                    </a:lnTo>
                    <a:lnTo>
                      <a:pt x="1413" y="606"/>
                    </a:lnTo>
                    <a:lnTo>
                      <a:pt x="1414" y="606"/>
                    </a:lnTo>
                    <a:lnTo>
                      <a:pt x="1519" y="554"/>
                    </a:lnTo>
                    <a:lnTo>
                      <a:pt x="1629" y="509"/>
                    </a:lnTo>
                    <a:lnTo>
                      <a:pt x="1738" y="471"/>
                    </a:lnTo>
                    <a:lnTo>
                      <a:pt x="1736" y="471"/>
                    </a:lnTo>
                    <a:lnTo>
                      <a:pt x="1736" y="470"/>
                    </a:lnTo>
                    <a:lnTo>
                      <a:pt x="1657" y="173"/>
                    </a:lnTo>
                    <a:lnTo>
                      <a:pt x="1654" y="153"/>
                    </a:lnTo>
                    <a:lnTo>
                      <a:pt x="1657" y="133"/>
                    </a:lnTo>
                    <a:lnTo>
                      <a:pt x="1665" y="115"/>
                    </a:lnTo>
                    <a:lnTo>
                      <a:pt x="1676" y="99"/>
                    </a:lnTo>
                    <a:lnTo>
                      <a:pt x="1692" y="87"/>
                    </a:lnTo>
                    <a:lnTo>
                      <a:pt x="1711" y="78"/>
                    </a:lnTo>
                    <a:lnTo>
                      <a:pt x="1732" y="76"/>
                    </a:lnTo>
                    <a:lnTo>
                      <a:pt x="1752" y="78"/>
                    </a:lnTo>
                    <a:lnTo>
                      <a:pt x="1770" y="87"/>
                    </a:lnTo>
                    <a:lnTo>
                      <a:pt x="1785" y="98"/>
                    </a:lnTo>
                    <a:lnTo>
                      <a:pt x="1798" y="113"/>
                    </a:lnTo>
                    <a:lnTo>
                      <a:pt x="1805" y="133"/>
                    </a:lnTo>
                    <a:lnTo>
                      <a:pt x="1885" y="431"/>
                    </a:lnTo>
                    <a:lnTo>
                      <a:pt x="1885" y="432"/>
                    </a:lnTo>
                    <a:lnTo>
                      <a:pt x="1995" y="411"/>
                    </a:lnTo>
                    <a:lnTo>
                      <a:pt x="2106" y="396"/>
                    </a:lnTo>
                    <a:lnTo>
                      <a:pt x="2215" y="388"/>
                    </a:lnTo>
                    <a:lnTo>
                      <a:pt x="2223" y="382"/>
                    </a:lnTo>
                    <a:lnTo>
                      <a:pt x="2232" y="376"/>
                    </a:lnTo>
                    <a:lnTo>
                      <a:pt x="2232" y="77"/>
                    </a:lnTo>
                    <a:lnTo>
                      <a:pt x="2236" y="53"/>
                    </a:lnTo>
                    <a:lnTo>
                      <a:pt x="2247" y="32"/>
                    </a:lnTo>
                    <a:lnTo>
                      <a:pt x="2264" y="15"/>
                    </a:lnTo>
                    <a:lnTo>
                      <a:pt x="2285" y="4"/>
                    </a:lnTo>
                    <a:lnTo>
                      <a:pt x="2309" y="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8" name="Freeform 59">
                <a:extLst>
                  <a:ext uri="{FF2B5EF4-FFF2-40B4-BE49-F238E27FC236}">
                    <a16:creationId xmlns:a16="http://schemas.microsoft.com/office/drawing/2014/main" id="{67CA5FC5-65A9-4CA5-8338-2B4184507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1026" y="3256595"/>
                <a:ext cx="831970" cy="840256"/>
              </a:xfrm>
              <a:custGeom>
                <a:avLst/>
                <a:gdLst>
                  <a:gd name="T0" fmla="*/ 1136 w 2411"/>
                  <a:gd name="T1" fmla="*/ 712 h 2433"/>
                  <a:gd name="T2" fmla="*/ 1004 w 2411"/>
                  <a:gd name="T3" fmla="*/ 748 h 2433"/>
                  <a:gd name="T4" fmla="*/ 892 w 2411"/>
                  <a:gd name="T5" fmla="*/ 816 h 2433"/>
                  <a:gd name="T6" fmla="*/ 801 w 2411"/>
                  <a:gd name="T7" fmla="*/ 909 h 2433"/>
                  <a:gd name="T8" fmla="*/ 735 w 2411"/>
                  <a:gd name="T9" fmla="*/ 1023 h 2433"/>
                  <a:gd name="T10" fmla="*/ 701 w 2411"/>
                  <a:gd name="T11" fmla="*/ 1150 h 2433"/>
                  <a:gd name="T12" fmla="*/ 701 w 2411"/>
                  <a:gd name="T13" fmla="*/ 1287 h 2433"/>
                  <a:gd name="T14" fmla="*/ 739 w 2411"/>
                  <a:gd name="T15" fmla="*/ 1419 h 2433"/>
                  <a:gd name="T16" fmla="*/ 806 w 2411"/>
                  <a:gd name="T17" fmla="*/ 1533 h 2433"/>
                  <a:gd name="T18" fmla="*/ 900 w 2411"/>
                  <a:gd name="T19" fmla="*/ 1624 h 2433"/>
                  <a:gd name="T20" fmla="*/ 1012 w 2411"/>
                  <a:gd name="T21" fmla="*/ 1688 h 2433"/>
                  <a:gd name="T22" fmla="*/ 1141 w 2411"/>
                  <a:gd name="T23" fmla="*/ 1722 h 2433"/>
                  <a:gd name="T24" fmla="*/ 1278 w 2411"/>
                  <a:gd name="T25" fmla="*/ 1722 h 2433"/>
                  <a:gd name="T26" fmla="*/ 1408 w 2411"/>
                  <a:gd name="T27" fmla="*/ 1685 h 2433"/>
                  <a:gd name="T28" fmla="*/ 1523 w 2411"/>
                  <a:gd name="T29" fmla="*/ 1618 h 2433"/>
                  <a:gd name="T30" fmla="*/ 1614 w 2411"/>
                  <a:gd name="T31" fmla="*/ 1525 h 2433"/>
                  <a:gd name="T32" fmla="*/ 1679 w 2411"/>
                  <a:gd name="T33" fmla="*/ 1411 h 2433"/>
                  <a:gd name="T34" fmla="*/ 1713 w 2411"/>
                  <a:gd name="T35" fmla="*/ 1284 h 2433"/>
                  <a:gd name="T36" fmla="*/ 1713 w 2411"/>
                  <a:gd name="T37" fmla="*/ 1147 h 2433"/>
                  <a:gd name="T38" fmla="*/ 1676 w 2411"/>
                  <a:gd name="T39" fmla="*/ 1015 h 2433"/>
                  <a:gd name="T40" fmla="*/ 1607 w 2411"/>
                  <a:gd name="T41" fmla="*/ 901 h 2433"/>
                  <a:gd name="T42" fmla="*/ 1514 w 2411"/>
                  <a:gd name="T43" fmla="*/ 810 h 2433"/>
                  <a:gd name="T44" fmla="*/ 1400 w 2411"/>
                  <a:gd name="T45" fmla="*/ 745 h 2433"/>
                  <a:gd name="T46" fmla="*/ 1273 w 2411"/>
                  <a:gd name="T47" fmla="*/ 710 h 2433"/>
                  <a:gd name="T48" fmla="*/ 1239 w 2411"/>
                  <a:gd name="T49" fmla="*/ 0 h 2433"/>
                  <a:gd name="T50" fmla="*/ 1366 w 2411"/>
                  <a:gd name="T51" fmla="*/ 261 h 2433"/>
                  <a:gd name="T52" fmla="*/ 1540 w 2411"/>
                  <a:gd name="T53" fmla="*/ 308 h 2433"/>
                  <a:gd name="T54" fmla="*/ 2013 w 2411"/>
                  <a:gd name="T55" fmla="*/ 306 h 2433"/>
                  <a:gd name="T56" fmla="*/ 1941 w 2411"/>
                  <a:gd name="T57" fmla="*/ 586 h 2433"/>
                  <a:gd name="T58" fmla="*/ 2047 w 2411"/>
                  <a:gd name="T59" fmla="*/ 735 h 2433"/>
                  <a:gd name="T60" fmla="*/ 2411 w 2411"/>
                  <a:gd name="T61" fmla="*/ 1038 h 2433"/>
                  <a:gd name="T62" fmla="*/ 2176 w 2411"/>
                  <a:gd name="T63" fmla="*/ 1207 h 2433"/>
                  <a:gd name="T64" fmla="*/ 2160 w 2411"/>
                  <a:gd name="T65" fmla="*/ 1388 h 2433"/>
                  <a:gd name="T66" fmla="*/ 2244 w 2411"/>
                  <a:gd name="T67" fmla="*/ 1853 h 2433"/>
                  <a:gd name="T68" fmla="*/ 1956 w 2411"/>
                  <a:gd name="T69" fmla="*/ 1831 h 2433"/>
                  <a:gd name="T70" fmla="*/ 1827 w 2411"/>
                  <a:gd name="T71" fmla="*/ 1960 h 2433"/>
                  <a:gd name="T72" fmla="*/ 1593 w 2411"/>
                  <a:gd name="T73" fmla="*/ 2371 h 2433"/>
                  <a:gd name="T74" fmla="*/ 1408 w 2411"/>
                  <a:gd name="T75" fmla="*/ 2164 h 2433"/>
                  <a:gd name="T76" fmla="*/ 1272 w 2411"/>
                  <a:gd name="T77" fmla="*/ 2183 h 2433"/>
                  <a:gd name="T78" fmla="*/ 1151 w 2411"/>
                  <a:gd name="T79" fmla="*/ 2433 h 2433"/>
                  <a:gd name="T80" fmla="*/ 814 w 2411"/>
                  <a:gd name="T81" fmla="*/ 2102 h 2433"/>
                  <a:gd name="T82" fmla="*/ 656 w 2411"/>
                  <a:gd name="T83" fmla="*/ 2012 h 2433"/>
                  <a:gd name="T84" fmla="*/ 383 w 2411"/>
                  <a:gd name="T85" fmla="*/ 2113 h 2433"/>
                  <a:gd name="T86" fmla="*/ 336 w 2411"/>
                  <a:gd name="T87" fmla="*/ 1642 h 2433"/>
                  <a:gd name="T88" fmla="*/ 273 w 2411"/>
                  <a:gd name="T89" fmla="*/ 1473 h 2433"/>
                  <a:gd name="T90" fmla="*/ 0 w 2411"/>
                  <a:gd name="T91" fmla="*/ 1374 h 2433"/>
                  <a:gd name="T92" fmla="*/ 268 w 2411"/>
                  <a:gd name="T93" fmla="*/ 982 h 2433"/>
                  <a:gd name="T94" fmla="*/ 328 w 2411"/>
                  <a:gd name="T95" fmla="*/ 811 h 2433"/>
                  <a:gd name="T96" fmla="*/ 181 w 2411"/>
                  <a:gd name="T97" fmla="*/ 560 h 2433"/>
                  <a:gd name="T98" fmla="*/ 638 w 2411"/>
                  <a:gd name="T99" fmla="*/ 433 h 2433"/>
                  <a:gd name="T100" fmla="*/ 792 w 2411"/>
                  <a:gd name="T101" fmla="*/ 340 h 2433"/>
                  <a:gd name="T102" fmla="*/ 843 w 2411"/>
                  <a:gd name="T103" fmla="*/ 55 h 2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11" h="2433">
                    <a:moveTo>
                      <a:pt x="1206" y="707"/>
                    </a:moveTo>
                    <a:lnTo>
                      <a:pt x="1136" y="712"/>
                    </a:lnTo>
                    <a:lnTo>
                      <a:pt x="1068" y="725"/>
                    </a:lnTo>
                    <a:lnTo>
                      <a:pt x="1004" y="748"/>
                    </a:lnTo>
                    <a:lnTo>
                      <a:pt x="946" y="779"/>
                    </a:lnTo>
                    <a:lnTo>
                      <a:pt x="892" y="816"/>
                    </a:lnTo>
                    <a:lnTo>
                      <a:pt x="843" y="860"/>
                    </a:lnTo>
                    <a:lnTo>
                      <a:pt x="801" y="909"/>
                    </a:lnTo>
                    <a:lnTo>
                      <a:pt x="763" y="965"/>
                    </a:lnTo>
                    <a:lnTo>
                      <a:pt x="735" y="1023"/>
                    </a:lnTo>
                    <a:lnTo>
                      <a:pt x="714" y="1085"/>
                    </a:lnTo>
                    <a:lnTo>
                      <a:pt x="701" y="1150"/>
                    </a:lnTo>
                    <a:lnTo>
                      <a:pt x="696" y="1219"/>
                    </a:lnTo>
                    <a:lnTo>
                      <a:pt x="701" y="1287"/>
                    </a:lnTo>
                    <a:lnTo>
                      <a:pt x="716" y="1356"/>
                    </a:lnTo>
                    <a:lnTo>
                      <a:pt x="739" y="1419"/>
                    </a:lnTo>
                    <a:lnTo>
                      <a:pt x="768" y="1478"/>
                    </a:lnTo>
                    <a:lnTo>
                      <a:pt x="806" y="1533"/>
                    </a:lnTo>
                    <a:lnTo>
                      <a:pt x="849" y="1582"/>
                    </a:lnTo>
                    <a:lnTo>
                      <a:pt x="900" y="1624"/>
                    </a:lnTo>
                    <a:lnTo>
                      <a:pt x="954" y="1660"/>
                    </a:lnTo>
                    <a:lnTo>
                      <a:pt x="1012" y="1688"/>
                    </a:lnTo>
                    <a:lnTo>
                      <a:pt x="1076" y="1709"/>
                    </a:lnTo>
                    <a:lnTo>
                      <a:pt x="1141" y="1722"/>
                    </a:lnTo>
                    <a:lnTo>
                      <a:pt x="1208" y="1727"/>
                    </a:lnTo>
                    <a:lnTo>
                      <a:pt x="1278" y="1722"/>
                    </a:lnTo>
                    <a:lnTo>
                      <a:pt x="1345" y="1708"/>
                    </a:lnTo>
                    <a:lnTo>
                      <a:pt x="1408" y="1685"/>
                    </a:lnTo>
                    <a:lnTo>
                      <a:pt x="1469" y="1655"/>
                    </a:lnTo>
                    <a:lnTo>
                      <a:pt x="1523" y="1618"/>
                    </a:lnTo>
                    <a:lnTo>
                      <a:pt x="1571" y="1574"/>
                    </a:lnTo>
                    <a:lnTo>
                      <a:pt x="1614" y="1525"/>
                    </a:lnTo>
                    <a:lnTo>
                      <a:pt x="1650" y="1470"/>
                    </a:lnTo>
                    <a:lnTo>
                      <a:pt x="1679" y="1411"/>
                    </a:lnTo>
                    <a:lnTo>
                      <a:pt x="1700" y="1349"/>
                    </a:lnTo>
                    <a:lnTo>
                      <a:pt x="1713" y="1284"/>
                    </a:lnTo>
                    <a:lnTo>
                      <a:pt x="1718" y="1215"/>
                    </a:lnTo>
                    <a:lnTo>
                      <a:pt x="1713" y="1147"/>
                    </a:lnTo>
                    <a:lnTo>
                      <a:pt x="1699" y="1079"/>
                    </a:lnTo>
                    <a:lnTo>
                      <a:pt x="1676" y="1015"/>
                    </a:lnTo>
                    <a:lnTo>
                      <a:pt x="1645" y="955"/>
                    </a:lnTo>
                    <a:lnTo>
                      <a:pt x="1607" y="901"/>
                    </a:lnTo>
                    <a:lnTo>
                      <a:pt x="1563" y="852"/>
                    </a:lnTo>
                    <a:lnTo>
                      <a:pt x="1514" y="810"/>
                    </a:lnTo>
                    <a:lnTo>
                      <a:pt x="1461" y="774"/>
                    </a:lnTo>
                    <a:lnTo>
                      <a:pt x="1400" y="745"/>
                    </a:lnTo>
                    <a:lnTo>
                      <a:pt x="1338" y="723"/>
                    </a:lnTo>
                    <a:lnTo>
                      <a:pt x="1273" y="710"/>
                    </a:lnTo>
                    <a:lnTo>
                      <a:pt x="1206" y="707"/>
                    </a:lnTo>
                    <a:close/>
                    <a:moveTo>
                      <a:pt x="1239" y="0"/>
                    </a:moveTo>
                    <a:lnTo>
                      <a:pt x="1275" y="251"/>
                    </a:lnTo>
                    <a:lnTo>
                      <a:pt x="1366" y="261"/>
                    </a:lnTo>
                    <a:lnTo>
                      <a:pt x="1454" y="280"/>
                    </a:lnTo>
                    <a:lnTo>
                      <a:pt x="1540" y="308"/>
                    </a:lnTo>
                    <a:lnTo>
                      <a:pt x="1676" y="93"/>
                    </a:lnTo>
                    <a:lnTo>
                      <a:pt x="2013" y="306"/>
                    </a:lnTo>
                    <a:lnTo>
                      <a:pt x="1879" y="520"/>
                    </a:lnTo>
                    <a:lnTo>
                      <a:pt x="1941" y="586"/>
                    </a:lnTo>
                    <a:lnTo>
                      <a:pt x="1998" y="658"/>
                    </a:lnTo>
                    <a:lnTo>
                      <a:pt x="2047" y="735"/>
                    </a:lnTo>
                    <a:lnTo>
                      <a:pt x="2288" y="657"/>
                    </a:lnTo>
                    <a:lnTo>
                      <a:pt x="2411" y="1038"/>
                    </a:lnTo>
                    <a:lnTo>
                      <a:pt x="2169" y="1114"/>
                    </a:lnTo>
                    <a:lnTo>
                      <a:pt x="2176" y="1207"/>
                    </a:lnTo>
                    <a:lnTo>
                      <a:pt x="2173" y="1299"/>
                    </a:lnTo>
                    <a:lnTo>
                      <a:pt x="2160" y="1388"/>
                    </a:lnTo>
                    <a:lnTo>
                      <a:pt x="2394" y="1483"/>
                    </a:lnTo>
                    <a:lnTo>
                      <a:pt x="2244" y="1853"/>
                    </a:lnTo>
                    <a:lnTo>
                      <a:pt x="2010" y="1758"/>
                    </a:lnTo>
                    <a:lnTo>
                      <a:pt x="1956" y="1831"/>
                    </a:lnTo>
                    <a:lnTo>
                      <a:pt x="1894" y="1898"/>
                    </a:lnTo>
                    <a:lnTo>
                      <a:pt x="1827" y="1960"/>
                    </a:lnTo>
                    <a:lnTo>
                      <a:pt x="1946" y="2183"/>
                    </a:lnTo>
                    <a:lnTo>
                      <a:pt x="1593" y="2371"/>
                    </a:lnTo>
                    <a:lnTo>
                      <a:pt x="1474" y="2148"/>
                    </a:lnTo>
                    <a:lnTo>
                      <a:pt x="1408" y="2164"/>
                    </a:lnTo>
                    <a:lnTo>
                      <a:pt x="1340" y="2177"/>
                    </a:lnTo>
                    <a:lnTo>
                      <a:pt x="1272" y="2183"/>
                    </a:lnTo>
                    <a:lnTo>
                      <a:pt x="1205" y="2185"/>
                    </a:lnTo>
                    <a:lnTo>
                      <a:pt x="1151" y="2433"/>
                    </a:lnTo>
                    <a:lnTo>
                      <a:pt x="760" y="2350"/>
                    </a:lnTo>
                    <a:lnTo>
                      <a:pt x="814" y="2102"/>
                    </a:lnTo>
                    <a:lnTo>
                      <a:pt x="732" y="2061"/>
                    </a:lnTo>
                    <a:lnTo>
                      <a:pt x="656" y="2012"/>
                    </a:lnTo>
                    <a:lnTo>
                      <a:pt x="582" y="1957"/>
                    </a:lnTo>
                    <a:lnTo>
                      <a:pt x="383" y="2113"/>
                    </a:lnTo>
                    <a:lnTo>
                      <a:pt x="137" y="1797"/>
                    </a:lnTo>
                    <a:lnTo>
                      <a:pt x="336" y="1642"/>
                    </a:lnTo>
                    <a:lnTo>
                      <a:pt x="300" y="1559"/>
                    </a:lnTo>
                    <a:lnTo>
                      <a:pt x="273" y="1473"/>
                    </a:lnTo>
                    <a:lnTo>
                      <a:pt x="253" y="1382"/>
                    </a:lnTo>
                    <a:lnTo>
                      <a:pt x="0" y="1374"/>
                    </a:lnTo>
                    <a:lnTo>
                      <a:pt x="14" y="974"/>
                    </a:lnTo>
                    <a:lnTo>
                      <a:pt x="268" y="982"/>
                    </a:lnTo>
                    <a:lnTo>
                      <a:pt x="294" y="896"/>
                    </a:lnTo>
                    <a:lnTo>
                      <a:pt x="328" y="811"/>
                    </a:lnTo>
                    <a:lnTo>
                      <a:pt x="370" y="730"/>
                    </a:lnTo>
                    <a:lnTo>
                      <a:pt x="181" y="560"/>
                    </a:lnTo>
                    <a:lnTo>
                      <a:pt x="450" y="264"/>
                    </a:lnTo>
                    <a:lnTo>
                      <a:pt x="638" y="433"/>
                    </a:lnTo>
                    <a:lnTo>
                      <a:pt x="713" y="384"/>
                    </a:lnTo>
                    <a:lnTo>
                      <a:pt x="792" y="340"/>
                    </a:lnTo>
                    <a:lnTo>
                      <a:pt x="879" y="306"/>
                    </a:lnTo>
                    <a:lnTo>
                      <a:pt x="843" y="55"/>
                    </a:lnTo>
                    <a:lnTo>
                      <a:pt x="1239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grpSp>
            <p:nvGrpSpPr>
              <p:cNvPr id="149" name="Group 60">
                <a:extLst>
                  <a:ext uri="{FF2B5EF4-FFF2-40B4-BE49-F238E27FC236}">
                    <a16:creationId xmlns:a16="http://schemas.microsoft.com/office/drawing/2014/main" id="{520AA5A8-0A06-4E01-A368-2711EF0D1C81}"/>
                  </a:ext>
                </a:extLst>
              </p:cNvPr>
              <p:cNvGrpSpPr/>
              <p:nvPr/>
            </p:nvGrpSpPr>
            <p:grpSpPr>
              <a:xfrm>
                <a:off x="1367820" y="3165066"/>
                <a:ext cx="3170130" cy="3035799"/>
                <a:chOff x="2284413" y="2240266"/>
                <a:chExt cx="4064001" cy="3891792"/>
              </a:xfrm>
            </p:grpSpPr>
            <p:sp>
              <p:nvSpPr>
                <p:cNvPr id="151" name="Freeform 62">
                  <a:extLst>
                    <a:ext uri="{FF2B5EF4-FFF2-40B4-BE49-F238E27FC236}">
                      <a16:creationId xmlns:a16="http://schemas.microsoft.com/office/drawing/2014/main" id="{11257327-0F2A-4B6A-9027-973C23EE1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551" y="3663951"/>
                  <a:ext cx="468313" cy="239713"/>
                </a:xfrm>
                <a:custGeom>
                  <a:avLst/>
                  <a:gdLst>
                    <a:gd name="T0" fmla="*/ 438 w 592"/>
                    <a:gd name="T1" fmla="*/ 0 h 302"/>
                    <a:gd name="T2" fmla="*/ 592 w 592"/>
                    <a:gd name="T3" fmla="*/ 110 h 302"/>
                    <a:gd name="T4" fmla="*/ 534 w 592"/>
                    <a:gd name="T5" fmla="*/ 287 h 302"/>
                    <a:gd name="T6" fmla="*/ 511 w 592"/>
                    <a:gd name="T7" fmla="*/ 212 h 302"/>
                    <a:gd name="T8" fmla="*/ 488 w 592"/>
                    <a:gd name="T9" fmla="*/ 152 h 302"/>
                    <a:gd name="T10" fmla="*/ 387 w 592"/>
                    <a:gd name="T11" fmla="*/ 174 h 302"/>
                    <a:gd name="T12" fmla="*/ 458 w 592"/>
                    <a:gd name="T13" fmla="*/ 302 h 302"/>
                    <a:gd name="T14" fmla="*/ 252 w 592"/>
                    <a:gd name="T15" fmla="*/ 245 h 302"/>
                    <a:gd name="T16" fmla="*/ 0 w 592"/>
                    <a:gd name="T17" fmla="*/ 236 h 302"/>
                    <a:gd name="T18" fmla="*/ 140 w 592"/>
                    <a:gd name="T19" fmla="*/ 49 h 302"/>
                    <a:gd name="T20" fmla="*/ 291 w 592"/>
                    <a:gd name="T21" fmla="*/ 49 h 302"/>
                    <a:gd name="T22" fmla="*/ 438 w 592"/>
                    <a:gd name="T23" fmla="*/ 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92" h="302">
                      <a:moveTo>
                        <a:pt x="438" y="0"/>
                      </a:moveTo>
                      <a:lnTo>
                        <a:pt x="592" y="110"/>
                      </a:lnTo>
                      <a:lnTo>
                        <a:pt x="534" y="287"/>
                      </a:lnTo>
                      <a:lnTo>
                        <a:pt x="511" y="212"/>
                      </a:lnTo>
                      <a:lnTo>
                        <a:pt x="488" y="152"/>
                      </a:lnTo>
                      <a:lnTo>
                        <a:pt x="387" y="174"/>
                      </a:lnTo>
                      <a:lnTo>
                        <a:pt x="458" y="302"/>
                      </a:lnTo>
                      <a:lnTo>
                        <a:pt x="252" y="245"/>
                      </a:lnTo>
                      <a:lnTo>
                        <a:pt x="0" y="236"/>
                      </a:lnTo>
                      <a:lnTo>
                        <a:pt x="140" y="49"/>
                      </a:lnTo>
                      <a:lnTo>
                        <a:pt x="291" y="49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E8D5B7">
                    <a:lumMod val="9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grpSp>
              <p:nvGrpSpPr>
                <p:cNvPr id="152" name="Group 63">
                  <a:extLst>
                    <a:ext uri="{FF2B5EF4-FFF2-40B4-BE49-F238E27FC236}">
                      <a16:creationId xmlns:a16="http://schemas.microsoft.com/office/drawing/2014/main" id="{0A2EBA7B-5C6E-40F6-8BBE-04B13E4EF8CB}"/>
                    </a:ext>
                  </a:extLst>
                </p:cNvPr>
                <p:cNvGrpSpPr/>
                <p:nvPr/>
              </p:nvGrpSpPr>
              <p:grpSpPr>
                <a:xfrm>
                  <a:off x="2521224" y="5380038"/>
                  <a:ext cx="649014" cy="672627"/>
                  <a:chOff x="2521224" y="5380038"/>
                  <a:chExt cx="649014" cy="672627"/>
                </a:xfrm>
              </p:grpSpPr>
              <p:sp>
                <p:nvSpPr>
                  <p:cNvPr id="169" name="Freeform 80">
                    <a:extLst>
                      <a:ext uri="{FF2B5EF4-FFF2-40B4-BE49-F238E27FC236}">
                        <a16:creationId xmlns:a16="http://schemas.microsoft.com/office/drawing/2014/main" id="{EE7CEBA4-4F37-4A54-877F-BF3AAB1721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21224" y="5431952"/>
                    <a:ext cx="646113" cy="620713"/>
                  </a:xfrm>
                  <a:custGeom>
                    <a:avLst/>
                    <a:gdLst>
                      <a:gd name="T0" fmla="*/ 116 w 813"/>
                      <a:gd name="T1" fmla="*/ 4 h 782"/>
                      <a:gd name="T2" fmla="*/ 122 w 813"/>
                      <a:gd name="T3" fmla="*/ 21 h 782"/>
                      <a:gd name="T4" fmla="*/ 136 w 813"/>
                      <a:gd name="T5" fmla="*/ 68 h 782"/>
                      <a:gd name="T6" fmla="*/ 157 w 813"/>
                      <a:gd name="T7" fmla="*/ 136 h 782"/>
                      <a:gd name="T8" fmla="*/ 183 w 813"/>
                      <a:gd name="T9" fmla="*/ 217 h 782"/>
                      <a:gd name="T10" fmla="*/ 209 w 813"/>
                      <a:gd name="T11" fmla="*/ 301 h 782"/>
                      <a:gd name="T12" fmla="*/ 236 w 813"/>
                      <a:gd name="T13" fmla="*/ 382 h 782"/>
                      <a:gd name="T14" fmla="*/ 267 w 813"/>
                      <a:gd name="T15" fmla="*/ 464 h 782"/>
                      <a:gd name="T16" fmla="*/ 309 w 813"/>
                      <a:gd name="T17" fmla="*/ 545 h 782"/>
                      <a:gd name="T18" fmla="*/ 366 w 813"/>
                      <a:gd name="T19" fmla="*/ 610 h 782"/>
                      <a:gd name="T20" fmla="*/ 444 w 813"/>
                      <a:gd name="T21" fmla="*/ 661 h 782"/>
                      <a:gd name="T22" fmla="*/ 549 w 813"/>
                      <a:gd name="T23" fmla="*/ 701 h 782"/>
                      <a:gd name="T24" fmla="*/ 647 w 813"/>
                      <a:gd name="T25" fmla="*/ 725 h 782"/>
                      <a:gd name="T26" fmla="*/ 722 w 813"/>
                      <a:gd name="T27" fmla="*/ 736 h 782"/>
                      <a:gd name="T28" fmla="*/ 773 w 813"/>
                      <a:gd name="T29" fmla="*/ 737 h 782"/>
                      <a:gd name="T30" fmla="*/ 802 w 813"/>
                      <a:gd name="T31" fmla="*/ 736 h 782"/>
                      <a:gd name="T32" fmla="*/ 812 w 813"/>
                      <a:gd name="T33" fmla="*/ 734 h 782"/>
                      <a:gd name="T34" fmla="*/ 809 w 813"/>
                      <a:gd name="T35" fmla="*/ 762 h 782"/>
                      <a:gd name="T36" fmla="*/ 779 w 813"/>
                      <a:gd name="T37" fmla="*/ 764 h 782"/>
                      <a:gd name="T38" fmla="*/ 734 w 813"/>
                      <a:gd name="T39" fmla="*/ 768 h 782"/>
                      <a:gd name="T40" fmla="*/ 703 w 813"/>
                      <a:gd name="T41" fmla="*/ 773 h 782"/>
                      <a:gd name="T42" fmla="*/ 649 w 813"/>
                      <a:gd name="T43" fmla="*/ 778 h 782"/>
                      <a:gd name="T44" fmla="*/ 577 w 813"/>
                      <a:gd name="T45" fmla="*/ 782 h 782"/>
                      <a:gd name="T46" fmla="*/ 500 w 813"/>
                      <a:gd name="T47" fmla="*/ 781 h 782"/>
                      <a:gd name="T48" fmla="*/ 422 w 813"/>
                      <a:gd name="T49" fmla="*/ 773 h 782"/>
                      <a:gd name="T50" fmla="*/ 352 w 813"/>
                      <a:gd name="T51" fmla="*/ 756 h 782"/>
                      <a:gd name="T52" fmla="*/ 299 w 813"/>
                      <a:gd name="T53" fmla="*/ 725 h 782"/>
                      <a:gd name="T54" fmla="*/ 265 w 813"/>
                      <a:gd name="T55" fmla="*/ 674 h 782"/>
                      <a:gd name="T56" fmla="*/ 234 w 813"/>
                      <a:gd name="T57" fmla="*/ 605 h 782"/>
                      <a:gd name="T58" fmla="*/ 205 w 813"/>
                      <a:gd name="T59" fmla="*/ 531 h 782"/>
                      <a:gd name="T60" fmla="*/ 180 w 813"/>
                      <a:gd name="T61" fmla="*/ 459 h 782"/>
                      <a:gd name="T62" fmla="*/ 161 w 813"/>
                      <a:gd name="T63" fmla="*/ 397 h 782"/>
                      <a:gd name="T64" fmla="*/ 149 w 813"/>
                      <a:gd name="T65" fmla="*/ 354 h 782"/>
                      <a:gd name="T66" fmla="*/ 144 w 813"/>
                      <a:gd name="T67" fmla="*/ 337 h 782"/>
                      <a:gd name="T68" fmla="*/ 0 w 813"/>
                      <a:gd name="T69" fmla="*/ 51 h 7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13" h="782">
                        <a:moveTo>
                          <a:pt x="66" y="0"/>
                        </a:moveTo>
                        <a:lnTo>
                          <a:pt x="116" y="4"/>
                        </a:lnTo>
                        <a:lnTo>
                          <a:pt x="118" y="9"/>
                        </a:lnTo>
                        <a:lnTo>
                          <a:pt x="122" y="21"/>
                        </a:lnTo>
                        <a:lnTo>
                          <a:pt x="129" y="42"/>
                        </a:lnTo>
                        <a:lnTo>
                          <a:pt x="136" y="68"/>
                        </a:lnTo>
                        <a:lnTo>
                          <a:pt x="146" y="101"/>
                        </a:lnTo>
                        <a:lnTo>
                          <a:pt x="157" y="136"/>
                        </a:lnTo>
                        <a:lnTo>
                          <a:pt x="169" y="175"/>
                        </a:lnTo>
                        <a:lnTo>
                          <a:pt x="183" y="217"/>
                        </a:lnTo>
                        <a:lnTo>
                          <a:pt x="195" y="259"/>
                        </a:lnTo>
                        <a:lnTo>
                          <a:pt x="209" y="301"/>
                        </a:lnTo>
                        <a:lnTo>
                          <a:pt x="223" y="343"/>
                        </a:lnTo>
                        <a:lnTo>
                          <a:pt x="236" y="382"/>
                        </a:lnTo>
                        <a:lnTo>
                          <a:pt x="248" y="417"/>
                        </a:lnTo>
                        <a:lnTo>
                          <a:pt x="267" y="464"/>
                        </a:lnTo>
                        <a:lnTo>
                          <a:pt x="287" y="507"/>
                        </a:lnTo>
                        <a:lnTo>
                          <a:pt x="309" y="545"/>
                        </a:lnTo>
                        <a:lnTo>
                          <a:pt x="335" y="579"/>
                        </a:lnTo>
                        <a:lnTo>
                          <a:pt x="366" y="610"/>
                        </a:lnTo>
                        <a:lnTo>
                          <a:pt x="402" y="638"/>
                        </a:lnTo>
                        <a:lnTo>
                          <a:pt x="444" y="661"/>
                        </a:lnTo>
                        <a:lnTo>
                          <a:pt x="492" y="683"/>
                        </a:lnTo>
                        <a:lnTo>
                          <a:pt x="549" y="701"/>
                        </a:lnTo>
                        <a:lnTo>
                          <a:pt x="602" y="715"/>
                        </a:lnTo>
                        <a:lnTo>
                          <a:pt x="647" y="725"/>
                        </a:lnTo>
                        <a:lnTo>
                          <a:pt x="688" y="731"/>
                        </a:lnTo>
                        <a:lnTo>
                          <a:pt x="722" y="736"/>
                        </a:lnTo>
                        <a:lnTo>
                          <a:pt x="750" y="737"/>
                        </a:lnTo>
                        <a:lnTo>
                          <a:pt x="773" y="737"/>
                        </a:lnTo>
                        <a:lnTo>
                          <a:pt x="790" y="737"/>
                        </a:lnTo>
                        <a:lnTo>
                          <a:pt x="802" y="736"/>
                        </a:lnTo>
                        <a:lnTo>
                          <a:pt x="809" y="734"/>
                        </a:lnTo>
                        <a:lnTo>
                          <a:pt x="812" y="734"/>
                        </a:lnTo>
                        <a:lnTo>
                          <a:pt x="813" y="760"/>
                        </a:lnTo>
                        <a:lnTo>
                          <a:pt x="809" y="762"/>
                        </a:lnTo>
                        <a:lnTo>
                          <a:pt x="798" y="762"/>
                        </a:lnTo>
                        <a:lnTo>
                          <a:pt x="779" y="764"/>
                        </a:lnTo>
                        <a:lnTo>
                          <a:pt x="757" y="767"/>
                        </a:lnTo>
                        <a:lnTo>
                          <a:pt x="734" y="768"/>
                        </a:lnTo>
                        <a:lnTo>
                          <a:pt x="722" y="771"/>
                        </a:lnTo>
                        <a:lnTo>
                          <a:pt x="703" y="773"/>
                        </a:lnTo>
                        <a:lnTo>
                          <a:pt x="678" y="776"/>
                        </a:lnTo>
                        <a:lnTo>
                          <a:pt x="649" y="778"/>
                        </a:lnTo>
                        <a:lnTo>
                          <a:pt x="615" y="781"/>
                        </a:lnTo>
                        <a:lnTo>
                          <a:pt x="577" y="782"/>
                        </a:lnTo>
                        <a:lnTo>
                          <a:pt x="540" y="782"/>
                        </a:lnTo>
                        <a:lnTo>
                          <a:pt x="500" y="781"/>
                        </a:lnTo>
                        <a:lnTo>
                          <a:pt x="461" y="778"/>
                        </a:lnTo>
                        <a:lnTo>
                          <a:pt x="422" y="773"/>
                        </a:lnTo>
                        <a:lnTo>
                          <a:pt x="386" y="765"/>
                        </a:lnTo>
                        <a:lnTo>
                          <a:pt x="352" y="756"/>
                        </a:lnTo>
                        <a:lnTo>
                          <a:pt x="323" y="742"/>
                        </a:lnTo>
                        <a:lnTo>
                          <a:pt x="299" y="725"/>
                        </a:lnTo>
                        <a:lnTo>
                          <a:pt x="282" y="703"/>
                        </a:lnTo>
                        <a:lnTo>
                          <a:pt x="265" y="674"/>
                        </a:lnTo>
                        <a:lnTo>
                          <a:pt x="250" y="641"/>
                        </a:lnTo>
                        <a:lnTo>
                          <a:pt x="234" y="605"/>
                        </a:lnTo>
                        <a:lnTo>
                          <a:pt x="219" y="569"/>
                        </a:lnTo>
                        <a:lnTo>
                          <a:pt x="205" y="531"/>
                        </a:lnTo>
                        <a:lnTo>
                          <a:pt x="192" y="495"/>
                        </a:lnTo>
                        <a:lnTo>
                          <a:pt x="180" y="459"/>
                        </a:lnTo>
                        <a:lnTo>
                          <a:pt x="169" y="427"/>
                        </a:lnTo>
                        <a:lnTo>
                          <a:pt x="161" y="397"/>
                        </a:lnTo>
                        <a:lnTo>
                          <a:pt x="153" y="372"/>
                        </a:lnTo>
                        <a:lnTo>
                          <a:pt x="149" y="354"/>
                        </a:lnTo>
                        <a:lnTo>
                          <a:pt x="146" y="341"/>
                        </a:lnTo>
                        <a:lnTo>
                          <a:pt x="144" y="337"/>
                        </a:lnTo>
                        <a:lnTo>
                          <a:pt x="116" y="360"/>
                        </a:lnTo>
                        <a:lnTo>
                          <a:pt x="0" y="51"/>
                        </a:ln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lumMod val="85000"/>
                      <a:lumOff val="15000"/>
                    </a:sys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70" name="Freeform 81">
                    <a:extLst>
                      <a:ext uri="{FF2B5EF4-FFF2-40B4-BE49-F238E27FC236}">
                        <a16:creationId xmlns:a16="http://schemas.microsoft.com/office/drawing/2014/main" id="{14DE6FF6-13DB-4A3E-8422-C193F55FE6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3813" y="5380038"/>
                    <a:ext cx="606425" cy="652463"/>
                  </a:xfrm>
                  <a:custGeom>
                    <a:avLst/>
                    <a:gdLst>
                      <a:gd name="T0" fmla="*/ 201 w 764"/>
                      <a:gd name="T1" fmla="*/ 3 h 821"/>
                      <a:gd name="T2" fmla="*/ 223 w 764"/>
                      <a:gd name="T3" fmla="*/ 21 h 821"/>
                      <a:gd name="T4" fmla="*/ 258 w 764"/>
                      <a:gd name="T5" fmla="*/ 59 h 821"/>
                      <a:gd name="T6" fmla="*/ 303 w 764"/>
                      <a:gd name="T7" fmla="*/ 108 h 821"/>
                      <a:gd name="T8" fmla="*/ 351 w 764"/>
                      <a:gd name="T9" fmla="*/ 169 h 821"/>
                      <a:gd name="T10" fmla="*/ 396 w 764"/>
                      <a:gd name="T11" fmla="*/ 236 h 821"/>
                      <a:gd name="T12" fmla="*/ 434 w 764"/>
                      <a:gd name="T13" fmla="*/ 306 h 821"/>
                      <a:gd name="T14" fmla="*/ 455 w 764"/>
                      <a:gd name="T15" fmla="*/ 377 h 821"/>
                      <a:gd name="T16" fmla="*/ 462 w 764"/>
                      <a:gd name="T17" fmla="*/ 451 h 821"/>
                      <a:gd name="T18" fmla="*/ 477 w 764"/>
                      <a:gd name="T19" fmla="*/ 512 h 821"/>
                      <a:gd name="T20" fmla="*/ 505 w 764"/>
                      <a:gd name="T21" fmla="*/ 552 h 821"/>
                      <a:gd name="T22" fmla="*/ 544 w 764"/>
                      <a:gd name="T23" fmla="*/ 580 h 821"/>
                      <a:gd name="T24" fmla="*/ 594 w 764"/>
                      <a:gd name="T25" fmla="*/ 604 h 821"/>
                      <a:gd name="T26" fmla="*/ 651 w 764"/>
                      <a:gd name="T27" fmla="*/ 629 h 821"/>
                      <a:gd name="T28" fmla="*/ 715 w 764"/>
                      <a:gd name="T29" fmla="*/ 664 h 821"/>
                      <a:gd name="T30" fmla="*/ 752 w 764"/>
                      <a:gd name="T31" fmla="*/ 705 h 821"/>
                      <a:gd name="T32" fmla="*/ 764 w 764"/>
                      <a:gd name="T33" fmla="*/ 743 h 821"/>
                      <a:gd name="T34" fmla="*/ 760 w 764"/>
                      <a:gd name="T35" fmla="*/ 776 h 821"/>
                      <a:gd name="T36" fmla="*/ 750 w 764"/>
                      <a:gd name="T37" fmla="*/ 798 h 821"/>
                      <a:gd name="T38" fmla="*/ 746 w 764"/>
                      <a:gd name="T39" fmla="*/ 807 h 821"/>
                      <a:gd name="T40" fmla="*/ 600 w 764"/>
                      <a:gd name="T41" fmla="*/ 819 h 821"/>
                      <a:gd name="T42" fmla="*/ 483 w 764"/>
                      <a:gd name="T43" fmla="*/ 819 h 821"/>
                      <a:gd name="T44" fmla="*/ 392 w 764"/>
                      <a:gd name="T45" fmla="*/ 809 h 821"/>
                      <a:gd name="T46" fmla="*/ 322 w 764"/>
                      <a:gd name="T47" fmla="*/ 790 h 821"/>
                      <a:gd name="T48" fmla="*/ 272 w 764"/>
                      <a:gd name="T49" fmla="*/ 767 h 821"/>
                      <a:gd name="T50" fmla="*/ 236 w 764"/>
                      <a:gd name="T51" fmla="*/ 740 h 821"/>
                      <a:gd name="T52" fmla="*/ 213 w 764"/>
                      <a:gd name="T53" fmla="*/ 715 h 821"/>
                      <a:gd name="T54" fmla="*/ 198 w 764"/>
                      <a:gd name="T55" fmla="*/ 694 h 821"/>
                      <a:gd name="T56" fmla="*/ 184 w 764"/>
                      <a:gd name="T57" fmla="*/ 663 h 821"/>
                      <a:gd name="T58" fmla="*/ 164 w 764"/>
                      <a:gd name="T59" fmla="*/ 604 h 821"/>
                      <a:gd name="T60" fmla="*/ 137 w 764"/>
                      <a:gd name="T61" fmla="*/ 526 h 821"/>
                      <a:gd name="T62" fmla="*/ 109 w 764"/>
                      <a:gd name="T63" fmla="*/ 436 h 821"/>
                      <a:gd name="T64" fmla="*/ 80 w 764"/>
                      <a:gd name="T65" fmla="*/ 341 h 821"/>
                      <a:gd name="T66" fmla="*/ 53 w 764"/>
                      <a:gd name="T67" fmla="*/ 251 h 821"/>
                      <a:gd name="T68" fmla="*/ 30 w 764"/>
                      <a:gd name="T69" fmla="*/ 172 h 821"/>
                      <a:gd name="T70" fmla="*/ 11 w 764"/>
                      <a:gd name="T71" fmla="*/ 111 h 821"/>
                      <a:gd name="T72" fmla="*/ 2 w 764"/>
                      <a:gd name="T73" fmla="*/ 77 h 821"/>
                      <a:gd name="T74" fmla="*/ 198 w 764"/>
                      <a:gd name="T75" fmla="*/ 0 h 8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764" h="821">
                        <a:moveTo>
                          <a:pt x="198" y="0"/>
                        </a:moveTo>
                        <a:lnTo>
                          <a:pt x="201" y="3"/>
                        </a:lnTo>
                        <a:lnTo>
                          <a:pt x="209" y="9"/>
                        </a:lnTo>
                        <a:lnTo>
                          <a:pt x="223" y="21"/>
                        </a:lnTo>
                        <a:lnTo>
                          <a:pt x="238" y="38"/>
                        </a:lnTo>
                        <a:lnTo>
                          <a:pt x="258" y="59"/>
                        </a:lnTo>
                        <a:lnTo>
                          <a:pt x="280" y="82"/>
                        </a:lnTo>
                        <a:lnTo>
                          <a:pt x="303" y="108"/>
                        </a:lnTo>
                        <a:lnTo>
                          <a:pt x="327" y="138"/>
                        </a:lnTo>
                        <a:lnTo>
                          <a:pt x="351" y="169"/>
                        </a:lnTo>
                        <a:lnTo>
                          <a:pt x="375" y="201"/>
                        </a:lnTo>
                        <a:lnTo>
                          <a:pt x="396" y="236"/>
                        </a:lnTo>
                        <a:lnTo>
                          <a:pt x="417" y="271"/>
                        </a:lnTo>
                        <a:lnTo>
                          <a:pt x="434" y="306"/>
                        </a:lnTo>
                        <a:lnTo>
                          <a:pt x="446" y="341"/>
                        </a:lnTo>
                        <a:lnTo>
                          <a:pt x="455" y="377"/>
                        </a:lnTo>
                        <a:lnTo>
                          <a:pt x="459" y="410"/>
                        </a:lnTo>
                        <a:lnTo>
                          <a:pt x="462" y="451"/>
                        </a:lnTo>
                        <a:lnTo>
                          <a:pt x="468" y="484"/>
                        </a:lnTo>
                        <a:lnTo>
                          <a:pt x="477" y="512"/>
                        </a:lnTo>
                        <a:lnTo>
                          <a:pt x="490" y="534"/>
                        </a:lnTo>
                        <a:lnTo>
                          <a:pt x="505" y="552"/>
                        </a:lnTo>
                        <a:lnTo>
                          <a:pt x="522" y="568"/>
                        </a:lnTo>
                        <a:lnTo>
                          <a:pt x="544" y="580"/>
                        </a:lnTo>
                        <a:lnTo>
                          <a:pt x="567" y="591"/>
                        </a:lnTo>
                        <a:lnTo>
                          <a:pt x="594" y="604"/>
                        </a:lnTo>
                        <a:lnTo>
                          <a:pt x="622" y="615"/>
                        </a:lnTo>
                        <a:lnTo>
                          <a:pt x="651" y="629"/>
                        </a:lnTo>
                        <a:lnTo>
                          <a:pt x="684" y="644"/>
                        </a:lnTo>
                        <a:lnTo>
                          <a:pt x="715" y="664"/>
                        </a:lnTo>
                        <a:lnTo>
                          <a:pt x="738" y="684"/>
                        </a:lnTo>
                        <a:lnTo>
                          <a:pt x="752" y="705"/>
                        </a:lnTo>
                        <a:lnTo>
                          <a:pt x="761" y="723"/>
                        </a:lnTo>
                        <a:lnTo>
                          <a:pt x="764" y="743"/>
                        </a:lnTo>
                        <a:lnTo>
                          <a:pt x="763" y="760"/>
                        </a:lnTo>
                        <a:lnTo>
                          <a:pt x="760" y="776"/>
                        </a:lnTo>
                        <a:lnTo>
                          <a:pt x="755" y="788"/>
                        </a:lnTo>
                        <a:lnTo>
                          <a:pt x="750" y="798"/>
                        </a:lnTo>
                        <a:lnTo>
                          <a:pt x="747" y="806"/>
                        </a:lnTo>
                        <a:lnTo>
                          <a:pt x="746" y="807"/>
                        </a:lnTo>
                        <a:lnTo>
                          <a:pt x="670" y="815"/>
                        </a:lnTo>
                        <a:lnTo>
                          <a:pt x="600" y="819"/>
                        </a:lnTo>
                        <a:lnTo>
                          <a:pt x="538" y="821"/>
                        </a:lnTo>
                        <a:lnTo>
                          <a:pt x="483" y="819"/>
                        </a:lnTo>
                        <a:lnTo>
                          <a:pt x="434" y="815"/>
                        </a:lnTo>
                        <a:lnTo>
                          <a:pt x="392" y="809"/>
                        </a:lnTo>
                        <a:lnTo>
                          <a:pt x="354" y="801"/>
                        </a:lnTo>
                        <a:lnTo>
                          <a:pt x="322" y="790"/>
                        </a:lnTo>
                        <a:lnTo>
                          <a:pt x="294" y="779"/>
                        </a:lnTo>
                        <a:lnTo>
                          <a:pt x="272" y="767"/>
                        </a:lnTo>
                        <a:lnTo>
                          <a:pt x="252" y="754"/>
                        </a:lnTo>
                        <a:lnTo>
                          <a:pt x="236" y="740"/>
                        </a:lnTo>
                        <a:lnTo>
                          <a:pt x="224" y="728"/>
                        </a:lnTo>
                        <a:lnTo>
                          <a:pt x="213" y="715"/>
                        </a:lnTo>
                        <a:lnTo>
                          <a:pt x="205" y="705"/>
                        </a:lnTo>
                        <a:lnTo>
                          <a:pt x="198" y="694"/>
                        </a:lnTo>
                        <a:lnTo>
                          <a:pt x="191" y="683"/>
                        </a:lnTo>
                        <a:lnTo>
                          <a:pt x="184" y="663"/>
                        </a:lnTo>
                        <a:lnTo>
                          <a:pt x="174" y="636"/>
                        </a:lnTo>
                        <a:lnTo>
                          <a:pt x="164" y="604"/>
                        </a:lnTo>
                        <a:lnTo>
                          <a:pt x="151" y="566"/>
                        </a:lnTo>
                        <a:lnTo>
                          <a:pt x="137" y="526"/>
                        </a:lnTo>
                        <a:lnTo>
                          <a:pt x="123" y="481"/>
                        </a:lnTo>
                        <a:lnTo>
                          <a:pt x="109" y="436"/>
                        </a:lnTo>
                        <a:lnTo>
                          <a:pt x="95" y="388"/>
                        </a:lnTo>
                        <a:lnTo>
                          <a:pt x="80" y="341"/>
                        </a:lnTo>
                        <a:lnTo>
                          <a:pt x="66" y="295"/>
                        </a:lnTo>
                        <a:lnTo>
                          <a:pt x="53" y="251"/>
                        </a:lnTo>
                        <a:lnTo>
                          <a:pt x="41" y="209"/>
                        </a:lnTo>
                        <a:lnTo>
                          <a:pt x="30" y="172"/>
                        </a:lnTo>
                        <a:lnTo>
                          <a:pt x="19" y="139"/>
                        </a:lnTo>
                        <a:lnTo>
                          <a:pt x="11" y="111"/>
                        </a:lnTo>
                        <a:lnTo>
                          <a:pt x="5" y="91"/>
                        </a:lnTo>
                        <a:lnTo>
                          <a:pt x="2" y="77"/>
                        </a:lnTo>
                        <a:lnTo>
                          <a:pt x="0" y="73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lumMod val="85000"/>
                      <a:lumOff val="15000"/>
                    </a:sys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153" name="Group 64">
                  <a:extLst>
                    <a:ext uri="{FF2B5EF4-FFF2-40B4-BE49-F238E27FC236}">
                      <a16:creationId xmlns:a16="http://schemas.microsoft.com/office/drawing/2014/main" id="{5336FC45-856A-4DAE-8094-AF87DD60CBA7}"/>
                    </a:ext>
                  </a:extLst>
                </p:cNvPr>
                <p:cNvGrpSpPr/>
                <p:nvPr/>
              </p:nvGrpSpPr>
              <p:grpSpPr>
                <a:xfrm>
                  <a:off x="4192588" y="5830888"/>
                  <a:ext cx="882650" cy="301170"/>
                  <a:chOff x="4192588" y="5830888"/>
                  <a:chExt cx="882650" cy="301170"/>
                </a:xfrm>
              </p:grpSpPr>
              <p:sp>
                <p:nvSpPr>
                  <p:cNvPr id="167" name="Freeform 78">
                    <a:extLst>
                      <a:ext uri="{FF2B5EF4-FFF2-40B4-BE49-F238E27FC236}">
                        <a16:creationId xmlns:a16="http://schemas.microsoft.com/office/drawing/2014/main" id="{3EEE8F69-F64B-4561-8F81-A39F09B45C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2588" y="5986008"/>
                    <a:ext cx="882650" cy="146050"/>
                  </a:xfrm>
                  <a:custGeom>
                    <a:avLst/>
                    <a:gdLst>
                      <a:gd name="T0" fmla="*/ 414 w 1113"/>
                      <a:gd name="T1" fmla="*/ 0 h 183"/>
                      <a:gd name="T2" fmla="*/ 1110 w 1113"/>
                      <a:gd name="T3" fmla="*/ 105 h 183"/>
                      <a:gd name="T4" fmla="*/ 1113 w 1113"/>
                      <a:gd name="T5" fmla="*/ 163 h 183"/>
                      <a:gd name="T6" fmla="*/ 1108 w 1113"/>
                      <a:gd name="T7" fmla="*/ 163 h 183"/>
                      <a:gd name="T8" fmla="*/ 1093 w 1113"/>
                      <a:gd name="T9" fmla="*/ 164 h 183"/>
                      <a:gd name="T10" fmla="*/ 1069 w 1113"/>
                      <a:gd name="T11" fmla="*/ 167 h 183"/>
                      <a:gd name="T12" fmla="*/ 1037 w 1113"/>
                      <a:gd name="T13" fmla="*/ 169 h 183"/>
                      <a:gd name="T14" fmla="*/ 1000 w 1113"/>
                      <a:gd name="T15" fmla="*/ 172 h 183"/>
                      <a:gd name="T16" fmla="*/ 956 w 1113"/>
                      <a:gd name="T17" fmla="*/ 175 h 183"/>
                      <a:gd name="T18" fmla="*/ 910 w 1113"/>
                      <a:gd name="T19" fmla="*/ 178 h 183"/>
                      <a:gd name="T20" fmla="*/ 861 w 1113"/>
                      <a:gd name="T21" fmla="*/ 180 h 183"/>
                      <a:gd name="T22" fmla="*/ 810 w 1113"/>
                      <a:gd name="T23" fmla="*/ 183 h 183"/>
                      <a:gd name="T24" fmla="*/ 760 w 1113"/>
                      <a:gd name="T25" fmla="*/ 183 h 183"/>
                      <a:gd name="T26" fmla="*/ 711 w 1113"/>
                      <a:gd name="T27" fmla="*/ 183 h 183"/>
                      <a:gd name="T28" fmla="*/ 663 w 1113"/>
                      <a:gd name="T29" fmla="*/ 183 h 183"/>
                      <a:gd name="T30" fmla="*/ 619 w 1113"/>
                      <a:gd name="T31" fmla="*/ 180 h 183"/>
                      <a:gd name="T32" fmla="*/ 580 w 1113"/>
                      <a:gd name="T33" fmla="*/ 177 h 183"/>
                      <a:gd name="T34" fmla="*/ 548 w 1113"/>
                      <a:gd name="T35" fmla="*/ 171 h 183"/>
                      <a:gd name="T36" fmla="*/ 523 w 1113"/>
                      <a:gd name="T37" fmla="*/ 163 h 183"/>
                      <a:gd name="T38" fmla="*/ 486 w 1113"/>
                      <a:gd name="T39" fmla="*/ 147 h 183"/>
                      <a:gd name="T40" fmla="*/ 451 w 1113"/>
                      <a:gd name="T41" fmla="*/ 130 h 183"/>
                      <a:gd name="T42" fmla="*/ 419 w 1113"/>
                      <a:gd name="T43" fmla="*/ 115 h 183"/>
                      <a:gd name="T44" fmla="*/ 391 w 1113"/>
                      <a:gd name="T45" fmla="*/ 98 h 183"/>
                      <a:gd name="T46" fmla="*/ 366 w 1113"/>
                      <a:gd name="T47" fmla="*/ 84 h 183"/>
                      <a:gd name="T48" fmla="*/ 346 w 1113"/>
                      <a:gd name="T49" fmla="*/ 71 h 183"/>
                      <a:gd name="T50" fmla="*/ 330 w 1113"/>
                      <a:gd name="T51" fmla="*/ 62 h 183"/>
                      <a:gd name="T52" fmla="*/ 321 w 1113"/>
                      <a:gd name="T53" fmla="*/ 56 h 183"/>
                      <a:gd name="T54" fmla="*/ 318 w 1113"/>
                      <a:gd name="T55" fmla="*/ 54 h 183"/>
                      <a:gd name="T56" fmla="*/ 318 w 1113"/>
                      <a:gd name="T57" fmla="*/ 163 h 183"/>
                      <a:gd name="T58" fmla="*/ 0 w 1113"/>
                      <a:gd name="T59" fmla="*/ 163 h 183"/>
                      <a:gd name="T60" fmla="*/ 3 w 1113"/>
                      <a:gd name="T61" fmla="*/ 54 h 183"/>
                      <a:gd name="T62" fmla="*/ 414 w 1113"/>
                      <a:gd name="T63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113" h="183">
                        <a:moveTo>
                          <a:pt x="414" y="0"/>
                        </a:moveTo>
                        <a:lnTo>
                          <a:pt x="1110" y="105"/>
                        </a:lnTo>
                        <a:lnTo>
                          <a:pt x="1113" y="163"/>
                        </a:lnTo>
                        <a:lnTo>
                          <a:pt x="1108" y="163"/>
                        </a:lnTo>
                        <a:lnTo>
                          <a:pt x="1093" y="164"/>
                        </a:lnTo>
                        <a:lnTo>
                          <a:pt x="1069" y="167"/>
                        </a:lnTo>
                        <a:lnTo>
                          <a:pt x="1037" y="169"/>
                        </a:lnTo>
                        <a:lnTo>
                          <a:pt x="1000" y="172"/>
                        </a:lnTo>
                        <a:lnTo>
                          <a:pt x="956" y="175"/>
                        </a:lnTo>
                        <a:lnTo>
                          <a:pt x="910" y="178"/>
                        </a:lnTo>
                        <a:lnTo>
                          <a:pt x="861" y="180"/>
                        </a:lnTo>
                        <a:lnTo>
                          <a:pt x="810" y="183"/>
                        </a:lnTo>
                        <a:lnTo>
                          <a:pt x="760" y="183"/>
                        </a:lnTo>
                        <a:lnTo>
                          <a:pt x="711" y="183"/>
                        </a:lnTo>
                        <a:lnTo>
                          <a:pt x="663" y="183"/>
                        </a:lnTo>
                        <a:lnTo>
                          <a:pt x="619" y="180"/>
                        </a:lnTo>
                        <a:lnTo>
                          <a:pt x="580" y="177"/>
                        </a:lnTo>
                        <a:lnTo>
                          <a:pt x="548" y="171"/>
                        </a:lnTo>
                        <a:lnTo>
                          <a:pt x="523" y="163"/>
                        </a:lnTo>
                        <a:lnTo>
                          <a:pt x="486" y="147"/>
                        </a:lnTo>
                        <a:lnTo>
                          <a:pt x="451" y="130"/>
                        </a:lnTo>
                        <a:lnTo>
                          <a:pt x="419" y="115"/>
                        </a:lnTo>
                        <a:lnTo>
                          <a:pt x="391" y="98"/>
                        </a:lnTo>
                        <a:lnTo>
                          <a:pt x="366" y="84"/>
                        </a:lnTo>
                        <a:lnTo>
                          <a:pt x="346" y="71"/>
                        </a:lnTo>
                        <a:lnTo>
                          <a:pt x="330" y="62"/>
                        </a:lnTo>
                        <a:lnTo>
                          <a:pt x="321" y="56"/>
                        </a:lnTo>
                        <a:lnTo>
                          <a:pt x="318" y="54"/>
                        </a:lnTo>
                        <a:lnTo>
                          <a:pt x="318" y="163"/>
                        </a:lnTo>
                        <a:lnTo>
                          <a:pt x="0" y="163"/>
                        </a:lnTo>
                        <a:lnTo>
                          <a:pt x="3" y="54"/>
                        </a:lnTo>
                        <a:lnTo>
                          <a:pt x="414" y="0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lumMod val="85000"/>
                      <a:lumOff val="15000"/>
                    </a:sys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68" name="Freeform 79">
                    <a:extLst>
                      <a:ext uri="{FF2B5EF4-FFF2-40B4-BE49-F238E27FC236}">
                        <a16:creationId xmlns:a16="http://schemas.microsoft.com/office/drawing/2014/main" id="{F5DA2B22-F385-40FC-BFB2-ABEE48FE7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2588" y="5830888"/>
                    <a:ext cx="882650" cy="271463"/>
                  </a:xfrm>
                  <a:custGeom>
                    <a:avLst/>
                    <a:gdLst>
                      <a:gd name="T0" fmla="*/ 523 w 1113"/>
                      <a:gd name="T1" fmla="*/ 0 h 344"/>
                      <a:gd name="T2" fmla="*/ 579 w 1113"/>
                      <a:gd name="T3" fmla="*/ 7 h 344"/>
                      <a:gd name="T4" fmla="*/ 611 w 1113"/>
                      <a:gd name="T5" fmla="*/ 24 h 344"/>
                      <a:gd name="T6" fmla="*/ 652 w 1113"/>
                      <a:gd name="T7" fmla="*/ 55 h 344"/>
                      <a:gd name="T8" fmla="*/ 722 w 1113"/>
                      <a:gd name="T9" fmla="*/ 83 h 344"/>
                      <a:gd name="T10" fmla="*/ 809 w 1113"/>
                      <a:gd name="T11" fmla="*/ 111 h 344"/>
                      <a:gd name="T12" fmla="*/ 902 w 1113"/>
                      <a:gd name="T13" fmla="*/ 137 h 344"/>
                      <a:gd name="T14" fmla="*/ 987 w 1113"/>
                      <a:gd name="T15" fmla="*/ 162 h 344"/>
                      <a:gd name="T16" fmla="*/ 1054 w 1113"/>
                      <a:gd name="T17" fmla="*/ 184 h 344"/>
                      <a:gd name="T18" fmla="*/ 1090 w 1113"/>
                      <a:gd name="T19" fmla="*/ 205 h 344"/>
                      <a:gd name="T20" fmla="*/ 1108 w 1113"/>
                      <a:gd name="T21" fmla="*/ 246 h 344"/>
                      <a:gd name="T22" fmla="*/ 1113 w 1113"/>
                      <a:gd name="T23" fmla="*/ 289 h 344"/>
                      <a:gd name="T24" fmla="*/ 1110 w 1113"/>
                      <a:gd name="T25" fmla="*/ 323 h 344"/>
                      <a:gd name="T26" fmla="*/ 1108 w 1113"/>
                      <a:gd name="T27" fmla="*/ 337 h 344"/>
                      <a:gd name="T28" fmla="*/ 1088 w 1113"/>
                      <a:gd name="T29" fmla="*/ 337 h 344"/>
                      <a:gd name="T30" fmla="*/ 1032 w 1113"/>
                      <a:gd name="T31" fmla="*/ 339 h 344"/>
                      <a:gd name="T32" fmla="*/ 953 w 1113"/>
                      <a:gd name="T33" fmla="*/ 340 h 344"/>
                      <a:gd name="T34" fmla="*/ 858 w 1113"/>
                      <a:gd name="T35" fmla="*/ 342 h 344"/>
                      <a:gd name="T36" fmla="*/ 757 w 1113"/>
                      <a:gd name="T37" fmla="*/ 344 h 344"/>
                      <a:gd name="T38" fmla="*/ 661 w 1113"/>
                      <a:gd name="T39" fmla="*/ 344 h 344"/>
                      <a:gd name="T40" fmla="*/ 577 w 1113"/>
                      <a:gd name="T41" fmla="*/ 342 h 344"/>
                      <a:gd name="T42" fmla="*/ 518 w 1113"/>
                      <a:gd name="T43" fmla="*/ 337 h 344"/>
                      <a:gd name="T44" fmla="*/ 425 w 1113"/>
                      <a:gd name="T45" fmla="*/ 323 h 344"/>
                      <a:gd name="T46" fmla="*/ 358 w 1113"/>
                      <a:gd name="T47" fmla="*/ 312 h 344"/>
                      <a:gd name="T48" fmla="*/ 323 w 1113"/>
                      <a:gd name="T49" fmla="*/ 306 h 344"/>
                      <a:gd name="T50" fmla="*/ 318 w 1113"/>
                      <a:gd name="T51" fmla="*/ 337 h 344"/>
                      <a:gd name="T52" fmla="*/ 17 w 1113"/>
                      <a:gd name="T53" fmla="*/ 66 h 344"/>
                      <a:gd name="T54" fmla="*/ 34 w 1113"/>
                      <a:gd name="T55" fmla="*/ 63 h 344"/>
                      <a:gd name="T56" fmla="*/ 80 w 1113"/>
                      <a:gd name="T57" fmla="*/ 53 h 344"/>
                      <a:gd name="T58" fmla="*/ 147 w 1113"/>
                      <a:gd name="T59" fmla="*/ 41 h 344"/>
                      <a:gd name="T60" fmla="*/ 228 w 1113"/>
                      <a:gd name="T61" fmla="*/ 28 h 344"/>
                      <a:gd name="T62" fmla="*/ 316 w 1113"/>
                      <a:gd name="T63" fmla="*/ 14 h 344"/>
                      <a:gd name="T64" fmla="*/ 406 w 1113"/>
                      <a:gd name="T65" fmla="*/ 5 h 344"/>
                      <a:gd name="T66" fmla="*/ 487 w 1113"/>
                      <a:gd name="T67" fmla="*/ 0 h 3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113" h="344">
                        <a:moveTo>
                          <a:pt x="487" y="0"/>
                        </a:moveTo>
                        <a:lnTo>
                          <a:pt x="523" y="0"/>
                        </a:lnTo>
                        <a:lnTo>
                          <a:pt x="554" y="2"/>
                        </a:lnTo>
                        <a:lnTo>
                          <a:pt x="579" y="7"/>
                        </a:lnTo>
                        <a:lnTo>
                          <a:pt x="599" y="14"/>
                        </a:lnTo>
                        <a:lnTo>
                          <a:pt x="611" y="24"/>
                        </a:lnTo>
                        <a:lnTo>
                          <a:pt x="627" y="39"/>
                        </a:lnTo>
                        <a:lnTo>
                          <a:pt x="652" y="55"/>
                        </a:lnTo>
                        <a:lnTo>
                          <a:pt x="684" y="69"/>
                        </a:lnTo>
                        <a:lnTo>
                          <a:pt x="722" y="83"/>
                        </a:lnTo>
                        <a:lnTo>
                          <a:pt x="764" y="97"/>
                        </a:lnTo>
                        <a:lnTo>
                          <a:pt x="809" y="111"/>
                        </a:lnTo>
                        <a:lnTo>
                          <a:pt x="855" y="125"/>
                        </a:lnTo>
                        <a:lnTo>
                          <a:pt x="902" y="137"/>
                        </a:lnTo>
                        <a:lnTo>
                          <a:pt x="945" y="149"/>
                        </a:lnTo>
                        <a:lnTo>
                          <a:pt x="987" y="162"/>
                        </a:lnTo>
                        <a:lnTo>
                          <a:pt x="1023" y="173"/>
                        </a:lnTo>
                        <a:lnTo>
                          <a:pt x="1054" y="184"/>
                        </a:lnTo>
                        <a:lnTo>
                          <a:pt x="1076" y="194"/>
                        </a:lnTo>
                        <a:lnTo>
                          <a:pt x="1090" y="205"/>
                        </a:lnTo>
                        <a:lnTo>
                          <a:pt x="1102" y="224"/>
                        </a:lnTo>
                        <a:lnTo>
                          <a:pt x="1108" y="246"/>
                        </a:lnTo>
                        <a:lnTo>
                          <a:pt x="1113" y="267"/>
                        </a:lnTo>
                        <a:lnTo>
                          <a:pt x="1113" y="289"/>
                        </a:lnTo>
                        <a:lnTo>
                          <a:pt x="1113" y="308"/>
                        </a:lnTo>
                        <a:lnTo>
                          <a:pt x="1110" y="323"/>
                        </a:lnTo>
                        <a:lnTo>
                          <a:pt x="1108" y="333"/>
                        </a:lnTo>
                        <a:lnTo>
                          <a:pt x="1108" y="337"/>
                        </a:lnTo>
                        <a:lnTo>
                          <a:pt x="1102" y="337"/>
                        </a:lnTo>
                        <a:lnTo>
                          <a:pt x="1088" y="337"/>
                        </a:lnTo>
                        <a:lnTo>
                          <a:pt x="1063" y="339"/>
                        </a:lnTo>
                        <a:lnTo>
                          <a:pt x="1032" y="339"/>
                        </a:lnTo>
                        <a:lnTo>
                          <a:pt x="995" y="340"/>
                        </a:lnTo>
                        <a:lnTo>
                          <a:pt x="953" y="340"/>
                        </a:lnTo>
                        <a:lnTo>
                          <a:pt x="906" y="342"/>
                        </a:lnTo>
                        <a:lnTo>
                          <a:pt x="858" y="342"/>
                        </a:lnTo>
                        <a:lnTo>
                          <a:pt x="809" y="344"/>
                        </a:lnTo>
                        <a:lnTo>
                          <a:pt x="757" y="344"/>
                        </a:lnTo>
                        <a:lnTo>
                          <a:pt x="709" y="344"/>
                        </a:lnTo>
                        <a:lnTo>
                          <a:pt x="661" y="344"/>
                        </a:lnTo>
                        <a:lnTo>
                          <a:pt x="618" y="342"/>
                        </a:lnTo>
                        <a:lnTo>
                          <a:pt x="577" y="342"/>
                        </a:lnTo>
                        <a:lnTo>
                          <a:pt x="545" y="339"/>
                        </a:lnTo>
                        <a:lnTo>
                          <a:pt x="518" y="337"/>
                        </a:lnTo>
                        <a:lnTo>
                          <a:pt x="469" y="330"/>
                        </a:lnTo>
                        <a:lnTo>
                          <a:pt x="425" y="323"/>
                        </a:lnTo>
                        <a:lnTo>
                          <a:pt x="388" y="319"/>
                        </a:lnTo>
                        <a:lnTo>
                          <a:pt x="358" y="312"/>
                        </a:lnTo>
                        <a:lnTo>
                          <a:pt x="337" y="309"/>
                        </a:lnTo>
                        <a:lnTo>
                          <a:pt x="323" y="306"/>
                        </a:lnTo>
                        <a:lnTo>
                          <a:pt x="318" y="306"/>
                        </a:lnTo>
                        <a:lnTo>
                          <a:pt x="318" y="337"/>
                        </a:lnTo>
                        <a:lnTo>
                          <a:pt x="0" y="322"/>
                        </a:lnTo>
                        <a:lnTo>
                          <a:pt x="17" y="66"/>
                        </a:lnTo>
                        <a:lnTo>
                          <a:pt x="21" y="66"/>
                        </a:lnTo>
                        <a:lnTo>
                          <a:pt x="34" y="63"/>
                        </a:lnTo>
                        <a:lnTo>
                          <a:pt x="54" y="59"/>
                        </a:lnTo>
                        <a:lnTo>
                          <a:pt x="80" y="53"/>
                        </a:lnTo>
                        <a:lnTo>
                          <a:pt x="111" y="49"/>
                        </a:lnTo>
                        <a:lnTo>
                          <a:pt x="147" y="41"/>
                        </a:lnTo>
                        <a:lnTo>
                          <a:pt x="186" y="35"/>
                        </a:lnTo>
                        <a:lnTo>
                          <a:pt x="228" y="28"/>
                        </a:lnTo>
                        <a:lnTo>
                          <a:pt x="273" y="21"/>
                        </a:lnTo>
                        <a:lnTo>
                          <a:pt x="316" y="14"/>
                        </a:lnTo>
                        <a:lnTo>
                          <a:pt x="361" y="10"/>
                        </a:lnTo>
                        <a:lnTo>
                          <a:pt x="406" y="5"/>
                        </a:lnTo>
                        <a:lnTo>
                          <a:pt x="448" y="2"/>
                        </a:lnTo>
                        <a:lnTo>
                          <a:pt x="487" y="0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lumMod val="85000"/>
                      <a:lumOff val="15000"/>
                    </a:sys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sp>
              <p:nvSpPr>
                <p:cNvPr id="154" name="Freeform 65">
                  <a:extLst>
                    <a:ext uri="{FF2B5EF4-FFF2-40B4-BE49-F238E27FC236}">
                      <a16:creationId xmlns:a16="http://schemas.microsoft.com/office/drawing/2014/main" id="{24650BF1-A646-48FB-99CB-9301464A7E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3988" y="4121151"/>
                  <a:ext cx="1608138" cy="1603375"/>
                </a:xfrm>
                <a:custGeom>
                  <a:avLst/>
                  <a:gdLst>
                    <a:gd name="T0" fmla="*/ 2026 w 2026"/>
                    <a:gd name="T1" fmla="*/ 304 h 2020"/>
                    <a:gd name="T2" fmla="*/ 2020 w 2026"/>
                    <a:gd name="T3" fmla="*/ 320 h 2020"/>
                    <a:gd name="T4" fmla="*/ 1999 w 2026"/>
                    <a:gd name="T5" fmla="*/ 362 h 2020"/>
                    <a:gd name="T6" fmla="*/ 1968 w 2026"/>
                    <a:gd name="T7" fmla="*/ 425 h 2020"/>
                    <a:gd name="T8" fmla="*/ 1930 w 2026"/>
                    <a:gd name="T9" fmla="*/ 504 h 2020"/>
                    <a:gd name="T10" fmla="*/ 1885 w 2026"/>
                    <a:gd name="T11" fmla="*/ 594 h 2020"/>
                    <a:gd name="T12" fmla="*/ 1836 w 2026"/>
                    <a:gd name="T13" fmla="*/ 689 h 2020"/>
                    <a:gd name="T14" fmla="*/ 1790 w 2026"/>
                    <a:gd name="T15" fmla="*/ 768 h 2020"/>
                    <a:gd name="T16" fmla="*/ 1726 w 2026"/>
                    <a:gd name="T17" fmla="*/ 866 h 2020"/>
                    <a:gd name="T18" fmla="*/ 1650 w 2026"/>
                    <a:gd name="T19" fmla="*/ 975 h 2020"/>
                    <a:gd name="T20" fmla="*/ 1565 w 2026"/>
                    <a:gd name="T21" fmla="*/ 1090 h 2020"/>
                    <a:gd name="T22" fmla="*/ 1476 w 2026"/>
                    <a:gd name="T23" fmla="*/ 1205 h 2020"/>
                    <a:gd name="T24" fmla="*/ 1388 w 2026"/>
                    <a:gd name="T25" fmla="*/ 1310 h 2020"/>
                    <a:gd name="T26" fmla="*/ 1304 w 2026"/>
                    <a:gd name="T27" fmla="*/ 1402 h 2020"/>
                    <a:gd name="T28" fmla="*/ 1231 w 2026"/>
                    <a:gd name="T29" fmla="*/ 1472 h 2020"/>
                    <a:gd name="T30" fmla="*/ 1175 w 2026"/>
                    <a:gd name="T31" fmla="*/ 1514 h 2020"/>
                    <a:gd name="T32" fmla="*/ 1110 w 2026"/>
                    <a:gd name="T33" fmla="*/ 1557 h 2020"/>
                    <a:gd name="T34" fmla="*/ 1029 w 2026"/>
                    <a:gd name="T35" fmla="*/ 1608 h 2020"/>
                    <a:gd name="T36" fmla="*/ 937 w 2026"/>
                    <a:gd name="T37" fmla="*/ 1664 h 2020"/>
                    <a:gd name="T38" fmla="*/ 838 w 2026"/>
                    <a:gd name="T39" fmla="*/ 1725 h 2020"/>
                    <a:gd name="T40" fmla="*/ 737 w 2026"/>
                    <a:gd name="T41" fmla="*/ 1785 h 2020"/>
                    <a:gd name="T42" fmla="*/ 638 w 2026"/>
                    <a:gd name="T43" fmla="*/ 1844 h 2020"/>
                    <a:gd name="T44" fmla="*/ 546 w 2026"/>
                    <a:gd name="T45" fmla="*/ 1899 h 2020"/>
                    <a:gd name="T46" fmla="*/ 467 w 2026"/>
                    <a:gd name="T47" fmla="*/ 1944 h 2020"/>
                    <a:gd name="T48" fmla="*/ 405 w 2026"/>
                    <a:gd name="T49" fmla="*/ 1981 h 2020"/>
                    <a:gd name="T50" fmla="*/ 363 w 2026"/>
                    <a:gd name="T51" fmla="*/ 2004 h 2020"/>
                    <a:gd name="T52" fmla="*/ 349 w 2026"/>
                    <a:gd name="T53" fmla="*/ 2014 h 2020"/>
                    <a:gd name="T54" fmla="*/ 277 w 2026"/>
                    <a:gd name="T55" fmla="*/ 2015 h 2020"/>
                    <a:gd name="T56" fmla="*/ 214 w 2026"/>
                    <a:gd name="T57" fmla="*/ 1986 h 2020"/>
                    <a:gd name="T58" fmla="*/ 158 w 2026"/>
                    <a:gd name="T59" fmla="*/ 1930 h 2020"/>
                    <a:gd name="T60" fmla="*/ 110 w 2026"/>
                    <a:gd name="T61" fmla="*/ 1860 h 2020"/>
                    <a:gd name="T62" fmla="*/ 71 w 2026"/>
                    <a:gd name="T63" fmla="*/ 1782 h 2020"/>
                    <a:gd name="T64" fmla="*/ 40 w 2026"/>
                    <a:gd name="T65" fmla="*/ 1706 h 2020"/>
                    <a:gd name="T66" fmla="*/ 18 w 2026"/>
                    <a:gd name="T67" fmla="*/ 1641 h 2020"/>
                    <a:gd name="T68" fmla="*/ 4 w 2026"/>
                    <a:gd name="T69" fmla="*/ 1596 h 2020"/>
                    <a:gd name="T70" fmla="*/ 0 w 2026"/>
                    <a:gd name="T71" fmla="*/ 1579 h 2020"/>
                    <a:gd name="T72" fmla="*/ 13 w 2026"/>
                    <a:gd name="T73" fmla="*/ 1570 h 2020"/>
                    <a:gd name="T74" fmla="*/ 51 w 2026"/>
                    <a:gd name="T75" fmla="*/ 1546 h 2020"/>
                    <a:gd name="T76" fmla="*/ 110 w 2026"/>
                    <a:gd name="T77" fmla="*/ 1511 h 2020"/>
                    <a:gd name="T78" fmla="*/ 184 w 2026"/>
                    <a:gd name="T79" fmla="*/ 1466 h 2020"/>
                    <a:gd name="T80" fmla="*/ 270 w 2026"/>
                    <a:gd name="T81" fmla="*/ 1414 h 2020"/>
                    <a:gd name="T82" fmla="*/ 361 w 2026"/>
                    <a:gd name="T83" fmla="*/ 1358 h 2020"/>
                    <a:gd name="T84" fmla="*/ 456 w 2026"/>
                    <a:gd name="T85" fmla="*/ 1301 h 2020"/>
                    <a:gd name="T86" fmla="*/ 549 w 2026"/>
                    <a:gd name="T87" fmla="*/ 1247 h 2020"/>
                    <a:gd name="T88" fmla="*/ 635 w 2026"/>
                    <a:gd name="T89" fmla="*/ 1195 h 2020"/>
                    <a:gd name="T90" fmla="*/ 711 w 2026"/>
                    <a:gd name="T91" fmla="*/ 1152 h 2020"/>
                    <a:gd name="T92" fmla="*/ 771 w 2026"/>
                    <a:gd name="T93" fmla="*/ 1119 h 2020"/>
                    <a:gd name="T94" fmla="*/ 812 w 2026"/>
                    <a:gd name="T95" fmla="*/ 1099 h 2020"/>
                    <a:gd name="T96" fmla="*/ 869 w 2026"/>
                    <a:gd name="T97" fmla="*/ 1051 h 2020"/>
                    <a:gd name="T98" fmla="*/ 928 w 2026"/>
                    <a:gd name="T99" fmla="*/ 973 h 2020"/>
                    <a:gd name="T100" fmla="*/ 985 w 2026"/>
                    <a:gd name="T101" fmla="*/ 877 h 2020"/>
                    <a:gd name="T102" fmla="*/ 1040 w 2026"/>
                    <a:gd name="T103" fmla="*/ 775 h 2020"/>
                    <a:gd name="T104" fmla="*/ 1090 w 2026"/>
                    <a:gd name="T105" fmla="*/ 681 h 2020"/>
                    <a:gd name="T106" fmla="*/ 1133 w 2026"/>
                    <a:gd name="T107" fmla="*/ 608 h 2020"/>
                    <a:gd name="T108" fmla="*/ 1162 w 2026"/>
                    <a:gd name="T109" fmla="*/ 559 h 2020"/>
                    <a:gd name="T110" fmla="*/ 1197 w 2026"/>
                    <a:gd name="T111" fmla="*/ 492 h 2020"/>
                    <a:gd name="T112" fmla="*/ 1234 w 2026"/>
                    <a:gd name="T113" fmla="*/ 413 h 2020"/>
                    <a:gd name="T114" fmla="*/ 1273 w 2026"/>
                    <a:gd name="T115" fmla="*/ 326 h 2020"/>
                    <a:gd name="T116" fmla="*/ 1310 w 2026"/>
                    <a:gd name="T117" fmla="*/ 239 h 2020"/>
                    <a:gd name="T118" fmla="*/ 1344 w 2026"/>
                    <a:gd name="T119" fmla="*/ 157 h 2020"/>
                    <a:gd name="T120" fmla="*/ 1374 w 2026"/>
                    <a:gd name="T121" fmla="*/ 85 h 2020"/>
                    <a:gd name="T122" fmla="*/ 1395 w 2026"/>
                    <a:gd name="T123" fmla="*/ 32 h 2020"/>
                    <a:gd name="T124" fmla="*/ 1406 w 2026"/>
                    <a:gd name="T125" fmla="*/ 3 h 20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026" h="2020">
                      <a:moveTo>
                        <a:pt x="1408" y="0"/>
                      </a:moveTo>
                      <a:lnTo>
                        <a:pt x="2026" y="304"/>
                      </a:lnTo>
                      <a:lnTo>
                        <a:pt x="2024" y="309"/>
                      </a:lnTo>
                      <a:lnTo>
                        <a:pt x="2020" y="320"/>
                      </a:lnTo>
                      <a:lnTo>
                        <a:pt x="2010" y="338"/>
                      </a:lnTo>
                      <a:lnTo>
                        <a:pt x="1999" y="362"/>
                      </a:lnTo>
                      <a:lnTo>
                        <a:pt x="1985" y="391"/>
                      </a:lnTo>
                      <a:lnTo>
                        <a:pt x="1968" y="425"/>
                      </a:lnTo>
                      <a:lnTo>
                        <a:pt x="1951" y="464"/>
                      </a:lnTo>
                      <a:lnTo>
                        <a:pt x="1930" y="504"/>
                      </a:lnTo>
                      <a:lnTo>
                        <a:pt x="1908" y="549"/>
                      </a:lnTo>
                      <a:lnTo>
                        <a:pt x="1885" y="594"/>
                      </a:lnTo>
                      <a:lnTo>
                        <a:pt x="1861" y="641"/>
                      </a:lnTo>
                      <a:lnTo>
                        <a:pt x="1836" y="689"/>
                      </a:lnTo>
                      <a:lnTo>
                        <a:pt x="1816" y="726"/>
                      </a:lnTo>
                      <a:lnTo>
                        <a:pt x="1790" y="768"/>
                      </a:lnTo>
                      <a:lnTo>
                        <a:pt x="1760" y="815"/>
                      </a:lnTo>
                      <a:lnTo>
                        <a:pt x="1726" y="866"/>
                      </a:lnTo>
                      <a:lnTo>
                        <a:pt x="1689" y="919"/>
                      </a:lnTo>
                      <a:lnTo>
                        <a:pt x="1650" y="975"/>
                      </a:lnTo>
                      <a:lnTo>
                        <a:pt x="1608" y="1032"/>
                      </a:lnTo>
                      <a:lnTo>
                        <a:pt x="1565" y="1090"/>
                      </a:lnTo>
                      <a:lnTo>
                        <a:pt x="1520" y="1149"/>
                      </a:lnTo>
                      <a:lnTo>
                        <a:pt x="1476" y="1205"/>
                      </a:lnTo>
                      <a:lnTo>
                        <a:pt x="1431" y="1259"/>
                      </a:lnTo>
                      <a:lnTo>
                        <a:pt x="1388" y="1310"/>
                      </a:lnTo>
                      <a:lnTo>
                        <a:pt x="1344" y="1358"/>
                      </a:lnTo>
                      <a:lnTo>
                        <a:pt x="1304" y="1402"/>
                      </a:lnTo>
                      <a:lnTo>
                        <a:pt x="1267" y="1441"/>
                      </a:lnTo>
                      <a:lnTo>
                        <a:pt x="1231" y="1472"/>
                      </a:lnTo>
                      <a:lnTo>
                        <a:pt x="1200" y="1497"/>
                      </a:lnTo>
                      <a:lnTo>
                        <a:pt x="1175" y="1514"/>
                      </a:lnTo>
                      <a:lnTo>
                        <a:pt x="1145" y="1534"/>
                      </a:lnTo>
                      <a:lnTo>
                        <a:pt x="1110" y="1557"/>
                      </a:lnTo>
                      <a:lnTo>
                        <a:pt x="1071" y="1582"/>
                      </a:lnTo>
                      <a:lnTo>
                        <a:pt x="1029" y="1608"/>
                      </a:lnTo>
                      <a:lnTo>
                        <a:pt x="984" y="1636"/>
                      </a:lnTo>
                      <a:lnTo>
                        <a:pt x="937" y="1664"/>
                      </a:lnTo>
                      <a:lnTo>
                        <a:pt x="888" y="1694"/>
                      </a:lnTo>
                      <a:lnTo>
                        <a:pt x="838" y="1725"/>
                      </a:lnTo>
                      <a:lnTo>
                        <a:pt x="787" y="1756"/>
                      </a:lnTo>
                      <a:lnTo>
                        <a:pt x="737" y="1785"/>
                      </a:lnTo>
                      <a:lnTo>
                        <a:pt x="686" y="1815"/>
                      </a:lnTo>
                      <a:lnTo>
                        <a:pt x="638" y="1844"/>
                      </a:lnTo>
                      <a:lnTo>
                        <a:pt x="591" y="1872"/>
                      </a:lnTo>
                      <a:lnTo>
                        <a:pt x="546" y="1899"/>
                      </a:lnTo>
                      <a:lnTo>
                        <a:pt x="504" y="1922"/>
                      </a:lnTo>
                      <a:lnTo>
                        <a:pt x="467" y="1944"/>
                      </a:lnTo>
                      <a:lnTo>
                        <a:pt x="433" y="1964"/>
                      </a:lnTo>
                      <a:lnTo>
                        <a:pt x="405" y="1981"/>
                      </a:lnTo>
                      <a:lnTo>
                        <a:pt x="381" y="1995"/>
                      </a:lnTo>
                      <a:lnTo>
                        <a:pt x="363" y="2004"/>
                      </a:lnTo>
                      <a:lnTo>
                        <a:pt x="352" y="2011"/>
                      </a:lnTo>
                      <a:lnTo>
                        <a:pt x="349" y="2014"/>
                      </a:lnTo>
                      <a:lnTo>
                        <a:pt x="312" y="2020"/>
                      </a:lnTo>
                      <a:lnTo>
                        <a:pt x="277" y="2015"/>
                      </a:lnTo>
                      <a:lnTo>
                        <a:pt x="245" y="2004"/>
                      </a:lnTo>
                      <a:lnTo>
                        <a:pt x="214" y="1986"/>
                      </a:lnTo>
                      <a:lnTo>
                        <a:pt x="184" y="1961"/>
                      </a:lnTo>
                      <a:lnTo>
                        <a:pt x="158" y="1930"/>
                      </a:lnTo>
                      <a:lnTo>
                        <a:pt x="133" y="1896"/>
                      </a:lnTo>
                      <a:lnTo>
                        <a:pt x="110" y="1860"/>
                      </a:lnTo>
                      <a:lnTo>
                        <a:pt x="90" y="1821"/>
                      </a:lnTo>
                      <a:lnTo>
                        <a:pt x="71" y="1782"/>
                      </a:lnTo>
                      <a:lnTo>
                        <a:pt x="54" y="1743"/>
                      </a:lnTo>
                      <a:lnTo>
                        <a:pt x="40" y="1706"/>
                      </a:lnTo>
                      <a:lnTo>
                        <a:pt x="27" y="1672"/>
                      </a:lnTo>
                      <a:lnTo>
                        <a:pt x="18" y="1641"/>
                      </a:lnTo>
                      <a:lnTo>
                        <a:pt x="9" y="1615"/>
                      </a:lnTo>
                      <a:lnTo>
                        <a:pt x="4" y="1596"/>
                      </a:lnTo>
                      <a:lnTo>
                        <a:pt x="1" y="1584"/>
                      </a:lnTo>
                      <a:lnTo>
                        <a:pt x="0" y="1579"/>
                      </a:lnTo>
                      <a:lnTo>
                        <a:pt x="3" y="1576"/>
                      </a:lnTo>
                      <a:lnTo>
                        <a:pt x="13" y="1570"/>
                      </a:lnTo>
                      <a:lnTo>
                        <a:pt x="29" y="1560"/>
                      </a:lnTo>
                      <a:lnTo>
                        <a:pt x="51" y="1546"/>
                      </a:lnTo>
                      <a:lnTo>
                        <a:pt x="79" y="1531"/>
                      </a:lnTo>
                      <a:lnTo>
                        <a:pt x="110" y="1511"/>
                      </a:lnTo>
                      <a:lnTo>
                        <a:pt x="145" y="1489"/>
                      </a:lnTo>
                      <a:lnTo>
                        <a:pt x="184" y="1466"/>
                      </a:lnTo>
                      <a:lnTo>
                        <a:pt x="225" y="1441"/>
                      </a:lnTo>
                      <a:lnTo>
                        <a:pt x="270" y="1414"/>
                      </a:lnTo>
                      <a:lnTo>
                        <a:pt x="315" y="1386"/>
                      </a:lnTo>
                      <a:lnTo>
                        <a:pt x="361" y="1358"/>
                      </a:lnTo>
                      <a:lnTo>
                        <a:pt x="409" y="1330"/>
                      </a:lnTo>
                      <a:lnTo>
                        <a:pt x="456" y="1301"/>
                      </a:lnTo>
                      <a:lnTo>
                        <a:pt x="503" y="1273"/>
                      </a:lnTo>
                      <a:lnTo>
                        <a:pt x="549" y="1247"/>
                      </a:lnTo>
                      <a:lnTo>
                        <a:pt x="593" y="1220"/>
                      </a:lnTo>
                      <a:lnTo>
                        <a:pt x="635" y="1195"/>
                      </a:lnTo>
                      <a:lnTo>
                        <a:pt x="675" y="1174"/>
                      </a:lnTo>
                      <a:lnTo>
                        <a:pt x="711" y="1152"/>
                      </a:lnTo>
                      <a:lnTo>
                        <a:pt x="743" y="1135"/>
                      </a:lnTo>
                      <a:lnTo>
                        <a:pt x="771" y="1119"/>
                      </a:lnTo>
                      <a:lnTo>
                        <a:pt x="793" y="1107"/>
                      </a:lnTo>
                      <a:lnTo>
                        <a:pt x="812" y="1099"/>
                      </a:lnTo>
                      <a:lnTo>
                        <a:pt x="840" y="1080"/>
                      </a:lnTo>
                      <a:lnTo>
                        <a:pt x="869" y="1051"/>
                      </a:lnTo>
                      <a:lnTo>
                        <a:pt x="899" y="1015"/>
                      </a:lnTo>
                      <a:lnTo>
                        <a:pt x="928" y="973"/>
                      </a:lnTo>
                      <a:lnTo>
                        <a:pt x="958" y="927"/>
                      </a:lnTo>
                      <a:lnTo>
                        <a:pt x="985" y="877"/>
                      </a:lnTo>
                      <a:lnTo>
                        <a:pt x="1013" y="826"/>
                      </a:lnTo>
                      <a:lnTo>
                        <a:pt x="1040" y="775"/>
                      </a:lnTo>
                      <a:lnTo>
                        <a:pt x="1065" y="726"/>
                      </a:lnTo>
                      <a:lnTo>
                        <a:pt x="1090" y="681"/>
                      </a:lnTo>
                      <a:lnTo>
                        <a:pt x="1111" y="641"/>
                      </a:lnTo>
                      <a:lnTo>
                        <a:pt x="1133" y="608"/>
                      </a:lnTo>
                      <a:lnTo>
                        <a:pt x="1147" y="587"/>
                      </a:lnTo>
                      <a:lnTo>
                        <a:pt x="1162" y="559"/>
                      </a:lnTo>
                      <a:lnTo>
                        <a:pt x="1180" y="528"/>
                      </a:lnTo>
                      <a:lnTo>
                        <a:pt x="1197" y="492"/>
                      </a:lnTo>
                      <a:lnTo>
                        <a:pt x="1215" y="453"/>
                      </a:lnTo>
                      <a:lnTo>
                        <a:pt x="1234" y="413"/>
                      </a:lnTo>
                      <a:lnTo>
                        <a:pt x="1254" y="369"/>
                      </a:lnTo>
                      <a:lnTo>
                        <a:pt x="1273" y="326"/>
                      </a:lnTo>
                      <a:lnTo>
                        <a:pt x="1291" y="282"/>
                      </a:lnTo>
                      <a:lnTo>
                        <a:pt x="1310" y="239"/>
                      </a:lnTo>
                      <a:lnTo>
                        <a:pt x="1329" y="197"/>
                      </a:lnTo>
                      <a:lnTo>
                        <a:pt x="1344" y="157"/>
                      </a:lnTo>
                      <a:lnTo>
                        <a:pt x="1360" y="119"/>
                      </a:lnTo>
                      <a:lnTo>
                        <a:pt x="1374" y="85"/>
                      </a:lnTo>
                      <a:lnTo>
                        <a:pt x="1386" y="57"/>
                      </a:lnTo>
                      <a:lnTo>
                        <a:pt x="1395" y="32"/>
                      </a:lnTo>
                      <a:lnTo>
                        <a:pt x="1402" y="15"/>
                      </a:lnTo>
                      <a:lnTo>
                        <a:pt x="1406" y="3"/>
                      </a:lnTo>
                      <a:lnTo>
                        <a:pt x="1408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5" name="Freeform 66">
                  <a:extLst>
                    <a:ext uri="{FF2B5EF4-FFF2-40B4-BE49-F238E27FC236}">
                      <a16:creationId xmlns:a16="http://schemas.microsoft.com/office/drawing/2014/main" id="{46375CED-E6B9-4E68-9F94-422A6C536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138" y="4040188"/>
                  <a:ext cx="1243013" cy="1906588"/>
                </a:xfrm>
                <a:custGeom>
                  <a:avLst/>
                  <a:gdLst>
                    <a:gd name="T0" fmla="*/ 130 w 1565"/>
                    <a:gd name="T1" fmla="*/ 8 h 2402"/>
                    <a:gd name="T2" fmla="*/ 200 w 1565"/>
                    <a:gd name="T3" fmla="*/ 42 h 2402"/>
                    <a:gd name="T4" fmla="*/ 310 w 1565"/>
                    <a:gd name="T5" fmla="*/ 98 h 2402"/>
                    <a:gd name="T6" fmla="*/ 442 w 1565"/>
                    <a:gd name="T7" fmla="*/ 168 h 2402"/>
                    <a:gd name="T8" fmla="*/ 579 w 1565"/>
                    <a:gd name="T9" fmla="*/ 244 h 2402"/>
                    <a:gd name="T10" fmla="*/ 700 w 1565"/>
                    <a:gd name="T11" fmla="*/ 317 h 2402"/>
                    <a:gd name="T12" fmla="*/ 790 w 1565"/>
                    <a:gd name="T13" fmla="*/ 379 h 2402"/>
                    <a:gd name="T14" fmla="*/ 835 w 1565"/>
                    <a:gd name="T15" fmla="*/ 429 h 2402"/>
                    <a:gd name="T16" fmla="*/ 908 w 1565"/>
                    <a:gd name="T17" fmla="*/ 508 h 2402"/>
                    <a:gd name="T18" fmla="*/ 1015 w 1565"/>
                    <a:gd name="T19" fmla="*/ 617 h 2402"/>
                    <a:gd name="T20" fmla="*/ 1141 w 1565"/>
                    <a:gd name="T21" fmla="*/ 741 h 2402"/>
                    <a:gd name="T22" fmla="*/ 1272 w 1565"/>
                    <a:gd name="T23" fmla="*/ 867 h 2402"/>
                    <a:gd name="T24" fmla="*/ 1388 w 1565"/>
                    <a:gd name="T25" fmla="*/ 982 h 2402"/>
                    <a:gd name="T26" fmla="*/ 1473 w 1565"/>
                    <a:gd name="T27" fmla="*/ 1073 h 2402"/>
                    <a:gd name="T28" fmla="*/ 1542 w 1565"/>
                    <a:gd name="T29" fmla="*/ 1179 h 2402"/>
                    <a:gd name="T30" fmla="*/ 1565 w 1565"/>
                    <a:gd name="T31" fmla="*/ 1323 h 2402"/>
                    <a:gd name="T32" fmla="*/ 1545 w 1565"/>
                    <a:gd name="T33" fmla="*/ 1472 h 2402"/>
                    <a:gd name="T34" fmla="*/ 1494 w 1565"/>
                    <a:gd name="T35" fmla="*/ 1600 h 2402"/>
                    <a:gd name="T36" fmla="*/ 1449 w 1565"/>
                    <a:gd name="T37" fmla="*/ 1685 h 2402"/>
                    <a:gd name="T38" fmla="*/ 1390 w 1565"/>
                    <a:gd name="T39" fmla="*/ 1808 h 2402"/>
                    <a:gd name="T40" fmla="*/ 1324 w 1565"/>
                    <a:gd name="T41" fmla="*/ 1947 h 2402"/>
                    <a:gd name="T42" fmla="*/ 1262 w 1565"/>
                    <a:gd name="T43" fmla="*/ 2086 h 2402"/>
                    <a:gd name="T44" fmla="*/ 1211 w 1565"/>
                    <a:gd name="T45" fmla="*/ 2202 h 2402"/>
                    <a:gd name="T46" fmla="*/ 1178 w 1565"/>
                    <a:gd name="T47" fmla="*/ 2275 h 2402"/>
                    <a:gd name="T48" fmla="*/ 1140 w 1565"/>
                    <a:gd name="T49" fmla="*/ 2323 h 2402"/>
                    <a:gd name="T50" fmla="*/ 1020 w 1565"/>
                    <a:gd name="T51" fmla="*/ 2384 h 2402"/>
                    <a:gd name="T52" fmla="*/ 882 w 1565"/>
                    <a:gd name="T53" fmla="*/ 2402 h 2402"/>
                    <a:gd name="T54" fmla="*/ 745 w 1565"/>
                    <a:gd name="T55" fmla="*/ 2393 h 2402"/>
                    <a:gd name="T56" fmla="*/ 632 w 1565"/>
                    <a:gd name="T57" fmla="*/ 2371 h 2402"/>
                    <a:gd name="T58" fmla="*/ 557 w 1565"/>
                    <a:gd name="T59" fmla="*/ 2351 h 2402"/>
                    <a:gd name="T60" fmla="*/ 545 w 1565"/>
                    <a:gd name="T61" fmla="*/ 2342 h 2402"/>
                    <a:gd name="T62" fmla="*/ 570 w 1565"/>
                    <a:gd name="T63" fmla="*/ 2286 h 2402"/>
                    <a:gd name="T64" fmla="*/ 619 w 1565"/>
                    <a:gd name="T65" fmla="*/ 2180 h 2402"/>
                    <a:gd name="T66" fmla="*/ 682 w 1565"/>
                    <a:gd name="T67" fmla="*/ 2045 h 2402"/>
                    <a:gd name="T68" fmla="*/ 750 w 1565"/>
                    <a:gd name="T69" fmla="*/ 1899 h 2402"/>
                    <a:gd name="T70" fmla="*/ 812 w 1565"/>
                    <a:gd name="T71" fmla="*/ 1764 h 2402"/>
                    <a:gd name="T72" fmla="*/ 860 w 1565"/>
                    <a:gd name="T73" fmla="*/ 1659 h 2402"/>
                    <a:gd name="T74" fmla="*/ 883 w 1565"/>
                    <a:gd name="T75" fmla="*/ 1604 h 2402"/>
                    <a:gd name="T76" fmla="*/ 913 w 1565"/>
                    <a:gd name="T77" fmla="*/ 1556 h 2402"/>
                    <a:gd name="T78" fmla="*/ 946 w 1565"/>
                    <a:gd name="T79" fmla="*/ 1496 h 2402"/>
                    <a:gd name="T80" fmla="*/ 953 w 1565"/>
                    <a:gd name="T81" fmla="*/ 1421 h 2402"/>
                    <a:gd name="T82" fmla="*/ 901 w 1565"/>
                    <a:gd name="T83" fmla="*/ 1336 h 2402"/>
                    <a:gd name="T84" fmla="*/ 779 w 1565"/>
                    <a:gd name="T85" fmla="*/ 1242 h 2402"/>
                    <a:gd name="T86" fmla="*/ 616 w 1565"/>
                    <a:gd name="T87" fmla="*/ 1123 h 2402"/>
                    <a:gd name="T88" fmla="*/ 432 w 1565"/>
                    <a:gd name="T89" fmla="*/ 985 h 2402"/>
                    <a:gd name="T90" fmla="*/ 253 w 1565"/>
                    <a:gd name="T91" fmla="*/ 836 h 2402"/>
                    <a:gd name="T92" fmla="*/ 109 w 1565"/>
                    <a:gd name="T93" fmla="*/ 691 h 2402"/>
                    <a:gd name="T94" fmla="*/ 26 w 1565"/>
                    <a:gd name="T95" fmla="*/ 555 h 2402"/>
                    <a:gd name="T96" fmla="*/ 0 w 1565"/>
                    <a:gd name="T97" fmla="*/ 410 h 2402"/>
                    <a:gd name="T98" fmla="*/ 11 w 1565"/>
                    <a:gd name="T99" fmla="*/ 269 h 2402"/>
                    <a:gd name="T100" fmla="*/ 40 w 1565"/>
                    <a:gd name="T101" fmla="*/ 152 h 2402"/>
                    <a:gd name="T102" fmla="*/ 65 w 1565"/>
                    <a:gd name="T103" fmla="*/ 78 h 2402"/>
                    <a:gd name="T104" fmla="*/ 115 w 1565"/>
                    <a:gd name="T105" fmla="*/ 0 h 2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65" h="2402">
                      <a:moveTo>
                        <a:pt x="115" y="0"/>
                      </a:moveTo>
                      <a:lnTo>
                        <a:pt x="119" y="2"/>
                      </a:lnTo>
                      <a:lnTo>
                        <a:pt x="130" y="8"/>
                      </a:lnTo>
                      <a:lnTo>
                        <a:pt x="147" y="16"/>
                      </a:lnTo>
                      <a:lnTo>
                        <a:pt x="171" y="28"/>
                      </a:lnTo>
                      <a:lnTo>
                        <a:pt x="200" y="42"/>
                      </a:lnTo>
                      <a:lnTo>
                        <a:pt x="233" y="59"/>
                      </a:lnTo>
                      <a:lnTo>
                        <a:pt x="270" y="78"/>
                      </a:lnTo>
                      <a:lnTo>
                        <a:pt x="310" y="98"/>
                      </a:lnTo>
                      <a:lnTo>
                        <a:pt x="352" y="120"/>
                      </a:lnTo>
                      <a:lnTo>
                        <a:pt x="397" y="143"/>
                      </a:lnTo>
                      <a:lnTo>
                        <a:pt x="442" y="168"/>
                      </a:lnTo>
                      <a:lnTo>
                        <a:pt x="487" y="193"/>
                      </a:lnTo>
                      <a:lnTo>
                        <a:pt x="534" y="218"/>
                      </a:lnTo>
                      <a:lnTo>
                        <a:pt x="579" y="244"/>
                      </a:lnTo>
                      <a:lnTo>
                        <a:pt x="621" y="269"/>
                      </a:lnTo>
                      <a:lnTo>
                        <a:pt x="663" y="292"/>
                      </a:lnTo>
                      <a:lnTo>
                        <a:pt x="700" y="317"/>
                      </a:lnTo>
                      <a:lnTo>
                        <a:pt x="734" y="339"/>
                      </a:lnTo>
                      <a:lnTo>
                        <a:pt x="765" y="360"/>
                      </a:lnTo>
                      <a:lnTo>
                        <a:pt x="790" y="379"/>
                      </a:lnTo>
                      <a:lnTo>
                        <a:pt x="809" y="396"/>
                      </a:lnTo>
                      <a:lnTo>
                        <a:pt x="821" y="412"/>
                      </a:lnTo>
                      <a:lnTo>
                        <a:pt x="835" y="429"/>
                      </a:lnTo>
                      <a:lnTo>
                        <a:pt x="854" y="452"/>
                      </a:lnTo>
                      <a:lnTo>
                        <a:pt x="879" y="478"/>
                      </a:lnTo>
                      <a:lnTo>
                        <a:pt x="908" y="508"/>
                      </a:lnTo>
                      <a:lnTo>
                        <a:pt x="941" y="542"/>
                      </a:lnTo>
                      <a:lnTo>
                        <a:pt x="977" y="578"/>
                      </a:lnTo>
                      <a:lnTo>
                        <a:pt x="1015" y="617"/>
                      </a:lnTo>
                      <a:lnTo>
                        <a:pt x="1056" y="657"/>
                      </a:lnTo>
                      <a:lnTo>
                        <a:pt x="1099" y="697"/>
                      </a:lnTo>
                      <a:lnTo>
                        <a:pt x="1141" y="741"/>
                      </a:lnTo>
                      <a:lnTo>
                        <a:pt x="1185" y="783"/>
                      </a:lnTo>
                      <a:lnTo>
                        <a:pt x="1228" y="825"/>
                      </a:lnTo>
                      <a:lnTo>
                        <a:pt x="1272" y="867"/>
                      </a:lnTo>
                      <a:lnTo>
                        <a:pt x="1312" y="907"/>
                      </a:lnTo>
                      <a:lnTo>
                        <a:pt x="1351" y="946"/>
                      </a:lnTo>
                      <a:lnTo>
                        <a:pt x="1388" y="982"/>
                      </a:lnTo>
                      <a:lnTo>
                        <a:pt x="1421" y="1016"/>
                      </a:lnTo>
                      <a:lnTo>
                        <a:pt x="1450" y="1045"/>
                      </a:lnTo>
                      <a:lnTo>
                        <a:pt x="1473" y="1073"/>
                      </a:lnTo>
                      <a:lnTo>
                        <a:pt x="1494" y="1095"/>
                      </a:lnTo>
                      <a:lnTo>
                        <a:pt x="1522" y="1135"/>
                      </a:lnTo>
                      <a:lnTo>
                        <a:pt x="1542" y="1179"/>
                      </a:lnTo>
                      <a:lnTo>
                        <a:pt x="1556" y="1225"/>
                      </a:lnTo>
                      <a:lnTo>
                        <a:pt x="1564" y="1274"/>
                      </a:lnTo>
                      <a:lnTo>
                        <a:pt x="1565" y="1323"/>
                      </a:lnTo>
                      <a:lnTo>
                        <a:pt x="1564" y="1374"/>
                      </a:lnTo>
                      <a:lnTo>
                        <a:pt x="1556" y="1424"/>
                      </a:lnTo>
                      <a:lnTo>
                        <a:pt x="1545" y="1472"/>
                      </a:lnTo>
                      <a:lnTo>
                        <a:pt x="1531" y="1519"/>
                      </a:lnTo>
                      <a:lnTo>
                        <a:pt x="1514" y="1561"/>
                      </a:lnTo>
                      <a:lnTo>
                        <a:pt x="1494" y="1600"/>
                      </a:lnTo>
                      <a:lnTo>
                        <a:pt x="1481" y="1623"/>
                      </a:lnTo>
                      <a:lnTo>
                        <a:pt x="1466" y="1651"/>
                      </a:lnTo>
                      <a:lnTo>
                        <a:pt x="1449" y="1685"/>
                      </a:lnTo>
                      <a:lnTo>
                        <a:pt x="1430" y="1722"/>
                      </a:lnTo>
                      <a:lnTo>
                        <a:pt x="1411" y="1764"/>
                      </a:lnTo>
                      <a:lnTo>
                        <a:pt x="1390" y="1808"/>
                      </a:lnTo>
                      <a:lnTo>
                        <a:pt x="1368" y="1853"/>
                      </a:lnTo>
                      <a:lnTo>
                        <a:pt x="1346" y="1901"/>
                      </a:lnTo>
                      <a:lnTo>
                        <a:pt x="1324" y="1947"/>
                      </a:lnTo>
                      <a:lnTo>
                        <a:pt x="1304" y="1996"/>
                      </a:lnTo>
                      <a:lnTo>
                        <a:pt x="1282" y="2042"/>
                      </a:lnTo>
                      <a:lnTo>
                        <a:pt x="1262" y="2086"/>
                      </a:lnTo>
                      <a:lnTo>
                        <a:pt x="1244" y="2128"/>
                      </a:lnTo>
                      <a:lnTo>
                        <a:pt x="1227" y="2166"/>
                      </a:lnTo>
                      <a:lnTo>
                        <a:pt x="1211" y="2202"/>
                      </a:lnTo>
                      <a:lnTo>
                        <a:pt x="1197" y="2232"/>
                      </a:lnTo>
                      <a:lnTo>
                        <a:pt x="1186" y="2256"/>
                      </a:lnTo>
                      <a:lnTo>
                        <a:pt x="1178" y="2275"/>
                      </a:lnTo>
                      <a:lnTo>
                        <a:pt x="1174" y="2287"/>
                      </a:lnTo>
                      <a:lnTo>
                        <a:pt x="1171" y="2291"/>
                      </a:lnTo>
                      <a:lnTo>
                        <a:pt x="1140" y="2323"/>
                      </a:lnTo>
                      <a:lnTo>
                        <a:pt x="1102" y="2350"/>
                      </a:lnTo>
                      <a:lnTo>
                        <a:pt x="1064" y="2370"/>
                      </a:lnTo>
                      <a:lnTo>
                        <a:pt x="1020" y="2384"/>
                      </a:lnTo>
                      <a:lnTo>
                        <a:pt x="975" y="2395"/>
                      </a:lnTo>
                      <a:lnTo>
                        <a:pt x="928" y="2401"/>
                      </a:lnTo>
                      <a:lnTo>
                        <a:pt x="882" y="2402"/>
                      </a:lnTo>
                      <a:lnTo>
                        <a:pt x="835" y="2402"/>
                      </a:lnTo>
                      <a:lnTo>
                        <a:pt x="790" y="2399"/>
                      </a:lnTo>
                      <a:lnTo>
                        <a:pt x="745" y="2393"/>
                      </a:lnTo>
                      <a:lnTo>
                        <a:pt x="705" y="2387"/>
                      </a:lnTo>
                      <a:lnTo>
                        <a:pt x="666" y="2379"/>
                      </a:lnTo>
                      <a:lnTo>
                        <a:pt x="632" y="2371"/>
                      </a:lnTo>
                      <a:lnTo>
                        <a:pt x="601" y="2364"/>
                      </a:lnTo>
                      <a:lnTo>
                        <a:pt x="576" y="2356"/>
                      </a:lnTo>
                      <a:lnTo>
                        <a:pt x="557" y="2351"/>
                      </a:lnTo>
                      <a:lnTo>
                        <a:pt x="546" y="2346"/>
                      </a:lnTo>
                      <a:lnTo>
                        <a:pt x="542" y="2345"/>
                      </a:lnTo>
                      <a:lnTo>
                        <a:pt x="545" y="2342"/>
                      </a:lnTo>
                      <a:lnTo>
                        <a:pt x="550" y="2329"/>
                      </a:lnTo>
                      <a:lnTo>
                        <a:pt x="559" y="2311"/>
                      </a:lnTo>
                      <a:lnTo>
                        <a:pt x="570" y="2286"/>
                      </a:lnTo>
                      <a:lnTo>
                        <a:pt x="584" y="2255"/>
                      </a:lnTo>
                      <a:lnTo>
                        <a:pt x="601" y="2219"/>
                      </a:lnTo>
                      <a:lnTo>
                        <a:pt x="619" y="2180"/>
                      </a:lnTo>
                      <a:lnTo>
                        <a:pt x="640" y="2137"/>
                      </a:lnTo>
                      <a:lnTo>
                        <a:pt x="660" y="2092"/>
                      </a:lnTo>
                      <a:lnTo>
                        <a:pt x="682" y="2045"/>
                      </a:lnTo>
                      <a:lnTo>
                        <a:pt x="705" y="1997"/>
                      </a:lnTo>
                      <a:lnTo>
                        <a:pt x="727" y="1947"/>
                      </a:lnTo>
                      <a:lnTo>
                        <a:pt x="750" y="1899"/>
                      </a:lnTo>
                      <a:lnTo>
                        <a:pt x="772" y="1853"/>
                      </a:lnTo>
                      <a:lnTo>
                        <a:pt x="792" y="1808"/>
                      </a:lnTo>
                      <a:lnTo>
                        <a:pt x="812" y="1764"/>
                      </a:lnTo>
                      <a:lnTo>
                        <a:pt x="829" y="1725"/>
                      </a:lnTo>
                      <a:lnTo>
                        <a:pt x="846" y="1690"/>
                      </a:lnTo>
                      <a:lnTo>
                        <a:pt x="860" y="1659"/>
                      </a:lnTo>
                      <a:lnTo>
                        <a:pt x="871" y="1634"/>
                      </a:lnTo>
                      <a:lnTo>
                        <a:pt x="879" y="1615"/>
                      </a:lnTo>
                      <a:lnTo>
                        <a:pt x="883" y="1604"/>
                      </a:lnTo>
                      <a:lnTo>
                        <a:pt x="891" y="1590"/>
                      </a:lnTo>
                      <a:lnTo>
                        <a:pt x="901" y="1573"/>
                      </a:lnTo>
                      <a:lnTo>
                        <a:pt x="913" y="1556"/>
                      </a:lnTo>
                      <a:lnTo>
                        <a:pt x="925" y="1537"/>
                      </a:lnTo>
                      <a:lnTo>
                        <a:pt x="936" y="1517"/>
                      </a:lnTo>
                      <a:lnTo>
                        <a:pt x="946" y="1496"/>
                      </a:lnTo>
                      <a:lnTo>
                        <a:pt x="953" y="1472"/>
                      </a:lnTo>
                      <a:lnTo>
                        <a:pt x="955" y="1447"/>
                      </a:lnTo>
                      <a:lnTo>
                        <a:pt x="953" y="1421"/>
                      </a:lnTo>
                      <a:lnTo>
                        <a:pt x="944" y="1393"/>
                      </a:lnTo>
                      <a:lnTo>
                        <a:pt x="927" y="1365"/>
                      </a:lnTo>
                      <a:lnTo>
                        <a:pt x="901" y="1336"/>
                      </a:lnTo>
                      <a:lnTo>
                        <a:pt x="865" y="1305"/>
                      </a:lnTo>
                      <a:lnTo>
                        <a:pt x="826" y="1275"/>
                      </a:lnTo>
                      <a:lnTo>
                        <a:pt x="779" y="1242"/>
                      </a:lnTo>
                      <a:lnTo>
                        <a:pt x="730" y="1205"/>
                      </a:lnTo>
                      <a:lnTo>
                        <a:pt x="674" y="1166"/>
                      </a:lnTo>
                      <a:lnTo>
                        <a:pt x="616" y="1123"/>
                      </a:lnTo>
                      <a:lnTo>
                        <a:pt x="556" y="1078"/>
                      </a:lnTo>
                      <a:lnTo>
                        <a:pt x="494" y="1033"/>
                      </a:lnTo>
                      <a:lnTo>
                        <a:pt x="432" y="985"/>
                      </a:lnTo>
                      <a:lnTo>
                        <a:pt x="371" y="935"/>
                      </a:lnTo>
                      <a:lnTo>
                        <a:pt x="310" y="885"/>
                      </a:lnTo>
                      <a:lnTo>
                        <a:pt x="253" y="836"/>
                      </a:lnTo>
                      <a:lnTo>
                        <a:pt x="200" y="787"/>
                      </a:lnTo>
                      <a:lnTo>
                        <a:pt x="152" y="738"/>
                      </a:lnTo>
                      <a:lnTo>
                        <a:pt x="109" y="691"/>
                      </a:lnTo>
                      <a:lnTo>
                        <a:pt x="73" y="645"/>
                      </a:lnTo>
                      <a:lnTo>
                        <a:pt x="45" y="601"/>
                      </a:lnTo>
                      <a:lnTo>
                        <a:pt x="26" y="555"/>
                      </a:lnTo>
                      <a:lnTo>
                        <a:pt x="12" y="508"/>
                      </a:lnTo>
                      <a:lnTo>
                        <a:pt x="3" y="458"/>
                      </a:lnTo>
                      <a:lnTo>
                        <a:pt x="0" y="410"/>
                      </a:lnTo>
                      <a:lnTo>
                        <a:pt x="1" y="362"/>
                      </a:lnTo>
                      <a:lnTo>
                        <a:pt x="5" y="314"/>
                      </a:lnTo>
                      <a:lnTo>
                        <a:pt x="11" y="269"/>
                      </a:lnTo>
                      <a:lnTo>
                        <a:pt x="20" y="227"/>
                      </a:lnTo>
                      <a:lnTo>
                        <a:pt x="29" y="187"/>
                      </a:lnTo>
                      <a:lnTo>
                        <a:pt x="40" y="152"/>
                      </a:lnTo>
                      <a:lnTo>
                        <a:pt x="50" y="121"/>
                      </a:lnTo>
                      <a:lnTo>
                        <a:pt x="59" y="97"/>
                      </a:lnTo>
                      <a:lnTo>
                        <a:pt x="65" y="78"/>
                      </a:lnTo>
                      <a:lnTo>
                        <a:pt x="71" y="65"/>
                      </a:lnTo>
                      <a:lnTo>
                        <a:pt x="73" y="62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50000"/>
                    <a:lumOff val="50000"/>
                  </a:sys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6" name="Freeform 67">
                  <a:extLst>
                    <a:ext uri="{FF2B5EF4-FFF2-40B4-BE49-F238E27FC236}">
                      <a16:creationId xmlns:a16="http://schemas.microsoft.com/office/drawing/2014/main" id="{569E6F24-17C5-4EE2-96DF-5386330641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5701" y="3327401"/>
                  <a:ext cx="1003300" cy="498475"/>
                </a:xfrm>
                <a:custGeom>
                  <a:avLst/>
                  <a:gdLst>
                    <a:gd name="T0" fmla="*/ 54 w 1264"/>
                    <a:gd name="T1" fmla="*/ 0 h 627"/>
                    <a:gd name="T2" fmla="*/ 666 w 1264"/>
                    <a:gd name="T3" fmla="*/ 317 h 627"/>
                    <a:gd name="T4" fmla="*/ 1264 w 1264"/>
                    <a:gd name="T5" fmla="*/ 442 h 627"/>
                    <a:gd name="T6" fmla="*/ 1220 w 1264"/>
                    <a:gd name="T7" fmla="*/ 570 h 627"/>
                    <a:gd name="T8" fmla="*/ 1212 w 1264"/>
                    <a:gd name="T9" fmla="*/ 590 h 627"/>
                    <a:gd name="T10" fmla="*/ 607 w 1264"/>
                    <a:gd name="T11" fmla="*/ 627 h 627"/>
                    <a:gd name="T12" fmla="*/ 3 w 1264"/>
                    <a:gd name="T13" fmla="*/ 344 h 627"/>
                    <a:gd name="T14" fmla="*/ 3 w 1264"/>
                    <a:gd name="T15" fmla="*/ 340 h 627"/>
                    <a:gd name="T16" fmla="*/ 3 w 1264"/>
                    <a:gd name="T17" fmla="*/ 329 h 627"/>
                    <a:gd name="T18" fmla="*/ 1 w 1264"/>
                    <a:gd name="T19" fmla="*/ 310 h 627"/>
                    <a:gd name="T20" fmla="*/ 1 w 1264"/>
                    <a:gd name="T21" fmla="*/ 287 h 627"/>
                    <a:gd name="T22" fmla="*/ 0 w 1264"/>
                    <a:gd name="T23" fmla="*/ 259 h 627"/>
                    <a:gd name="T24" fmla="*/ 0 w 1264"/>
                    <a:gd name="T25" fmla="*/ 228 h 627"/>
                    <a:gd name="T26" fmla="*/ 0 w 1264"/>
                    <a:gd name="T27" fmla="*/ 195 h 627"/>
                    <a:gd name="T28" fmla="*/ 1 w 1264"/>
                    <a:gd name="T29" fmla="*/ 163 h 627"/>
                    <a:gd name="T30" fmla="*/ 4 w 1264"/>
                    <a:gd name="T31" fmla="*/ 129 h 627"/>
                    <a:gd name="T32" fmla="*/ 7 w 1264"/>
                    <a:gd name="T33" fmla="*/ 98 h 627"/>
                    <a:gd name="T34" fmla="*/ 14 w 1264"/>
                    <a:gd name="T35" fmla="*/ 68 h 627"/>
                    <a:gd name="T36" fmla="*/ 20 w 1264"/>
                    <a:gd name="T37" fmla="*/ 43 h 627"/>
                    <a:gd name="T38" fmla="*/ 29 w 1264"/>
                    <a:gd name="T39" fmla="*/ 21 h 627"/>
                    <a:gd name="T40" fmla="*/ 42 w 1264"/>
                    <a:gd name="T41" fmla="*/ 8 h 627"/>
                    <a:gd name="T42" fmla="*/ 54 w 1264"/>
                    <a:gd name="T43" fmla="*/ 0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64" h="627">
                      <a:moveTo>
                        <a:pt x="54" y="0"/>
                      </a:moveTo>
                      <a:lnTo>
                        <a:pt x="666" y="317"/>
                      </a:lnTo>
                      <a:lnTo>
                        <a:pt x="1264" y="442"/>
                      </a:lnTo>
                      <a:lnTo>
                        <a:pt x="1220" y="570"/>
                      </a:lnTo>
                      <a:lnTo>
                        <a:pt x="1212" y="590"/>
                      </a:lnTo>
                      <a:lnTo>
                        <a:pt x="607" y="627"/>
                      </a:lnTo>
                      <a:lnTo>
                        <a:pt x="3" y="344"/>
                      </a:lnTo>
                      <a:lnTo>
                        <a:pt x="3" y="340"/>
                      </a:lnTo>
                      <a:lnTo>
                        <a:pt x="3" y="329"/>
                      </a:lnTo>
                      <a:lnTo>
                        <a:pt x="1" y="310"/>
                      </a:lnTo>
                      <a:lnTo>
                        <a:pt x="1" y="287"/>
                      </a:lnTo>
                      <a:lnTo>
                        <a:pt x="0" y="259"/>
                      </a:lnTo>
                      <a:lnTo>
                        <a:pt x="0" y="228"/>
                      </a:lnTo>
                      <a:lnTo>
                        <a:pt x="0" y="195"/>
                      </a:lnTo>
                      <a:lnTo>
                        <a:pt x="1" y="163"/>
                      </a:lnTo>
                      <a:lnTo>
                        <a:pt x="4" y="129"/>
                      </a:lnTo>
                      <a:lnTo>
                        <a:pt x="7" y="98"/>
                      </a:lnTo>
                      <a:lnTo>
                        <a:pt x="14" y="68"/>
                      </a:lnTo>
                      <a:lnTo>
                        <a:pt x="20" y="43"/>
                      </a:lnTo>
                      <a:lnTo>
                        <a:pt x="29" y="21"/>
                      </a:lnTo>
                      <a:lnTo>
                        <a:pt x="42" y="8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596273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7" name="Freeform 68">
                  <a:extLst>
                    <a:ext uri="{FF2B5EF4-FFF2-40B4-BE49-F238E27FC236}">
                      <a16:creationId xmlns:a16="http://schemas.microsoft.com/office/drawing/2014/main" id="{752B00A7-12D3-4AEF-9808-DBBE90C9A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451" y="3141663"/>
                  <a:ext cx="1325563" cy="1274763"/>
                </a:xfrm>
                <a:custGeom>
                  <a:avLst/>
                  <a:gdLst>
                    <a:gd name="T0" fmla="*/ 1474 w 1671"/>
                    <a:gd name="T1" fmla="*/ 3 h 1605"/>
                    <a:gd name="T2" fmla="*/ 1491 w 1671"/>
                    <a:gd name="T3" fmla="*/ 25 h 1605"/>
                    <a:gd name="T4" fmla="*/ 1522 w 1671"/>
                    <a:gd name="T5" fmla="*/ 64 h 1605"/>
                    <a:gd name="T6" fmla="*/ 1559 w 1671"/>
                    <a:gd name="T7" fmla="*/ 113 h 1605"/>
                    <a:gd name="T8" fmla="*/ 1598 w 1671"/>
                    <a:gd name="T9" fmla="*/ 169 h 1605"/>
                    <a:gd name="T10" fmla="*/ 1634 w 1671"/>
                    <a:gd name="T11" fmla="*/ 227 h 1605"/>
                    <a:gd name="T12" fmla="*/ 1660 w 1671"/>
                    <a:gd name="T13" fmla="*/ 278 h 1605"/>
                    <a:gd name="T14" fmla="*/ 1671 w 1671"/>
                    <a:gd name="T15" fmla="*/ 318 h 1605"/>
                    <a:gd name="T16" fmla="*/ 1668 w 1671"/>
                    <a:gd name="T17" fmla="*/ 369 h 1605"/>
                    <a:gd name="T18" fmla="*/ 1657 w 1671"/>
                    <a:gd name="T19" fmla="*/ 445 h 1605"/>
                    <a:gd name="T20" fmla="*/ 1640 w 1671"/>
                    <a:gd name="T21" fmla="*/ 539 h 1605"/>
                    <a:gd name="T22" fmla="*/ 1618 w 1671"/>
                    <a:gd name="T23" fmla="*/ 635 h 1605"/>
                    <a:gd name="T24" fmla="*/ 1593 w 1671"/>
                    <a:gd name="T25" fmla="*/ 727 h 1605"/>
                    <a:gd name="T26" fmla="*/ 1567 w 1671"/>
                    <a:gd name="T27" fmla="*/ 801 h 1605"/>
                    <a:gd name="T28" fmla="*/ 1541 w 1671"/>
                    <a:gd name="T29" fmla="*/ 849 h 1605"/>
                    <a:gd name="T30" fmla="*/ 1519 w 1671"/>
                    <a:gd name="T31" fmla="*/ 866 h 1605"/>
                    <a:gd name="T32" fmla="*/ 1486 w 1671"/>
                    <a:gd name="T33" fmla="*/ 894 h 1605"/>
                    <a:gd name="T34" fmla="*/ 1441 w 1671"/>
                    <a:gd name="T35" fmla="*/ 942 h 1605"/>
                    <a:gd name="T36" fmla="*/ 1384 w 1671"/>
                    <a:gd name="T37" fmla="*/ 1003 h 1605"/>
                    <a:gd name="T38" fmla="*/ 1319 w 1671"/>
                    <a:gd name="T39" fmla="*/ 1076 h 1605"/>
                    <a:gd name="T40" fmla="*/ 1249 w 1671"/>
                    <a:gd name="T41" fmla="*/ 1155 h 1605"/>
                    <a:gd name="T42" fmla="*/ 1177 w 1671"/>
                    <a:gd name="T43" fmla="*/ 1236 h 1605"/>
                    <a:gd name="T44" fmla="*/ 1109 w 1671"/>
                    <a:gd name="T45" fmla="*/ 1317 h 1605"/>
                    <a:gd name="T46" fmla="*/ 1045 w 1671"/>
                    <a:gd name="T47" fmla="*/ 1391 h 1605"/>
                    <a:gd name="T48" fmla="*/ 989 w 1671"/>
                    <a:gd name="T49" fmla="*/ 1456 h 1605"/>
                    <a:gd name="T50" fmla="*/ 946 w 1671"/>
                    <a:gd name="T51" fmla="*/ 1508 h 1605"/>
                    <a:gd name="T52" fmla="*/ 916 w 1671"/>
                    <a:gd name="T53" fmla="*/ 1542 h 1605"/>
                    <a:gd name="T54" fmla="*/ 907 w 1671"/>
                    <a:gd name="T55" fmla="*/ 1554 h 1605"/>
                    <a:gd name="T56" fmla="*/ 738 w 1671"/>
                    <a:gd name="T57" fmla="*/ 1591 h 1605"/>
                    <a:gd name="T58" fmla="*/ 589 w 1671"/>
                    <a:gd name="T59" fmla="*/ 1605 h 1605"/>
                    <a:gd name="T60" fmla="*/ 460 w 1671"/>
                    <a:gd name="T61" fmla="*/ 1601 h 1605"/>
                    <a:gd name="T62" fmla="*/ 351 w 1671"/>
                    <a:gd name="T63" fmla="*/ 1581 h 1605"/>
                    <a:gd name="T64" fmla="*/ 260 w 1671"/>
                    <a:gd name="T65" fmla="*/ 1548 h 1605"/>
                    <a:gd name="T66" fmla="*/ 183 w 1671"/>
                    <a:gd name="T67" fmla="*/ 1509 h 1605"/>
                    <a:gd name="T68" fmla="*/ 123 w 1671"/>
                    <a:gd name="T69" fmla="*/ 1464 h 1605"/>
                    <a:gd name="T70" fmla="*/ 75 w 1671"/>
                    <a:gd name="T71" fmla="*/ 1421 h 1605"/>
                    <a:gd name="T72" fmla="*/ 41 w 1671"/>
                    <a:gd name="T73" fmla="*/ 1379 h 1605"/>
                    <a:gd name="T74" fmla="*/ 17 w 1671"/>
                    <a:gd name="T75" fmla="*/ 1345 h 1605"/>
                    <a:gd name="T76" fmla="*/ 5 w 1671"/>
                    <a:gd name="T77" fmla="*/ 1321 h 1605"/>
                    <a:gd name="T78" fmla="*/ 0 w 1671"/>
                    <a:gd name="T79" fmla="*/ 1312 h 1605"/>
                    <a:gd name="T80" fmla="*/ 134 w 1671"/>
                    <a:gd name="T81" fmla="*/ 1081 h 1605"/>
                    <a:gd name="T82" fmla="*/ 272 w 1671"/>
                    <a:gd name="T83" fmla="*/ 880 h 1605"/>
                    <a:gd name="T84" fmla="*/ 410 w 1671"/>
                    <a:gd name="T85" fmla="*/ 709 h 1605"/>
                    <a:gd name="T86" fmla="*/ 544 w 1671"/>
                    <a:gd name="T87" fmla="*/ 565 h 1605"/>
                    <a:gd name="T88" fmla="*/ 666 w 1671"/>
                    <a:gd name="T89" fmla="*/ 445 h 1605"/>
                    <a:gd name="T90" fmla="*/ 774 w 1671"/>
                    <a:gd name="T91" fmla="*/ 351 h 1605"/>
                    <a:gd name="T92" fmla="*/ 878 w 1671"/>
                    <a:gd name="T93" fmla="*/ 264 h 1605"/>
                    <a:gd name="T94" fmla="*/ 996 w 1671"/>
                    <a:gd name="T95" fmla="*/ 185 h 1605"/>
                    <a:gd name="T96" fmla="*/ 1115 w 1671"/>
                    <a:gd name="T97" fmla="*/ 123 h 1605"/>
                    <a:gd name="T98" fmla="*/ 1225 w 1671"/>
                    <a:gd name="T99" fmla="*/ 74 h 1605"/>
                    <a:gd name="T100" fmla="*/ 1323 w 1671"/>
                    <a:gd name="T101" fmla="*/ 39 h 1605"/>
                    <a:gd name="T102" fmla="*/ 1401 w 1671"/>
                    <a:gd name="T103" fmla="*/ 17 h 1605"/>
                    <a:gd name="T104" fmla="*/ 1452 w 1671"/>
                    <a:gd name="T105" fmla="*/ 5 h 1605"/>
                    <a:gd name="T106" fmla="*/ 1471 w 1671"/>
                    <a:gd name="T107" fmla="*/ 0 h 1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671" h="1605">
                      <a:moveTo>
                        <a:pt x="1471" y="0"/>
                      </a:moveTo>
                      <a:lnTo>
                        <a:pt x="1474" y="3"/>
                      </a:lnTo>
                      <a:lnTo>
                        <a:pt x="1480" y="12"/>
                      </a:lnTo>
                      <a:lnTo>
                        <a:pt x="1491" y="25"/>
                      </a:lnTo>
                      <a:lnTo>
                        <a:pt x="1505" y="42"/>
                      </a:lnTo>
                      <a:lnTo>
                        <a:pt x="1522" y="64"/>
                      </a:lnTo>
                      <a:lnTo>
                        <a:pt x="1541" y="87"/>
                      </a:lnTo>
                      <a:lnTo>
                        <a:pt x="1559" y="113"/>
                      </a:lnTo>
                      <a:lnTo>
                        <a:pt x="1579" y="141"/>
                      </a:lnTo>
                      <a:lnTo>
                        <a:pt x="1598" y="169"/>
                      </a:lnTo>
                      <a:lnTo>
                        <a:pt x="1617" y="199"/>
                      </a:lnTo>
                      <a:lnTo>
                        <a:pt x="1634" y="227"/>
                      </a:lnTo>
                      <a:lnTo>
                        <a:pt x="1648" y="253"/>
                      </a:lnTo>
                      <a:lnTo>
                        <a:pt x="1660" y="278"/>
                      </a:lnTo>
                      <a:lnTo>
                        <a:pt x="1668" y="300"/>
                      </a:lnTo>
                      <a:lnTo>
                        <a:pt x="1671" y="318"/>
                      </a:lnTo>
                      <a:lnTo>
                        <a:pt x="1671" y="340"/>
                      </a:lnTo>
                      <a:lnTo>
                        <a:pt x="1668" y="369"/>
                      </a:lnTo>
                      <a:lnTo>
                        <a:pt x="1663" y="405"/>
                      </a:lnTo>
                      <a:lnTo>
                        <a:pt x="1657" y="445"/>
                      </a:lnTo>
                      <a:lnTo>
                        <a:pt x="1649" y="491"/>
                      </a:lnTo>
                      <a:lnTo>
                        <a:pt x="1640" y="539"/>
                      </a:lnTo>
                      <a:lnTo>
                        <a:pt x="1629" y="587"/>
                      </a:lnTo>
                      <a:lnTo>
                        <a:pt x="1618" y="635"/>
                      </a:lnTo>
                      <a:lnTo>
                        <a:pt x="1606" y="683"/>
                      </a:lnTo>
                      <a:lnTo>
                        <a:pt x="1593" y="727"/>
                      </a:lnTo>
                      <a:lnTo>
                        <a:pt x="1579" y="767"/>
                      </a:lnTo>
                      <a:lnTo>
                        <a:pt x="1567" y="801"/>
                      </a:lnTo>
                      <a:lnTo>
                        <a:pt x="1553" y="829"/>
                      </a:lnTo>
                      <a:lnTo>
                        <a:pt x="1541" y="849"/>
                      </a:lnTo>
                      <a:lnTo>
                        <a:pt x="1528" y="860"/>
                      </a:lnTo>
                      <a:lnTo>
                        <a:pt x="1519" y="866"/>
                      </a:lnTo>
                      <a:lnTo>
                        <a:pt x="1505" y="877"/>
                      </a:lnTo>
                      <a:lnTo>
                        <a:pt x="1486" y="894"/>
                      </a:lnTo>
                      <a:lnTo>
                        <a:pt x="1466" y="916"/>
                      </a:lnTo>
                      <a:lnTo>
                        <a:pt x="1441" y="942"/>
                      </a:lnTo>
                      <a:lnTo>
                        <a:pt x="1413" y="970"/>
                      </a:lnTo>
                      <a:lnTo>
                        <a:pt x="1384" y="1003"/>
                      </a:lnTo>
                      <a:lnTo>
                        <a:pt x="1351" y="1039"/>
                      </a:lnTo>
                      <a:lnTo>
                        <a:pt x="1319" y="1076"/>
                      </a:lnTo>
                      <a:lnTo>
                        <a:pt x="1284" y="1115"/>
                      </a:lnTo>
                      <a:lnTo>
                        <a:pt x="1249" y="1155"/>
                      </a:lnTo>
                      <a:lnTo>
                        <a:pt x="1213" y="1195"/>
                      </a:lnTo>
                      <a:lnTo>
                        <a:pt x="1177" y="1236"/>
                      </a:lnTo>
                      <a:lnTo>
                        <a:pt x="1143" y="1278"/>
                      </a:lnTo>
                      <a:lnTo>
                        <a:pt x="1109" y="1317"/>
                      </a:lnTo>
                      <a:lnTo>
                        <a:pt x="1076" y="1355"/>
                      </a:lnTo>
                      <a:lnTo>
                        <a:pt x="1045" y="1391"/>
                      </a:lnTo>
                      <a:lnTo>
                        <a:pt x="1016" y="1425"/>
                      </a:lnTo>
                      <a:lnTo>
                        <a:pt x="989" y="1456"/>
                      </a:lnTo>
                      <a:lnTo>
                        <a:pt x="966" y="1484"/>
                      </a:lnTo>
                      <a:lnTo>
                        <a:pt x="946" y="1508"/>
                      </a:lnTo>
                      <a:lnTo>
                        <a:pt x="929" y="1526"/>
                      </a:lnTo>
                      <a:lnTo>
                        <a:pt x="916" y="1542"/>
                      </a:lnTo>
                      <a:lnTo>
                        <a:pt x="910" y="1549"/>
                      </a:lnTo>
                      <a:lnTo>
                        <a:pt x="907" y="1554"/>
                      </a:lnTo>
                      <a:lnTo>
                        <a:pt x="820" y="1576"/>
                      </a:lnTo>
                      <a:lnTo>
                        <a:pt x="738" y="1591"/>
                      </a:lnTo>
                      <a:lnTo>
                        <a:pt x="660" y="1601"/>
                      </a:lnTo>
                      <a:lnTo>
                        <a:pt x="589" y="1605"/>
                      </a:lnTo>
                      <a:lnTo>
                        <a:pt x="522" y="1605"/>
                      </a:lnTo>
                      <a:lnTo>
                        <a:pt x="460" y="1601"/>
                      </a:lnTo>
                      <a:lnTo>
                        <a:pt x="404" y="1593"/>
                      </a:lnTo>
                      <a:lnTo>
                        <a:pt x="351" y="1581"/>
                      </a:lnTo>
                      <a:lnTo>
                        <a:pt x="303" y="1567"/>
                      </a:lnTo>
                      <a:lnTo>
                        <a:pt x="260" y="1548"/>
                      </a:lnTo>
                      <a:lnTo>
                        <a:pt x="219" y="1529"/>
                      </a:lnTo>
                      <a:lnTo>
                        <a:pt x="183" y="1509"/>
                      </a:lnTo>
                      <a:lnTo>
                        <a:pt x="151" y="1487"/>
                      </a:lnTo>
                      <a:lnTo>
                        <a:pt x="123" y="1464"/>
                      </a:lnTo>
                      <a:lnTo>
                        <a:pt x="97" y="1442"/>
                      </a:lnTo>
                      <a:lnTo>
                        <a:pt x="75" y="1421"/>
                      </a:lnTo>
                      <a:lnTo>
                        <a:pt x="56" y="1399"/>
                      </a:lnTo>
                      <a:lnTo>
                        <a:pt x="41" y="1379"/>
                      </a:lnTo>
                      <a:lnTo>
                        <a:pt x="28" y="1360"/>
                      </a:lnTo>
                      <a:lnTo>
                        <a:pt x="17" y="1345"/>
                      </a:lnTo>
                      <a:lnTo>
                        <a:pt x="10" y="1331"/>
                      </a:lnTo>
                      <a:lnTo>
                        <a:pt x="5" y="1321"/>
                      </a:lnTo>
                      <a:lnTo>
                        <a:pt x="2" y="1315"/>
                      </a:lnTo>
                      <a:lnTo>
                        <a:pt x="0" y="1312"/>
                      </a:lnTo>
                      <a:lnTo>
                        <a:pt x="67" y="1192"/>
                      </a:lnTo>
                      <a:lnTo>
                        <a:pt x="134" y="1081"/>
                      </a:lnTo>
                      <a:lnTo>
                        <a:pt x="204" y="977"/>
                      </a:lnTo>
                      <a:lnTo>
                        <a:pt x="272" y="880"/>
                      </a:lnTo>
                      <a:lnTo>
                        <a:pt x="342" y="792"/>
                      </a:lnTo>
                      <a:lnTo>
                        <a:pt x="410" y="709"/>
                      </a:lnTo>
                      <a:lnTo>
                        <a:pt x="478" y="633"/>
                      </a:lnTo>
                      <a:lnTo>
                        <a:pt x="544" y="565"/>
                      </a:lnTo>
                      <a:lnTo>
                        <a:pt x="606" y="501"/>
                      </a:lnTo>
                      <a:lnTo>
                        <a:pt x="666" y="445"/>
                      </a:lnTo>
                      <a:lnTo>
                        <a:pt x="722" y="396"/>
                      </a:lnTo>
                      <a:lnTo>
                        <a:pt x="774" y="351"/>
                      </a:lnTo>
                      <a:lnTo>
                        <a:pt x="819" y="310"/>
                      </a:lnTo>
                      <a:lnTo>
                        <a:pt x="878" y="264"/>
                      </a:lnTo>
                      <a:lnTo>
                        <a:pt x="937" y="222"/>
                      </a:lnTo>
                      <a:lnTo>
                        <a:pt x="996" y="185"/>
                      </a:lnTo>
                      <a:lnTo>
                        <a:pt x="1056" y="152"/>
                      </a:lnTo>
                      <a:lnTo>
                        <a:pt x="1115" y="123"/>
                      </a:lnTo>
                      <a:lnTo>
                        <a:pt x="1171" y="96"/>
                      </a:lnTo>
                      <a:lnTo>
                        <a:pt x="1225" y="74"/>
                      </a:lnTo>
                      <a:lnTo>
                        <a:pt x="1277" y="56"/>
                      </a:lnTo>
                      <a:lnTo>
                        <a:pt x="1323" y="39"/>
                      </a:lnTo>
                      <a:lnTo>
                        <a:pt x="1365" y="26"/>
                      </a:lnTo>
                      <a:lnTo>
                        <a:pt x="1401" y="17"/>
                      </a:lnTo>
                      <a:lnTo>
                        <a:pt x="1430" y="9"/>
                      </a:lnTo>
                      <a:lnTo>
                        <a:pt x="1452" y="5"/>
                      </a:lnTo>
                      <a:lnTo>
                        <a:pt x="1466" y="1"/>
                      </a:lnTo>
                      <a:lnTo>
                        <a:pt x="1471" y="0"/>
                      </a:lnTo>
                      <a:close/>
                    </a:path>
                  </a:pathLst>
                </a:custGeom>
                <a:solidFill>
                  <a:srgbClr val="59627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8" name="Freeform 69">
                  <a:extLst>
                    <a:ext uri="{FF2B5EF4-FFF2-40B4-BE49-F238E27FC236}">
                      <a16:creationId xmlns:a16="http://schemas.microsoft.com/office/drawing/2014/main" id="{063715EA-115B-4C66-87B4-3DE85C0334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94263" y="2955926"/>
                  <a:ext cx="434975" cy="485775"/>
                </a:xfrm>
                <a:custGeom>
                  <a:avLst/>
                  <a:gdLst>
                    <a:gd name="T0" fmla="*/ 144 w 548"/>
                    <a:gd name="T1" fmla="*/ 0 h 612"/>
                    <a:gd name="T2" fmla="*/ 149 w 548"/>
                    <a:gd name="T3" fmla="*/ 2 h 612"/>
                    <a:gd name="T4" fmla="*/ 158 w 548"/>
                    <a:gd name="T5" fmla="*/ 8 h 612"/>
                    <a:gd name="T6" fmla="*/ 174 w 548"/>
                    <a:gd name="T7" fmla="*/ 17 h 612"/>
                    <a:gd name="T8" fmla="*/ 195 w 548"/>
                    <a:gd name="T9" fmla="*/ 30 h 612"/>
                    <a:gd name="T10" fmla="*/ 220 w 548"/>
                    <a:gd name="T11" fmla="*/ 44 h 612"/>
                    <a:gd name="T12" fmla="*/ 248 w 548"/>
                    <a:gd name="T13" fmla="*/ 61 h 612"/>
                    <a:gd name="T14" fmla="*/ 279 w 548"/>
                    <a:gd name="T15" fmla="*/ 80 h 612"/>
                    <a:gd name="T16" fmla="*/ 312 w 548"/>
                    <a:gd name="T17" fmla="*/ 98 h 612"/>
                    <a:gd name="T18" fmla="*/ 344 w 548"/>
                    <a:gd name="T19" fmla="*/ 118 h 612"/>
                    <a:gd name="T20" fmla="*/ 379 w 548"/>
                    <a:gd name="T21" fmla="*/ 139 h 612"/>
                    <a:gd name="T22" fmla="*/ 411 w 548"/>
                    <a:gd name="T23" fmla="*/ 159 h 612"/>
                    <a:gd name="T24" fmla="*/ 442 w 548"/>
                    <a:gd name="T25" fmla="*/ 179 h 612"/>
                    <a:gd name="T26" fmla="*/ 470 w 548"/>
                    <a:gd name="T27" fmla="*/ 198 h 612"/>
                    <a:gd name="T28" fmla="*/ 495 w 548"/>
                    <a:gd name="T29" fmla="*/ 215 h 612"/>
                    <a:gd name="T30" fmla="*/ 517 w 548"/>
                    <a:gd name="T31" fmla="*/ 230 h 612"/>
                    <a:gd name="T32" fmla="*/ 534 w 548"/>
                    <a:gd name="T33" fmla="*/ 243 h 612"/>
                    <a:gd name="T34" fmla="*/ 545 w 548"/>
                    <a:gd name="T35" fmla="*/ 253 h 612"/>
                    <a:gd name="T36" fmla="*/ 548 w 548"/>
                    <a:gd name="T37" fmla="*/ 263 h 612"/>
                    <a:gd name="T38" fmla="*/ 543 w 548"/>
                    <a:gd name="T39" fmla="*/ 275 h 612"/>
                    <a:gd name="T40" fmla="*/ 529 w 548"/>
                    <a:gd name="T41" fmla="*/ 288 h 612"/>
                    <a:gd name="T42" fmla="*/ 509 w 548"/>
                    <a:gd name="T43" fmla="*/ 300 h 612"/>
                    <a:gd name="T44" fmla="*/ 483 w 548"/>
                    <a:gd name="T45" fmla="*/ 316 h 612"/>
                    <a:gd name="T46" fmla="*/ 453 w 548"/>
                    <a:gd name="T47" fmla="*/ 331 h 612"/>
                    <a:gd name="T48" fmla="*/ 419 w 548"/>
                    <a:gd name="T49" fmla="*/ 350 h 612"/>
                    <a:gd name="T50" fmla="*/ 383 w 548"/>
                    <a:gd name="T51" fmla="*/ 368 h 612"/>
                    <a:gd name="T52" fmla="*/ 346 w 548"/>
                    <a:gd name="T53" fmla="*/ 390 h 612"/>
                    <a:gd name="T54" fmla="*/ 310 w 548"/>
                    <a:gd name="T55" fmla="*/ 415 h 612"/>
                    <a:gd name="T56" fmla="*/ 276 w 548"/>
                    <a:gd name="T57" fmla="*/ 440 h 612"/>
                    <a:gd name="T58" fmla="*/ 243 w 548"/>
                    <a:gd name="T59" fmla="*/ 468 h 612"/>
                    <a:gd name="T60" fmla="*/ 216 w 548"/>
                    <a:gd name="T61" fmla="*/ 499 h 612"/>
                    <a:gd name="T62" fmla="*/ 192 w 548"/>
                    <a:gd name="T63" fmla="*/ 531 h 612"/>
                    <a:gd name="T64" fmla="*/ 175 w 548"/>
                    <a:gd name="T65" fmla="*/ 567 h 612"/>
                    <a:gd name="T66" fmla="*/ 164 w 548"/>
                    <a:gd name="T67" fmla="*/ 592 h 612"/>
                    <a:gd name="T68" fmla="*/ 153 w 548"/>
                    <a:gd name="T69" fmla="*/ 606 h 612"/>
                    <a:gd name="T70" fmla="*/ 141 w 548"/>
                    <a:gd name="T71" fmla="*/ 612 h 612"/>
                    <a:gd name="T72" fmla="*/ 129 w 548"/>
                    <a:gd name="T73" fmla="*/ 611 h 612"/>
                    <a:gd name="T74" fmla="*/ 115 w 548"/>
                    <a:gd name="T75" fmla="*/ 601 h 612"/>
                    <a:gd name="T76" fmla="*/ 102 w 548"/>
                    <a:gd name="T77" fmla="*/ 587 h 612"/>
                    <a:gd name="T78" fmla="*/ 88 w 548"/>
                    <a:gd name="T79" fmla="*/ 567 h 612"/>
                    <a:gd name="T80" fmla="*/ 76 w 548"/>
                    <a:gd name="T81" fmla="*/ 542 h 612"/>
                    <a:gd name="T82" fmla="*/ 63 w 548"/>
                    <a:gd name="T83" fmla="*/ 514 h 612"/>
                    <a:gd name="T84" fmla="*/ 52 w 548"/>
                    <a:gd name="T85" fmla="*/ 485 h 612"/>
                    <a:gd name="T86" fmla="*/ 42 w 548"/>
                    <a:gd name="T87" fmla="*/ 452 h 612"/>
                    <a:gd name="T88" fmla="*/ 31 w 548"/>
                    <a:gd name="T89" fmla="*/ 420 h 612"/>
                    <a:gd name="T90" fmla="*/ 21 w 548"/>
                    <a:gd name="T91" fmla="*/ 385 h 612"/>
                    <a:gd name="T92" fmla="*/ 14 w 548"/>
                    <a:gd name="T93" fmla="*/ 354 h 612"/>
                    <a:gd name="T94" fmla="*/ 7 w 548"/>
                    <a:gd name="T95" fmla="*/ 323 h 612"/>
                    <a:gd name="T96" fmla="*/ 3 w 548"/>
                    <a:gd name="T97" fmla="*/ 295 h 612"/>
                    <a:gd name="T98" fmla="*/ 0 w 548"/>
                    <a:gd name="T99" fmla="*/ 271 h 612"/>
                    <a:gd name="T100" fmla="*/ 0 w 548"/>
                    <a:gd name="T101" fmla="*/ 250 h 612"/>
                    <a:gd name="T102" fmla="*/ 0 w 548"/>
                    <a:gd name="T103" fmla="*/ 235 h 612"/>
                    <a:gd name="T104" fmla="*/ 144 w 548"/>
                    <a:gd name="T105" fmla="*/ 0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48" h="612">
                      <a:moveTo>
                        <a:pt x="144" y="0"/>
                      </a:moveTo>
                      <a:lnTo>
                        <a:pt x="149" y="2"/>
                      </a:lnTo>
                      <a:lnTo>
                        <a:pt x="158" y="8"/>
                      </a:lnTo>
                      <a:lnTo>
                        <a:pt x="174" y="17"/>
                      </a:lnTo>
                      <a:lnTo>
                        <a:pt x="195" y="30"/>
                      </a:lnTo>
                      <a:lnTo>
                        <a:pt x="220" y="44"/>
                      </a:lnTo>
                      <a:lnTo>
                        <a:pt x="248" y="61"/>
                      </a:lnTo>
                      <a:lnTo>
                        <a:pt x="279" y="80"/>
                      </a:lnTo>
                      <a:lnTo>
                        <a:pt x="312" y="98"/>
                      </a:lnTo>
                      <a:lnTo>
                        <a:pt x="344" y="118"/>
                      </a:lnTo>
                      <a:lnTo>
                        <a:pt x="379" y="139"/>
                      </a:lnTo>
                      <a:lnTo>
                        <a:pt x="411" y="159"/>
                      </a:lnTo>
                      <a:lnTo>
                        <a:pt x="442" y="179"/>
                      </a:lnTo>
                      <a:lnTo>
                        <a:pt x="470" y="198"/>
                      </a:lnTo>
                      <a:lnTo>
                        <a:pt x="495" y="215"/>
                      </a:lnTo>
                      <a:lnTo>
                        <a:pt x="517" y="230"/>
                      </a:lnTo>
                      <a:lnTo>
                        <a:pt x="534" y="243"/>
                      </a:lnTo>
                      <a:lnTo>
                        <a:pt x="545" y="253"/>
                      </a:lnTo>
                      <a:lnTo>
                        <a:pt x="548" y="263"/>
                      </a:lnTo>
                      <a:lnTo>
                        <a:pt x="543" y="275"/>
                      </a:lnTo>
                      <a:lnTo>
                        <a:pt x="529" y="288"/>
                      </a:lnTo>
                      <a:lnTo>
                        <a:pt x="509" y="300"/>
                      </a:lnTo>
                      <a:lnTo>
                        <a:pt x="483" y="316"/>
                      </a:lnTo>
                      <a:lnTo>
                        <a:pt x="453" y="331"/>
                      </a:lnTo>
                      <a:lnTo>
                        <a:pt x="419" y="350"/>
                      </a:lnTo>
                      <a:lnTo>
                        <a:pt x="383" y="368"/>
                      </a:lnTo>
                      <a:lnTo>
                        <a:pt x="346" y="390"/>
                      </a:lnTo>
                      <a:lnTo>
                        <a:pt x="310" y="415"/>
                      </a:lnTo>
                      <a:lnTo>
                        <a:pt x="276" y="440"/>
                      </a:lnTo>
                      <a:lnTo>
                        <a:pt x="243" y="468"/>
                      </a:lnTo>
                      <a:lnTo>
                        <a:pt x="216" y="499"/>
                      </a:lnTo>
                      <a:lnTo>
                        <a:pt x="192" y="531"/>
                      </a:lnTo>
                      <a:lnTo>
                        <a:pt x="175" y="567"/>
                      </a:lnTo>
                      <a:lnTo>
                        <a:pt x="164" y="592"/>
                      </a:lnTo>
                      <a:lnTo>
                        <a:pt x="153" y="606"/>
                      </a:lnTo>
                      <a:lnTo>
                        <a:pt x="141" y="612"/>
                      </a:lnTo>
                      <a:lnTo>
                        <a:pt x="129" y="611"/>
                      </a:lnTo>
                      <a:lnTo>
                        <a:pt x="115" y="601"/>
                      </a:lnTo>
                      <a:lnTo>
                        <a:pt x="102" y="587"/>
                      </a:lnTo>
                      <a:lnTo>
                        <a:pt x="88" y="567"/>
                      </a:lnTo>
                      <a:lnTo>
                        <a:pt x="76" y="542"/>
                      </a:lnTo>
                      <a:lnTo>
                        <a:pt x="63" y="514"/>
                      </a:lnTo>
                      <a:lnTo>
                        <a:pt x="52" y="485"/>
                      </a:lnTo>
                      <a:lnTo>
                        <a:pt x="42" y="452"/>
                      </a:lnTo>
                      <a:lnTo>
                        <a:pt x="31" y="420"/>
                      </a:lnTo>
                      <a:lnTo>
                        <a:pt x="21" y="385"/>
                      </a:lnTo>
                      <a:lnTo>
                        <a:pt x="14" y="354"/>
                      </a:lnTo>
                      <a:lnTo>
                        <a:pt x="7" y="323"/>
                      </a:lnTo>
                      <a:lnTo>
                        <a:pt x="3" y="295"/>
                      </a:lnTo>
                      <a:lnTo>
                        <a:pt x="0" y="271"/>
                      </a:lnTo>
                      <a:lnTo>
                        <a:pt x="0" y="250"/>
                      </a:lnTo>
                      <a:lnTo>
                        <a:pt x="0" y="235"/>
                      </a:lnTo>
                      <a:lnTo>
                        <a:pt x="144" y="0"/>
                      </a:lnTo>
                      <a:close/>
                    </a:path>
                  </a:pathLst>
                </a:custGeom>
                <a:solidFill>
                  <a:srgbClr val="E8D5B7">
                    <a:lumMod val="9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9" name="Freeform 16">
                  <a:extLst>
                    <a:ext uri="{FF2B5EF4-FFF2-40B4-BE49-F238E27FC236}">
                      <a16:creationId xmlns:a16="http://schemas.microsoft.com/office/drawing/2014/main" id="{BAE20D95-2DB6-4521-BAD1-E9B15D4B6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7132" y="3098801"/>
                  <a:ext cx="266681" cy="495300"/>
                </a:xfrm>
                <a:custGeom>
                  <a:avLst/>
                  <a:gdLst>
                    <a:gd name="T0" fmla="*/ 93 w 321"/>
                    <a:gd name="T1" fmla="*/ 0 h 622"/>
                    <a:gd name="T2" fmla="*/ 321 w 321"/>
                    <a:gd name="T3" fmla="*/ 378 h 622"/>
                    <a:gd name="T4" fmla="*/ 222 w 321"/>
                    <a:gd name="T5" fmla="*/ 622 h 622"/>
                    <a:gd name="T6" fmla="*/ 219 w 321"/>
                    <a:gd name="T7" fmla="*/ 617 h 622"/>
                    <a:gd name="T8" fmla="*/ 212 w 321"/>
                    <a:gd name="T9" fmla="*/ 608 h 622"/>
                    <a:gd name="T10" fmla="*/ 203 w 321"/>
                    <a:gd name="T11" fmla="*/ 591 h 622"/>
                    <a:gd name="T12" fmla="*/ 191 w 321"/>
                    <a:gd name="T13" fmla="*/ 568 h 622"/>
                    <a:gd name="T14" fmla="*/ 175 w 321"/>
                    <a:gd name="T15" fmla="*/ 540 h 622"/>
                    <a:gd name="T16" fmla="*/ 158 w 321"/>
                    <a:gd name="T17" fmla="*/ 509 h 622"/>
                    <a:gd name="T18" fmla="*/ 139 w 321"/>
                    <a:gd name="T19" fmla="*/ 473 h 622"/>
                    <a:gd name="T20" fmla="*/ 121 w 321"/>
                    <a:gd name="T21" fmla="*/ 436 h 622"/>
                    <a:gd name="T22" fmla="*/ 101 w 321"/>
                    <a:gd name="T23" fmla="*/ 395 h 622"/>
                    <a:gd name="T24" fmla="*/ 82 w 321"/>
                    <a:gd name="T25" fmla="*/ 354 h 622"/>
                    <a:gd name="T26" fmla="*/ 63 w 321"/>
                    <a:gd name="T27" fmla="*/ 312 h 622"/>
                    <a:gd name="T28" fmla="*/ 45 w 321"/>
                    <a:gd name="T29" fmla="*/ 268 h 622"/>
                    <a:gd name="T30" fmla="*/ 29 w 321"/>
                    <a:gd name="T31" fmla="*/ 226 h 622"/>
                    <a:gd name="T32" fmla="*/ 17 w 321"/>
                    <a:gd name="T33" fmla="*/ 186 h 622"/>
                    <a:gd name="T34" fmla="*/ 6 w 321"/>
                    <a:gd name="T35" fmla="*/ 147 h 622"/>
                    <a:gd name="T36" fmla="*/ 0 w 321"/>
                    <a:gd name="T37" fmla="*/ 111 h 622"/>
                    <a:gd name="T38" fmla="*/ 93 w 321"/>
                    <a:gd name="T39" fmla="*/ 0 h 622"/>
                    <a:gd name="connsiteX0" fmla="*/ 3331 w 10434"/>
                    <a:gd name="connsiteY0" fmla="*/ 0 h 10000"/>
                    <a:gd name="connsiteX1" fmla="*/ 10434 w 10434"/>
                    <a:gd name="connsiteY1" fmla="*/ 6077 h 10000"/>
                    <a:gd name="connsiteX2" fmla="*/ 7350 w 10434"/>
                    <a:gd name="connsiteY2" fmla="*/ 10000 h 10000"/>
                    <a:gd name="connsiteX3" fmla="*/ 7256 w 10434"/>
                    <a:gd name="connsiteY3" fmla="*/ 9920 h 10000"/>
                    <a:gd name="connsiteX4" fmla="*/ 7038 w 10434"/>
                    <a:gd name="connsiteY4" fmla="*/ 9775 h 10000"/>
                    <a:gd name="connsiteX5" fmla="*/ 6758 w 10434"/>
                    <a:gd name="connsiteY5" fmla="*/ 9502 h 10000"/>
                    <a:gd name="connsiteX6" fmla="*/ 6384 w 10434"/>
                    <a:gd name="connsiteY6" fmla="*/ 9132 h 10000"/>
                    <a:gd name="connsiteX7" fmla="*/ 5886 w 10434"/>
                    <a:gd name="connsiteY7" fmla="*/ 8682 h 10000"/>
                    <a:gd name="connsiteX8" fmla="*/ 5356 w 10434"/>
                    <a:gd name="connsiteY8" fmla="*/ 8183 h 10000"/>
                    <a:gd name="connsiteX9" fmla="*/ 4764 w 10434"/>
                    <a:gd name="connsiteY9" fmla="*/ 7605 h 10000"/>
                    <a:gd name="connsiteX10" fmla="*/ 4203 w 10434"/>
                    <a:gd name="connsiteY10" fmla="*/ 7010 h 10000"/>
                    <a:gd name="connsiteX11" fmla="*/ 3580 w 10434"/>
                    <a:gd name="connsiteY11" fmla="*/ 6350 h 10000"/>
                    <a:gd name="connsiteX12" fmla="*/ 2989 w 10434"/>
                    <a:gd name="connsiteY12" fmla="*/ 5691 h 10000"/>
                    <a:gd name="connsiteX13" fmla="*/ 2397 w 10434"/>
                    <a:gd name="connsiteY13" fmla="*/ 5016 h 10000"/>
                    <a:gd name="connsiteX14" fmla="*/ 1836 w 10434"/>
                    <a:gd name="connsiteY14" fmla="*/ 4309 h 10000"/>
                    <a:gd name="connsiteX15" fmla="*/ 1337 w 10434"/>
                    <a:gd name="connsiteY15" fmla="*/ 3633 h 10000"/>
                    <a:gd name="connsiteX16" fmla="*/ 964 w 10434"/>
                    <a:gd name="connsiteY16" fmla="*/ 2990 h 10000"/>
                    <a:gd name="connsiteX17" fmla="*/ 621 w 10434"/>
                    <a:gd name="connsiteY17" fmla="*/ 2363 h 10000"/>
                    <a:gd name="connsiteX18" fmla="*/ 0 w 10434"/>
                    <a:gd name="connsiteY18" fmla="*/ 1002 h 10000"/>
                    <a:gd name="connsiteX19" fmla="*/ 3331 w 10434"/>
                    <a:gd name="connsiteY19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434" h="10000">
                      <a:moveTo>
                        <a:pt x="3331" y="0"/>
                      </a:moveTo>
                      <a:lnTo>
                        <a:pt x="10434" y="6077"/>
                      </a:lnTo>
                      <a:lnTo>
                        <a:pt x="7350" y="10000"/>
                      </a:lnTo>
                      <a:cubicBezTo>
                        <a:pt x="7319" y="9973"/>
                        <a:pt x="7287" y="9947"/>
                        <a:pt x="7256" y="9920"/>
                      </a:cubicBezTo>
                      <a:lnTo>
                        <a:pt x="7038" y="9775"/>
                      </a:lnTo>
                      <a:lnTo>
                        <a:pt x="6758" y="9502"/>
                      </a:lnTo>
                      <a:lnTo>
                        <a:pt x="6384" y="9132"/>
                      </a:lnTo>
                      <a:lnTo>
                        <a:pt x="5886" y="8682"/>
                      </a:lnTo>
                      <a:lnTo>
                        <a:pt x="5356" y="8183"/>
                      </a:lnTo>
                      <a:lnTo>
                        <a:pt x="4764" y="7605"/>
                      </a:lnTo>
                      <a:lnTo>
                        <a:pt x="4203" y="7010"/>
                      </a:lnTo>
                      <a:lnTo>
                        <a:pt x="3580" y="6350"/>
                      </a:lnTo>
                      <a:lnTo>
                        <a:pt x="2989" y="5691"/>
                      </a:lnTo>
                      <a:lnTo>
                        <a:pt x="2397" y="5016"/>
                      </a:lnTo>
                      <a:lnTo>
                        <a:pt x="1836" y="4309"/>
                      </a:lnTo>
                      <a:lnTo>
                        <a:pt x="1337" y="3633"/>
                      </a:lnTo>
                      <a:lnTo>
                        <a:pt x="964" y="2990"/>
                      </a:lnTo>
                      <a:lnTo>
                        <a:pt x="621" y="2363"/>
                      </a:lnTo>
                      <a:lnTo>
                        <a:pt x="0" y="1002"/>
                      </a:lnTo>
                      <a:lnTo>
                        <a:pt x="3331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0" name="Freeform 17">
                  <a:extLst>
                    <a:ext uri="{FF2B5EF4-FFF2-40B4-BE49-F238E27FC236}">
                      <a16:creationId xmlns:a16="http://schemas.microsoft.com/office/drawing/2014/main" id="{FB9DD9DC-3F87-4F37-8FEB-459D25A82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351" y="3763963"/>
                  <a:ext cx="500063" cy="234950"/>
                </a:xfrm>
                <a:custGeom>
                  <a:avLst/>
                  <a:gdLst>
                    <a:gd name="T0" fmla="*/ 527 w 631"/>
                    <a:gd name="T1" fmla="*/ 0 h 295"/>
                    <a:gd name="T2" fmla="*/ 631 w 631"/>
                    <a:gd name="T3" fmla="*/ 140 h 295"/>
                    <a:gd name="T4" fmla="*/ 527 w 631"/>
                    <a:gd name="T5" fmla="*/ 262 h 295"/>
                    <a:gd name="T6" fmla="*/ 510 w 631"/>
                    <a:gd name="T7" fmla="*/ 205 h 295"/>
                    <a:gd name="T8" fmla="*/ 486 w 631"/>
                    <a:gd name="T9" fmla="*/ 146 h 295"/>
                    <a:gd name="T10" fmla="*/ 386 w 631"/>
                    <a:gd name="T11" fmla="*/ 166 h 295"/>
                    <a:gd name="T12" fmla="*/ 459 w 631"/>
                    <a:gd name="T13" fmla="*/ 295 h 295"/>
                    <a:gd name="T14" fmla="*/ 252 w 631"/>
                    <a:gd name="T15" fmla="*/ 189 h 295"/>
                    <a:gd name="T16" fmla="*/ 0 w 631"/>
                    <a:gd name="T17" fmla="*/ 228 h 295"/>
                    <a:gd name="T18" fmla="*/ 140 w 631"/>
                    <a:gd name="T19" fmla="*/ 42 h 295"/>
                    <a:gd name="T20" fmla="*/ 291 w 631"/>
                    <a:gd name="T21" fmla="*/ 42 h 295"/>
                    <a:gd name="T22" fmla="*/ 527 w 631"/>
                    <a:gd name="T23" fmla="*/ 0 h 2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31" h="295">
                      <a:moveTo>
                        <a:pt x="527" y="0"/>
                      </a:moveTo>
                      <a:lnTo>
                        <a:pt x="631" y="140"/>
                      </a:lnTo>
                      <a:lnTo>
                        <a:pt x="527" y="262"/>
                      </a:lnTo>
                      <a:lnTo>
                        <a:pt x="510" y="205"/>
                      </a:lnTo>
                      <a:lnTo>
                        <a:pt x="486" y="146"/>
                      </a:lnTo>
                      <a:lnTo>
                        <a:pt x="386" y="166"/>
                      </a:lnTo>
                      <a:lnTo>
                        <a:pt x="459" y="295"/>
                      </a:lnTo>
                      <a:lnTo>
                        <a:pt x="252" y="189"/>
                      </a:lnTo>
                      <a:lnTo>
                        <a:pt x="0" y="228"/>
                      </a:lnTo>
                      <a:lnTo>
                        <a:pt x="140" y="42"/>
                      </a:lnTo>
                      <a:lnTo>
                        <a:pt x="291" y="42"/>
                      </a:lnTo>
                      <a:lnTo>
                        <a:pt x="527" y="0"/>
                      </a:lnTo>
                      <a:close/>
                    </a:path>
                  </a:pathLst>
                </a:custGeom>
                <a:solidFill>
                  <a:srgbClr val="E8D5B7">
                    <a:lumMod val="9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1" name="Freeform 18">
                  <a:extLst>
                    <a:ext uri="{FF2B5EF4-FFF2-40B4-BE49-F238E27FC236}">
                      <a16:creationId xmlns:a16="http://schemas.microsoft.com/office/drawing/2014/main" id="{24A2C4A5-ABE5-46A0-91BC-22DBEE72A3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9963" y="3452813"/>
                  <a:ext cx="1204913" cy="565150"/>
                </a:xfrm>
                <a:custGeom>
                  <a:avLst/>
                  <a:gdLst>
                    <a:gd name="T0" fmla="*/ 205 w 1517"/>
                    <a:gd name="T1" fmla="*/ 6 h 713"/>
                    <a:gd name="T2" fmla="*/ 236 w 1517"/>
                    <a:gd name="T3" fmla="*/ 27 h 713"/>
                    <a:gd name="T4" fmla="*/ 291 w 1517"/>
                    <a:gd name="T5" fmla="*/ 58 h 713"/>
                    <a:gd name="T6" fmla="*/ 361 w 1517"/>
                    <a:gd name="T7" fmla="*/ 95 h 713"/>
                    <a:gd name="T8" fmla="*/ 441 w 1517"/>
                    <a:gd name="T9" fmla="*/ 138 h 713"/>
                    <a:gd name="T10" fmla="*/ 527 w 1517"/>
                    <a:gd name="T11" fmla="*/ 182 h 713"/>
                    <a:gd name="T12" fmla="*/ 612 w 1517"/>
                    <a:gd name="T13" fmla="*/ 227 h 713"/>
                    <a:gd name="T14" fmla="*/ 691 w 1517"/>
                    <a:gd name="T15" fmla="*/ 266 h 713"/>
                    <a:gd name="T16" fmla="*/ 760 w 1517"/>
                    <a:gd name="T17" fmla="*/ 300 h 713"/>
                    <a:gd name="T18" fmla="*/ 809 w 1517"/>
                    <a:gd name="T19" fmla="*/ 326 h 713"/>
                    <a:gd name="T20" fmla="*/ 837 w 1517"/>
                    <a:gd name="T21" fmla="*/ 340 h 713"/>
                    <a:gd name="T22" fmla="*/ 1517 w 1517"/>
                    <a:gd name="T23" fmla="*/ 401 h 713"/>
                    <a:gd name="T24" fmla="*/ 1491 w 1517"/>
                    <a:gd name="T25" fmla="*/ 702 h 713"/>
                    <a:gd name="T26" fmla="*/ 1452 w 1517"/>
                    <a:gd name="T27" fmla="*/ 704 h 713"/>
                    <a:gd name="T28" fmla="*/ 1382 w 1517"/>
                    <a:gd name="T29" fmla="*/ 707 h 713"/>
                    <a:gd name="T30" fmla="*/ 1289 w 1517"/>
                    <a:gd name="T31" fmla="*/ 710 h 713"/>
                    <a:gd name="T32" fmla="*/ 1182 w 1517"/>
                    <a:gd name="T33" fmla="*/ 713 h 713"/>
                    <a:gd name="T34" fmla="*/ 1070 w 1517"/>
                    <a:gd name="T35" fmla="*/ 711 h 713"/>
                    <a:gd name="T36" fmla="*/ 960 w 1517"/>
                    <a:gd name="T37" fmla="*/ 708 h 713"/>
                    <a:gd name="T38" fmla="*/ 862 w 1517"/>
                    <a:gd name="T39" fmla="*/ 700 h 713"/>
                    <a:gd name="T40" fmla="*/ 783 w 1517"/>
                    <a:gd name="T41" fmla="*/ 688 h 713"/>
                    <a:gd name="T42" fmla="*/ 725 w 1517"/>
                    <a:gd name="T43" fmla="*/ 668 h 713"/>
                    <a:gd name="T44" fmla="*/ 656 w 1517"/>
                    <a:gd name="T45" fmla="*/ 641 h 713"/>
                    <a:gd name="T46" fmla="*/ 573 w 1517"/>
                    <a:gd name="T47" fmla="*/ 612 h 713"/>
                    <a:gd name="T48" fmla="*/ 485 w 1517"/>
                    <a:gd name="T49" fmla="*/ 581 h 713"/>
                    <a:gd name="T50" fmla="*/ 395 w 1517"/>
                    <a:gd name="T51" fmla="*/ 550 h 713"/>
                    <a:gd name="T52" fmla="*/ 311 w 1517"/>
                    <a:gd name="T53" fmla="*/ 520 h 713"/>
                    <a:gd name="T54" fmla="*/ 239 w 1517"/>
                    <a:gd name="T55" fmla="*/ 495 h 713"/>
                    <a:gd name="T56" fmla="*/ 185 w 1517"/>
                    <a:gd name="T57" fmla="*/ 477 h 713"/>
                    <a:gd name="T58" fmla="*/ 154 w 1517"/>
                    <a:gd name="T59" fmla="*/ 468 h 713"/>
                    <a:gd name="T60" fmla="*/ 148 w 1517"/>
                    <a:gd name="T61" fmla="*/ 466 h 713"/>
                    <a:gd name="T62" fmla="*/ 129 w 1517"/>
                    <a:gd name="T63" fmla="*/ 458 h 713"/>
                    <a:gd name="T64" fmla="*/ 98 w 1517"/>
                    <a:gd name="T65" fmla="*/ 441 h 713"/>
                    <a:gd name="T66" fmla="*/ 62 w 1517"/>
                    <a:gd name="T67" fmla="*/ 409 h 713"/>
                    <a:gd name="T68" fmla="*/ 30 w 1517"/>
                    <a:gd name="T69" fmla="*/ 360 h 713"/>
                    <a:gd name="T70" fmla="*/ 6 w 1517"/>
                    <a:gd name="T71" fmla="*/ 291 h 713"/>
                    <a:gd name="T72" fmla="*/ 0 w 1517"/>
                    <a:gd name="T73" fmla="*/ 207 h 713"/>
                    <a:gd name="T74" fmla="*/ 19 w 1517"/>
                    <a:gd name="T75" fmla="*/ 141 h 713"/>
                    <a:gd name="T76" fmla="*/ 53 w 1517"/>
                    <a:gd name="T77" fmla="*/ 90 h 713"/>
                    <a:gd name="T78" fmla="*/ 95 w 1517"/>
                    <a:gd name="T79" fmla="*/ 51 h 713"/>
                    <a:gd name="T80" fmla="*/ 138 w 1517"/>
                    <a:gd name="T81" fmla="*/ 25 h 713"/>
                    <a:gd name="T82" fmla="*/ 174 w 1517"/>
                    <a:gd name="T83" fmla="*/ 8 h 713"/>
                    <a:gd name="T84" fmla="*/ 196 w 1517"/>
                    <a:gd name="T85" fmla="*/ 0 h 7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517" h="713">
                      <a:moveTo>
                        <a:pt x="199" y="0"/>
                      </a:moveTo>
                      <a:lnTo>
                        <a:pt x="205" y="6"/>
                      </a:lnTo>
                      <a:lnTo>
                        <a:pt x="218" y="16"/>
                      </a:lnTo>
                      <a:lnTo>
                        <a:pt x="236" y="27"/>
                      </a:lnTo>
                      <a:lnTo>
                        <a:pt x="261" y="41"/>
                      </a:lnTo>
                      <a:lnTo>
                        <a:pt x="291" y="58"/>
                      </a:lnTo>
                      <a:lnTo>
                        <a:pt x="323" y="76"/>
                      </a:lnTo>
                      <a:lnTo>
                        <a:pt x="361" y="95"/>
                      </a:lnTo>
                      <a:lnTo>
                        <a:pt x="399" y="117"/>
                      </a:lnTo>
                      <a:lnTo>
                        <a:pt x="441" y="138"/>
                      </a:lnTo>
                      <a:lnTo>
                        <a:pt x="483" y="160"/>
                      </a:lnTo>
                      <a:lnTo>
                        <a:pt x="527" y="182"/>
                      </a:lnTo>
                      <a:lnTo>
                        <a:pt x="570" y="205"/>
                      </a:lnTo>
                      <a:lnTo>
                        <a:pt x="612" y="227"/>
                      </a:lnTo>
                      <a:lnTo>
                        <a:pt x="652" y="247"/>
                      </a:lnTo>
                      <a:lnTo>
                        <a:pt x="691" y="266"/>
                      </a:lnTo>
                      <a:lnTo>
                        <a:pt x="727" y="284"/>
                      </a:lnTo>
                      <a:lnTo>
                        <a:pt x="760" y="300"/>
                      </a:lnTo>
                      <a:lnTo>
                        <a:pt x="788" y="314"/>
                      </a:lnTo>
                      <a:lnTo>
                        <a:pt x="809" y="326"/>
                      </a:lnTo>
                      <a:lnTo>
                        <a:pt x="826" y="334"/>
                      </a:lnTo>
                      <a:lnTo>
                        <a:pt x="837" y="340"/>
                      </a:lnTo>
                      <a:lnTo>
                        <a:pt x="842" y="342"/>
                      </a:lnTo>
                      <a:lnTo>
                        <a:pt x="1517" y="401"/>
                      </a:lnTo>
                      <a:lnTo>
                        <a:pt x="1497" y="702"/>
                      </a:lnTo>
                      <a:lnTo>
                        <a:pt x="1491" y="702"/>
                      </a:lnTo>
                      <a:lnTo>
                        <a:pt x="1477" y="702"/>
                      </a:lnTo>
                      <a:lnTo>
                        <a:pt x="1452" y="704"/>
                      </a:lnTo>
                      <a:lnTo>
                        <a:pt x="1421" y="705"/>
                      </a:lnTo>
                      <a:lnTo>
                        <a:pt x="1382" y="707"/>
                      </a:lnTo>
                      <a:lnTo>
                        <a:pt x="1339" y="708"/>
                      </a:lnTo>
                      <a:lnTo>
                        <a:pt x="1289" y="710"/>
                      </a:lnTo>
                      <a:lnTo>
                        <a:pt x="1238" y="711"/>
                      </a:lnTo>
                      <a:lnTo>
                        <a:pt x="1182" y="713"/>
                      </a:lnTo>
                      <a:lnTo>
                        <a:pt x="1126" y="713"/>
                      </a:lnTo>
                      <a:lnTo>
                        <a:pt x="1070" y="711"/>
                      </a:lnTo>
                      <a:lnTo>
                        <a:pt x="1014" y="711"/>
                      </a:lnTo>
                      <a:lnTo>
                        <a:pt x="960" y="708"/>
                      </a:lnTo>
                      <a:lnTo>
                        <a:pt x="909" y="705"/>
                      </a:lnTo>
                      <a:lnTo>
                        <a:pt x="862" y="700"/>
                      </a:lnTo>
                      <a:lnTo>
                        <a:pt x="820" y="694"/>
                      </a:lnTo>
                      <a:lnTo>
                        <a:pt x="783" y="688"/>
                      </a:lnTo>
                      <a:lnTo>
                        <a:pt x="753" y="679"/>
                      </a:lnTo>
                      <a:lnTo>
                        <a:pt x="725" y="668"/>
                      </a:lnTo>
                      <a:lnTo>
                        <a:pt x="693" y="655"/>
                      </a:lnTo>
                      <a:lnTo>
                        <a:pt x="656" y="641"/>
                      </a:lnTo>
                      <a:lnTo>
                        <a:pt x="615" y="627"/>
                      </a:lnTo>
                      <a:lnTo>
                        <a:pt x="573" y="612"/>
                      </a:lnTo>
                      <a:lnTo>
                        <a:pt x="530" y="596"/>
                      </a:lnTo>
                      <a:lnTo>
                        <a:pt x="485" y="581"/>
                      </a:lnTo>
                      <a:lnTo>
                        <a:pt x="440" y="565"/>
                      </a:lnTo>
                      <a:lnTo>
                        <a:pt x="395" y="550"/>
                      </a:lnTo>
                      <a:lnTo>
                        <a:pt x="351" y="534"/>
                      </a:lnTo>
                      <a:lnTo>
                        <a:pt x="311" y="520"/>
                      </a:lnTo>
                      <a:lnTo>
                        <a:pt x="274" y="508"/>
                      </a:lnTo>
                      <a:lnTo>
                        <a:pt x="239" y="495"/>
                      </a:lnTo>
                      <a:lnTo>
                        <a:pt x="208" y="486"/>
                      </a:lnTo>
                      <a:lnTo>
                        <a:pt x="185" y="477"/>
                      </a:lnTo>
                      <a:lnTo>
                        <a:pt x="166" y="471"/>
                      </a:lnTo>
                      <a:lnTo>
                        <a:pt x="154" y="468"/>
                      </a:lnTo>
                      <a:lnTo>
                        <a:pt x="151" y="466"/>
                      </a:lnTo>
                      <a:lnTo>
                        <a:pt x="148" y="466"/>
                      </a:lnTo>
                      <a:lnTo>
                        <a:pt x="140" y="463"/>
                      </a:lnTo>
                      <a:lnTo>
                        <a:pt x="129" y="458"/>
                      </a:lnTo>
                      <a:lnTo>
                        <a:pt x="115" y="450"/>
                      </a:lnTo>
                      <a:lnTo>
                        <a:pt x="98" y="441"/>
                      </a:lnTo>
                      <a:lnTo>
                        <a:pt x="81" y="427"/>
                      </a:lnTo>
                      <a:lnTo>
                        <a:pt x="62" y="409"/>
                      </a:lnTo>
                      <a:lnTo>
                        <a:pt x="45" y="387"/>
                      </a:lnTo>
                      <a:lnTo>
                        <a:pt x="30" y="360"/>
                      </a:lnTo>
                      <a:lnTo>
                        <a:pt x="16" y="328"/>
                      </a:lnTo>
                      <a:lnTo>
                        <a:pt x="6" y="291"/>
                      </a:lnTo>
                      <a:lnTo>
                        <a:pt x="0" y="245"/>
                      </a:lnTo>
                      <a:lnTo>
                        <a:pt x="0" y="207"/>
                      </a:lnTo>
                      <a:lnTo>
                        <a:pt x="6" y="172"/>
                      </a:lnTo>
                      <a:lnTo>
                        <a:pt x="19" y="141"/>
                      </a:lnTo>
                      <a:lnTo>
                        <a:pt x="34" y="115"/>
                      </a:lnTo>
                      <a:lnTo>
                        <a:pt x="53" y="90"/>
                      </a:lnTo>
                      <a:lnTo>
                        <a:pt x="73" y="70"/>
                      </a:lnTo>
                      <a:lnTo>
                        <a:pt x="95" y="51"/>
                      </a:lnTo>
                      <a:lnTo>
                        <a:pt x="117" y="37"/>
                      </a:lnTo>
                      <a:lnTo>
                        <a:pt x="138" y="25"/>
                      </a:lnTo>
                      <a:lnTo>
                        <a:pt x="157" y="16"/>
                      </a:lnTo>
                      <a:lnTo>
                        <a:pt x="174" y="8"/>
                      </a:lnTo>
                      <a:lnTo>
                        <a:pt x="188" y="3"/>
                      </a:lnTo>
                      <a:lnTo>
                        <a:pt x="196" y="0"/>
                      </a:lnTo>
                      <a:lnTo>
                        <a:pt x="199" y="0"/>
                      </a:lnTo>
                      <a:close/>
                    </a:path>
                  </a:pathLst>
                </a:custGeom>
                <a:solidFill>
                  <a:srgbClr val="59627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2" name="Freeform 19">
                  <a:extLst>
                    <a:ext uri="{FF2B5EF4-FFF2-40B4-BE49-F238E27FC236}">
                      <a16:creationId xmlns:a16="http://schemas.microsoft.com/office/drawing/2014/main" id="{6071EF88-FA54-49BD-8ABD-A517788D2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8226" y="2309813"/>
                  <a:ext cx="860425" cy="963613"/>
                </a:xfrm>
                <a:custGeom>
                  <a:avLst/>
                  <a:gdLst>
                    <a:gd name="T0" fmla="*/ 585 w 1083"/>
                    <a:gd name="T1" fmla="*/ 0 h 1216"/>
                    <a:gd name="T2" fmla="*/ 655 w 1083"/>
                    <a:gd name="T3" fmla="*/ 6 h 1216"/>
                    <a:gd name="T4" fmla="*/ 722 w 1083"/>
                    <a:gd name="T5" fmla="*/ 22 h 1216"/>
                    <a:gd name="T6" fmla="*/ 784 w 1083"/>
                    <a:gd name="T7" fmla="*/ 45 h 1216"/>
                    <a:gd name="T8" fmla="*/ 841 w 1083"/>
                    <a:gd name="T9" fmla="*/ 75 h 1216"/>
                    <a:gd name="T10" fmla="*/ 892 w 1083"/>
                    <a:gd name="T11" fmla="*/ 110 h 1216"/>
                    <a:gd name="T12" fmla="*/ 939 w 1083"/>
                    <a:gd name="T13" fmla="*/ 152 h 1216"/>
                    <a:gd name="T14" fmla="*/ 979 w 1083"/>
                    <a:gd name="T15" fmla="*/ 200 h 1216"/>
                    <a:gd name="T16" fmla="*/ 1014 w 1083"/>
                    <a:gd name="T17" fmla="*/ 253 h 1216"/>
                    <a:gd name="T18" fmla="*/ 1042 w 1083"/>
                    <a:gd name="T19" fmla="*/ 311 h 1216"/>
                    <a:gd name="T20" fmla="*/ 1063 w 1083"/>
                    <a:gd name="T21" fmla="*/ 373 h 1216"/>
                    <a:gd name="T22" fmla="*/ 1077 w 1083"/>
                    <a:gd name="T23" fmla="*/ 438 h 1216"/>
                    <a:gd name="T24" fmla="*/ 1083 w 1083"/>
                    <a:gd name="T25" fmla="*/ 508 h 1216"/>
                    <a:gd name="T26" fmla="*/ 1082 w 1083"/>
                    <a:gd name="T27" fmla="*/ 581 h 1216"/>
                    <a:gd name="T28" fmla="*/ 1074 w 1083"/>
                    <a:gd name="T29" fmla="*/ 657 h 1216"/>
                    <a:gd name="T30" fmla="*/ 1059 w 1083"/>
                    <a:gd name="T31" fmla="*/ 727 h 1216"/>
                    <a:gd name="T32" fmla="*/ 1037 w 1083"/>
                    <a:gd name="T33" fmla="*/ 795 h 1216"/>
                    <a:gd name="T34" fmla="*/ 1009 w 1083"/>
                    <a:gd name="T35" fmla="*/ 859 h 1216"/>
                    <a:gd name="T36" fmla="*/ 976 w 1083"/>
                    <a:gd name="T37" fmla="*/ 921 h 1216"/>
                    <a:gd name="T38" fmla="*/ 939 w 1083"/>
                    <a:gd name="T39" fmla="*/ 978 h 1216"/>
                    <a:gd name="T40" fmla="*/ 897 w 1083"/>
                    <a:gd name="T41" fmla="*/ 1030 h 1216"/>
                    <a:gd name="T42" fmla="*/ 852 w 1083"/>
                    <a:gd name="T43" fmla="*/ 1078 h 1216"/>
                    <a:gd name="T44" fmla="*/ 802 w 1083"/>
                    <a:gd name="T45" fmla="*/ 1118 h 1216"/>
                    <a:gd name="T46" fmla="*/ 750 w 1083"/>
                    <a:gd name="T47" fmla="*/ 1154 h 1216"/>
                    <a:gd name="T48" fmla="*/ 694 w 1083"/>
                    <a:gd name="T49" fmla="*/ 1182 h 1216"/>
                    <a:gd name="T50" fmla="*/ 635 w 1083"/>
                    <a:gd name="T51" fmla="*/ 1202 h 1216"/>
                    <a:gd name="T52" fmla="*/ 574 w 1083"/>
                    <a:gd name="T53" fmla="*/ 1213 h 1216"/>
                    <a:gd name="T54" fmla="*/ 512 w 1083"/>
                    <a:gd name="T55" fmla="*/ 1216 h 1216"/>
                    <a:gd name="T56" fmla="*/ 448 w 1083"/>
                    <a:gd name="T57" fmla="*/ 1210 h 1216"/>
                    <a:gd name="T58" fmla="*/ 388 w 1083"/>
                    <a:gd name="T59" fmla="*/ 1196 h 1216"/>
                    <a:gd name="T60" fmla="*/ 330 w 1083"/>
                    <a:gd name="T61" fmla="*/ 1176 h 1216"/>
                    <a:gd name="T62" fmla="*/ 278 w 1083"/>
                    <a:gd name="T63" fmla="*/ 1148 h 1216"/>
                    <a:gd name="T64" fmla="*/ 228 w 1083"/>
                    <a:gd name="T65" fmla="*/ 1115 h 1216"/>
                    <a:gd name="T66" fmla="*/ 183 w 1083"/>
                    <a:gd name="T67" fmla="*/ 1076 h 1216"/>
                    <a:gd name="T68" fmla="*/ 141 w 1083"/>
                    <a:gd name="T69" fmla="*/ 1031 h 1216"/>
                    <a:gd name="T70" fmla="*/ 105 w 1083"/>
                    <a:gd name="T71" fmla="*/ 983 h 1216"/>
                    <a:gd name="T72" fmla="*/ 73 w 1083"/>
                    <a:gd name="T73" fmla="*/ 932 h 1216"/>
                    <a:gd name="T74" fmla="*/ 45 w 1083"/>
                    <a:gd name="T75" fmla="*/ 870 h 1216"/>
                    <a:gd name="T76" fmla="*/ 23 w 1083"/>
                    <a:gd name="T77" fmla="*/ 803 h 1216"/>
                    <a:gd name="T78" fmla="*/ 7 w 1083"/>
                    <a:gd name="T79" fmla="*/ 735 h 1216"/>
                    <a:gd name="T80" fmla="*/ 0 w 1083"/>
                    <a:gd name="T81" fmla="*/ 663 h 1216"/>
                    <a:gd name="T82" fmla="*/ 0 w 1083"/>
                    <a:gd name="T83" fmla="*/ 590 h 1216"/>
                    <a:gd name="T84" fmla="*/ 9 w 1083"/>
                    <a:gd name="T85" fmla="*/ 516 h 1216"/>
                    <a:gd name="T86" fmla="*/ 26 w 1083"/>
                    <a:gd name="T87" fmla="*/ 441 h 1216"/>
                    <a:gd name="T88" fmla="*/ 51 w 1083"/>
                    <a:gd name="T89" fmla="*/ 370 h 1216"/>
                    <a:gd name="T90" fmla="*/ 82 w 1083"/>
                    <a:gd name="T91" fmla="*/ 305 h 1216"/>
                    <a:gd name="T92" fmla="*/ 121 w 1083"/>
                    <a:gd name="T93" fmla="*/ 244 h 1216"/>
                    <a:gd name="T94" fmla="*/ 164 w 1083"/>
                    <a:gd name="T95" fmla="*/ 188 h 1216"/>
                    <a:gd name="T96" fmla="*/ 214 w 1083"/>
                    <a:gd name="T97" fmla="*/ 140 h 1216"/>
                    <a:gd name="T98" fmla="*/ 268 w 1083"/>
                    <a:gd name="T99" fmla="*/ 96 h 1216"/>
                    <a:gd name="T100" fmla="*/ 326 w 1083"/>
                    <a:gd name="T101" fmla="*/ 61 h 1216"/>
                    <a:gd name="T102" fmla="*/ 388 w 1083"/>
                    <a:gd name="T103" fmla="*/ 33 h 1216"/>
                    <a:gd name="T104" fmla="*/ 452 w 1083"/>
                    <a:gd name="T105" fmla="*/ 14 h 1216"/>
                    <a:gd name="T106" fmla="*/ 518 w 1083"/>
                    <a:gd name="T107" fmla="*/ 2 h 1216"/>
                    <a:gd name="T108" fmla="*/ 585 w 1083"/>
                    <a:gd name="T109" fmla="*/ 0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83" h="1216">
                      <a:moveTo>
                        <a:pt x="585" y="0"/>
                      </a:moveTo>
                      <a:lnTo>
                        <a:pt x="655" y="6"/>
                      </a:lnTo>
                      <a:lnTo>
                        <a:pt x="722" y="22"/>
                      </a:lnTo>
                      <a:lnTo>
                        <a:pt x="784" y="45"/>
                      </a:lnTo>
                      <a:lnTo>
                        <a:pt x="841" y="75"/>
                      </a:lnTo>
                      <a:lnTo>
                        <a:pt x="892" y="110"/>
                      </a:lnTo>
                      <a:lnTo>
                        <a:pt x="939" y="152"/>
                      </a:lnTo>
                      <a:lnTo>
                        <a:pt x="979" y="200"/>
                      </a:lnTo>
                      <a:lnTo>
                        <a:pt x="1014" y="253"/>
                      </a:lnTo>
                      <a:lnTo>
                        <a:pt x="1042" y="311"/>
                      </a:lnTo>
                      <a:lnTo>
                        <a:pt x="1063" y="373"/>
                      </a:lnTo>
                      <a:lnTo>
                        <a:pt x="1077" y="438"/>
                      </a:lnTo>
                      <a:lnTo>
                        <a:pt x="1083" y="508"/>
                      </a:lnTo>
                      <a:lnTo>
                        <a:pt x="1082" y="581"/>
                      </a:lnTo>
                      <a:lnTo>
                        <a:pt x="1074" y="657"/>
                      </a:lnTo>
                      <a:lnTo>
                        <a:pt x="1059" y="727"/>
                      </a:lnTo>
                      <a:lnTo>
                        <a:pt x="1037" y="795"/>
                      </a:lnTo>
                      <a:lnTo>
                        <a:pt x="1009" y="859"/>
                      </a:lnTo>
                      <a:lnTo>
                        <a:pt x="976" y="921"/>
                      </a:lnTo>
                      <a:lnTo>
                        <a:pt x="939" y="978"/>
                      </a:lnTo>
                      <a:lnTo>
                        <a:pt x="897" y="1030"/>
                      </a:lnTo>
                      <a:lnTo>
                        <a:pt x="852" y="1078"/>
                      </a:lnTo>
                      <a:lnTo>
                        <a:pt x="802" y="1118"/>
                      </a:lnTo>
                      <a:lnTo>
                        <a:pt x="750" y="1154"/>
                      </a:lnTo>
                      <a:lnTo>
                        <a:pt x="694" y="1182"/>
                      </a:lnTo>
                      <a:lnTo>
                        <a:pt x="635" y="1202"/>
                      </a:lnTo>
                      <a:lnTo>
                        <a:pt x="574" y="1213"/>
                      </a:lnTo>
                      <a:lnTo>
                        <a:pt x="512" y="1216"/>
                      </a:lnTo>
                      <a:lnTo>
                        <a:pt x="448" y="1210"/>
                      </a:lnTo>
                      <a:lnTo>
                        <a:pt x="388" y="1196"/>
                      </a:lnTo>
                      <a:lnTo>
                        <a:pt x="330" y="1176"/>
                      </a:lnTo>
                      <a:lnTo>
                        <a:pt x="278" y="1148"/>
                      </a:lnTo>
                      <a:lnTo>
                        <a:pt x="228" y="1115"/>
                      </a:lnTo>
                      <a:lnTo>
                        <a:pt x="183" y="1076"/>
                      </a:lnTo>
                      <a:lnTo>
                        <a:pt x="141" y="1031"/>
                      </a:lnTo>
                      <a:lnTo>
                        <a:pt x="105" y="983"/>
                      </a:lnTo>
                      <a:lnTo>
                        <a:pt x="73" y="932"/>
                      </a:lnTo>
                      <a:lnTo>
                        <a:pt x="45" y="870"/>
                      </a:lnTo>
                      <a:lnTo>
                        <a:pt x="23" y="803"/>
                      </a:lnTo>
                      <a:lnTo>
                        <a:pt x="7" y="735"/>
                      </a:lnTo>
                      <a:lnTo>
                        <a:pt x="0" y="663"/>
                      </a:lnTo>
                      <a:lnTo>
                        <a:pt x="0" y="590"/>
                      </a:lnTo>
                      <a:lnTo>
                        <a:pt x="9" y="516"/>
                      </a:lnTo>
                      <a:lnTo>
                        <a:pt x="26" y="441"/>
                      </a:lnTo>
                      <a:lnTo>
                        <a:pt x="51" y="370"/>
                      </a:lnTo>
                      <a:lnTo>
                        <a:pt x="82" y="305"/>
                      </a:lnTo>
                      <a:lnTo>
                        <a:pt x="121" y="244"/>
                      </a:lnTo>
                      <a:lnTo>
                        <a:pt x="164" y="188"/>
                      </a:lnTo>
                      <a:lnTo>
                        <a:pt x="214" y="140"/>
                      </a:lnTo>
                      <a:lnTo>
                        <a:pt x="268" y="96"/>
                      </a:lnTo>
                      <a:lnTo>
                        <a:pt x="326" y="61"/>
                      </a:lnTo>
                      <a:lnTo>
                        <a:pt x="388" y="33"/>
                      </a:lnTo>
                      <a:lnTo>
                        <a:pt x="452" y="14"/>
                      </a:lnTo>
                      <a:lnTo>
                        <a:pt x="518" y="2"/>
                      </a:lnTo>
                      <a:lnTo>
                        <a:pt x="585" y="0"/>
                      </a:lnTo>
                      <a:close/>
                    </a:path>
                  </a:pathLst>
                </a:custGeom>
                <a:solidFill>
                  <a:srgbClr val="E8D5B7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3" name="Freeform 20">
                  <a:extLst>
                    <a:ext uri="{FF2B5EF4-FFF2-40B4-BE49-F238E27FC236}">
                      <a16:creationId xmlns:a16="http://schemas.microsoft.com/office/drawing/2014/main" id="{491063DE-8BE2-494B-92EA-9541A2723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2064" y="2240266"/>
                  <a:ext cx="902274" cy="837596"/>
                </a:xfrm>
                <a:custGeom>
                  <a:avLst/>
                  <a:gdLst>
                    <a:gd name="T0" fmla="*/ 521 w 1115"/>
                    <a:gd name="T1" fmla="*/ 0 h 1037"/>
                    <a:gd name="T2" fmla="*/ 634 w 1115"/>
                    <a:gd name="T3" fmla="*/ 20 h 1037"/>
                    <a:gd name="T4" fmla="*/ 784 w 1115"/>
                    <a:gd name="T5" fmla="*/ 65 h 1037"/>
                    <a:gd name="T6" fmla="*/ 901 w 1115"/>
                    <a:gd name="T7" fmla="*/ 100 h 1037"/>
                    <a:gd name="T8" fmla="*/ 989 w 1115"/>
                    <a:gd name="T9" fmla="*/ 128 h 1037"/>
                    <a:gd name="T10" fmla="*/ 1052 w 1115"/>
                    <a:gd name="T11" fmla="*/ 149 h 1037"/>
                    <a:gd name="T12" fmla="*/ 1090 w 1115"/>
                    <a:gd name="T13" fmla="*/ 161 h 1037"/>
                    <a:gd name="T14" fmla="*/ 1107 w 1115"/>
                    <a:gd name="T15" fmla="*/ 169 h 1037"/>
                    <a:gd name="T16" fmla="*/ 1111 w 1115"/>
                    <a:gd name="T17" fmla="*/ 173 h 1037"/>
                    <a:gd name="T18" fmla="*/ 1112 w 1115"/>
                    <a:gd name="T19" fmla="*/ 205 h 1037"/>
                    <a:gd name="T20" fmla="*/ 1115 w 1115"/>
                    <a:gd name="T21" fmla="*/ 257 h 1037"/>
                    <a:gd name="T22" fmla="*/ 1115 w 1115"/>
                    <a:gd name="T23" fmla="*/ 321 h 1037"/>
                    <a:gd name="T24" fmla="*/ 1107 w 1115"/>
                    <a:gd name="T25" fmla="*/ 386 h 1037"/>
                    <a:gd name="T26" fmla="*/ 1092 w 1115"/>
                    <a:gd name="T27" fmla="*/ 442 h 1037"/>
                    <a:gd name="T28" fmla="*/ 1066 w 1115"/>
                    <a:gd name="T29" fmla="*/ 478 h 1037"/>
                    <a:gd name="T30" fmla="*/ 1030 w 1115"/>
                    <a:gd name="T31" fmla="*/ 487 h 1037"/>
                    <a:gd name="T32" fmla="*/ 980 w 1115"/>
                    <a:gd name="T33" fmla="*/ 478 h 1037"/>
                    <a:gd name="T34" fmla="*/ 921 w 1115"/>
                    <a:gd name="T35" fmla="*/ 458 h 1037"/>
                    <a:gd name="T36" fmla="*/ 859 w 1115"/>
                    <a:gd name="T37" fmla="*/ 433 h 1037"/>
                    <a:gd name="T38" fmla="*/ 795 w 1115"/>
                    <a:gd name="T39" fmla="*/ 409 h 1037"/>
                    <a:gd name="T40" fmla="*/ 736 w 1115"/>
                    <a:gd name="T41" fmla="*/ 394 h 1037"/>
                    <a:gd name="T42" fmla="*/ 685 w 1115"/>
                    <a:gd name="T43" fmla="*/ 392 h 1037"/>
                    <a:gd name="T44" fmla="*/ 646 w 1115"/>
                    <a:gd name="T45" fmla="*/ 413 h 1037"/>
                    <a:gd name="T46" fmla="*/ 611 w 1115"/>
                    <a:gd name="T47" fmla="*/ 468 h 1037"/>
                    <a:gd name="T48" fmla="*/ 589 w 1115"/>
                    <a:gd name="T49" fmla="*/ 535 h 1037"/>
                    <a:gd name="T50" fmla="*/ 576 w 1115"/>
                    <a:gd name="T51" fmla="*/ 602 h 1037"/>
                    <a:gd name="T52" fmla="*/ 570 w 1115"/>
                    <a:gd name="T53" fmla="*/ 659 h 1037"/>
                    <a:gd name="T54" fmla="*/ 566 w 1115"/>
                    <a:gd name="T55" fmla="*/ 697 h 1037"/>
                    <a:gd name="T56" fmla="*/ 556 w 1115"/>
                    <a:gd name="T57" fmla="*/ 705 h 1037"/>
                    <a:gd name="T58" fmla="*/ 544 w 1115"/>
                    <a:gd name="T59" fmla="*/ 687 h 1037"/>
                    <a:gd name="T60" fmla="*/ 525 w 1115"/>
                    <a:gd name="T61" fmla="*/ 659 h 1037"/>
                    <a:gd name="T62" fmla="*/ 499 w 1115"/>
                    <a:gd name="T63" fmla="*/ 632 h 1037"/>
                    <a:gd name="T64" fmla="*/ 457 w 1115"/>
                    <a:gd name="T65" fmla="*/ 616 h 1037"/>
                    <a:gd name="T66" fmla="*/ 409 w 1115"/>
                    <a:gd name="T67" fmla="*/ 624 h 1037"/>
                    <a:gd name="T68" fmla="*/ 371 w 1115"/>
                    <a:gd name="T69" fmla="*/ 656 h 1037"/>
                    <a:gd name="T70" fmla="*/ 339 w 1115"/>
                    <a:gd name="T71" fmla="*/ 708 h 1037"/>
                    <a:gd name="T72" fmla="*/ 311 w 1115"/>
                    <a:gd name="T73" fmla="*/ 771 h 1037"/>
                    <a:gd name="T74" fmla="*/ 283 w 1115"/>
                    <a:gd name="T75" fmla="*/ 838 h 1037"/>
                    <a:gd name="T76" fmla="*/ 252 w 1115"/>
                    <a:gd name="T77" fmla="*/ 902 h 1037"/>
                    <a:gd name="T78" fmla="*/ 215 w 1115"/>
                    <a:gd name="T79" fmla="*/ 956 h 1037"/>
                    <a:gd name="T80" fmla="*/ 170 w 1115"/>
                    <a:gd name="T81" fmla="*/ 1003 h 1037"/>
                    <a:gd name="T82" fmla="*/ 137 w 1115"/>
                    <a:gd name="T83" fmla="*/ 1027 h 1037"/>
                    <a:gd name="T84" fmla="*/ 115 w 1115"/>
                    <a:gd name="T85" fmla="*/ 1037 h 1037"/>
                    <a:gd name="T86" fmla="*/ 103 w 1115"/>
                    <a:gd name="T87" fmla="*/ 1037 h 1037"/>
                    <a:gd name="T88" fmla="*/ 97 w 1115"/>
                    <a:gd name="T89" fmla="*/ 1034 h 1037"/>
                    <a:gd name="T90" fmla="*/ 83 w 1115"/>
                    <a:gd name="T91" fmla="*/ 1009 h 1037"/>
                    <a:gd name="T92" fmla="*/ 75 w 1115"/>
                    <a:gd name="T93" fmla="*/ 995 h 1037"/>
                    <a:gd name="T94" fmla="*/ 55 w 1115"/>
                    <a:gd name="T95" fmla="*/ 954 h 1037"/>
                    <a:gd name="T96" fmla="*/ 31 w 1115"/>
                    <a:gd name="T97" fmla="*/ 892 h 1037"/>
                    <a:gd name="T98" fmla="*/ 11 w 1115"/>
                    <a:gd name="T99" fmla="*/ 813 h 1037"/>
                    <a:gd name="T100" fmla="*/ 2 w 1115"/>
                    <a:gd name="T101" fmla="*/ 717 h 1037"/>
                    <a:gd name="T102" fmla="*/ 2 w 1115"/>
                    <a:gd name="T103" fmla="*/ 605 h 1037"/>
                    <a:gd name="T104" fmla="*/ 11 w 1115"/>
                    <a:gd name="T105" fmla="*/ 517 h 1037"/>
                    <a:gd name="T106" fmla="*/ 30 w 1115"/>
                    <a:gd name="T107" fmla="*/ 436 h 1037"/>
                    <a:gd name="T108" fmla="*/ 56 w 1115"/>
                    <a:gd name="T109" fmla="*/ 350 h 1037"/>
                    <a:gd name="T110" fmla="*/ 75 w 1115"/>
                    <a:gd name="T111" fmla="*/ 302 h 1037"/>
                    <a:gd name="T112" fmla="*/ 104 w 1115"/>
                    <a:gd name="T113" fmla="*/ 246 h 1037"/>
                    <a:gd name="T114" fmla="*/ 143 w 1115"/>
                    <a:gd name="T115" fmla="*/ 186 h 1037"/>
                    <a:gd name="T116" fmla="*/ 194 w 1115"/>
                    <a:gd name="T117" fmla="*/ 127 h 1037"/>
                    <a:gd name="T118" fmla="*/ 258 w 1115"/>
                    <a:gd name="T119" fmla="*/ 74 h 1037"/>
                    <a:gd name="T120" fmla="*/ 333 w 1115"/>
                    <a:gd name="T121" fmla="*/ 32 h 1037"/>
                    <a:gd name="T122" fmla="*/ 421 w 1115"/>
                    <a:gd name="T123" fmla="*/ 6 h 10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15" h="1037">
                      <a:moveTo>
                        <a:pt x="469" y="0"/>
                      </a:moveTo>
                      <a:lnTo>
                        <a:pt x="521" y="0"/>
                      </a:lnTo>
                      <a:lnTo>
                        <a:pt x="576" y="6"/>
                      </a:lnTo>
                      <a:lnTo>
                        <a:pt x="634" y="20"/>
                      </a:lnTo>
                      <a:lnTo>
                        <a:pt x="713" y="43"/>
                      </a:lnTo>
                      <a:lnTo>
                        <a:pt x="784" y="65"/>
                      </a:lnTo>
                      <a:lnTo>
                        <a:pt x="847" y="83"/>
                      </a:lnTo>
                      <a:lnTo>
                        <a:pt x="901" y="100"/>
                      </a:lnTo>
                      <a:lnTo>
                        <a:pt x="949" y="114"/>
                      </a:lnTo>
                      <a:lnTo>
                        <a:pt x="989" y="128"/>
                      </a:lnTo>
                      <a:lnTo>
                        <a:pt x="1024" y="139"/>
                      </a:lnTo>
                      <a:lnTo>
                        <a:pt x="1052" y="149"/>
                      </a:lnTo>
                      <a:lnTo>
                        <a:pt x="1073" y="156"/>
                      </a:lnTo>
                      <a:lnTo>
                        <a:pt x="1090" y="161"/>
                      </a:lnTo>
                      <a:lnTo>
                        <a:pt x="1101" y="166"/>
                      </a:lnTo>
                      <a:lnTo>
                        <a:pt x="1107" y="169"/>
                      </a:lnTo>
                      <a:lnTo>
                        <a:pt x="1109" y="169"/>
                      </a:lnTo>
                      <a:lnTo>
                        <a:pt x="1111" y="173"/>
                      </a:lnTo>
                      <a:lnTo>
                        <a:pt x="1111" y="186"/>
                      </a:lnTo>
                      <a:lnTo>
                        <a:pt x="1112" y="205"/>
                      </a:lnTo>
                      <a:lnTo>
                        <a:pt x="1114" y="229"/>
                      </a:lnTo>
                      <a:lnTo>
                        <a:pt x="1115" y="257"/>
                      </a:lnTo>
                      <a:lnTo>
                        <a:pt x="1115" y="288"/>
                      </a:lnTo>
                      <a:lnTo>
                        <a:pt x="1115" y="321"/>
                      </a:lnTo>
                      <a:lnTo>
                        <a:pt x="1112" y="354"/>
                      </a:lnTo>
                      <a:lnTo>
                        <a:pt x="1107" y="386"/>
                      </a:lnTo>
                      <a:lnTo>
                        <a:pt x="1101" y="416"/>
                      </a:lnTo>
                      <a:lnTo>
                        <a:pt x="1092" y="442"/>
                      </a:lnTo>
                      <a:lnTo>
                        <a:pt x="1081" y="464"/>
                      </a:lnTo>
                      <a:lnTo>
                        <a:pt x="1066" y="478"/>
                      </a:lnTo>
                      <a:lnTo>
                        <a:pt x="1050" y="486"/>
                      </a:lnTo>
                      <a:lnTo>
                        <a:pt x="1030" y="487"/>
                      </a:lnTo>
                      <a:lnTo>
                        <a:pt x="1007" y="484"/>
                      </a:lnTo>
                      <a:lnTo>
                        <a:pt x="980" y="478"/>
                      </a:lnTo>
                      <a:lnTo>
                        <a:pt x="952" y="468"/>
                      </a:lnTo>
                      <a:lnTo>
                        <a:pt x="921" y="458"/>
                      </a:lnTo>
                      <a:lnTo>
                        <a:pt x="890" y="445"/>
                      </a:lnTo>
                      <a:lnTo>
                        <a:pt x="859" y="433"/>
                      </a:lnTo>
                      <a:lnTo>
                        <a:pt x="826" y="420"/>
                      </a:lnTo>
                      <a:lnTo>
                        <a:pt x="795" y="409"/>
                      </a:lnTo>
                      <a:lnTo>
                        <a:pt x="764" y="400"/>
                      </a:lnTo>
                      <a:lnTo>
                        <a:pt x="736" y="394"/>
                      </a:lnTo>
                      <a:lnTo>
                        <a:pt x="708" y="391"/>
                      </a:lnTo>
                      <a:lnTo>
                        <a:pt x="685" y="392"/>
                      </a:lnTo>
                      <a:lnTo>
                        <a:pt x="663" y="400"/>
                      </a:lnTo>
                      <a:lnTo>
                        <a:pt x="646" y="413"/>
                      </a:lnTo>
                      <a:lnTo>
                        <a:pt x="626" y="437"/>
                      </a:lnTo>
                      <a:lnTo>
                        <a:pt x="611" y="468"/>
                      </a:lnTo>
                      <a:lnTo>
                        <a:pt x="598" y="501"/>
                      </a:lnTo>
                      <a:lnTo>
                        <a:pt x="589" y="535"/>
                      </a:lnTo>
                      <a:lnTo>
                        <a:pt x="581" y="569"/>
                      </a:lnTo>
                      <a:lnTo>
                        <a:pt x="576" y="602"/>
                      </a:lnTo>
                      <a:lnTo>
                        <a:pt x="573" y="633"/>
                      </a:lnTo>
                      <a:lnTo>
                        <a:pt x="570" y="659"/>
                      </a:lnTo>
                      <a:lnTo>
                        <a:pt x="567" y="681"/>
                      </a:lnTo>
                      <a:lnTo>
                        <a:pt x="566" y="697"/>
                      </a:lnTo>
                      <a:lnTo>
                        <a:pt x="561" y="703"/>
                      </a:lnTo>
                      <a:lnTo>
                        <a:pt x="556" y="705"/>
                      </a:lnTo>
                      <a:lnTo>
                        <a:pt x="550" y="698"/>
                      </a:lnTo>
                      <a:lnTo>
                        <a:pt x="544" y="687"/>
                      </a:lnTo>
                      <a:lnTo>
                        <a:pt x="536" y="675"/>
                      </a:lnTo>
                      <a:lnTo>
                        <a:pt x="525" y="659"/>
                      </a:lnTo>
                      <a:lnTo>
                        <a:pt x="513" y="645"/>
                      </a:lnTo>
                      <a:lnTo>
                        <a:pt x="499" y="632"/>
                      </a:lnTo>
                      <a:lnTo>
                        <a:pt x="480" y="622"/>
                      </a:lnTo>
                      <a:lnTo>
                        <a:pt x="457" y="616"/>
                      </a:lnTo>
                      <a:lnTo>
                        <a:pt x="432" y="616"/>
                      </a:lnTo>
                      <a:lnTo>
                        <a:pt x="409" y="624"/>
                      </a:lnTo>
                      <a:lnTo>
                        <a:pt x="389" y="638"/>
                      </a:lnTo>
                      <a:lnTo>
                        <a:pt x="371" y="656"/>
                      </a:lnTo>
                      <a:lnTo>
                        <a:pt x="354" y="681"/>
                      </a:lnTo>
                      <a:lnTo>
                        <a:pt x="339" y="708"/>
                      </a:lnTo>
                      <a:lnTo>
                        <a:pt x="325" y="739"/>
                      </a:lnTo>
                      <a:lnTo>
                        <a:pt x="311" y="771"/>
                      </a:lnTo>
                      <a:lnTo>
                        <a:pt x="297" y="804"/>
                      </a:lnTo>
                      <a:lnTo>
                        <a:pt x="283" y="838"/>
                      </a:lnTo>
                      <a:lnTo>
                        <a:pt x="267" y="871"/>
                      </a:lnTo>
                      <a:lnTo>
                        <a:pt x="252" y="902"/>
                      </a:lnTo>
                      <a:lnTo>
                        <a:pt x="235" y="931"/>
                      </a:lnTo>
                      <a:lnTo>
                        <a:pt x="215" y="956"/>
                      </a:lnTo>
                      <a:lnTo>
                        <a:pt x="191" y="982"/>
                      </a:lnTo>
                      <a:lnTo>
                        <a:pt x="170" y="1003"/>
                      </a:lnTo>
                      <a:lnTo>
                        <a:pt x="153" y="1018"/>
                      </a:lnTo>
                      <a:lnTo>
                        <a:pt x="137" y="1027"/>
                      </a:lnTo>
                      <a:lnTo>
                        <a:pt x="125" y="1034"/>
                      </a:lnTo>
                      <a:lnTo>
                        <a:pt x="115" y="1037"/>
                      </a:lnTo>
                      <a:lnTo>
                        <a:pt x="107" y="1037"/>
                      </a:lnTo>
                      <a:lnTo>
                        <a:pt x="103" y="1037"/>
                      </a:lnTo>
                      <a:lnTo>
                        <a:pt x="100" y="1035"/>
                      </a:lnTo>
                      <a:lnTo>
                        <a:pt x="97" y="1034"/>
                      </a:lnTo>
                      <a:lnTo>
                        <a:pt x="97" y="1032"/>
                      </a:lnTo>
                      <a:lnTo>
                        <a:pt x="83" y="1009"/>
                      </a:lnTo>
                      <a:lnTo>
                        <a:pt x="81" y="1004"/>
                      </a:lnTo>
                      <a:lnTo>
                        <a:pt x="75" y="995"/>
                      </a:lnTo>
                      <a:lnTo>
                        <a:pt x="66" y="978"/>
                      </a:lnTo>
                      <a:lnTo>
                        <a:pt x="55" y="954"/>
                      </a:lnTo>
                      <a:lnTo>
                        <a:pt x="44" y="927"/>
                      </a:lnTo>
                      <a:lnTo>
                        <a:pt x="31" y="892"/>
                      </a:lnTo>
                      <a:lnTo>
                        <a:pt x="21" y="855"/>
                      </a:lnTo>
                      <a:lnTo>
                        <a:pt x="11" y="813"/>
                      </a:lnTo>
                      <a:lnTo>
                        <a:pt x="5" y="767"/>
                      </a:lnTo>
                      <a:lnTo>
                        <a:pt x="2" y="717"/>
                      </a:lnTo>
                      <a:lnTo>
                        <a:pt x="0" y="656"/>
                      </a:lnTo>
                      <a:lnTo>
                        <a:pt x="2" y="605"/>
                      </a:lnTo>
                      <a:lnTo>
                        <a:pt x="7" y="559"/>
                      </a:lnTo>
                      <a:lnTo>
                        <a:pt x="11" y="517"/>
                      </a:lnTo>
                      <a:lnTo>
                        <a:pt x="19" y="476"/>
                      </a:lnTo>
                      <a:lnTo>
                        <a:pt x="30" y="436"/>
                      </a:lnTo>
                      <a:lnTo>
                        <a:pt x="42" y="396"/>
                      </a:lnTo>
                      <a:lnTo>
                        <a:pt x="56" y="350"/>
                      </a:lnTo>
                      <a:lnTo>
                        <a:pt x="64" y="329"/>
                      </a:lnTo>
                      <a:lnTo>
                        <a:pt x="75" y="302"/>
                      </a:lnTo>
                      <a:lnTo>
                        <a:pt x="87" y="276"/>
                      </a:lnTo>
                      <a:lnTo>
                        <a:pt x="104" y="246"/>
                      </a:lnTo>
                      <a:lnTo>
                        <a:pt x="123" y="217"/>
                      </a:lnTo>
                      <a:lnTo>
                        <a:pt x="143" y="186"/>
                      </a:lnTo>
                      <a:lnTo>
                        <a:pt x="168" y="156"/>
                      </a:lnTo>
                      <a:lnTo>
                        <a:pt x="194" y="127"/>
                      </a:lnTo>
                      <a:lnTo>
                        <a:pt x="226" y="99"/>
                      </a:lnTo>
                      <a:lnTo>
                        <a:pt x="258" y="74"/>
                      </a:lnTo>
                      <a:lnTo>
                        <a:pt x="294" y="51"/>
                      </a:lnTo>
                      <a:lnTo>
                        <a:pt x="333" y="32"/>
                      </a:lnTo>
                      <a:lnTo>
                        <a:pt x="375" y="17"/>
                      </a:lnTo>
                      <a:lnTo>
                        <a:pt x="421" y="6"/>
                      </a:lnTo>
                      <a:lnTo>
                        <a:pt x="469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85000"/>
                    <a:lumOff val="15000"/>
                  </a:sys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4" name="Freeform 21">
                  <a:extLst>
                    <a:ext uri="{FF2B5EF4-FFF2-40B4-BE49-F238E27FC236}">
                      <a16:creationId xmlns:a16="http://schemas.microsoft.com/office/drawing/2014/main" id="{03684FDB-700C-4923-A926-B3997EB365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3338" y="2659063"/>
                  <a:ext cx="149225" cy="219075"/>
                </a:xfrm>
                <a:custGeom>
                  <a:avLst/>
                  <a:gdLst>
                    <a:gd name="T0" fmla="*/ 93 w 187"/>
                    <a:gd name="T1" fmla="*/ 0 h 275"/>
                    <a:gd name="T2" fmla="*/ 118 w 187"/>
                    <a:gd name="T3" fmla="*/ 5 h 275"/>
                    <a:gd name="T4" fmla="*/ 141 w 187"/>
                    <a:gd name="T5" fmla="*/ 19 h 275"/>
                    <a:gd name="T6" fmla="*/ 159 w 187"/>
                    <a:gd name="T7" fmla="*/ 41 h 275"/>
                    <a:gd name="T8" fmla="*/ 175 w 187"/>
                    <a:gd name="T9" fmla="*/ 68 h 275"/>
                    <a:gd name="T10" fmla="*/ 184 w 187"/>
                    <a:gd name="T11" fmla="*/ 101 h 275"/>
                    <a:gd name="T12" fmla="*/ 187 w 187"/>
                    <a:gd name="T13" fmla="*/ 137 h 275"/>
                    <a:gd name="T14" fmla="*/ 184 w 187"/>
                    <a:gd name="T15" fmla="*/ 174 h 275"/>
                    <a:gd name="T16" fmla="*/ 175 w 187"/>
                    <a:gd name="T17" fmla="*/ 207 h 275"/>
                    <a:gd name="T18" fmla="*/ 159 w 187"/>
                    <a:gd name="T19" fmla="*/ 235 h 275"/>
                    <a:gd name="T20" fmla="*/ 141 w 187"/>
                    <a:gd name="T21" fmla="*/ 256 h 275"/>
                    <a:gd name="T22" fmla="*/ 118 w 187"/>
                    <a:gd name="T23" fmla="*/ 270 h 275"/>
                    <a:gd name="T24" fmla="*/ 93 w 187"/>
                    <a:gd name="T25" fmla="*/ 275 h 275"/>
                    <a:gd name="T26" fmla="*/ 68 w 187"/>
                    <a:gd name="T27" fmla="*/ 270 h 275"/>
                    <a:gd name="T28" fmla="*/ 46 w 187"/>
                    <a:gd name="T29" fmla="*/ 256 h 275"/>
                    <a:gd name="T30" fmla="*/ 26 w 187"/>
                    <a:gd name="T31" fmla="*/ 235 h 275"/>
                    <a:gd name="T32" fmla="*/ 12 w 187"/>
                    <a:gd name="T33" fmla="*/ 207 h 275"/>
                    <a:gd name="T34" fmla="*/ 3 w 187"/>
                    <a:gd name="T35" fmla="*/ 174 h 275"/>
                    <a:gd name="T36" fmla="*/ 0 w 187"/>
                    <a:gd name="T37" fmla="*/ 137 h 275"/>
                    <a:gd name="T38" fmla="*/ 3 w 187"/>
                    <a:gd name="T39" fmla="*/ 101 h 275"/>
                    <a:gd name="T40" fmla="*/ 12 w 187"/>
                    <a:gd name="T41" fmla="*/ 68 h 275"/>
                    <a:gd name="T42" fmla="*/ 26 w 187"/>
                    <a:gd name="T43" fmla="*/ 41 h 275"/>
                    <a:gd name="T44" fmla="*/ 46 w 187"/>
                    <a:gd name="T45" fmla="*/ 19 h 275"/>
                    <a:gd name="T46" fmla="*/ 68 w 187"/>
                    <a:gd name="T47" fmla="*/ 5 h 275"/>
                    <a:gd name="T48" fmla="*/ 93 w 187"/>
                    <a:gd name="T49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87" h="275">
                      <a:moveTo>
                        <a:pt x="93" y="0"/>
                      </a:moveTo>
                      <a:lnTo>
                        <a:pt x="118" y="5"/>
                      </a:lnTo>
                      <a:lnTo>
                        <a:pt x="141" y="19"/>
                      </a:lnTo>
                      <a:lnTo>
                        <a:pt x="159" y="41"/>
                      </a:lnTo>
                      <a:lnTo>
                        <a:pt x="175" y="68"/>
                      </a:lnTo>
                      <a:lnTo>
                        <a:pt x="184" y="101"/>
                      </a:lnTo>
                      <a:lnTo>
                        <a:pt x="187" y="137"/>
                      </a:lnTo>
                      <a:lnTo>
                        <a:pt x="184" y="174"/>
                      </a:lnTo>
                      <a:lnTo>
                        <a:pt x="175" y="207"/>
                      </a:lnTo>
                      <a:lnTo>
                        <a:pt x="159" y="235"/>
                      </a:lnTo>
                      <a:lnTo>
                        <a:pt x="141" y="256"/>
                      </a:lnTo>
                      <a:lnTo>
                        <a:pt x="118" y="270"/>
                      </a:lnTo>
                      <a:lnTo>
                        <a:pt x="93" y="275"/>
                      </a:lnTo>
                      <a:lnTo>
                        <a:pt x="68" y="270"/>
                      </a:lnTo>
                      <a:lnTo>
                        <a:pt x="46" y="256"/>
                      </a:lnTo>
                      <a:lnTo>
                        <a:pt x="26" y="235"/>
                      </a:lnTo>
                      <a:lnTo>
                        <a:pt x="12" y="207"/>
                      </a:lnTo>
                      <a:lnTo>
                        <a:pt x="3" y="174"/>
                      </a:lnTo>
                      <a:lnTo>
                        <a:pt x="0" y="137"/>
                      </a:lnTo>
                      <a:lnTo>
                        <a:pt x="3" y="101"/>
                      </a:lnTo>
                      <a:lnTo>
                        <a:pt x="12" y="68"/>
                      </a:lnTo>
                      <a:lnTo>
                        <a:pt x="26" y="41"/>
                      </a:lnTo>
                      <a:lnTo>
                        <a:pt x="46" y="19"/>
                      </a:lnTo>
                      <a:lnTo>
                        <a:pt x="68" y="5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E8D5B7">
                    <a:lumMod val="9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5" name="Freeform 22">
                  <a:extLst>
                    <a:ext uri="{FF2B5EF4-FFF2-40B4-BE49-F238E27FC236}">
                      <a16:creationId xmlns:a16="http://schemas.microsoft.com/office/drawing/2014/main" id="{563A8453-49FD-48F9-9981-EFCB21482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4413" y="2414588"/>
                  <a:ext cx="6350" cy="55563"/>
                </a:xfrm>
                <a:custGeom>
                  <a:avLst/>
                  <a:gdLst>
                    <a:gd name="T0" fmla="*/ 3 w 8"/>
                    <a:gd name="T1" fmla="*/ 0 h 68"/>
                    <a:gd name="T2" fmla="*/ 6 w 8"/>
                    <a:gd name="T3" fmla="*/ 4 h 68"/>
                    <a:gd name="T4" fmla="*/ 8 w 8"/>
                    <a:gd name="T5" fmla="*/ 17 h 68"/>
                    <a:gd name="T6" fmla="*/ 8 w 8"/>
                    <a:gd name="T7" fmla="*/ 34 h 68"/>
                    <a:gd name="T8" fmla="*/ 8 w 8"/>
                    <a:gd name="T9" fmla="*/ 51 h 68"/>
                    <a:gd name="T10" fmla="*/ 6 w 8"/>
                    <a:gd name="T11" fmla="*/ 63 h 68"/>
                    <a:gd name="T12" fmla="*/ 3 w 8"/>
                    <a:gd name="T13" fmla="*/ 68 h 68"/>
                    <a:gd name="T14" fmla="*/ 2 w 8"/>
                    <a:gd name="T15" fmla="*/ 63 h 68"/>
                    <a:gd name="T16" fmla="*/ 0 w 8"/>
                    <a:gd name="T17" fmla="*/ 51 h 68"/>
                    <a:gd name="T18" fmla="*/ 0 w 8"/>
                    <a:gd name="T19" fmla="*/ 34 h 68"/>
                    <a:gd name="T20" fmla="*/ 0 w 8"/>
                    <a:gd name="T21" fmla="*/ 17 h 68"/>
                    <a:gd name="T22" fmla="*/ 2 w 8"/>
                    <a:gd name="T23" fmla="*/ 4 h 68"/>
                    <a:gd name="T24" fmla="*/ 3 w 8"/>
                    <a:gd name="T25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68">
                      <a:moveTo>
                        <a:pt x="3" y="0"/>
                      </a:moveTo>
                      <a:lnTo>
                        <a:pt x="6" y="4"/>
                      </a:lnTo>
                      <a:lnTo>
                        <a:pt x="8" y="17"/>
                      </a:lnTo>
                      <a:lnTo>
                        <a:pt x="8" y="34"/>
                      </a:lnTo>
                      <a:lnTo>
                        <a:pt x="8" y="51"/>
                      </a:lnTo>
                      <a:lnTo>
                        <a:pt x="6" y="63"/>
                      </a:lnTo>
                      <a:lnTo>
                        <a:pt x="3" y="68"/>
                      </a:lnTo>
                      <a:lnTo>
                        <a:pt x="2" y="63"/>
                      </a:lnTo>
                      <a:lnTo>
                        <a:pt x="0" y="51"/>
                      </a:lnTo>
                      <a:lnTo>
                        <a:pt x="0" y="34"/>
                      </a:lnTo>
                      <a:lnTo>
                        <a:pt x="0" y="17"/>
                      </a:lnTo>
                      <a:lnTo>
                        <a:pt x="2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8DFB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6" name="Freeform 23">
                  <a:extLst>
                    <a:ext uri="{FF2B5EF4-FFF2-40B4-BE49-F238E27FC236}">
                      <a16:creationId xmlns:a16="http://schemas.microsoft.com/office/drawing/2014/main" id="{6B65BEC2-F9B4-4242-B389-1AFDFEA02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2988" y="3832226"/>
                  <a:ext cx="166688" cy="166688"/>
                </a:xfrm>
                <a:custGeom>
                  <a:avLst/>
                  <a:gdLst>
                    <a:gd name="T0" fmla="*/ 106 w 211"/>
                    <a:gd name="T1" fmla="*/ 0 h 210"/>
                    <a:gd name="T2" fmla="*/ 134 w 211"/>
                    <a:gd name="T3" fmla="*/ 3 h 210"/>
                    <a:gd name="T4" fmla="*/ 159 w 211"/>
                    <a:gd name="T5" fmla="*/ 14 h 210"/>
                    <a:gd name="T6" fmla="*/ 180 w 211"/>
                    <a:gd name="T7" fmla="*/ 30 h 210"/>
                    <a:gd name="T8" fmla="*/ 196 w 211"/>
                    <a:gd name="T9" fmla="*/ 52 h 210"/>
                    <a:gd name="T10" fmla="*/ 207 w 211"/>
                    <a:gd name="T11" fmla="*/ 76 h 210"/>
                    <a:gd name="T12" fmla="*/ 211 w 211"/>
                    <a:gd name="T13" fmla="*/ 104 h 210"/>
                    <a:gd name="T14" fmla="*/ 207 w 211"/>
                    <a:gd name="T15" fmla="*/ 134 h 210"/>
                    <a:gd name="T16" fmla="*/ 196 w 211"/>
                    <a:gd name="T17" fmla="*/ 159 h 210"/>
                    <a:gd name="T18" fmla="*/ 180 w 211"/>
                    <a:gd name="T19" fmla="*/ 181 h 210"/>
                    <a:gd name="T20" fmla="*/ 159 w 211"/>
                    <a:gd name="T21" fmla="*/ 196 h 210"/>
                    <a:gd name="T22" fmla="*/ 134 w 211"/>
                    <a:gd name="T23" fmla="*/ 207 h 210"/>
                    <a:gd name="T24" fmla="*/ 106 w 211"/>
                    <a:gd name="T25" fmla="*/ 210 h 210"/>
                    <a:gd name="T26" fmla="*/ 78 w 211"/>
                    <a:gd name="T27" fmla="*/ 207 h 210"/>
                    <a:gd name="T28" fmla="*/ 51 w 211"/>
                    <a:gd name="T29" fmla="*/ 196 h 210"/>
                    <a:gd name="T30" fmla="*/ 31 w 211"/>
                    <a:gd name="T31" fmla="*/ 181 h 210"/>
                    <a:gd name="T32" fmla="*/ 14 w 211"/>
                    <a:gd name="T33" fmla="*/ 159 h 210"/>
                    <a:gd name="T34" fmla="*/ 3 w 211"/>
                    <a:gd name="T35" fmla="*/ 134 h 210"/>
                    <a:gd name="T36" fmla="*/ 0 w 211"/>
                    <a:gd name="T37" fmla="*/ 104 h 210"/>
                    <a:gd name="T38" fmla="*/ 3 w 211"/>
                    <a:gd name="T39" fmla="*/ 76 h 210"/>
                    <a:gd name="T40" fmla="*/ 14 w 211"/>
                    <a:gd name="T41" fmla="*/ 52 h 210"/>
                    <a:gd name="T42" fmla="*/ 31 w 211"/>
                    <a:gd name="T43" fmla="*/ 30 h 210"/>
                    <a:gd name="T44" fmla="*/ 51 w 211"/>
                    <a:gd name="T45" fmla="*/ 14 h 210"/>
                    <a:gd name="T46" fmla="*/ 78 w 211"/>
                    <a:gd name="T47" fmla="*/ 3 h 210"/>
                    <a:gd name="T48" fmla="*/ 106 w 211"/>
                    <a:gd name="T49" fmla="*/ 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11" h="210">
                      <a:moveTo>
                        <a:pt x="106" y="0"/>
                      </a:moveTo>
                      <a:lnTo>
                        <a:pt x="134" y="3"/>
                      </a:lnTo>
                      <a:lnTo>
                        <a:pt x="159" y="14"/>
                      </a:lnTo>
                      <a:lnTo>
                        <a:pt x="180" y="30"/>
                      </a:lnTo>
                      <a:lnTo>
                        <a:pt x="196" y="52"/>
                      </a:lnTo>
                      <a:lnTo>
                        <a:pt x="207" y="76"/>
                      </a:lnTo>
                      <a:lnTo>
                        <a:pt x="211" y="104"/>
                      </a:lnTo>
                      <a:lnTo>
                        <a:pt x="207" y="134"/>
                      </a:lnTo>
                      <a:lnTo>
                        <a:pt x="196" y="159"/>
                      </a:lnTo>
                      <a:lnTo>
                        <a:pt x="180" y="181"/>
                      </a:lnTo>
                      <a:lnTo>
                        <a:pt x="159" y="196"/>
                      </a:lnTo>
                      <a:lnTo>
                        <a:pt x="134" y="207"/>
                      </a:lnTo>
                      <a:lnTo>
                        <a:pt x="106" y="210"/>
                      </a:lnTo>
                      <a:lnTo>
                        <a:pt x="78" y="207"/>
                      </a:lnTo>
                      <a:lnTo>
                        <a:pt x="51" y="196"/>
                      </a:lnTo>
                      <a:lnTo>
                        <a:pt x="31" y="181"/>
                      </a:lnTo>
                      <a:lnTo>
                        <a:pt x="14" y="159"/>
                      </a:lnTo>
                      <a:lnTo>
                        <a:pt x="3" y="134"/>
                      </a:lnTo>
                      <a:lnTo>
                        <a:pt x="0" y="104"/>
                      </a:lnTo>
                      <a:lnTo>
                        <a:pt x="3" y="76"/>
                      </a:lnTo>
                      <a:lnTo>
                        <a:pt x="14" y="52"/>
                      </a:lnTo>
                      <a:lnTo>
                        <a:pt x="31" y="30"/>
                      </a:lnTo>
                      <a:lnTo>
                        <a:pt x="51" y="14"/>
                      </a:lnTo>
                      <a:lnTo>
                        <a:pt x="78" y="3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596273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sp>
            <p:nvSpPr>
              <p:cNvPr id="150" name="Oval 61">
                <a:extLst>
                  <a:ext uri="{FF2B5EF4-FFF2-40B4-BE49-F238E27FC236}">
                    <a16:creationId xmlns:a16="http://schemas.microsoft.com/office/drawing/2014/main" id="{7AF2AA20-6C45-4F86-9E6D-4777CE714997}"/>
                  </a:ext>
                </a:extLst>
              </p:cNvPr>
              <p:cNvSpPr/>
              <p:nvPr/>
            </p:nvSpPr>
            <p:spPr>
              <a:xfrm>
                <a:off x="4230039" y="5753504"/>
                <a:ext cx="6134713" cy="605661"/>
              </a:xfrm>
              <a:prstGeom prst="ellipse">
                <a:avLst/>
              </a:prstGeom>
              <a:gradFill flip="none" rotWithShape="1">
                <a:gsLst>
                  <a:gs pos="11000">
                    <a:sysClr val="windowText" lastClr="000000">
                      <a:alpha val="10000"/>
                    </a:sysClr>
                  </a:gs>
                  <a:gs pos="100000">
                    <a:sysClr val="window" lastClr="FFFFFF">
                      <a:lumMod val="100000"/>
                      <a:alpha val="0"/>
                    </a:sysClr>
                  </a:gs>
                </a:gsLst>
                <a:path path="shap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grpSp>
          <p:nvGrpSpPr>
            <p:cNvPr id="122" name="Group 33">
              <a:extLst>
                <a:ext uri="{FF2B5EF4-FFF2-40B4-BE49-F238E27FC236}">
                  <a16:creationId xmlns:a16="http://schemas.microsoft.com/office/drawing/2014/main" id="{4566D7BF-1F94-4992-BA35-579262857AA7}"/>
                </a:ext>
              </a:extLst>
            </p:cNvPr>
            <p:cNvGrpSpPr/>
            <p:nvPr/>
          </p:nvGrpSpPr>
          <p:grpSpPr>
            <a:xfrm>
              <a:off x="10409528" y="5790958"/>
              <a:ext cx="513786" cy="549955"/>
              <a:chOff x="3754395" y="5494387"/>
              <a:chExt cx="423906" cy="350835"/>
            </a:xfrm>
            <a:solidFill>
              <a:schemeClr val="bg1"/>
            </a:solidFill>
          </p:grpSpPr>
          <p:sp>
            <p:nvSpPr>
              <p:cNvPr id="127" name="Freeform 5">
                <a:extLst>
                  <a:ext uri="{FF2B5EF4-FFF2-40B4-BE49-F238E27FC236}">
                    <a16:creationId xmlns:a16="http://schemas.microsoft.com/office/drawing/2014/main" id="{75056A0D-DB27-44E0-9DA0-9EF36D68B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4395" y="5603920"/>
                <a:ext cx="104775" cy="125413"/>
              </a:xfrm>
              <a:custGeom>
                <a:avLst/>
                <a:gdLst>
                  <a:gd name="T0" fmla="*/ 28 w 28"/>
                  <a:gd name="T1" fmla="*/ 31 h 33"/>
                  <a:gd name="T2" fmla="*/ 27 w 28"/>
                  <a:gd name="T3" fmla="*/ 32 h 33"/>
                  <a:gd name="T4" fmla="*/ 19 w 28"/>
                  <a:gd name="T5" fmla="*/ 32 h 33"/>
                  <a:gd name="T6" fmla="*/ 17 w 28"/>
                  <a:gd name="T7" fmla="*/ 29 h 33"/>
                  <a:gd name="T8" fmla="*/ 17 w 28"/>
                  <a:gd name="T9" fmla="*/ 29 h 33"/>
                  <a:gd name="T10" fmla="*/ 17 w 28"/>
                  <a:gd name="T11" fmla="*/ 29 h 33"/>
                  <a:gd name="T12" fmla="*/ 9 w 28"/>
                  <a:gd name="T13" fmla="*/ 33 h 33"/>
                  <a:gd name="T14" fmla="*/ 0 w 28"/>
                  <a:gd name="T15" fmla="*/ 23 h 33"/>
                  <a:gd name="T16" fmla="*/ 15 w 28"/>
                  <a:gd name="T17" fmla="*/ 13 h 33"/>
                  <a:gd name="T18" fmla="*/ 16 w 28"/>
                  <a:gd name="T19" fmla="*/ 13 h 33"/>
                  <a:gd name="T20" fmla="*/ 16 w 28"/>
                  <a:gd name="T21" fmla="*/ 11 h 33"/>
                  <a:gd name="T22" fmla="*/ 12 w 28"/>
                  <a:gd name="T23" fmla="*/ 6 h 33"/>
                  <a:gd name="T24" fmla="*/ 6 w 28"/>
                  <a:gd name="T25" fmla="*/ 7 h 33"/>
                  <a:gd name="T26" fmla="*/ 4 w 28"/>
                  <a:gd name="T27" fmla="*/ 8 h 33"/>
                  <a:gd name="T28" fmla="*/ 3 w 28"/>
                  <a:gd name="T29" fmla="*/ 7 h 33"/>
                  <a:gd name="T30" fmla="*/ 2 w 28"/>
                  <a:gd name="T31" fmla="*/ 4 h 33"/>
                  <a:gd name="T32" fmla="*/ 3 w 28"/>
                  <a:gd name="T33" fmla="*/ 2 h 33"/>
                  <a:gd name="T34" fmla="*/ 13 w 28"/>
                  <a:gd name="T35" fmla="*/ 0 h 33"/>
                  <a:gd name="T36" fmla="*/ 24 w 28"/>
                  <a:gd name="T37" fmla="*/ 10 h 33"/>
                  <a:gd name="T38" fmla="*/ 24 w 28"/>
                  <a:gd name="T39" fmla="*/ 21 h 33"/>
                  <a:gd name="T40" fmla="*/ 24 w 28"/>
                  <a:gd name="T41" fmla="*/ 26 h 33"/>
                  <a:gd name="T42" fmla="*/ 24 w 28"/>
                  <a:gd name="T43" fmla="*/ 26 h 33"/>
                  <a:gd name="T44" fmla="*/ 27 w 28"/>
                  <a:gd name="T45" fmla="*/ 26 h 33"/>
                  <a:gd name="T46" fmla="*/ 28 w 28"/>
                  <a:gd name="T47" fmla="*/ 27 h 33"/>
                  <a:gd name="T48" fmla="*/ 28 w 28"/>
                  <a:gd name="T49" fmla="*/ 31 h 33"/>
                  <a:gd name="T50" fmla="*/ 16 w 28"/>
                  <a:gd name="T51" fmla="*/ 18 h 33"/>
                  <a:gd name="T52" fmla="*/ 16 w 28"/>
                  <a:gd name="T53" fmla="*/ 18 h 33"/>
                  <a:gd name="T54" fmla="*/ 9 w 28"/>
                  <a:gd name="T55" fmla="*/ 19 h 33"/>
                  <a:gd name="T56" fmla="*/ 7 w 28"/>
                  <a:gd name="T57" fmla="*/ 23 h 33"/>
                  <a:gd name="T58" fmla="*/ 11 w 28"/>
                  <a:gd name="T59" fmla="*/ 27 h 33"/>
                  <a:gd name="T60" fmla="*/ 16 w 28"/>
                  <a:gd name="T61" fmla="*/ 25 h 33"/>
                  <a:gd name="T62" fmla="*/ 16 w 28"/>
                  <a:gd name="T63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" h="33">
                    <a:moveTo>
                      <a:pt x="28" y="31"/>
                    </a:moveTo>
                    <a:cubicBezTo>
                      <a:pt x="28" y="31"/>
                      <a:pt x="28" y="32"/>
                      <a:pt x="27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7" y="31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5" y="31"/>
                      <a:pt x="13" y="33"/>
                      <a:pt x="9" y="33"/>
                    </a:cubicBezTo>
                    <a:cubicBezTo>
                      <a:pt x="4" y="33"/>
                      <a:pt x="0" y="30"/>
                      <a:pt x="0" y="23"/>
                    </a:cubicBezTo>
                    <a:cubicBezTo>
                      <a:pt x="0" y="15"/>
                      <a:pt x="6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6"/>
                      <a:pt x="12" y="6"/>
                    </a:cubicBezTo>
                    <a:cubicBezTo>
                      <a:pt x="9" y="6"/>
                      <a:pt x="7" y="7"/>
                      <a:pt x="6" y="7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1" y="2"/>
                      <a:pt x="3" y="2"/>
                    </a:cubicBezTo>
                    <a:cubicBezTo>
                      <a:pt x="5" y="1"/>
                      <a:pt x="8" y="0"/>
                      <a:pt x="13" y="0"/>
                    </a:cubicBezTo>
                    <a:cubicBezTo>
                      <a:pt x="22" y="0"/>
                      <a:pt x="24" y="6"/>
                      <a:pt x="24" y="1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4"/>
                      <a:pt x="24" y="24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6"/>
                      <a:pt x="28" y="27"/>
                      <a:pt x="28" y="27"/>
                    </a:cubicBezTo>
                    <a:lnTo>
                      <a:pt x="28" y="31"/>
                    </a:lnTo>
                    <a:close/>
                    <a:moveTo>
                      <a:pt x="16" y="18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11" y="18"/>
                      <a:pt x="9" y="19"/>
                    </a:cubicBezTo>
                    <a:cubicBezTo>
                      <a:pt x="8" y="20"/>
                      <a:pt x="7" y="21"/>
                      <a:pt x="7" y="23"/>
                    </a:cubicBezTo>
                    <a:cubicBezTo>
                      <a:pt x="7" y="25"/>
                      <a:pt x="9" y="27"/>
                      <a:pt x="11" y="27"/>
                    </a:cubicBezTo>
                    <a:cubicBezTo>
                      <a:pt x="13" y="27"/>
                      <a:pt x="15" y="26"/>
                      <a:pt x="16" y="25"/>
                    </a:cubicBezTo>
                    <a:lnTo>
                      <a:pt x="16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6">
                <a:extLst>
                  <a:ext uri="{FF2B5EF4-FFF2-40B4-BE49-F238E27FC236}">
                    <a16:creationId xmlns:a16="http://schemas.microsoft.com/office/drawing/2014/main" id="{AAE50298-934C-4377-9A1C-1671DB2F24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2348" y="5683291"/>
                <a:ext cx="76200" cy="112713"/>
              </a:xfrm>
              <a:custGeom>
                <a:avLst/>
                <a:gdLst>
                  <a:gd name="T0" fmla="*/ 8 w 20"/>
                  <a:gd name="T1" fmla="*/ 10 h 30"/>
                  <a:gd name="T2" fmla="*/ 8 w 20"/>
                  <a:gd name="T3" fmla="*/ 10 h 30"/>
                  <a:gd name="T4" fmla="*/ 13 w 20"/>
                  <a:gd name="T5" fmla="*/ 8 h 30"/>
                  <a:gd name="T6" fmla="*/ 20 w 20"/>
                  <a:gd name="T7" fmla="*/ 19 h 30"/>
                  <a:gd name="T8" fmla="*/ 12 w 20"/>
                  <a:gd name="T9" fmla="*/ 30 h 30"/>
                  <a:gd name="T10" fmla="*/ 7 w 20"/>
                  <a:gd name="T11" fmla="*/ 28 h 30"/>
                  <a:gd name="T12" fmla="*/ 7 w 20"/>
                  <a:gd name="T13" fmla="*/ 28 h 30"/>
                  <a:gd name="T14" fmla="*/ 7 w 20"/>
                  <a:gd name="T15" fmla="*/ 28 h 30"/>
                  <a:gd name="T16" fmla="*/ 5 w 20"/>
                  <a:gd name="T17" fmla="*/ 30 h 30"/>
                  <a:gd name="T18" fmla="*/ 2 w 20"/>
                  <a:gd name="T19" fmla="*/ 29 h 30"/>
                  <a:gd name="T20" fmla="*/ 2 w 20"/>
                  <a:gd name="T21" fmla="*/ 29 h 30"/>
                  <a:gd name="T22" fmla="*/ 2 w 20"/>
                  <a:gd name="T23" fmla="*/ 29 h 30"/>
                  <a:gd name="T24" fmla="*/ 3 w 20"/>
                  <a:gd name="T25" fmla="*/ 24 h 30"/>
                  <a:gd name="T26" fmla="*/ 3 w 20"/>
                  <a:gd name="T27" fmla="*/ 4 h 30"/>
                  <a:gd name="T28" fmla="*/ 1 w 20"/>
                  <a:gd name="T29" fmla="*/ 4 h 30"/>
                  <a:gd name="T30" fmla="*/ 0 w 20"/>
                  <a:gd name="T31" fmla="*/ 3 h 30"/>
                  <a:gd name="T32" fmla="*/ 0 w 20"/>
                  <a:gd name="T33" fmla="*/ 0 h 30"/>
                  <a:gd name="T34" fmla="*/ 1 w 20"/>
                  <a:gd name="T35" fmla="*/ 0 h 30"/>
                  <a:gd name="T36" fmla="*/ 7 w 20"/>
                  <a:gd name="T37" fmla="*/ 0 h 30"/>
                  <a:gd name="T38" fmla="*/ 8 w 20"/>
                  <a:gd name="T39" fmla="*/ 0 h 30"/>
                  <a:gd name="T40" fmla="*/ 8 w 20"/>
                  <a:gd name="T41" fmla="*/ 10 h 30"/>
                  <a:gd name="T42" fmla="*/ 8 w 20"/>
                  <a:gd name="T43" fmla="*/ 25 h 30"/>
                  <a:gd name="T44" fmla="*/ 10 w 20"/>
                  <a:gd name="T45" fmla="*/ 26 h 30"/>
                  <a:gd name="T46" fmla="*/ 15 w 20"/>
                  <a:gd name="T47" fmla="*/ 19 h 30"/>
                  <a:gd name="T48" fmla="*/ 11 w 20"/>
                  <a:gd name="T49" fmla="*/ 12 h 30"/>
                  <a:gd name="T50" fmla="*/ 8 w 20"/>
                  <a:gd name="T51" fmla="*/ 14 h 30"/>
                  <a:gd name="T52" fmla="*/ 8 w 20"/>
                  <a:gd name="T53" fmla="*/ 14 h 30"/>
                  <a:gd name="T54" fmla="*/ 8 w 20"/>
                  <a:gd name="T5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30"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1" y="8"/>
                      <a:pt x="13" y="8"/>
                    </a:cubicBezTo>
                    <a:cubicBezTo>
                      <a:pt x="17" y="8"/>
                      <a:pt x="20" y="10"/>
                      <a:pt x="20" y="19"/>
                    </a:cubicBezTo>
                    <a:cubicBezTo>
                      <a:pt x="20" y="28"/>
                      <a:pt x="15" y="30"/>
                      <a:pt x="12" y="30"/>
                    </a:cubicBezTo>
                    <a:cubicBezTo>
                      <a:pt x="9" y="30"/>
                      <a:pt x="8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6" y="30"/>
                      <a:pt x="6" y="30"/>
                      <a:pt x="5" y="3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8"/>
                      <a:pt x="3" y="28"/>
                      <a:pt x="3" y="2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0"/>
                    </a:lnTo>
                    <a:close/>
                    <a:moveTo>
                      <a:pt x="8" y="25"/>
                    </a:moveTo>
                    <a:cubicBezTo>
                      <a:pt x="9" y="26"/>
                      <a:pt x="10" y="26"/>
                      <a:pt x="10" y="26"/>
                    </a:cubicBezTo>
                    <a:cubicBezTo>
                      <a:pt x="14" y="26"/>
                      <a:pt x="15" y="22"/>
                      <a:pt x="15" y="19"/>
                    </a:cubicBezTo>
                    <a:cubicBezTo>
                      <a:pt x="15" y="16"/>
                      <a:pt x="15" y="12"/>
                      <a:pt x="11" y="12"/>
                    </a:cubicBezTo>
                    <a:cubicBezTo>
                      <a:pt x="10" y="12"/>
                      <a:pt x="9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lnTo>
                      <a:pt x="8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7">
                <a:extLst>
                  <a:ext uri="{FF2B5EF4-FFF2-40B4-BE49-F238E27FC236}">
                    <a16:creationId xmlns:a16="http://schemas.microsoft.com/office/drawing/2014/main" id="{AA7FAC34-CCB3-4355-9CB1-53F880CF5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701" y="5724525"/>
                <a:ext cx="71438" cy="106363"/>
              </a:xfrm>
              <a:custGeom>
                <a:avLst/>
                <a:gdLst>
                  <a:gd name="T0" fmla="*/ 18 w 19"/>
                  <a:gd name="T1" fmla="*/ 25 h 28"/>
                  <a:gd name="T2" fmla="*/ 19 w 19"/>
                  <a:gd name="T3" fmla="*/ 26 h 28"/>
                  <a:gd name="T4" fmla="*/ 11 w 19"/>
                  <a:gd name="T5" fmla="*/ 28 h 28"/>
                  <a:gd name="T6" fmla="*/ 0 w 19"/>
                  <a:gd name="T7" fmla="*/ 15 h 28"/>
                  <a:gd name="T8" fmla="*/ 12 w 19"/>
                  <a:gd name="T9" fmla="*/ 0 h 28"/>
                  <a:gd name="T10" fmla="*/ 18 w 19"/>
                  <a:gd name="T11" fmla="*/ 3 h 28"/>
                  <a:gd name="T12" fmla="*/ 18 w 19"/>
                  <a:gd name="T13" fmla="*/ 10 h 28"/>
                  <a:gd name="T14" fmla="*/ 18 w 19"/>
                  <a:gd name="T15" fmla="*/ 10 h 28"/>
                  <a:gd name="T16" fmla="*/ 14 w 19"/>
                  <a:gd name="T17" fmla="*/ 10 h 28"/>
                  <a:gd name="T18" fmla="*/ 13 w 19"/>
                  <a:gd name="T19" fmla="*/ 10 h 28"/>
                  <a:gd name="T20" fmla="*/ 13 w 19"/>
                  <a:gd name="T21" fmla="*/ 6 h 28"/>
                  <a:gd name="T22" fmla="*/ 12 w 19"/>
                  <a:gd name="T23" fmla="*/ 6 h 28"/>
                  <a:gd name="T24" fmla="*/ 7 w 19"/>
                  <a:gd name="T25" fmla="*/ 14 h 28"/>
                  <a:gd name="T26" fmla="*/ 12 w 19"/>
                  <a:gd name="T27" fmla="*/ 22 h 28"/>
                  <a:gd name="T28" fmla="*/ 16 w 19"/>
                  <a:gd name="T29" fmla="*/ 22 h 28"/>
                  <a:gd name="T30" fmla="*/ 17 w 19"/>
                  <a:gd name="T31" fmla="*/ 21 h 28"/>
                  <a:gd name="T32" fmla="*/ 17 w 19"/>
                  <a:gd name="T33" fmla="*/ 22 h 28"/>
                  <a:gd name="T34" fmla="*/ 18 w 19"/>
                  <a:gd name="T3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28">
                    <a:moveTo>
                      <a:pt x="18" y="25"/>
                    </a:moveTo>
                    <a:cubicBezTo>
                      <a:pt x="19" y="25"/>
                      <a:pt x="19" y="25"/>
                      <a:pt x="19" y="26"/>
                    </a:cubicBezTo>
                    <a:cubicBezTo>
                      <a:pt x="19" y="27"/>
                      <a:pt x="14" y="28"/>
                      <a:pt x="11" y="28"/>
                    </a:cubicBezTo>
                    <a:cubicBezTo>
                      <a:pt x="0" y="28"/>
                      <a:pt x="0" y="18"/>
                      <a:pt x="0" y="15"/>
                    </a:cubicBezTo>
                    <a:cubicBezTo>
                      <a:pt x="0" y="3"/>
                      <a:pt x="7" y="0"/>
                      <a:pt x="12" y="0"/>
                    </a:cubicBezTo>
                    <a:cubicBezTo>
                      <a:pt x="14" y="0"/>
                      <a:pt x="18" y="1"/>
                      <a:pt x="18" y="3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9" y="6"/>
                      <a:pt x="7" y="7"/>
                      <a:pt x="7" y="14"/>
                    </a:cubicBezTo>
                    <a:cubicBezTo>
                      <a:pt x="7" y="17"/>
                      <a:pt x="7" y="22"/>
                      <a:pt x="12" y="22"/>
                    </a:cubicBezTo>
                    <a:cubicBezTo>
                      <a:pt x="14" y="22"/>
                      <a:pt x="15" y="22"/>
                      <a:pt x="16" y="22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7" y="21"/>
                      <a:pt x="17" y="22"/>
                      <a:pt x="17" y="22"/>
                    </a:cubicBezTo>
                    <a:lnTo>
                      <a:pt x="18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8">
                <a:extLst>
                  <a:ext uri="{FF2B5EF4-FFF2-40B4-BE49-F238E27FC236}">
                    <a16:creationId xmlns:a16="http://schemas.microsoft.com/office/drawing/2014/main" id="{8829DD60-845B-4F17-8D96-F7841374FF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4432" y="5543595"/>
                <a:ext cx="76200" cy="117475"/>
              </a:xfrm>
              <a:custGeom>
                <a:avLst/>
                <a:gdLst>
                  <a:gd name="T0" fmla="*/ 20 w 20"/>
                  <a:gd name="T1" fmla="*/ 29 h 31"/>
                  <a:gd name="T2" fmla="*/ 20 w 20"/>
                  <a:gd name="T3" fmla="*/ 30 h 31"/>
                  <a:gd name="T4" fmla="*/ 14 w 20"/>
                  <a:gd name="T5" fmla="*/ 30 h 31"/>
                  <a:gd name="T6" fmla="*/ 13 w 20"/>
                  <a:gd name="T7" fmla="*/ 29 h 31"/>
                  <a:gd name="T8" fmla="*/ 13 w 20"/>
                  <a:gd name="T9" fmla="*/ 28 h 31"/>
                  <a:gd name="T10" fmla="*/ 13 w 20"/>
                  <a:gd name="T11" fmla="*/ 29 h 31"/>
                  <a:gd name="T12" fmla="*/ 7 w 20"/>
                  <a:gd name="T13" fmla="*/ 31 h 31"/>
                  <a:gd name="T14" fmla="*/ 0 w 20"/>
                  <a:gd name="T15" fmla="*/ 21 h 31"/>
                  <a:gd name="T16" fmla="*/ 3 w 20"/>
                  <a:gd name="T17" fmla="*/ 11 h 31"/>
                  <a:gd name="T18" fmla="*/ 8 w 20"/>
                  <a:gd name="T19" fmla="*/ 9 h 31"/>
                  <a:gd name="T20" fmla="*/ 12 w 20"/>
                  <a:gd name="T21" fmla="*/ 10 h 31"/>
                  <a:gd name="T22" fmla="*/ 12 w 20"/>
                  <a:gd name="T23" fmla="*/ 10 h 31"/>
                  <a:gd name="T24" fmla="*/ 12 w 20"/>
                  <a:gd name="T25" fmla="*/ 4 h 31"/>
                  <a:gd name="T26" fmla="*/ 10 w 20"/>
                  <a:gd name="T27" fmla="*/ 4 h 31"/>
                  <a:gd name="T28" fmla="*/ 10 w 20"/>
                  <a:gd name="T29" fmla="*/ 4 h 31"/>
                  <a:gd name="T30" fmla="*/ 10 w 20"/>
                  <a:gd name="T31" fmla="*/ 1 h 31"/>
                  <a:gd name="T32" fmla="*/ 10 w 20"/>
                  <a:gd name="T33" fmla="*/ 0 h 31"/>
                  <a:gd name="T34" fmla="*/ 17 w 20"/>
                  <a:gd name="T35" fmla="*/ 0 h 31"/>
                  <a:gd name="T36" fmla="*/ 17 w 20"/>
                  <a:gd name="T37" fmla="*/ 1 h 31"/>
                  <a:gd name="T38" fmla="*/ 17 w 20"/>
                  <a:gd name="T39" fmla="*/ 23 h 31"/>
                  <a:gd name="T40" fmla="*/ 18 w 20"/>
                  <a:gd name="T41" fmla="*/ 26 h 31"/>
                  <a:gd name="T42" fmla="*/ 20 w 20"/>
                  <a:gd name="T43" fmla="*/ 26 h 31"/>
                  <a:gd name="T44" fmla="*/ 20 w 20"/>
                  <a:gd name="T45" fmla="*/ 27 h 31"/>
                  <a:gd name="T46" fmla="*/ 20 w 20"/>
                  <a:gd name="T47" fmla="*/ 29 h 31"/>
                  <a:gd name="T48" fmla="*/ 12 w 20"/>
                  <a:gd name="T49" fmla="*/ 14 h 31"/>
                  <a:gd name="T50" fmla="*/ 12 w 20"/>
                  <a:gd name="T51" fmla="*/ 14 h 31"/>
                  <a:gd name="T52" fmla="*/ 9 w 20"/>
                  <a:gd name="T53" fmla="*/ 13 h 31"/>
                  <a:gd name="T54" fmla="*/ 6 w 20"/>
                  <a:gd name="T55" fmla="*/ 15 h 31"/>
                  <a:gd name="T56" fmla="*/ 5 w 20"/>
                  <a:gd name="T57" fmla="*/ 20 h 31"/>
                  <a:gd name="T58" fmla="*/ 6 w 20"/>
                  <a:gd name="T59" fmla="*/ 25 h 31"/>
                  <a:gd name="T60" fmla="*/ 9 w 20"/>
                  <a:gd name="T61" fmla="*/ 26 h 31"/>
                  <a:gd name="T62" fmla="*/ 12 w 20"/>
                  <a:gd name="T63" fmla="*/ 25 h 31"/>
                  <a:gd name="T64" fmla="*/ 12 w 20"/>
                  <a:gd name="T65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31">
                    <a:moveTo>
                      <a:pt x="20" y="29"/>
                    </a:moveTo>
                    <a:cubicBezTo>
                      <a:pt x="20" y="30"/>
                      <a:pt x="20" y="30"/>
                      <a:pt x="20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3" y="30"/>
                      <a:pt x="13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1" y="30"/>
                      <a:pt x="9" y="31"/>
                      <a:pt x="7" y="31"/>
                    </a:cubicBezTo>
                    <a:cubicBezTo>
                      <a:pt x="1" y="31"/>
                      <a:pt x="0" y="23"/>
                      <a:pt x="0" y="21"/>
                    </a:cubicBezTo>
                    <a:cubicBezTo>
                      <a:pt x="0" y="18"/>
                      <a:pt x="0" y="14"/>
                      <a:pt x="3" y="11"/>
                    </a:cubicBezTo>
                    <a:cubicBezTo>
                      <a:pt x="4" y="10"/>
                      <a:pt x="5" y="9"/>
                      <a:pt x="8" y="9"/>
                    </a:cubicBezTo>
                    <a:cubicBezTo>
                      <a:pt x="10" y="9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7" y="1"/>
                      <a:pt x="17" y="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5"/>
                      <a:pt x="18" y="26"/>
                      <a:pt x="18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7"/>
                    </a:cubicBezTo>
                    <a:lnTo>
                      <a:pt x="20" y="29"/>
                    </a:lnTo>
                    <a:close/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1" y="13"/>
                      <a:pt x="9" y="13"/>
                    </a:cubicBezTo>
                    <a:cubicBezTo>
                      <a:pt x="8" y="13"/>
                      <a:pt x="7" y="13"/>
                      <a:pt x="6" y="15"/>
                    </a:cubicBezTo>
                    <a:cubicBezTo>
                      <a:pt x="6" y="16"/>
                      <a:pt x="5" y="17"/>
                      <a:pt x="5" y="20"/>
                    </a:cubicBezTo>
                    <a:cubicBezTo>
                      <a:pt x="5" y="22"/>
                      <a:pt x="6" y="24"/>
                      <a:pt x="6" y="25"/>
                    </a:cubicBezTo>
                    <a:cubicBezTo>
                      <a:pt x="7" y="26"/>
                      <a:pt x="8" y="26"/>
                      <a:pt x="9" y="26"/>
                    </a:cubicBezTo>
                    <a:cubicBezTo>
                      <a:pt x="10" y="26"/>
                      <a:pt x="11" y="26"/>
                      <a:pt x="12" y="25"/>
                    </a:cubicBezTo>
                    <a:lnTo>
                      <a:pt x="12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9">
                <a:extLst>
                  <a:ext uri="{FF2B5EF4-FFF2-40B4-BE49-F238E27FC236}">
                    <a16:creationId xmlns:a16="http://schemas.microsoft.com/office/drawing/2014/main" id="{875D25DD-AA8F-4EFB-AA3F-048A48E76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5545" y="5694404"/>
                <a:ext cx="98425" cy="120650"/>
              </a:xfrm>
              <a:custGeom>
                <a:avLst/>
                <a:gdLst>
                  <a:gd name="T0" fmla="*/ 8 w 26"/>
                  <a:gd name="T1" fmla="*/ 18 h 32"/>
                  <a:gd name="T2" fmla="*/ 15 w 26"/>
                  <a:gd name="T3" fmla="*/ 26 h 32"/>
                  <a:gd name="T4" fmla="*/ 21 w 26"/>
                  <a:gd name="T5" fmla="*/ 24 h 32"/>
                  <a:gd name="T6" fmla="*/ 21 w 26"/>
                  <a:gd name="T7" fmla="*/ 24 h 32"/>
                  <a:gd name="T8" fmla="*/ 22 w 26"/>
                  <a:gd name="T9" fmla="*/ 24 h 32"/>
                  <a:gd name="T10" fmla="*/ 23 w 26"/>
                  <a:gd name="T11" fmla="*/ 24 h 32"/>
                  <a:gd name="T12" fmla="*/ 24 w 26"/>
                  <a:gd name="T13" fmla="*/ 28 h 32"/>
                  <a:gd name="T14" fmla="*/ 25 w 26"/>
                  <a:gd name="T15" fmla="*/ 29 h 32"/>
                  <a:gd name="T16" fmla="*/ 24 w 26"/>
                  <a:gd name="T17" fmla="*/ 30 h 32"/>
                  <a:gd name="T18" fmla="*/ 14 w 26"/>
                  <a:gd name="T19" fmla="*/ 32 h 32"/>
                  <a:gd name="T20" fmla="*/ 4 w 26"/>
                  <a:gd name="T21" fmla="*/ 29 h 32"/>
                  <a:gd name="T22" fmla="*/ 0 w 26"/>
                  <a:gd name="T23" fmla="*/ 17 h 32"/>
                  <a:gd name="T24" fmla="*/ 4 w 26"/>
                  <a:gd name="T25" fmla="*/ 5 h 32"/>
                  <a:gd name="T26" fmla="*/ 14 w 26"/>
                  <a:gd name="T27" fmla="*/ 0 h 32"/>
                  <a:gd name="T28" fmla="*/ 26 w 26"/>
                  <a:gd name="T29" fmla="*/ 16 h 32"/>
                  <a:gd name="T30" fmla="*/ 24 w 26"/>
                  <a:gd name="T31" fmla="*/ 18 h 32"/>
                  <a:gd name="T32" fmla="*/ 8 w 26"/>
                  <a:gd name="T33" fmla="*/ 18 h 32"/>
                  <a:gd name="T34" fmla="*/ 17 w 26"/>
                  <a:gd name="T35" fmla="*/ 13 h 32"/>
                  <a:gd name="T36" fmla="*/ 17 w 26"/>
                  <a:gd name="T37" fmla="*/ 12 h 32"/>
                  <a:gd name="T38" fmla="*/ 17 w 26"/>
                  <a:gd name="T39" fmla="*/ 10 h 32"/>
                  <a:gd name="T40" fmla="*/ 16 w 26"/>
                  <a:gd name="T41" fmla="*/ 7 h 32"/>
                  <a:gd name="T42" fmla="*/ 13 w 26"/>
                  <a:gd name="T43" fmla="*/ 6 h 32"/>
                  <a:gd name="T44" fmla="*/ 10 w 26"/>
                  <a:gd name="T45" fmla="*/ 8 h 32"/>
                  <a:gd name="T46" fmla="*/ 8 w 26"/>
                  <a:gd name="T47" fmla="*/ 13 h 32"/>
                  <a:gd name="T48" fmla="*/ 17 w 26"/>
                  <a:gd name="T4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32">
                    <a:moveTo>
                      <a:pt x="8" y="18"/>
                    </a:moveTo>
                    <a:cubicBezTo>
                      <a:pt x="8" y="23"/>
                      <a:pt x="10" y="26"/>
                      <a:pt x="15" y="26"/>
                    </a:cubicBezTo>
                    <a:cubicBezTo>
                      <a:pt x="17" y="26"/>
                      <a:pt x="19" y="25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5" y="28"/>
                      <a:pt x="25" y="29"/>
                    </a:cubicBezTo>
                    <a:cubicBezTo>
                      <a:pt x="25" y="29"/>
                      <a:pt x="24" y="29"/>
                      <a:pt x="24" y="30"/>
                    </a:cubicBezTo>
                    <a:cubicBezTo>
                      <a:pt x="21" y="31"/>
                      <a:pt x="17" y="32"/>
                      <a:pt x="14" y="32"/>
                    </a:cubicBezTo>
                    <a:cubicBezTo>
                      <a:pt x="10" y="32"/>
                      <a:pt x="7" y="31"/>
                      <a:pt x="4" y="29"/>
                    </a:cubicBezTo>
                    <a:cubicBezTo>
                      <a:pt x="2" y="27"/>
                      <a:pt x="0" y="23"/>
                      <a:pt x="0" y="17"/>
                    </a:cubicBezTo>
                    <a:cubicBezTo>
                      <a:pt x="0" y="12"/>
                      <a:pt x="1" y="8"/>
                      <a:pt x="4" y="5"/>
                    </a:cubicBezTo>
                    <a:cubicBezTo>
                      <a:pt x="6" y="2"/>
                      <a:pt x="9" y="0"/>
                      <a:pt x="14" y="0"/>
                    </a:cubicBezTo>
                    <a:cubicBezTo>
                      <a:pt x="18" y="0"/>
                      <a:pt x="26" y="2"/>
                      <a:pt x="26" y="16"/>
                    </a:cubicBezTo>
                    <a:cubicBezTo>
                      <a:pt x="26" y="18"/>
                      <a:pt x="25" y="18"/>
                      <a:pt x="24" y="18"/>
                    </a:cubicBezTo>
                    <a:lnTo>
                      <a:pt x="8" y="18"/>
                    </a:lnTo>
                    <a:close/>
                    <a:moveTo>
                      <a:pt x="17" y="13"/>
                    </a:moveTo>
                    <a:cubicBezTo>
                      <a:pt x="17" y="13"/>
                      <a:pt x="17" y="12"/>
                      <a:pt x="17" y="12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9"/>
                      <a:pt x="17" y="8"/>
                      <a:pt x="16" y="7"/>
                    </a:cubicBezTo>
                    <a:cubicBezTo>
                      <a:pt x="15" y="6"/>
                      <a:pt x="14" y="6"/>
                      <a:pt x="13" y="6"/>
                    </a:cubicBezTo>
                    <a:cubicBezTo>
                      <a:pt x="12" y="6"/>
                      <a:pt x="10" y="6"/>
                      <a:pt x="10" y="8"/>
                    </a:cubicBezTo>
                    <a:cubicBezTo>
                      <a:pt x="8" y="9"/>
                      <a:pt x="8" y="11"/>
                      <a:pt x="8" y="13"/>
                    </a:cubicBezTo>
                    <a:lnTo>
                      <a:pt x="17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">
                <a:extLst>
                  <a:ext uri="{FF2B5EF4-FFF2-40B4-BE49-F238E27FC236}">
                    <a16:creationId xmlns:a16="http://schemas.microsoft.com/office/drawing/2014/main" id="{88ED738D-1A8B-4A29-B03E-99BC4CBF0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997" y="5502328"/>
                <a:ext cx="85725" cy="166688"/>
              </a:xfrm>
              <a:custGeom>
                <a:avLst/>
                <a:gdLst>
                  <a:gd name="T0" fmla="*/ 13 w 23"/>
                  <a:gd name="T1" fmla="*/ 39 h 44"/>
                  <a:gd name="T2" fmla="*/ 18 w 23"/>
                  <a:gd name="T3" fmla="*/ 39 h 44"/>
                  <a:gd name="T4" fmla="*/ 19 w 23"/>
                  <a:gd name="T5" fmla="*/ 39 h 44"/>
                  <a:gd name="T6" fmla="*/ 19 w 23"/>
                  <a:gd name="T7" fmla="*/ 43 h 44"/>
                  <a:gd name="T8" fmla="*/ 18 w 23"/>
                  <a:gd name="T9" fmla="*/ 44 h 44"/>
                  <a:gd name="T10" fmla="*/ 1 w 23"/>
                  <a:gd name="T11" fmla="*/ 44 h 44"/>
                  <a:gd name="T12" fmla="*/ 1 w 23"/>
                  <a:gd name="T13" fmla="*/ 43 h 44"/>
                  <a:gd name="T14" fmla="*/ 1 w 23"/>
                  <a:gd name="T15" fmla="*/ 39 h 44"/>
                  <a:gd name="T16" fmla="*/ 1 w 23"/>
                  <a:gd name="T17" fmla="*/ 39 h 44"/>
                  <a:gd name="T18" fmla="*/ 6 w 23"/>
                  <a:gd name="T19" fmla="*/ 39 h 44"/>
                  <a:gd name="T20" fmla="*/ 6 w 23"/>
                  <a:gd name="T21" fmla="*/ 20 h 44"/>
                  <a:gd name="T22" fmla="*/ 1 w 23"/>
                  <a:gd name="T23" fmla="*/ 20 h 44"/>
                  <a:gd name="T24" fmla="*/ 0 w 23"/>
                  <a:gd name="T25" fmla="*/ 19 h 44"/>
                  <a:gd name="T26" fmla="*/ 0 w 23"/>
                  <a:gd name="T27" fmla="*/ 15 h 44"/>
                  <a:gd name="T28" fmla="*/ 1 w 23"/>
                  <a:gd name="T29" fmla="*/ 14 h 44"/>
                  <a:gd name="T30" fmla="*/ 6 w 23"/>
                  <a:gd name="T31" fmla="*/ 14 h 44"/>
                  <a:gd name="T32" fmla="*/ 6 w 23"/>
                  <a:gd name="T33" fmla="*/ 12 h 44"/>
                  <a:gd name="T34" fmla="*/ 8 w 23"/>
                  <a:gd name="T35" fmla="*/ 3 h 44"/>
                  <a:gd name="T36" fmla="*/ 15 w 23"/>
                  <a:gd name="T37" fmla="*/ 0 h 44"/>
                  <a:gd name="T38" fmla="*/ 21 w 23"/>
                  <a:gd name="T39" fmla="*/ 1 h 44"/>
                  <a:gd name="T40" fmla="*/ 23 w 23"/>
                  <a:gd name="T41" fmla="*/ 3 h 44"/>
                  <a:gd name="T42" fmla="*/ 21 w 23"/>
                  <a:gd name="T43" fmla="*/ 7 h 44"/>
                  <a:gd name="T44" fmla="*/ 21 w 23"/>
                  <a:gd name="T45" fmla="*/ 8 h 44"/>
                  <a:gd name="T46" fmla="*/ 20 w 23"/>
                  <a:gd name="T47" fmla="*/ 8 h 44"/>
                  <a:gd name="T48" fmla="*/ 17 w 23"/>
                  <a:gd name="T49" fmla="*/ 7 h 44"/>
                  <a:gd name="T50" fmla="*/ 14 w 23"/>
                  <a:gd name="T51" fmla="*/ 8 h 44"/>
                  <a:gd name="T52" fmla="*/ 13 w 23"/>
                  <a:gd name="T53" fmla="*/ 12 h 44"/>
                  <a:gd name="T54" fmla="*/ 13 w 23"/>
                  <a:gd name="T55" fmla="*/ 14 h 44"/>
                  <a:gd name="T56" fmla="*/ 20 w 23"/>
                  <a:gd name="T57" fmla="*/ 14 h 44"/>
                  <a:gd name="T58" fmla="*/ 21 w 23"/>
                  <a:gd name="T59" fmla="*/ 15 h 44"/>
                  <a:gd name="T60" fmla="*/ 21 w 23"/>
                  <a:gd name="T61" fmla="*/ 15 h 44"/>
                  <a:gd name="T62" fmla="*/ 21 w 23"/>
                  <a:gd name="T63" fmla="*/ 15 h 44"/>
                  <a:gd name="T64" fmla="*/ 20 w 23"/>
                  <a:gd name="T65" fmla="*/ 19 h 44"/>
                  <a:gd name="T66" fmla="*/ 19 w 23"/>
                  <a:gd name="T67" fmla="*/ 20 h 44"/>
                  <a:gd name="T68" fmla="*/ 13 w 23"/>
                  <a:gd name="T69" fmla="*/ 20 h 44"/>
                  <a:gd name="T70" fmla="*/ 13 w 23"/>
                  <a:gd name="T7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44">
                    <a:moveTo>
                      <a:pt x="13" y="39"/>
                    </a:move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4"/>
                      <a:pt x="19" y="44"/>
                      <a:pt x="18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3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0"/>
                      <a:pt x="0" y="1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4"/>
                      <a:pt x="1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9"/>
                      <a:pt x="6" y="6"/>
                      <a:pt x="8" y="3"/>
                    </a:cubicBezTo>
                    <a:cubicBezTo>
                      <a:pt x="9" y="2"/>
                      <a:pt x="11" y="0"/>
                      <a:pt x="15" y="0"/>
                    </a:cubicBezTo>
                    <a:cubicBezTo>
                      <a:pt x="18" y="0"/>
                      <a:pt x="21" y="1"/>
                      <a:pt x="21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0" y="8"/>
                    </a:cubicBezTo>
                    <a:cubicBezTo>
                      <a:pt x="18" y="7"/>
                      <a:pt x="17" y="7"/>
                      <a:pt x="17" y="7"/>
                    </a:cubicBezTo>
                    <a:cubicBezTo>
                      <a:pt x="15" y="7"/>
                      <a:pt x="14" y="7"/>
                      <a:pt x="14" y="8"/>
                    </a:cubicBezTo>
                    <a:cubicBezTo>
                      <a:pt x="13" y="9"/>
                      <a:pt x="13" y="10"/>
                      <a:pt x="13" y="12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3" y="20"/>
                      <a:pt x="13" y="20"/>
                      <a:pt x="13" y="20"/>
                    </a:cubicBezTo>
                    <a:lnTo>
                      <a:pt x="1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">
                <a:extLst>
                  <a:ext uri="{FF2B5EF4-FFF2-40B4-BE49-F238E27FC236}">
                    <a16:creationId xmlns:a16="http://schemas.microsoft.com/office/drawing/2014/main" id="{D59A663A-8F12-495E-B350-7A5D7DE582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0911" y="5732509"/>
                <a:ext cx="68263" cy="112713"/>
              </a:xfrm>
              <a:custGeom>
                <a:avLst/>
                <a:gdLst>
                  <a:gd name="T0" fmla="*/ 17 w 18"/>
                  <a:gd name="T1" fmla="*/ 14 h 30"/>
                  <a:gd name="T2" fmla="*/ 17 w 18"/>
                  <a:gd name="T3" fmla="*/ 23 h 30"/>
                  <a:gd name="T4" fmla="*/ 17 w 18"/>
                  <a:gd name="T5" fmla="*/ 26 h 30"/>
                  <a:gd name="T6" fmla="*/ 15 w 18"/>
                  <a:gd name="T7" fmla="*/ 28 h 30"/>
                  <a:gd name="T8" fmla="*/ 9 w 18"/>
                  <a:gd name="T9" fmla="*/ 30 h 30"/>
                  <a:gd name="T10" fmla="*/ 2 w 18"/>
                  <a:gd name="T11" fmla="*/ 29 h 30"/>
                  <a:gd name="T12" fmla="*/ 0 w 18"/>
                  <a:gd name="T13" fmla="*/ 28 h 30"/>
                  <a:gd name="T14" fmla="*/ 0 w 18"/>
                  <a:gd name="T15" fmla="*/ 28 h 30"/>
                  <a:gd name="T16" fmla="*/ 1 w 18"/>
                  <a:gd name="T17" fmla="*/ 27 h 30"/>
                  <a:gd name="T18" fmla="*/ 1 w 18"/>
                  <a:gd name="T19" fmla="*/ 25 h 30"/>
                  <a:gd name="T20" fmla="*/ 2 w 18"/>
                  <a:gd name="T21" fmla="*/ 24 h 30"/>
                  <a:gd name="T22" fmla="*/ 3 w 18"/>
                  <a:gd name="T23" fmla="*/ 25 h 30"/>
                  <a:gd name="T24" fmla="*/ 9 w 18"/>
                  <a:gd name="T25" fmla="*/ 26 h 30"/>
                  <a:gd name="T26" fmla="*/ 12 w 18"/>
                  <a:gd name="T27" fmla="*/ 22 h 30"/>
                  <a:gd name="T28" fmla="*/ 12 w 18"/>
                  <a:gd name="T29" fmla="*/ 20 h 30"/>
                  <a:gd name="T30" fmla="*/ 12 w 18"/>
                  <a:gd name="T31" fmla="*/ 20 h 30"/>
                  <a:gd name="T32" fmla="*/ 11 w 18"/>
                  <a:gd name="T33" fmla="*/ 20 h 30"/>
                  <a:gd name="T34" fmla="*/ 7 w 18"/>
                  <a:gd name="T35" fmla="*/ 21 h 30"/>
                  <a:gd name="T36" fmla="*/ 0 w 18"/>
                  <a:gd name="T37" fmla="*/ 11 h 30"/>
                  <a:gd name="T38" fmla="*/ 8 w 18"/>
                  <a:gd name="T39" fmla="*/ 1 h 30"/>
                  <a:gd name="T40" fmla="*/ 12 w 18"/>
                  <a:gd name="T41" fmla="*/ 2 h 30"/>
                  <a:gd name="T42" fmla="*/ 12 w 18"/>
                  <a:gd name="T43" fmla="*/ 2 h 30"/>
                  <a:gd name="T44" fmla="*/ 14 w 18"/>
                  <a:gd name="T45" fmla="*/ 1 h 30"/>
                  <a:gd name="T46" fmla="*/ 17 w 18"/>
                  <a:gd name="T47" fmla="*/ 2 h 30"/>
                  <a:gd name="T48" fmla="*/ 18 w 18"/>
                  <a:gd name="T49" fmla="*/ 2 h 30"/>
                  <a:gd name="T50" fmla="*/ 18 w 18"/>
                  <a:gd name="T51" fmla="*/ 3 h 30"/>
                  <a:gd name="T52" fmla="*/ 17 w 18"/>
                  <a:gd name="T53" fmla="*/ 7 h 30"/>
                  <a:gd name="T54" fmla="*/ 17 w 18"/>
                  <a:gd name="T55" fmla="*/ 14 h 30"/>
                  <a:gd name="T56" fmla="*/ 12 w 18"/>
                  <a:gd name="T57" fmla="*/ 6 h 30"/>
                  <a:gd name="T58" fmla="*/ 12 w 18"/>
                  <a:gd name="T59" fmla="*/ 6 h 30"/>
                  <a:gd name="T60" fmla="*/ 9 w 18"/>
                  <a:gd name="T61" fmla="*/ 5 h 30"/>
                  <a:gd name="T62" fmla="*/ 5 w 18"/>
                  <a:gd name="T63" fmla="*/ 11 h 30"/>
                  <a:gd name="T64" fmla="*/ 8 w 18"/>
                  <a:gd name="T65" fmla="*/ 17 h 30"/>
                  <a:gd name="T66" fmla="*/ 12 w 18"/>
                  <a:gd name="T67" fmla="*/ 16 h 30"/>
                  <a:gd name="T68" fmla="*/ 12 w 18"/>
                  <a:gd name="T69" fmla="*/ 16 h 30"/>
                  <a:gd name="T70" fmla="*/ 12 w 18"/>
                  <a:gd name="T71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30">
                    <a:moveTo>
                      <a:pt x="17" y="14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5"/>
                      <a:pt x="17" y="26"/>
                    </a:cubicBezTo>
                    <a:cubicBezTo>
                      <a:pt x="16" y="26"/>
                      <a:pt x="16" y="27"/>
                      <a:pt x="15" y="28"/>
                    </a:cubicBezTo>
                    <a:cubicBezTo>
                      <a:pt x="13" y="30"/>
                      <a:pt x="11" y="30"/>
                      <a:pt x="9" y="30"/>
                    </a:cubicBezTo>
                    <a:cubicBezTo>
                      <a:pt x="5" y="30"/>
                      <a:pt x="3" y="29"/>
                      <a:pt x="2" y="29"/>
                    </a:cubicBezTo>
                    <a:cubicBezTo>
                      <a:pt x="1" y="29"/>
                      <a:pt x="1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7"/>
                      <a:pt x="1" y="27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2" y="24"/>
                      <a:pt x="2" y="24"/>
                    </a:cubicBezTo>
                    <a:cubicBezTo>
                      <a:pt x="2" y="24"/>
                      <a:pt x="2" y="24"/>
                      <a:pt x="3" y="25"/>
                    </a:cubicBezTo>
                    <a:cubicBezTo>
                      <a:pt x="4" y="25"/>
                      <a:pt x="7" y="26"/>
                      <a:pt x="9" y="26"/>
                    </a:cubicBezTo>
                    <a:cubicBezTo>
                      <a:pt x="10" y="26"/>
                      <a:pt x="12" y="26"/>
                      <a:pt x="12" y="22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1"/>
                      <a:pt x="8" y="21"/>
                      <a:pt x="7" y="21"/>
                    </a:cubicBezTo>
                    <a:cubicBezTo>
                      <a:pt x="3" y="21"/>
                      <a:pt x="0" y="19"/>
                      <a:pt x="0" y="11"/>
                    </a:cubicBezTo>
                    <a:cubicBezTo>
                      <a:pt x="0" y="3"/>
                      <a:pt x="4" y="1"/>
                      <a:pt x="8" y="1"/>
                    </a:cubicBezTo>
                    <a:cubicBezTo>
                      <a:pt x="10" y="1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7" y="4"/>
                      <a:pt x="17" y="5"/>
                      <a:pt x="17" y="7"/>
                    </a:cubicBezTo>
                    <a:lnTo>
                      <a:pt x="17" y="14"/>
                    </a:lnTo>
                    <a:close/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0" y="5"/>
                      <a:pt x="9" y="5"/>
                    </a:cubicBezTo>
                    <a:cubicBezTo>
                      <a:pt x="5" y="5"/>
                      <a:pt x="5" y="9"/>
                      <a:pt x="5" y="11"/>
                    </a:cubicBezTo>
                    <a:cubicBezTo>
                      <a:pt x="5" y="13"/>
                      <a:pt x="5" y="17"/>
                      <a:pt x="8" y="17"/>
                    </a:cubicBezTo>
                    <a:cubicBezTo>
                      <a:pt x="9" y="17"/>
                      <a:pt x="11" y="17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lnTo>
                      <a:pt x="1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2">
                <a:extLst>
                  <a:ext uri="{FF2B5EF4-FFF2-40B4-BE49-F238E27FC236}">
                    <a16:creationId xmlns:a16="http://schemas.microsoft.com/office/drawing/2014/main" id="{809264DE-90ED-49E3-A21C-7071BF306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713" y="5589588"/>
                <a:ext cx="90488" cy="120650"/>
              </a:xfrm>
              <a:custGeom>
                <a:avLst/>
                <a:gdLst>
                  <a:gd name="T0" fmla="*/ 23 w 24"/>
                  <a:gd name="T1" fmla="*/ 31 h 32"/>
                  <a:gd name="T2" fmla="*/ 23 w 24"/>
                  <a:gd name="T3" fmla="*/ 32 h 32"/>
                  <a:gd name="T4" fmla="*/ 15 w 24"/>
                  <a:gd name="T5" fmla="*/ 32 h 32"/>
                  <a:gd name="T6" fmla="*/ 15 w 24"/>
                  <a:gd name="T7" fmla="*/ 31 h 32"/>
                  <a:gd name="T8" fmla="*/ 15 w 24"/>
                  <a:gd name="T9" fmla="*/ 18 h 32"/>
                  <a:gd name="T10" fmla="*/ 14 w 24"/>
                  <a:gd name="T11" fmla="*/ 15 h 32"/>
                  <a:gd name="T12" fmla="*/ 12 w 24"/>
                  <a:gd name="T13" fmla="*/ 14 h 32"/>
                  <a:gd name="T14" fmla="*/ 9 w 24"/>
                  <a:gd name="T15" fmla="*/ 16 h 32"/>
                  <a:gd name="T16" fmla="*/ 9 w 24"/>
                  <a:gd name="T17" fmla="*/ 28 h 32"/>
                  <a:gd name="T18" fmla="*/ 11 w 24"/>
                  <a:gd name="T19" fmla="*/ 28 h 32"/>
                  <a:gd name="T20" fmla="*/ 11 w 24"/>
                  <a:gd name="T21" fmla="*/ 28 h 32"/>
                  <a:gd name="T22" fmla="*/ 11 w 24"/>
                  <a:gd name="T23" fmla="*/ 31 h 32"/>
                  <a:gd name="T24" fmla="*/ 11 w 24"/>
                  <a:gd name="T25" fmla="*/ 32 h 32"/>
                  <a:gd name="T26" fmla="*/ 1 w 24"/>
                  <a:gd name="T27" fmla="*/ 32 h 32"/>
                  <a:gd name="T28" fmla="*/ 0 w 24"/>
                  <a:gd name="T29" fmla="*/ 31 h 32"/>
                  <a:gd name="T30" fmla="*/ 0 w 24"/>
                  <a:gd name="T31" fmla="*/ 28 h 32"/>
                  <a:gd name="T32" fmla="*/ 1 w 24"/>
                  <a:gd name="T33" fmla="*/ 28 h 32"/>
                  <a:gd name="T34" fmla="*/ 3 w 24"/>
                  <a:gd name="T35" fmla="*/ 28 h 32"/>
                  <a:gd name="T36" fmla="*/ 3 w 24"/>
                  <a:gd name="T37" fmla="*/ 4 h 32"/>
                  <a:gd name="T38" fmla="*/ 1 w 24"/>
                  <a:gd name="T39" fmla="*/ 4 h 32"/>
                  <a:gd name="T40" fmla="*/ 0 w 24"/>
                  <a:gd name="T41" fmla="*/ 3 h 32"/>
                  <a:gd name="T42" fmla="*/ 0 w 24"/>
                  <a:gd name="T43" fmla="*/ 1 h 32"/>
                  <a:gd name="T44" fmla="*/ 1 w 24"/>
                  <a:gd name="T45" fmla="*/ 0 h 32"/>
                  <a:gd name="T46" fmla="*/ 8 w 24"/>
                  <a:gd name="T47" fmla="*/ 0 h 32"/>
                  <a:gd name="T48" fmla="*/ 9 w 24"/>
                  <a:gd name="T49" fmla="*/ 1 h 32"/>
                  <a:gd name="T50" fmla="*/ 9 w 24"/>
                  <a:gd name="T51" fmla="*/ 12 h 32"/>
                  <a:gd name="T52" fmla="*/ 15 w 24"/>
                  <a:gd name="T53" fmla="*/ 9 h 32"/>
                  <a:gd name="T54" fmla="*/ 21 w 24"/>
                  <a:gd name="T55" fmla="*/ 16 h 32"/>
                  <a:gd name="T56" fmla="*/ 21 w 24"/>
                  <a:gd name="T57" fmla="*/ 28 h 32"/>
                  <a:gd name="T58" fmla="*/ 23 w 24"/>
                  <a:gd name="T59" fmla="*/ 28 h 32"/>
                  <a:gd name="T60" fmla="*/ 23 w 24"/>
                  <a:gd name="T61" fmla="*/ 28 h 32"/>
                  <a:gd name="T62" fmla="*/ 23 w 24"/>
                  <a:gd name="T6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32">
                    <a:moveTo>
                      <a:pt x="23" y="31"/>
                    </a:moveTo>
                    <a:cubicBezTo>
                      <a:pt x="23" y="32"/>
                      <a:pt x="24" y="32"/>
                      <a:pt x="23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1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7"/>
                      <a:pt x="15" y="16"/>
                      <a:pt x="14" y="15"/>
                    </a:cubicBezTo>
                    <a:cubicBezTo>
                      <a:pt x="14" y="14"/>
                      <a:pt x="14" y="14"/>
                      <a:pt x="12" y="14"/>
                    </a:cubicBezTo>
                    <a:cubicBezTo>
                      <a:pt x="11" y="14"/>
                      <a:pt x="9" y="15"/>
                      <a:pt x="9" y="16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1" y="28"/>
                      <a:pt x="11" y="28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2"/>
                      <a:pt x="12" y="32"/>
                      <a:pt x="1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2"/>
                      <a:pt x="0" y="32"/>
                      <a:pt x="0" y="3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10"/>
                      <a:pt x="13" y="9"/>
                      <a:pt x="15" y="9"/>
                    </a:cubicBezTo>
                    <a:cubicBezTo>
                      <a:pt x="20" y="9"/>
                      <a:pt x="21" y="14"/>
                      <a:pt x="21" y="1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4" y="28"/>
                      <a:pt x="23" y="28"/>
                      <a:pt x="23" y="28"/>
                    </a:cubicBezTo>
                    <a:lnTo>
                      <a:pt x="23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3">
                <a:extLst>
                  <a:ext uri="{FF2B5EF4-FFF2-40B4-BE49-F238E27FC236}">
                    <a16:creationId xmlns:a16="http://schemas.microsoft.com/office/drawing/2014/main" id="{5BB4D0C9-6AE8-4DCB-AA96-FE0104A1EE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7026" y="5570538"/>
                <a:ext cx="41275" cy="112713"/>
              </a:xfrm>
              <a:custGeom>
                <a:avLst/>
                <a:gdLst>
                  <a:gd name="T0" fmla="*/ 11 w 11"/>
                  <a:gd name="T1" fmla="*/ 29 h 30"/>
                  <a:gd name="T2" fmla="*/ 11 w 11"/>
                  <a:gd name="T3" fmla="*/ 30 h 30"/>
                  <a:gd name="T4" fmla="*/ 0 w 11"/>
                  <a:gd name="T5" fmla="*/ 30 h 30"/>
                  <a:gd name="T6" fmla="*/ 0 w 11"/>
                  <a:gd name="T7" fmla="*/ 29 h 30"/>
                  <a:gd name="T8" fmla="*/ 0 w 11"/>
                  <a:gd name="T9" fmla="*/ 27 h 30"/>
                  <a:gd name="T10" fmla="*/ 0 w 11"/>
                  <a:gd name="T11" fmla="*/ 26 h 30"/>
                  <a:gd name="T12" fmla="*/ 3 w 11"/>
                  <a:gd name="T13" fmla="*/ 26 h 30"/>
                  <a:gd name="T14" fmla="*/ 3 w 11"/>
                  <a:gd name="T15" fmla="*/ 14 h 30"/>
                  <a:gd name="T16" fmla="*/ 0 w 11"/>
                  <a:gd name="T17" fmla="*/ 14 h 30"/>
                  <a:gd name="T18" fmla="*/ 0 w 11"/>
                  <a:gd name="T19" fmla="*/ 13 h 30"/>
                  <a:gd name="T20" fmla="*/ 0 w 11"/>
                  <a:gd name="T21" fmla="*/ 10 h 30"/>
                  <a:gd name="T22" fmla="*/ 0 w 11"/>
                  <a:gd name="T23" fmla="*/ 10 h 30"/>
                  <a:gd name="T24" fmla="*/ 8 w 11"/>
                  <a:gd name="T25" fmla="*/ 10 h 30"/>
                  <a:gd name="T26" fmla="*/ 8 w 11"/>
                  <a:gd name="T27" fmla="*/ 10 h 30"/>
                  <a:gd name="T28" fmla="*/ 8 w 11"/>
                  <a:gd name="T29" fmla="*/ 26 h 30"/>
                  <a:gd name="T30" fmla="*/ 11 w 11"/>
                  <a:gd name="T31" fmla="*/ 26 h 30"/>
                  <a:gd name="T32" fmla="*/ 11 w 11"/>
                  <a:gd name="T33" fmla="*/ 27 h 30"/>
                  <a:gd name="T34" fmla="*/ 11 w 11"/>
                  <a:gd name="T35" fmla="*/ 29 h 30"/>
                  <a:gd name="T36" fmla="*/ 6 w 11"/>
                  <a:gd name="T37" fmla="*/ 7 h 30"/>
                  <a:gd name="T38" fmla="*/ 2 w 11"/>
                  <a:gd name="T39" fmla="*/ 4 h 30"/>
                  <a:gd name="T40" fmla="*/ 6 w 11"/>
                  <a:gd name="T41" fmla="*/ 0 h 30"/>
                  <a:gd name="T42" fmla="*/ 9 w 11"/>
                  <a:gd name="T43" fmla="*/ 4 h 30"/>
                  <a:gd name="T44" fmla="*/ 6 w 11"/>
                  <a:gd name="T45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30">
                    <a:moveTo>
                      <a:pt x="11" y="29"/>
                    </a:moveTo>
                    <a:cubicBezTo>
                      <a:pt x="11" y="30"/>
                      <a:pt x="11" y="30"/>
                      <a:pt x="11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7"/>
                      <a:pt x="11" y="27"/>
                    </a:cubicBezTo>
                    <a:lnTo>
                      <a:pt x="11" y="29"/>
                    </a:lnTo>
                    <a:close/>
                    <a:moveTo>
                      <a:pt x="6" y="7"/>
                    </a:moveTo>
                    <a:cubicBezTo>
                      <a:pt x="4" y="7"/>
                      <a:pt x="2" y="6"/>
                      <a:pt x="2" y="4"/>
                    </a:cubicBezTo>
                    <a:cubicBezTo>
                      <a:pt x="2" y="2"/>
                      <a:pt x="4" y="0"/>
                      <a:pt x="6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6"/>
                      <a:pt x="7" y="7"/>
                      <a:pt x="6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4">
                <a:extLst>
                  <a:ext uri="{FF2B5EF4-FFF2-40B4-BE49-F238E27FC236}">
                    <a16:creationId xmlns:a16="http://schemas.microsoft.com/office/drawing/2014/main" id="{072913E8-4F16-4CF5-A563-CD8F3FA143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9984" y="5653129"/>
                <a:ext cx="44450" cy="150813"/>
              </a:xfrm>
              <a:custGeom>
                <a:avLst/>
                <a:gdLst>
                  <a:gd name="T0" fmla="*/ 12 w 12"/>
                  <a:gd name="T1" fmla="*/ 30 h 40"/>
                  <a:gd name="T2" fmla="*/ 10 w 12"/>
                  <a:gd name="T3" fmla="*/ 37 h 40"/>
                  <a:gd name="T4" fmla="*/ 5 w 12"/>
                  <a:gd name="T5" fmla="*/ 40 h 40"/>
                  <a:gd name="T6" fmla="*/ 1 w 12"/>
                  <a:gd name="T7" fmla="*/ 39 h 40"/>
                  <a:gd name="T8" fmla="*/ 0 w 12"/>
                  <a:gd name="T9" fmla="*/ 38 h 40"/>
                  <a:gd name="T10" fmla="*/ 1 w 12"/>
                  <a:gd name="T11" fmla="*/ 35 h 40"/>
                  <a:gd name="T12" fmla="*/ 2 w 12"/>
                  <a:gd name="T13" fmla="*/ 35 h 40"/>
                  <a:gd name="T14" fmla="*/ 4 w 12"/>
                  <a:gd name="T15" fmla="*/ 36 h 40"/>
                  <a:gd name="T16" fmla="*/ 6 w 12"/>
                  <a:gd name="T17" fmla="*/ 34 h 40"/>
                  <a:gd name="T18" fmla="*/ 6 w 12"/>
                  <a:gd name="T19" fmla="*/ 31 h 40"/>
                  <a:gd name="T20" fmla="*/ 6 w 12"/>
                  <a:gd name="T21" fmla="*/ 14 h 40"/>
                  <a:gd name="T22" fmla="*/ 3 w 12"/>
                  <a:gd name="T23" fmla="*/ 14 h 40"/>
                  <a:gd name="T24" fmla="*/ 3 w 12"/>
                  <a:gd name="T25" fmla="*/ 13 h 40"/>
                  <a:gd name="T26" fmla="*/ 3 w 12"/>
                  <a:gd name="T27" fmla="*/ 11 h 40"/>
                  <a:gd name="T28" fmla="*/ 3 w 12"/>
                  <a:gd name="T29" fmla="*/ 10 h 40"/>
                  <a:gd name="T30" fmla="*/ 11 w 12"/>
                  <a:gd name="T31" fmla="*/ 10 h 40"/>
                  <a:gd name="T32" fmla="*/ 12 w 12"/>
                  <a:gd name="T33" fmla="*/ 11 h 40"/>
                  <a:gd name="T34" fmla="*/ 12 w 12"/>
                  <a:gd name="T35" fmla="*/ 30 h 40"/>
                  <a:gd name="T36" fmla="*/ 9 w 12"/>
                  <a:gd name="T37" fmla="*/ 7 h 40"/>
                  <a:gd name="T38" fmla="*/ 5 w 12"/>
                  <a:gd name="T39" fmla="*/ 4 h 40"/>
                  <a:gd name="T40" fmla="*/ 9 w 12"/>
                  <a:gd name="T41" fmla="*/ 0 h 40"/>
                  <a:gd name="T42" fmla="*/ 12 w 12"/>
                  <a:gd name="T43" fmla="*/ 4 h 40"/>
                  <a:gd name="T44" fmla="*/ 9 w 12"/>
                  <a:gd name="T45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40">
                    <a:moveTo>
                      <a:pt x="12" y="30"/>
                    </a:moveTo>
                    <a:cubicBezTo>
                      <a:pt x="12" y="33"/>
                      <a:pt x="12" y="35"/>
                      <a:pt x="10" y="37"/>
                    </a:cubicBezTo>
                    <a:cubicBezTo>
                      <a:pt x="9" y="39"/>
                      <a:pt x="8" y="40"/>
                      <a:pt x="5" y="40"/>
                    </a:cubicBezTo>
                    <a:cubicBezTo>
                      <a:pt x="3" y="40"/>
                      <a:pt x="1" y="39"/>
                      <a:pt x="1" y="39"/>
                    </a:cubicBezTo>
                    <a:cubicBezTo>
                      <a:pt x="0" y="39"/>
                      <a:pt x="0" y="39"/>
                      <a:pt x="0" y="38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2" y="35"/>
                      <a:pt x="2" y="35"/>
                    </a:cubicBezTo>
                    <a:cubicBezTo>
                      <a:pt x="2" y="35"/>
                      <a:pt x="3" y="36"/>
                      <a:pt x="4" y="36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3"/>
                      <a:pt x="6" y="32"/>
                      <a:pt x="6" y="31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1"/>
                    </a:cubicBezTo>
                    <a:lnTo>
                      <a:pt x="12" y="30"/>
                    </a:lnTo>
                    <a:close/>
                    <a:moveTo>
                      <a:pt x="9" y="7"/>
                    </a:moveTo>
                    <a:cubicBezTo>
                      <a:pt x="7" y="7"/>
                      <a:pt x="5" y="6"/>
                      <a:pt x="5" y="4"/>
                    </a:cubicBezTo>
                    <a:cubicBezTo>
                      <a:pt x="5" y="2"/>
                      <a:pt x="7" y="0"/>
                      <a:pt x="9" y="0"/>
                    </a:cubicBezTo>
                    <a:cubicBezTo>
                      <a:pt x="11" y="0"/>
                      <a:pt x="12" y="2"/>
                      <a:pt x="12" y="4"/>
                    </a:cubicBezTo>
                    <a:cubicBezTo>
                      <a:pt x="12" y="6"/>
                      <a:pt x="11" y="7"/>
                      <a:pt x="9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5">
                <a:extLst>
                  <a:ext uri="{FF2B5EF4-FFF2-40B4-BE49-F238E27FC236}">
                    <a16:creationId xmlns:a16="http://schemas.microsoft.com/office/drawing/2014/main" id="{214068E8-DF5E-46F4-BA99-6BC9352C3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945" y="5494387"/>
                <a:ext cx="82550" cy="112713"/>
              </a:xfrm>
              <a:custGeom>
                <a:avLst/>
                <a:gdLst>
                  <a:gd name="T0" fmla="*/ 22 w 22"/>
                  <a:gd name="T1" fmla="*/ 29 h 30"/>
                  <a:gd name="T2" fmla="*/ 21 w 22"/>
                  <a:gd name="T3" fmla="*/ 30 h 30"/>
                  <a:gd name="T4" fmla="*/ 16 w 22"/>
                  <a:gd name="T5" fmla="*/ 30 h 30"/>
                  <a:gd name="T6" fmla="*/ 15 w 22"/>
                  <a:gd name="T7" fmla="*/ 29 h 30"/>
                  <a:gd name="T8" fmla="*/ 8 w 22"/>
                  <a:gd name="T9" fmla="*/ 19 h 30"/>
                  <a:gd name="T10" fmla="*/ 8 w 22"/>
                  <a:gd name="T11" fmla="*/ 26 h 30"/>
                  <a:gd name="T12" fmla="*/ 10 w 22"/>
                  <a:gd name="T13" fmla="*/ 26 h 30"/>
                  <a:gd name="T14" fmla="*/ 11 w 22"/>
                  <a:gd name="T15" fmla="*/ 26 h 30"/>
                  <a:gd name="T16" fmla="*/ 11 w 22"/>
                  <a:gd name="T17" fmla="*/ 29 h 30"/>
                  <a:gd name="T18" fmla="*/ 10 w 22"/>
                  <a:gd name="T19" fmla="*/ 30 h 30"/>
                  <a:gd name="T20" fmla="*/ 1 w 22"/>
                  <a:gd name="T21" fmla="*/ 30 h 30"/>
                  <a:gd name="T22" fmla="*/ 0 w 22"/>
                  <a:gd name="T23" fmla="*/ 29 h 30"/>
                  <a:gd name="T24" fmla="*/ 0 w 22"/>
                  <a:gd name="T25" fmla="*/ 26 h 30"/>
                  <a:gd name="T26" fmla="*/ 1 w 22"/>
                  <a:gd name="T27" fmla="*/ 26 h 30"/>
                  <a:gd name="T28" fmla="*/ 3 w 22"/>
                  <a:gd name="T29" fmla="*/ 26 h 30"/>
                  <a:gd name="T30" fmla="*/ 3 w 22"/>
                  <a:gd name="T31" fmla="*/ 4 h 30"/>
                  <a:gd name="T32" fmla="*/ 1 w 22"/>
                  <a:gd name="T33" fmla="*/ 4 h 30"/>
                  <a:gd name="T34" fmla="*/ 0 w 22"/>
                  <a:gd name="T35" fmla="*/ 3 h 30"/>
                  <a:gd name="T36" fmla="*/ 0 w 22"/>
                  <a:gd name="T37" fmla="*/ 1 h 30"/>
                  <a:gd name="T38" fmla="*/ 1 w 22"/>
                  <a:gd name="T39" fmla="*/ 0 h 30"/>
                  <a:gd name="T40" fmla="*/ 8 w 22"/>
                  <a:gd name="T41" fmla="*/ 0 h 30"/>
                  <a:gd name="T42" fmla="*/ 8 w 22"/>
                  <a:gd name="T43" fmla="*/ 1 h 30"/>
                  <a:gd name="T44" fmla="*/ 8 w 22"/>
                  <a:gd name="T45" fmla="*/ 17 h 30"/>
                  <a:gd name="T46" fmla="*/ 13 w 22"/>
                  <a:gd name="T47" fmla="*/ 13 h 30"/>
                  <a:gd name="T48" fmla="*/ 12 w 22"/>
                  <a:gd name="T49" fmla="*/ 13 h 30"/>
                  <a:gd name="T50" fmla="*/ 11 w 22"/>
                  <a:gd name="T51" fmla="*/ 12 h 30"/>
                  <a:gd name="T52" fmla="*/ 11 w 22"/>
                  <a:gd name="T53" fmla="*/ 10 h 30"/>
                  <a:gd name="T54" fmla="*/ 12 w 22"/>
                  <a:gd name="T55" fmla="*/ 9 h 30"/>
                  <a:gd name="T56" fmla="*/ 21 w 22"/>
                  <a:gd name="T57" fmla="*/ 9 h 30"/>
                  <a:gd name="T58" fmla="*/ 21 w 22"/>
                  <a:gd name="T59" fmla="*/ 10 h 30"/>
                  <a:gd name="T60" fmla="*/ 21 w 22"/>
                  <a:gd name="T61" fmla="*/ 12 h 30"/>
                  <a:gd name="T62" fmla="*/ 21 w 22"/>
                  <a:gd name="T63" fmla="*/ 13 h 30"/>
                  <a:gd name="T64" fmla="*/ 19 w 22"/>
                  <a:gd name="T65" fmla="*/ 13 h 30"/>
                  <a:gd name="T66" fmla="*/ 13 w 22"/>
                  <a:gd name="T67" fmla="*/ 18 h 30"/>
                  <a:gd name="T68" fmla="*/ 19 w 22"/>
                  <a:gd name="T69" fmla="*/ 26 h 30"/>
                  <a:gd name="T70" fmla="*/ 21 w 22"/>
                  <a:gd name="T71" fmla="*/ 26 h 30"/>
                  <a:gd name="T72" fmla="*/ 22 w 22"/>
                  <a:gd name="T73" fmla="*/ 26 h 30"/>
                  <a:gd name="T74" fmla="*/ 22 w 22"/>
                  <a:gd name="T7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30">
                    <a:moveTo>
                      <a:pt x="22" y="29"/>
                    </a:moveTo>
                    <a:cubicBezTo>
                      <a:pt x="22" y="29"/>
                      <a:pt x="22" y="30"/>
                      <a:pt x="21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5" y="2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30"/>
                      <a:pt x="1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1" y="13"/>
                      <a:pt x="11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2" y="9"/>
                      <a:pt x="12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10"/>
                      <a:pt x="21" y="10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6"/>
                    </a:cubicBezTo>
                    <a:lnTo>
                      <a:pt x="22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3" name="Group 34">
              <a:extLst>
                <a:ext uri="{FF2B5EF4-FFF2-40B4-BE49-F238E27FC236}">
                  <a16:creationId xmlns:a16="http://schemas.microsoft.com/office/drawing/2014/main" id="{8B04AAFF-F291-451C-AC0A-77022A893C66}"/>
                </a:ext>
              </a:extLst>
            </p:cNvPr>
            <p:cNvGrpSpPr/>
            <p:nvPr/>
          </p:nvGrpSpPr>
          <p:grpSpPr>
            <a:xfrm>
              <a:off x="4176963" y="4545982"/>
              <a:ext cx="546436" cy="462866"/>
              <a:chOff x="7199313" y="5546725"/>
              <a:chExt cx="450850" cy="295276"/>
            </a:xfrm>
            <a:solidFill>
              <a:schemeClr val="bg1"/>
            </a:solidFill>
          </p:grpSpPr>
          <p:sp>
            <p:nvSpPr>
              <p:cNvPr id="124" name="Freeform 25">
                <a:extLst>
                  <a:ext uri="{FF2B5EF4-FFF2-40B4-BE49-F238E27FC236}">
                    <a16:creationId xmlns:a16="http://schemas.microsoft.com/office/drawing/2014/main" id="{729161E1-00A8-4726-8FE5-D1889442C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2651" y="5546725"/>
                <a:ext cx="300038" cy="188913"/>
              </a:xfrm>
              <a:custGeom>
                <a:avLst/>
                <a:gdLst>
                  <a:gd name="T0" fmla="*/ 4 w 80"/>
                  <a:gd name="T1" fmla="*/ 29 h 50"/>
                  <a:gd name="T2" fmla="*/ 22 w 80"/>
                  <a:gd name="T3" fmla="*/ 13 h 50"/>
                  <a:gd name="T4" fmla="*/ 23 w 80"/>
                  <a:gd name="T5" fmla="*/ 13 h 50"/>
                  <a:gd name="T6" fmla="*/ 26 w 80"/>
                  <a:gd name="T7" fmla="*/ 11 h 50"/>
                  <a:gd name="T8" fmla="*/ 40 w 80"/>
                  <a:gd name="T9" fmla="*/ 0 h 50"/>
                  <a:gd name="T10" fmla="*/ 53 w 80"/>
                  <a:gd name="T11" fmla="*/ 8 h 50"/>
                  <a:gd name="T12" fmla="*/ 56 w 80"/>
                  <a:gd name="T13" fmla="*/ 7 h 50"/>
                  <a:gd name="T14" fmla="*/ 64 w 80"/>
                  <a:gd name="T15" fmla="*/ 14 h 50"/>
                  <a:gd name="T16" fmla="*/ 65 w 80"/>
                  <a:gd name="T17" fmla="*/ 14 h 50"/>
                  <a:gd name="T18" fmla="*/ 80 w 80"/>
                  <a:gd name="T19" fmla="*/ 29 h 50"/>
                  <a:gd name="T20" fmla="*/ 65 w 80"/>
                  <a:gd name="T21" fmla="*/ 43 h 50"/>
                  <a:gd name="T22" fmla="*/ 60 w 80"/>
                  <a:gd name="T23" fmla="*/ 42 h 50"/>
                  <a:gd name="T24" fmla="*/ 52 w 80"/>
                  <a:gd name="T25" fmla="*/ 46 h 50"/>
                  <a:gd name="T26" fmla="*/ 47 w 80"/>
                  <a:gd name="T27" fmla="*/ 44 h 50"/>
                  <a:gd name="T28" fmla="*/ 37 w 80"/>
                  <a:gd name="T29" fmla="*/ 50 h 50"/>
                  <a:gd name="T30" fmla="*/ 29 w 80"/>
                  <a:gd name="T31" fmla="*/ 48 h 50"/>
                  <a:gd name="T32" fmla="*/ 22 w 80"/>
                  <a:gd name="T33" fmla="*/ 49 h 50"/>
                  <a:gd name="T34" fmla="*/ 11 w 80"/>
                  <a:gd name="T35" fmla="*/ 45 h 50"/>
                  <a:gd name="T36" fmla="*/ 9 w 80"/>
                  <a:gd name="T37" fmla="*/ 46 h 50"/>
                  <a:gd name="T38" fmla="*/ 0 w 80"/>
                  <a:gd name="T39" fmla="*/ 36 h 50"/>
                  <a:gd name="T40" fmla="*/ 4 w 80"/>
                  <a:gd name="T41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50">
                    <a:moveTo>
                      <a:pt x="4" y="29"/>
                    </a:moveTo>
                    <a:cubicBezTo>
                      <a:pt x="5" y="20"/>
                      <a:pt x="13" y="13"/>
                      <a:pt x="22" y="13"/>
                    </a:cubicBezTo>
                    <a:cubicBezTo>
                      <a:pt x="22" y="13"/>
                      <a:pt x="22" y="13"/>
                      <a:pt x="23" y="13"/>
                    </a:cubicBezTo>
                    <a:cubicBezTo>
                      <a:pt x="24" y="12"/>
                      <a:pt x="25" y="11"/>
                      <a:pt x="26" y="11"/>
                    </a:cubicBezTo>
                    <a:cubicBezTo>
                      <a:pt x="28" y="5"/>
                      <a:pt x="34" y="0"/>
                      <a:pt x="40" y="0"/>
                    </a:cubicBezTo>
                    <a:cubicBezTo>
                      <a:pt x="45" y="0"/>
                      <a:pt x="50" y="3"/>
                      <a:pt x="53" y="8"/>
                    </a:cubicBezTo>
                    <a:cubicBezTo>
                      <a:pt x="54" y="8"/>
                      <a:pt x="55" y="7"/>
                      <a:pt x="56" y="7"/>
                    </a:cubicBezTo>
                    <a:cubicBezTo>
                      <a:pt x="60" y="7"/>
                      <a:pt x="63" y="10"/>
                      <a:pt x="64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73" y="14"/>
                      <a:pt x="80" y="21"/>
                      <a:pt x="80" y="29"/>
                    </a:cubicBezTo>
                    <a:cubicBezTo>
                      <a:pt x="80" y="37"/>
                      <a:pt x="73" y="43"/>
                      <a:pt x="65" y="43"/>
                    </a:cubicBezTo>
                    <a:cubicBezTo>
                      <a:pt x="63" y="43"/>
                      <a:pt x="62" y="43"/>
                      <a:pt x="60" y="42"/>
                    </a:cubicBezTo>
                    <a:cubicBezTo>
                      <a:pt x="58" y="44"/>
                      <a:pt x="56" y="46"/>
                      <a:pt x="52" y="46"/>
                    </a:cubicBezTo>
                    <a:cubicBezTo>
                      <a:pt x="50" y="46"/>
                      <a:pt x="49" y="45"/>
                      <a:pt x="47" y="44"/>
                    </a:cubicBezTo>
                    <a:cubicBezTo>
                      <a:pt x="45" y="48"/>
                      <a:pt x="41" y="50"/>
                      <a:pt x="37" y="50"/>
                    </a:cubicBezTo>
                    <a:cubicBezTo>
                      <a:pt x="34" y="50"/>
                      <a:pt x="31" y="49"/>
                      <a:pt x="29" y="48"/>
                    </a:cubicBezTo>
                    <a:cubicBezTo>
                      <a:pt x="27" y="48"/>
                      <a:pt x="25" y="49"/>
                      <a:pt x="22" y="49"/>
                    </a:cubicBezTo>
                    <a:cubicBezTo>
                      <a:pt x="18" y="49"/>
                      <a:pt x="14" y="48"/>
                      <a:pt x="11" y="45"/>
                    </a:cubicBezTo>
                    <a:cubicBezTo>
                      <a:pt x="10" y="45"/>
                      <a:pt x="10" y="46"/>
                      <a:pt x="9" y="46"/>
                    </a:cubicBezTo>
                    <a:cubicBezTo>
                      <a:pt x="4" y="46"/>
                      <a:pt x="0" y="41"/>
                      <a:pt x="0" y="36"/>
                    </a:cubicBezTo>
                    <a:cubicBezTo>
                      <a:pt x="0" y="33"/>
                      <a:pt x="2" y="30"/>
                      <a:pt x="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26">
                <a:extLst>
                  <a:ext uri="{FF2B5EF4-FFF2-40B4-BE49-F238E27FC236}">
                    <a16:creationId xmlns:a16="http://schemas.microsoft.com/office/drawing/2014/main" id="{C96DF095-3581-4AAB-BB66-6903CDAAA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13" y="5683250"/>
                <a:ext cx="146050" cy="101600"/>
              </a:xfrm>
              <a:custGeom>
                <a:avLst/>
                <a:gdLst>
                  <a:gd name="T0" fmla="*/ 1 w 39"/>
                  <a:gd name="T1" fmla="*/ 16 h 27"/>
                  <a:gd name="T2" fmla="*/ 8 w 39"/>
                  <a:gd name="T3" fmla="*/ 7 h 27"/>
                  <a:gd name="T4" fmla="*/ 11 w 39"/>
                  <a:gd name="T5" fmla="*/ 7 h 27"/>
                  <a:gd name="T6" fmla="*/ 20 w 39"/>
                  <a:gd name="T7" fmla="*/ 1 h 27"/>
                  <a:gd name="T8" fmla="*/ 31 w 39"/>
                  <a:gd name="T9" fmla="*/ 7 h 27"/>
                  <a:gd name="T10" fmla="*/ 39 w 39"/>
                  <a:gd name="T11" fmla="*/ 15 h 27"/>
                  <a:gd name="T12" fmla="*/ 31 w 39"/>
                  <a:gd name="T13" fmla="*/ 24 h 27"/>
                  <a:gd name="T14" fmla="*/ 25 w 39"/>
                  <a:gd name="T15" fmla="*/ 23 h 27"/>
                  <a:gd name="T16" fmla="*/ 19 w 39"/>
                  <a:gd name="T17" fmla="*/ 26 h 27"/>
                  <a:gd name="T18" fmla="*/ 10 w 39"/>
                  <a:gd name="T19" fmla="*/ 22 h 27"/>
                  <a:gd name="T20" fmla="*/ 1 w 39"/>
                  <a:gd name="T2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7">
                    <a:moveTo>
                      <a:pt x="1" y="16"/>
                    </a:moveTo>
                    <a:cubicBezTo>
                      <a:pt x="0" y="12"/>
                      <a:pt x="3" y="8"/>
                      <a:pt x="8" y="7"/>
                    </a:cubicBezTo>
                    <a:cubicBezTo>
                      <a:pt x="9" y="7"/>
                      <a:pt x="10" y="7"/>
                      <a:pt x="11" y="7"/>
                    </a:cubicBezTo>
                    <a:cubicBezTo>
                      <a:pt x="13" y="4"/>
                      <a:pt x="16" y="1"/>
                      <a:pt x="20" y="1"/>
                    </a:cubicBezTo>
                    <a:cubicBezTo>
                      <a:pt x="24" y="0"/>
                      <a:pt x="29" y="3"/>
                      <a:pt x="31" y="7"/>
                    </a:cubicBezTo>
                    <a:cubicBezTo>
                      <a:pt x="35" y="7"/>
                      <a:pt x="38" y="10"/>
                      <a:pt x="39" y="15"/>
                    </a:cubicBezTo>
                    <a:cubicBezTo>
                      <a:pt x="39" y="19"/>
                      <a:pt x="36" y="24"/>
                      <a:pt x="31" y="24"/>
                    </a:cubicBezTo>
                    <a:cubicBezTo>
                      <a:pt x="29" y="25"/>
                      <a:pt x="27" y="24"/>
                      <a:pt x="25" y="23"/>
                    </a:cubicBezTo>
                    <a:cubicBezTo>
                      <a:pt x="23" y="25"/>
                      <a:pt x="21" y="26"/>
                      <a:pt x="19" y="26"/>
                    </a:cubicBezTo>
                    <a:cubicBezTo>
                      <a:pt x="15" y="27"/>
                      <a:pt x="12" y="25"/>
                      <a:pt x="10" y="22"/>
                    </a:cubicBezTo>
                    <a:cubicBezTo>
                      <a:pt x="6" y="23"/>
                      <a:pt x="2" y="20"/>
                      <a:pt x="1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27">
                <a:extLst>
                  <a:ext uri="{FF2B5EF4-FFF2-40B4-BE49-F238E27FC236}">
                    <a16:creationId xmlns:a16="http://schemas.microsoft.com/office/drawing/2014/main" id="{940E2F17-25EF-4D30-8BB5-4B082DC4D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9313" y="5770563"/>
                <a:ext cx="142875" cy="71438"/>
              </a:xfrm>
              <a:custGeom>
                <a:avLst/>
                <a:gdLst>
                  <a:gd name="T0" fmla="*/ 0 w 38"/>
                  <a:gd name="T1" fmla="*/ 12 h 19"/>
                  <a:gd name="T2" fmla="*/ 7 w 38"/>
                  <a:gd name="T3" fmla="*/ 5 h 19"/>
                  <a:gd name="T4" fmla="*/ 11 w 38"/>
                  <a:gd name="T5" fmla="*/ 5 h 19"/>
                  <a:gd name="T6" fmla="*/ 19 w 38"/>
                  <a:gd name="T7" fmla="*/ 0 h 19"/>
                  <a:gd name="T8" fmla="*/ 30 w 38"/>
                  <a:gd name="T9" fmla="*/ 5 h 19"/>
                  <a:gd name="T10" fmla="*/ 37 w 38"/>
                  <a:gd name="T11" fmla="*/ 9 h 19"/>
                  <a:gd name="T12" fmla="*/ 30 w 38"/>
                  <a:gd name="T13" fmla="*/ 17 h 19"/>
                  <a:gd name="T14" fmla="*/ 23 w 38"/>
                  <a:gd name="T15" fmla="*/ 16 h 19"/>
                  <a:gd name="T16" fmla="*/ 17 w 38"/>
                  <a:gd name="T17" fmla="*/ 19 h 19"/>
                  <a:gd name="T18" fmla="*/ 8 w 38"/>
                  <a:gd name="T19" fmla="*/ 16 h 19"/>
                  <a:gd name="T20" fmla="*/ 0 w 38"/>
                  <a:gd name="T2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19">
                    <a:moveTo>
                      <a:pt x="0" y="12"/>
                    </a:moveTo>
                    <a:cubicBezTo>
                      <a:pt x="0" y="9"/>
                      <a:pt x="3" y="6"/>
                      <a:pt x="7" y="5"/>
                    </a:cubicBezTo>
                    <a:cubicBezTo>
                      <a:pt x="8" y="5"/>
                      <a:pt x="10" y="5"/>
                      <a:pt x="11" y="5"/>
                    </a:cubicBezTo>
                    <a:cubicBezTo>
                      <a:pt x="12" y="3"/>
                      <a:pt x="15" y="1"/>
                      <a:pt x="19" y="0"/>
                    </a:cubicBezTo>
                    <a:cubicBezTo>
                      <a:pt x="24" y="0"/>
                      <a:pt x="28" y="1"/>
                      <a:pt x="30" y="5"/>
                    </a:cubicBezTo>
                    <a:cubicBezTo>
                      <a:pt x="34" y="5"/>
                      <a:pt x="37" y="7"/>
                      <a:pt x="37" y="9"/>
                    </a:cubicBezTo>
                    <a:cubicBezTo>
                      <a:pt x="38" y="13"/>
                      <a:pt x="34" y="16"/>
                      <a:pt x="30" y="17"/>
                    </a:cubicBezTo>
                    <a:cubicBezTo>
                      <a:pt x="27" y="17"/>
                      <a:pt x="25" y="17"/>
                      <a:pt x="23" y="16"/>
                    </a:cubicBezTo>
                    <a:cubicBezTo>
                      <a:pt x="22" y="17"/>
                      <a:pt x="20" y="18"/>
                      <a:pt x="17" y="19"/>
                    </a:cubicBezTo>
                    <a:cubicBezTo>
                      <a:pt x="14" y="19"/>
                      <a:pt x="10" y="18"/>
                      <a:pt x="8" y="16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94" name="Picture 4" descr="D:\2018\ANTONIYA\2019\0619_Sapareva_bania\Report\icons\poll.png">
              <a:extLst>
                <a:ext uri="{FF2B5EF4-FFF2-40B4-BE49-F238E27FC236}">
                  <a16:creationId xmlns:a16="http://schemas.microsoft.com/office/drawing/2014/main" id="{83ACD9FB-E725-4D93-B740-B4FAEDDBCF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71262" y="6019759"/>
              <a:ext cx="465623" cy="465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6" name="Текстово поле 175">
              <a:extLst>
                <a:ext uri="{FF2B5EF4-FFF2-40B4-BE49-F238E27FC236}">
                  <a16:creationId xmlns:a16="http://schemas.microsoft.com/office/drawing/2014/main" id="{2B617B8C-ED9D-4EC6-B30C-137484427035}"/>
                </a:ext>
              </a:extLst>
            </p:cNvPr>
            <p:cNvSpPr txBox="1"/>
            <p:nvPr/>
          </p:nvSpPr>
          <p:spPr>
            <a:xfrm>
              <a:off x="5304585" y="1402206"/>
              <a:ext cx="1311357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Възложител: </a:t>
              </a:r>
            </a:p>
            <a:p>
              <a:pPr algn="just"/>
              <a:endParaRPr lang="bg-BG" sz="1400" dirty="0">
                <a:solidFill>
                  <a:schemeClr val="bg1"/>
                </a:solidFill>
                <a:latin typeface="Arial Narrow" panose="020B0606020202030204" pitchFamily="34" charset="0"/>
              </a:endParaRPr>
            </a:p>
            <a:p>
              <a:pPr algn="just"/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Министерство на финансите</a:t>
              </a:r>
            </a:p>
          </p:txBody>
        </p:sp>
        <p:sp>
          <p:nvSpPr>
            <p:cNvPr id="177" name="Текстово поле 176">
              <a:extLst>
                <a:ext uri="{FF2B5EF4-FFF2-40B4-BE49-F238E27FC236}">
                  <a16:creationId xmlns:a16="http://schemas.microsoft.com/office/drawing/2014/main" id="{FBBC2E48-F151-447B-A31A-4D43D8F23773}"/>
                </a:ext>
              </a:extLst>
            </p:cNvPr>
            <p:cNvSpPr txBox="1"/>
            <p:nvPr/>
          </p:nvSpPr>
          <p:spPr>
            <a:xfrm>
              <a:off x="2896130" y="1288729"/>
              <a:ext cx="1311357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bg-BG" sz="1400" dirty="0">
                  <a:solidFill>
                    <a:schemeClr val="accent2"/>
                  </a:solidFill>
                  <a:latin typeface="Arial Narrow" panose="020B0606020202030204" pitchFamily="34" charset="0"/>
                </a:rPr>
                <a:t>Изпълнител: </a:t>
              </a:r>
            </a:p>
            <a:p>
              <a:endParaRPr lang="bg-BG" sz="1400" dirty="0">
                <a:solidFill>
                  <a:schemeClr val="accent2"/>
                </a:solidFill>
                <a:latin typeface="Arial Narrow" panose="020B0606020202030204" pitchFamily="34" charset="0"/>
              </a:endParaRPr>
            </a:p>
            <a:p>
              <a:r>
                <a:rPr lang="bg-BG" sz="1400" dirty="0">
                  <a:solidFill>
                    <a:schemeClr val="accent2"/>
                  </a:solidFill>
                  <a:latin typeface="Arial Narrow" panose="020B0606020202030204" pitchFamily="34" charset="0"/>
                </a:rPr>
                <a:t>Алфа Рисърч</a:t>
              </a:r>
            </a:p>
          </p:txBody>
        </p:sp>
        <p:pic>
          <p:nvPicPr>
            <p:cNvPr id="6" name="Картина 5">
              <a:extLst>
                <a:ext uri="{FF2B5EF4-FFF2-40B4-BE49-F238E27FC236}">
                  <a16:creationId xmlns:a16="http://schemas.microsoft.com/office/drawing/2014/main" id="{B7AEBAE4-FA38-BD91-6534-A9A2604486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2134" y="3084876"/>
              <a:ext cx="764060" cy="650866"/>
            </a:xfrm>
            <a:prstGeom prst="rect">
              <a:avLst/>
            </a:prstGeom>
          </p:spPr>
        </p:pic>
      </p:grpSp>
      <p:pic>
        <p:nvPicPr>
          <p:cNvPr id="5" name="Картина 4">
            <a:extLst>
              <a:ext uri="{FF2B5EF4-FFF2-40B4-BE49-F238E27FC236}">
                <a16:creationId xmlns:a16="http://schemas.microsoft.com/office/drawing/2014/main" id="{2CC4FEB4-A88E-37D3-4A2B-384DD88CBD4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7338" y="2588074"/>
            <a:ext cx="827308" cy="8502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24563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84724D-C5E3-9283-AB5D-3534B4458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04ABF329-910B-B9FE-21C9-880184502A71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E0919F37-F7A8-DB11-1150-B70FD26859DF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94D8412E-2497-8AF9-BD3B-80906DDA8845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A816E321-424F-E830-AB6C-5DE3EFCAAB6F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C29F11DE-6C52-6DEB-1452-B2C8505DFC04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29716395-70E2-02C0-BFED-59B750B23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E1CA1424-B0C0-D884-C2E3-34401E905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4EDCEC76-262D-8E3A-4548-A1390F23144C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B87222D0-B90A-7CAB-348B-3EBC9E7CBB0E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FBEBA27A-38E5-54B4-6850-CC111308F7D1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0B1D1A5B-46F7-3FBA-D2DF-1ACBBC8E4F78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3261B94D-231C-B2E2-3DE8-7F9D2B11151F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0EDC6CBC-0533-198D-28F6-6615B1A0518D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E0B93716-1598-500F-C4D1-BB75BD0AB1A5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81A558A1-44EC-F28E-8FEE-101FC3C077F1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78FAAF89-D852-07BC-0BB8-6632E1245E5C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86E54244-6359-4923-F31B-5BA7D579FD6F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EFED4EC7-169E-E2EC-C264-C42362A8EBC7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0A89199A-DF00-C083-BF28-51A953DA5DA8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406A3BE6-20FD-E123-4C21-F1AD6D004CD8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F39BF7C4-5E97-75E5-8360-ECEBB360359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0E2D66B6-7F04-92F8-1280-CD4C7FE2E729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927486DA-8E29-08C3-5E42-4C212ACF915D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5438BD2C-A71A-ECD9-F181-E9130153C4DE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8CA712AF-1194-29B5-3910-D75159EC0E1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2005CE7B-62A4-B7C8-D372-D22E2BA5CEA5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1AB61F73-CB72-D102-D50A-EB11F8E1BC4D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815D9E0E-73AB-FAA4-F226-82CA0B3D76FF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5978648D-C52B-D6BA-3A51-E2068AFCF442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29D073CD-0B17-463C-9095-8B705E9FC3B5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8A40E3E7-292E-82B4-CF92-E7107D8D4DD5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EFC41C45-7838-2609-B906-51DE37551728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2E866A76-0564-0D9D-8FCE-FA97DCDFFAE0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6ECB4D50-E69F-2B94-97A4-66C00A202676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2B6C1D9F-D8A3-2515-C675-86938A4B52A5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52707E28-B0B8-CC31-68C1-76F6CEE66724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A42AE3FA-C537-8ACD-CBD6-2F4FD2E7958C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0EBC76DE-9493-35E7-BA1F-B13C49BB2AAC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D7D12AE7-226F-8685-B425-5869F418AF04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9F770544-6740-39BA-8D77-7C4ADC09549A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618F78F8-15D6-B74C-BC12-FE8F0E770C1D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70CB6916-5300-D725-CF1A-EEBFBDF1D723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0E914778-A43E-7C90-2852-D3C094089A66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681E04C7-DEA4-9C55-BDA5-9D024B05DB04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0A064A15-F056-27BE-7B85-9FE91A66CF68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2B44211D-8B3F-D6AC-CCB9-98E1659D728C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17BA108C-1CEE-E829-5A4F-9CE74FAB6679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7E9B3F85-0FA6-BE7A-B1A8-D8BB6C9CCC74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D985150F-4D39-E3C6-0A1A-B7A5B0A61C7A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6513A710-198E-EA1A-3A60-59AFADA08F46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44C4143A-6059-48FC-55F5-3B1735087EB5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57AFD976-5A9C-0A9D-721C-414994F95BBA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94214682-FDDB-E12C-9455-2BFD8CECF89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B86D2795-3C05-A54E-68B8-96C53691687F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B48F40AC-7EEB-5B6F-C9D3-D6ACF5894848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47DBA868-FA3A-1D9B-DD86-94B74DBA15E8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B034342A-C784-C4DD-F7B3-A9781C9B7176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6513E764-E019-1FAB-2FB1-338E574A37DC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B65C3DBD-2C2A-843C-0458-968D982D513F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61506163-FEBA-33F3-8961-22A2FE2288B0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9F18DE49-1F80-B160-8442-5F0EB1825B05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059D602B-7275-269A-D180-0172D063D7D6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87B98E24-B71F-8638-978F-848368BEFB22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50AD72F6-7926-3D2A-5240-BCD5924DC8C3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413F2854-326B-6D25-F23B-A5777B261E47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D99216CF-84CB-A622-3ECF-76386806EA25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0D13A433-62A0-3CC1-0E06-6BBF3CC5ECFB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12597612-D249-8148-77B8-FD1E6581ABB4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9551CC03-CB3F-E93E-BC29-4DBA0844AFEC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78AC8E08-C69B-AAA0-101F-54A67F136D73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95057AD3-2016-FCC6-B684-43B327B4D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2F5762A9-DC4E-AE43-E02C-6C848EBD4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63D73C75-AAAA-681A-2AEE-96669463873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3D93C256-F9B5-8FEB-A6D8-9EAD5444C1C4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6E253DF0-E717-83ED-EEF1-A74E5ADCD312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D12F7C1F-7989-12D0-7409-559312A1C900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2E62DA96-6684-B9A0-8015-A0042F97BBB0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1C45E1E5-8710-7C1B-28B9-BABA7524CFCF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987A325C-4B4E-ACCA-C912-AC0456D8DFC0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4CB56669-BCFD-4B2D-C5F5-8F80168DDF1F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8F8DB94F-6686-6F7B-0445-5CB6E0626742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0B495D71-B547-4C93-5632-DBD913E00264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59AD7FC5-F69B-FE55-F250-4B92D49B28D1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14EFB54D-5C12-BF9F-40B3-2F0D9CD6EB72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3F5248D-DE02-CD9D-B143-D1D05916654D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sz="2800" dirty="0">
                <a:solidFill>
                  <a:schemeClr val="accent2"/>
                </a:solidFill>
              </a:rPr>
              <a:t>ОТНОШЕНИЕ КЪМ ПРИСЪЕДИНЯВАНЕТО НА БЪЛГАРИЯ </a:t>
            </a:r>
            <a:br>
              <a:rPr lang="en-US" sz="2800" dirty="0">
                <a:solidFill>
                  <a:schemeClr val="accent2"/>
                </a:solidFill>
              </a:rPr>
            </a:br>
            <a:r>
              <a:rPr lang="bg-BG" sz="2800" dirty="0">
                <a:solidFill>
                  <a:schemeClr val="accent2"/>
                </a:solidFill>
              </a:rPr>
              <a:t>КЪМ ЕВРОЗОНАТА (%)</a:t>
            </a:r>
            <a:endParaRPr lang="bg-BG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7707A44-FF0D-0B91-54DC-572A8C24CF8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20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EE4B80D-6B8A-6EAD-898F-759E99664A7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 dirty="0"/>
              <a:t>Като страна-членка на ЕС България е заявила желание да се присъедини към еврозоната след като изпълни критериите и доста години полага усилия в тази посока. Вие лично одобрявате ли влизането на България в еврозоната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6B7291E3-91C4-3E8B-21F1-034BE5131D63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2"/>
          </a:graphicData>
        </a:graphic>
      </p:graphicFrame>
      <p:sp>
        <p:nvSpPr>
          <p:cNvPr id="101" name="Дясна фигурна скоба 100">
            <a:extLst>
              <a:ext uri="{FF2B5EF4-FFF2-40B4-BE49-F238E27FC236}">
                <a16:creationId xmlns:a16="http://schemas.microsoft.com/office/drawing/2014/main" id="{4E46D964-1E62-AE90-D35B-29FFCBB11C6F}"/>
              </a:ext>
            </a:extLst>
          </p:cNvPr>
          <p:cNvSpPr/>
          <p:nvPr/>
        </p:nvSpPr>
        <p:spPr>
          <a:xfrm rot="16200000">
            <a:off x="4560455" y="-1759157"/>
            <a:ext cx="293742" cy="6664302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7" name="Текстово поле 106">
            <a:extLst>
              <a:ext uri="{FF2B5EF4-FFF2-40B4-BE49-F238E27FC236}">
                <a16:creationId xmlns:a16="http://schemas.microsoft.com/office/drawing/2014/main" id="{EB5DCD94-950E-058E-0D6E-F00B517FD93E}"/>
              </a:ext>
            </a:extLst>
          </p:cNvPr>
          <p:cNvSpPr txBox="1"/>
          <p:nvPr/>
        </p:nvSpPr>
        <p:spPr>
          <a:xfrm>
            <a:off x="4331034" y="11102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67.0</a:t>
            </a:r>
            <a:endParaRPr lang="bg-BG" sz="1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8" name="Дясна фигурна скоба 107">
            <a:extLst>
              <a:ext uri="{FF2B5EF4-FFF2-40B4-BE49-F238E27FC236}">
                <a16:creationId xmlns:a16="http://schemas.microsoft.com/office/drawing/2014/main" id="{9B4745BB-08B0-28CD-E478-3B77484CB346}"/>
              </a:ext>
            </a:extLst>
          </p:cNvPr>
          <p:cNvSpPr/>
          <p:nvPr/>
        </p:nvSpPr>
        <p:spPr>
          <a:xfrm rot="16200000">
            <a:off x="9400008" y="51432"/>
            <a:ext cx="293742" cy="3014804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9" name="Текстово поле 108">
            <a:extLst>
              <a:ext uri="{FF2B5EF4-FFF2-40B4-BE49-F238E27FC236}">
                <a16:creationId xmlns:a16="http://schemas.microsoft.com/office/drawing/2014/main" id="{CB1F935F-C572-31BF-8833-C9BB041BE1C5}"/>
              </a:ext>
            </a:extLst>
          </p:cNvPr>
          <p:cNvSpPr txBox="1"/>
          <p:nvPr/>
        </p:nvSpPr>
        <p:spPr>
          <a:xfrm>
            <a:off x="9186919" y="11102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30.6</a:t>
            </a:r>
          </a:p>
        </p:txBody>
      </p:sp>
    </p:spTree>
    <p:extLst>
      <p:ext uri="{BB962C8B-B14F-4D97-AF65-F5344CB8AC3E}">
        <p14:creationId xmlns:p14="http://schemas.microsoft.com/office/powerpoint/2010/main" val="144640715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F1763C-D306-590C-B8B6-A9DBDF81BD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A9947EE2-5F54-967B-4A56-5E2096D61CB9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E1B1B3F7-CEC0-A9E2-E165-DBA17C997992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92C5D799-DD6B-3A4E-0051-EA8D100CD91A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E08ED058-7937-9DA0-8CFB-C17B4DF5FD9F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F6130BBB-A0E9-1623-2E44-CF5851540376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0AEA0300-04E1-5DB4-B354-6FAB46602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075B01FA-B111-E210-EE47-39685ED32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E6B5F490-97CF-91E0-B556-D00188DF8A43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CA53B625-2DB9-1047-159F-4340959BB845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E7159054-C1D8-412B-89DD-4740BC53982D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85C230FE-37F2-7BA5-8234-52A3A62D9836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E9AADACC-7114-27DD-9909-3D6544436616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BF28D230-AA66-3952-B841-9276DDB0BBE8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66F91C7A-2F95-D210-ECE2-EC78D85DB56C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582A448E-D4D9-7A8E-B3B3-61D0A1B0A89D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5657A519-7ED7-8E4A-1481-B6012312C168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01C6EAC8-B654-6A24-BF52-7FA7752E4890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C9E0F09E-C83F-BBDB-7E2A-9A59CB4819B0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7A462CDA-103C-112E-2E48-451E4D1C91AF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C765042B-DA7C-E306-656A-CA073388FED3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FDB3034C-08CB-EF12-724E-EB6FF42C3A55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F70180D7-341A-D9E4-44E0-663CB4ACAD25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AA59ABB6-C76F-6678-080B-D48A47C90D9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74A697F8-316C-47D6-AB64-F3E000CB479D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1203A8E9-C5CD-D3C0-1FC9-BDB22F1305EB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C006383F-6D10-2BD9-74FB-E750C8993629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1C477A88-830E-5511-E81F-B4E7E2322A22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2EEA1494-E175-F5FC-8BB5-A08E7B2E4662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BE3830B7-6FF2-C1E4-4B15-AE2E73208B8D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7B40C404-325E-CDFB-DD2F-8D67C9198B6E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74C8E3E5-F7A4-CBB9-8BF9-8EF67129FE92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C1890BD9-8B8C-8718-5AD8-80D01EC8D79D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2C4CFD1A-8285-82BE-3DB3-B5E1D39CEFDB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C396A82C-5C55-4951-7E8F-838C58B366C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57F6C868-C031-3800-935C-086774532AC2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3F661740-5588-1006-7F0F-8088B57A3F3D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7EF2831A-4A0E-417E-2070-BD44D15AFD55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702501EF-A14A-1717-7494-215478807F68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3B42AF93-C247-FBA9-B6DA-B8E7D0D6DF2E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EE859FF7-4273-ACF4-BF49-FAB63E5653BE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696EBBD0-86F9-DDF9-5034-224B7B81EEC8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284C96A0-9071-7896-1451-6B00F96157F2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109CE84D-01BC-0192-BB6D-2354DF3873EE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6CD335FB-61CA-77F4-C98F-320833D91A82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581CC609-CA61-872F-A6A0-512199591B3F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3FC16240-8F8E-6C16-E8D3-1BF6C6A4820E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5686FDA8-B0B3-8CA5-F3EA-25C94DAB1796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5D68336B-905A-D694-97D3-79128CBA3901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CFD4D64B-2C36-3751-7197-564457A67846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8747E4E1-8CA0-1D7A-7D07-FC735CCCD140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D0F3C8AE-423A-5EC4-00E3-CDAF1C5B6135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C42075B5-BE66-C9C1-D1DD-05DDB81CD4FC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97B062D5-7132-B992-787D-EAA3A4FED7C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21DDBF63-4699-1E7B-0E00-CE7F84CA39AD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91ABB5FC-FB54-75CC-BB0C-47C7622FD957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64FEA75B-A7C4-9022-322C-25F0D325BB50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2CDBA7C7-C496-E1DB-AC75-AE03CE255657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F2C9C1F5-D1AA-A09C-E4BA-660032CA3CE1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81D9FD97-F05D-C42D-96AE-F2D283B40B0F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BFDC5B3C-4CB1-C104-0533-1659E6B7184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D23A1DF9-8FBB-BCBB-CB3F-13F0BC468271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C801A922-A197-EA36-AF1F-5101A5B21A2C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DF53A1D1-8C2B-E41D-C1DF-38A8E921EDD6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4192CFE8-BBC2-5113-41A0-46ABD4B596AF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38E1D8CA-CD62-D522-9089-AA5D833ACFFB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C744C597-3946-2EEE-EC10-C26765F0845F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2201EC76-424E-40DC-ED97-EF65A71BB522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86F5DACA-C6FC-74CB-C803-6D8AB2C03EA6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DF1F6AA5-93E8-A9A9-1CE5-0BA0CBD97535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40AE7D13-6E20-7F02-E8F7-0FC033DFED0D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0FE4FECD-0D04-29C7-288C-000148D6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293663DF-E7D7-3A26-2620-DFC5A3EFC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613FF594-EEA2-20E2-E901-E8304F785119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C560C31A-A5B3-A06E-8DF8-41E5D4A15414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1F422CAC-45AB-0013-4342-F4C7E86CC623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A65764A7-3E5E-7629-60E7-128FC8229B76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D298C7F8-CBFE-4EFF-2DDA-1DF5678203F9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5630D6DF-B94F-A66B-E92F-AD24CF49040B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D967F54D-193F-DC29-831B-19E2D37FCF66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76AC1D8F-7F0F-2EE1-892B-C45B28377596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B2C57814-A43B-CC03-D546-0B545F2F8A9E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9B2E0295-882F-08DE-26D2-620278E713AA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5EAEFAC3-7369-1836-BC67-5239B2071D31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34B4107D-FE19-F54D-A91F-E0A89F0F32E8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B4403C8-6FA3-C047-577C-57A3152D2C91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dirty="0"/>
              <a:t>ОЧАКВАНИЯ ЗА ЕФЕКТИТЕ ОТ ВЪВЕЖДАНЕТО НА ЕВРОТО 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91325BB-3D0B-209B-DE7E-D715FB0D6C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21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C5AF8ED-E466-B5DE-0E7B-0E3792AC704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А какви ефекти очаквате да има присъединяването на България към еврозоната в дългосрочен  план (след периода на адаптация към еврото)?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146B2426-305F-2DD3-BA7A-8B0277914871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sp>
        <p:nvSpPr>
          <p:cNvPr id="101" name="Дясна фигурна скоба 100">
            <a:extLst>
              <a:ext uri="{FF2B5EF4-FFF2-40B4-BE49-F238E27FC236}">
                <a16:creationId xmlns:a16="http://schemas.microsoft.com/office/drawing/2014/main" id="{400FF91B-446E-B5EE-297B-E3548189C48C}"/>
              </a:ext>
            </a:extLst>
          </p:cNvPr>
          <p:cNvSpPr/>
          <p:nvPr/>
        </p:nvSpPr>
        <p:spPr>
          <a:xfrm rot="16200000">
            <a:off x="4570015" y="-875604"/>
            <a:ext cx="293742" cy="6639452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7" name="Текстово поле 106">
            <a:extLst>
              <a:ext uri="{FF2B5EF4-FFF2-40B4-BE49-F238E27FC236}">
                <a16:creationId xmlns:a16="http://schemas.microsoft.com/office/drawing/2014/main" id="{69EDD637-4B1D-6B60-F4FF-4D7C9EE7BCCF}"/>
              </a:ext>
            </a:extLst>
          </p:cNvPr>
          <p:cNvSpPr txBox="1"/>
          <p:nvPr/>
        </p:nvSpPr>
        <p:spPr>
          <a:xfrm>
            <a:off x="4308042" y="1963084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67.0</a:t>
            </a:r>
            <a:endParaRPr lang="bg-BG" sz="1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8" name="Дясна фигурна скоба 107">
            <a:extLst>
              <a:ext uri="{FF2B5EF4-FFF2-40B4-BE49-F238E27FC236}">
                <a16:creationId xmlns:a16="http://schemas.microsoft.com/office/drawing/2014/main" id="{386CDAED-584D-1977-5391-05742C3910C1}"/>
              </a:ext>
            </a:extLst>
          </p:cNvPr>
          <p:cNvSpPr/>
          <p:nvPr/>
        </p:nvSpPr>
        <p:spPr>
          <a:xfrm rot="16200000">
            <a:off x="9208455" y="1118139"/>
            <a:ext cx="293742" cy="2637427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9" name="Текстово поле 108">
            <a:extLst>
              <a:ext uri="{FF2B5EF4-FFF2-40B4-BE49-F238E27FC236}">
                <a16:creationId xmlns:a16="http://schemas.microsoft.com/office/drawing/2014/main" id="{B60360BC-EEA4-2B97-452D-3C0CDAE10626}"/>
              </a:ext>
            </a:extLst>
          </p:cNvPr>
          <p:cNvSpPr txBox="1"/>
          <p:nvPr/>
        </p:nvSpPr>
        <p:spPr>
          <a:xfrm>
            <a:off x="9002323" y="201068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26.4</a:t>
            </a:r>
          </a:p>
        </p:txBody>
      </p:sp>
    </p:spTree>
    <p:extLst>
      <p:ext uri="{BB962C8B-B14F-4D97-AF65-F5344CB8AC3E}">
        <p14:creationId xmlns:p14="http://schemas.microsoft.com/office/powerpoint/2010/main" val="423455763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478C15-D543-54EC-3986-FE4AC4F737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93F81051-99EA-7689-321A-C10773F1E915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0079A410-8D3F-89EB-7496-D28005EE33FC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4BA9015D-5CC8-F3FD-F6AF-10C7BD754BE5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5D4B1E9F-E041-C8E8-1043-DC8FA18435CC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10D51B27-09C8-0C78-1188-6F36C96FA167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8CBCD9CB-1AA5-9A16-F4AB-A7AF0E20A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38949D0A-1BF4-0BBC-3C4D-2FD6B7E5F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39F87BF7-A892-9B89-DF7C-843DD5B06BA5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ED15E07F-34F8-2093-7093-DA8A862604D8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70C1E2EF-1724-8F29-AA31-80EE65271F11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DE035257-BF7C-4D27-9360-57B2EC295F09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8F230E77-0F09-C730-572B-9560F8FF22E2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5EEF8555-E339-E449-B03D-B1843527D051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B11294C3-5478-BD2E-63E4-29C6F54857F8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2587B771-0431-EBC9-F4A4-5AFE2D011B32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86804CFA-8CDE-2A00-BEA1-1065352DD39A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5F080B2D-F8EC-280B-04BE-3B67C9FEFCA2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B0179258-6D26-FDF8-9837-E8396C6E4249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0E3046AE-C471-B4AE-9FE9-B479C63449FA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2AB115E9-B201-9B13-8611-8DDBE301D1EB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0B15067A-4692-E7B3-C1E5-A07B74F5B520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72214B94-0FA9-9607-A1D0-88BD5CC52534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3E69BC75-8294-3DD5-587F-C4E4414B17DB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18620C0E-4034-2518-A7BB-C7AE35A45D89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4A2E48B9-27CA-6817-A8FA-8D1F5E2D2F2E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38C9AD54-A89A-0628-FEAA-98CEF1E1C966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4D17002A-459A-7B8C-306E-C93C676ECAF1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7D31B6E9-2C44-99FB-D57A-0E9A5B80A3B7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BB5E40DF-D898-C9E5-A674-D5467CCB04F8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F82D5886-334D-17FA-E41B-60A0442B3A61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0237B25A-B307-EF3A-DB6E-8F126CB76726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906641CB-D57B-522F-9101-65D7F20AA731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A879B871-89E6-63C1-F107-2ACFC5507311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A9179173-62A0-03A3-2717-EF4D68B58E4F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38DFD7A7-0DA9-B927-B933-50B854480883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4F33603F-1D6D-EF90-5B9C-F07F48153716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2091793B-B398-A307-3143-EABDEE247BF0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77876245-F56E-A667-6061-8491BADFBE3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C2B92E7A-2A49-85D6-5DE1-4DA778DF1C9B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637C5D26-1C7B-B0BA-BAA9-0CFD9BB22B54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AB87E202-305C-5EB3-AAE1-5EF2F75900F0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974A1D59-95B3-8B66-9C4C-DC44C5CBC2D4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B910A1E5-CB39-1765-1E4B-D3827D9B847D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A3DC1B3D-945A-1B77-DBBF-BE83C94329CE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EBEA82D2-B6B9-9745-B704-316BD7AFAADD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14362B86-4351-6C8B-6130-E38FC85707A0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CDCD9556-304D-FD13-6B26-EBF7B92EA263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7E585E56-253C-62D9-42A4-349A4EEE7528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029ABE89-87E5-DF3D-1901-58BB19732ABD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82C7F55C-E44C-3456-E785-861986F88428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ACD49CA6-AF5D-B42C-F67A-0A0397DD0704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D6637863-8569-FE6D-8728-CF659D2587CC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14E8F3A7-37B8-EC05-B5FD-EAEA1205B2A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0DAF16E4-68EF-C09E-4B5D-3E9442517FEA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3596147C-34A7-1718-57CD-88DC33723123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184946EB-2E30-8579-D9F4-B934BC925CE2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7878E74D-0E64-EFE2-879B-B98BAB38875F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5F21BD79-7512-28BF-72CA-90CA930E35CE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C677EF14-7C42-5EDD-76E5-FDA6790DE4DB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8968F779-25A9-6E8F-7C22-7BF315BA70C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BD9639F1-270D-EB66-6E37-2F3B3E9C7EDF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6612F225-4DEE-3774-DDF5-43098264E773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48843C82-C197-8328-F6A7-C5969C6342DD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CB095EAD-B009-C88B-D5E7-C050DD609488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CF9B90A2-9EF7-0EFE-7207-CF12728F0EEA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BAA7F2A8-49F1-949E-515F-AB539AEDA296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B3135402-CEC7-85C6-D8DF-A9BE06C55C94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522D76E6-0534-4F9A-003F-96B354156685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0C81EA02-F346-9C81-9E89-DEA1A5CCF8F6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5159C7F1-F551-C1CC-956C-BA2798C5E40B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38EADB02-6310-02CF-DBFC-EADEF3022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57235603-14D8-856D-7278-EA0137749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AF869B3B-80FB-50B3-0C57-FC13003A661C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35E95D07-9DB3-94BF-220D-CA68D71A08FB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71AFA393-A03E-9793-3F48-6260014D3C06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47E98053-4058-B285-17E8-E7B936250689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B90181F4-1BF5-31CA-08FF-F0EEBC033FA3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A032C35A-8AD5-DA13-6D14-5393B84A1903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CAA625B8-8DAC-75EB-D126-1F0B1DB49F8C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F441F163-FD81-0DCE-9819-AC36FEC8B02F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E6490F5F-DCC6-FBAB-BEF1-0286526178BE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5B231F1B-0EBF-D11B-6C92-91AA4872A00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C71564EF-BEAC-F9C8-9B91-8A57BF53085D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56D68D48-1D51-2C57-AC73-8E866DB8D034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C59ACD5-2DF1-53E2-7827-91D6FE83BF90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dirty="0"/>
              <a:t>ОЧАКВАНИЯ ЗА ЕФЕКТИТЕ ОТ ВЪВЕЖДАНЕТО НА ЕВРОТО 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478EF21-2350-FD6A-D555-F2F4ACF6E11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22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F34592B-BA28-3176-4756-5436B174F53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Какви ефекти очаквате да има от въвеждането на еврото в България в краткосрочен план (веднага след въвеждането)?                                                                                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2EC8732C-7AA9-7F92-A09A-522B7FB218F3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sp>
        <p:nvSpPr>
          <p:cNvPr id="101" name="Дясна фигурна скоба 100">
            <a:extLst>
              <a:ext uri="{FF2B5EF4-FFF2-40B4-BE49-F238E27FC236}">
                <a16:creationId xmlns:a16="http://schemas.microsoft.com/office/drawing/2014/main" id="{8354B3D5-5C55-EFE3-9914-9DF69A1CFA40}"/>
              </a:ext>
            </a:extLst>
          </p:cNvPr>
          <p:cNvSpPr/>
          <p:nvPr/>
        </p:nvSpPr>
        <p:spPr>
          <a:xfrm rot="16200000">
            <a:off x="3548717" y="-102945"/>
            <a:ext cx="293742" cy="4577507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7" name="Текстово поле 106">
            <a:extLst>
              <a:ext uri="{FF2B5EF4-FFF2-40B4-BE49-F238E27FC236}">
                <a16:creationId xmlns:a16="http://schemas.microsoft.com/office/drawing/2014/main" id="{EC3D1792-A4A7-5BE0-F7BF-8BFA2724E0DA}"/>
              </a:ext>
            </a:extLst>
          </p:cNvPr>
          <p:cNvSpPr txBox="1"/>
          <p:nvPr/>
        </p:nvSpPr>
        <p:spPr>
          <a:xfrm>
            <a:off x="3311757" y="176716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46.4</a:t>
            </a:r>
            <a:endParaRPr lang="bg-BG" sz="1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8" name="Дясна фигурна скоба 107">
            <a:extLst>
              <a:ext uri="{FF2B5EF4-FFF2-40B4-BE49-F238E27FC236}">
                <a16:creationId xmlns:a16="http://schemas.microsoft.com/office/drawing/2014/main" id="{202813C6-D7FF-0103-0718-F2F08B861B2D}"/>
              </a:ext>
            </a:extLst>
          </p:cNvPr>
          <p:cNvSpPr/>
          <p:nvPr/>
        </p:nvSpPr>
        <p:spPr>
          <a:xfrm rot="16200000">
            <a:off x="7859548" y="179094"/>
            <a:ext cx="293742" cy="4013428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9" name="Текстово поле 108">
            <a:extLst>
              <a:ext uri="{FF2B5EF4-FFF2-40B4-BE49-F238E27FC236}">
                <a16:creationId xmlns:a16="http://schemas.microsoft.com/office/drawing/2014/main" id="{8C3B0B7C-4683-8822-1328-102A09BD7AE8}"/>
              </a:ext>
            </a:extLst>
          </p:cNvPr>
          <p:cNvSpPr txBox="1"/>
          <p:nvPr/>
        </p:nvSpPr>
        <p:spPr>
          <a:xfrm>
            <a:off x="7652138" y="1781354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40.4</a:t>
            </a:r>
          </a:p>
        </p:txBody>
      </p:sp>
    </p:spTree>
    <p:extLst>
      <p:ext uri="{BB962C8B-B14F-4D97-AF65-F5344CB8AC3E}">
        <p14:creationId xmlns:p14="http://schemas.microsoft.com/office/powerpoint/2010/main" val="216720120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71E99F-8634-E292-113D-6A4ABA23A6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9C9BC8E3-E8B3-28C0-FE86-6E8F87D19E49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89AD6C88-A68E-06C6-F690-46661BDF8F0B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35AD55F1-51B1-A341-78DD-2948C62CFD95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800CB23B-10F4-2949-2A78-B5DC39F7EE9F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217B5F8F-EA62-653F-8FA4-4E9BE995BC59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909D70E9-AF77-9C2B-8978-6D69A30EC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ACBE41DA-012A-A860-E6AA-DBADBDCDB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D09DC027-D241-F4E8-74EA-490D66EC82C3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9D5BE66C-AE3F-72D2-53E0-15073FCF97E0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82B8ECCC-93C1-7E1D-275F-E540B8B12B88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D81FB0BF-5DAA-AB0F-3D15-E1ADD09E09EF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FD0B7E42-C9AE-E974-E407-090320934724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1DB2A287-F854-0960-28C4-F5E358752CED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E03377BD-CCBD-E440-CB67-DA31892A086A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511D3108-E845-0E99-B942-3D128EC57DFD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9984A244-71D1-BA52-5CE4-D09F79F26A0F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14D0F45E-E1EE-4B40-FB9A-46B41522CDEB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BA7EFA6B-737D-1026-6401-6D540F61689B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DDB9FA69-6D1A-280A-A4AB-3D19280F1FEB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C81F7A3B-2FEF-5859-11EA-FEB93E0F44C1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FD3EC88F-F8AB-6D45-CAB9-8F339503CD70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239DAFB9-D9B0-D704-522D-B9B4207E769E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0F4E70B3-CA07-F19C-A195-DE4C3B4105F7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2C64F95E-3B40-4CC7-E61D-1C960F1DD8B9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02E97B04-4DF9-37DE-B789-92F624B0EF55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5FF55DF3-7FCE-C7A3-0AE2-DB66BC34CC2A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1A033A42-BF43-BB90-70F3-199C1538E45B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59BBD374-5613-2DF9-4939-6ABEF3D7DE92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8255FBCF-599B-A4B5-48F8-583A58BF1607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4D5C2668-D7E7-7DC3-5DFD-5C939F58F6A7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073C7C72-25AF-1E5D-05B2-3F2B51256D1A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8C1CCA7A-DDC5-840A-A0D2-18D39526104E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175EE749-2570-68D7-38F3-8223DD67D37C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02AD6789-5A39-60F1-D9FA-73295E2CF88A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691DDBB1-C7ED-29F0-EABF-2E07829471EA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45B6C857-FFE0-2532-683F-23A2A0F0C258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78473147-FC8B-8A58-861E-6D0CC7F3715D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4A6356AE-F562-32B5-1CF8-C017657D191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589994A7-C669-EBFC-C4A4-54A511BBB9E2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F9EF59F7-A0C8-4A9B-A3F0-F236B86C52FD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EEAE66DA-8D66-2626-848E-1DE8CD004161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EBEB8F76-33D3-756C-5C7E-5FC8CD3EB96E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20D705CF-157F-7A7D-8AEA-F950720A9142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E138D660-9E7D-F1F6-3010-B9FA8A080B83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E2D6FB57-D938-B9CA-EF0C-26B0E0E209F2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E1BF7CA8-A4EA-0460-746D-F4DE84717FEA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1B77C0CF-0971-5166-3B16-33CC9496A672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DCE6D235-A81A-1591-6154-98101B03623F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0D1A5CF2-585C-EA4E-CC98-D27C6151800C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267722CF-608F-C5C1-9521-A2EFB93C442C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2A4AE97E-7F6D-32F2-DF5A-AEDC8C3C55E2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B346E76C-05DB-4C74-15A6-AE21F54ECF0E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FCDD2B8F-9EB5-09EB-60E2-8BB7E055FA57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65C9CD57-09B4-2E05-67F6-B0354246DA06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BF4826CC-827E-5AEF-EE40-8D179620A030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F00C30F1-D740-E858-56AF-1765853989B1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ADAA5E0B-1CAF-7295-CF67-B3D77ABD035E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2D399683-BD7E-CDBE-E2FE-9B2BC958EF06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DE5F741E-86D4-FE30-AC8B-46ABE218BC4B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91C6B886-0F0B-741C-F897-5CF2088B7759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077C46E2-CEAA-2578-6035-446DE4B5A789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B7C7095B-4324-D204-653A-574E10E7D55D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90058E44-E4AF-1569-EFB6-3EADB42CCBFD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228C4348-0E82-8B1D-9F5B-AB093953CA2E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5AD47EC1-E8D6-AF72-BE35-167E44A4C21C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5A697D4A-5FA8-C334-B6A9-F1C48FF6C99A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414DEA90-9691-DE71-2983-6C2BB414E3EA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07CF9743-6CE8-DA0A-5CA2-4F081C15F26A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A1CB2764-491D-E561-EE3A-EA8E86D985BC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DA55C6DE-49FE-5755-7843-0040BE547880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313B56CC-496D-EE07-194C-E2A74590E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E0074AAA-C198-387C-FC09-63B62F776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A478C78E-1AA5-9253-3FF6-E61DF763EAA4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F5D861C9-430F-39EE-05D9-75D373AD3414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AFF67D66-3293-E2DF-7148-058C6AF0B864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4312A99C-F25E-41B8-F630-DACCCB88BA1C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DB72BCC3-974C-E88A-4504-A73D5D92803A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0B32A885-5E27-603C-6FD4-A11ED6BCDA34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F6582C30-B630-33F5-5275-6FCBB0075268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90C2822B-9528-F5B3-67FB-95D853062A6C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EA1859C9-2748-47B3-688F-4C662BE222AA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B59F8D2F-D421-1C63-7A02-E4F20E66B545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399378E2-4E0E-9C46-E03D-7A7815B43D39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B9EE8027-25C6-37B7-5D4A-F2D78447CCCC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C0C1A33-CCFC-768C-A679-6833E2CB86CE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/>
              <a:t>ОЧАКВАНИ ЕФЕКТИ ОТ ВЪВЕЖДАНЕТО НА ЕВРОТО </a:t>
            </a:r>
            <a:br>
              <a:rPr lang="ru-RU" dirty="0"/>
            </a:br>
            <a:r>
              <a:rPr lang="ru-RU" dirty="0"/>
              <a:t>ПО ОТНОШЕНИЕ НА</a:t>
            </a:r>
            <a:r>
              <a:rPr lang="bg-BG" dirty="0"/>
              <a:t>: 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795359F-F735-1C58-D0C9-A951EB7FBC3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23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66DACA8-8072-D1DD-7ECB-E030A2F346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В по-дългосрочен план, след периода на адаптирането към еврото, какви са вашите очаквания за ефектите от въвеждането на еврото по отношение на Вашата фирма?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0C7B885E-04DC-B4BC-865B-BE4D11ABB47E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</p:spTree>
    <p:extLst>
      <p:ext uri="{BB962C8B-B14F-4D97-AF65-F5344CB8AC3E}">
        <p14:creationId xmlns:p14="http://schemas.microsoft.com/office/powerpoint/2010/main" val="120510014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87648C-33D3-BE88-0927-ED3FBAF1A2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CB1BCF50-E56A-BCF6-CD35-25B20FA74C95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7C5C5BB8-DB0D-A2EE-1EAD-BEEFCAF40A2C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EFC4F8C1-8D49-0F62-43B2-342EB6E1AFF7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FB5F2BC2-8616-3D37-A4B2-60906396D8D6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059B3B1D-0A52-F5C9-2936-DEF534AB9AF2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1728302D-DAED-6B71-1855-CDE176811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6EDEB9BA-97E3-AC5E-6EB9-3D4664A9D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01D5AF75-1FB7-2BD1-F80E-2825EE92256C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84E4626B-C780-CA41-C0E3-216C426A08E6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9282044E-1A95-41DD-D0E2-FDE0441D9DC8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64E3C30A-0F85-AEE3-F038-94E152F68429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52D512C1-B50E-1180-D70F-2D280C5E17BA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FD8BF134-29FE-F150-33A0-3C375AFAC5D2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9FB9BF3E-2FFE-D31F-A6C1-BBD66517B3B5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E5807D5C-9783-FAA1-DBC4-DF38D43DC468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D4C4F155-B733-0E8C-2AF6-A0CC5AFAC51D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68232BBC-DC49-8B09-5587-681A055B86B1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592B6E25-4791-53CD-08B6-F8B78F47335A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C0729056-60F9-C311-8174-1E8F57B40F8A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E8872AE2-51FB-A7F0-C9CD-584FF9FEBB74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C4D5D40A-5F21-628B-1455-DB6B62E9717A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C64A4733-7801-23AF-2F2D-C4C050110991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F74F7B80-4499-B46C-E9D5-54C51BBAC564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55ADA451-1AB5-B603-FD36-1FDD2281634E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37876DCF-55F5-6649-E9A6-8F0403082028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0F487E6D-AD77-CDD9-9D8E-789310A92CCB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599AC09A-BF08-9D0F-05FB-37154657E7A2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95E7ECEC-8C5F-5DBA-468E-5EDFE945DC8B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0A671901-39B7-1238-D492-5EB74B02CC7D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897A8400-EB67-141A-006E-CA3D4E5ADC37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13897BAF-C279-ABFD-9181-49761DC52DC6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724F12DA-63E9-B8F9-E244-71D951D8ED69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4880CC14-E286-FAF1-DE5D-82CBDDADF7C1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4DC3FDF0-5E39-645D-12FF-87CDBF478C2F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FAB76BAE-AA1D-45B1-143F-227F03B77F13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3600A20C-744C-54E2-EC2B-1F43931EF1B5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4EE28203-1788-68A5-7B9F-B39242F76C8B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DC4F1805-F775-F625-283C-3C7A71F5C8D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41F99AED-22FC-BFF5-C0C2-3D7BE03427F4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71B0EA47-822E-1AEF-CDD2-41FAAAE63DEF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0F66A109-EC34-69A0-6BFB-BD358DA2108F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AC42C7E0-0B89-E72A-59E2-0DDF9567B496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542B9955-6CED-EEF8-8BB5-CF32A6B74DC2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3C9C4C53-42BA-F13A-C794-107F500E1125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12D36A99-A04F-3060-C6FB-7DA805CAB644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52D6BF9B-2B1A-1AD8-DDA6-836AB7E1F35B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06C5BFA4-AA02-DDBE-77E6-231BDAEB3E8C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3209EAFD-E449-C169-1CF5-AAD158E43221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5DE617E5-E36A-6B6F-63EB-BF22F88D4E26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847F85FB-193D-2F75-CD2C-4D7BDCA7EAC0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ACC285D6-DE5D-FCB1-F7F8-8A3568040F03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510A9E19-B9A5-6A07-78ED-F679997EEBB8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DC9DB020-31FF-44E1-D433-3A36C1E39C10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3844E362-E015-5A61-71FC-12D0EB7181D5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2D0C5B63-2409-D109-2E29-BF000D161FDD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B3D6C10D-9E17-BCA6-FBC5-4410C72DF86B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32D809EE-E4AC-F051-C802-7053B9E1C757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BA2B58D8-3404-B06B-1682-3C526F8CB684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66B41CAF-B5EB-6FFB-56FD-35EAA84F8B3C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C4C84B81-B336-6091-125C-A231C8F873F2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8B9891EE-1FB7-FA48-13FA-73BD95BF5C3D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28553E81-D070-E5C6-12F5-62191BDAD73C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DB99C1B6-DEDB-7FA9-9D70-0383F6344151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9240E99D-92E3-85B4-15F5-F826133F6059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1D6CB398-A4B2-D825-39A2-213183342C8C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1E7F1A07-FD51-CECE-4380-C001C1020A8F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2C22CBB4-04B0-DAE2-97F1-62936C60909D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60FD1107-5D3C-4011-AFC3-395CB43661AF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A28E3528-D108-D908-5AE8-E80C4DBFD9EA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1CF76818-9F75-7F69-828D-3076F57618BD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C1F6765C-453E-E4DB-F099-FB5BBA9D3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C4AEDEF7-B09C-53A2-771B-90A255EF5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36D6CA1F-6CB9-2162-02F0-D36403CA3E3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9F537E48-6EDC-F1CD-A1D5-39A035A4D6FE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26EF8160-2D1E-E6CB-1B96-BC92AAF06616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BE4D4657-9488-230E-A1B4-45ACA763CE5B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9933A805-2DFF-E625-1FFA-11F47803F1EA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2E2F1591-A599-A175-6674-5D2BA3E6FB58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39B9835E-6017-9E50-741A-DC83331D62D3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3E7FA2FB-66A4-E582-F5A1-6E17C88BE980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E919E126-CF1E-04A1-8796-887A997D80D0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1165BB3D-2C1A-5406-D559-96C49DB44639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1C138B77-9C0D-2BD1-8D64-2770D65604E3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0E5ADDBD-3F56-5291-D0FF-9B375576700D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0C4A29A-AF71-B1B3-948D-B9DD1E40D0DB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/>
              <a:t>ОЧАКВАНИ ЕФЕКТИ ОТ ВЪВЕЖДАНЕТО НА ЕВРОТО </a:t>
            </a:r>
            <a:br>
              <a:rPr lang="ru-RU" dirty="0"/>
            </a:br>
            <a:r>
              <a:rPr lang="ru-RU" dirty="0"/>
              <a:t>ПО ОТНОШЕНИЕ НА</a:t>
            </a:r>
            <a:r>
              <a:rPr lang="bg-BG" dirty="0"/>
              <a:t>: 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9030164-D7F0-BDEF-FE12-3A03E0B0B4A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24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F99802-EFFF-3FE1-2532-301A7C196A1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В по-дългосрочен план, след периода на адаптирането към еврото, какви са вашите очаквания за ефектите от въвеждането на еврото по отношение на икономиката на България ?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3D4DFF86-2A0D-8C00-35D2-7A656DB4B452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</p:spTree>
    <p:extLst>
      <p:ext uri="{BB962C8B-B14F-4D97-AF65-F5344CB8AC3E}">
        <p14:creationId xmlns:p14="http://schemas.microsoft.com/office/powerpoint/2010/main" val="123016159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03E8F6-2403-97E2-C1C0-5384909AF5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68921E67-850F-44B9-0ACA-C3C250FDB6E3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1105">
              <a:extLst>
                <a:ext uri="{FF2B5EF4-FFF2-40B4-BE49-F238E27FC236}">
                  <a16:creationId xmlns:a16="http://schemas.microsoft.com/office/drawing/2014/main" id="{5E803C01-8184-4E73-E481-65AC27C818D6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" name="Freeform 1059">
              <a:extLst>
                <a:ext uri="{FF2B5EF4-FFF2-40B4-BE49-F238E27FC236}">
                  <a16:creationId xmlns:a16="http://schemas.microsoft.com/office/drawing/2014/main" id="{9B63F4F6-1B78-19FF-3937-2A55B4D15BFB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8" name="Group 1032">
              <a:extLst>
                <a:ext uri="{FF2B5EF4-FFF2-40B4-BE49-F238E27FC236}">
                  <a16:creationId xmlns:a16="http://schemas.microsoft.com/office/drawing/2014/main" id="{E85B84FC-B349-9C75-2032-5EAE6DA19FF8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7" name="Freeform 1033">
                <a:extLst>
                  <a:ext uri="{FF2B5EF4-FFF2-40B4-BE49-F238E27FC236}">
                    <a16:creationId xmlns:a16="http://schemas.microsoft.com/office/drawing/2014/main" id="{4C4A15C0-B8F7-87C5-30AA-92F4EE7ED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8" name="Freeform 1034">
                <a:extLst>
                  <a:ext uri="{FF2B5EF4-FFF2-40B4-BE49-F238E27FC236}">
                    <a16:creationId xmlns:a16="http://schemas.microsoft.com/office/drawing/2014/main" id="{FB319677-BBCD-9354-CE9B-7E41AF010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9" name="Freeform 1035">
              <a:extLst>
                <a:ext uri="{FF2B5EF4-FFF2-40B4-BE49-F238E27FC236}">
                  <a16:creationId xmlns:a16="http://schemas.microsoft.com/office/drawing/2014/main" id="{85FCE100-D0F4-166D-05B0-7D5EC0C5A186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0" name="Freeform 1037">
              <a:extLst>
                <a:ext uri="{FF2B5EF4-FFF2-40B4-BE49-F238E27FC236}">
                  <a16:creationId xmlns:a16="http://schemas.microsoft.com/office/drawing/2014/main" id="{3D56A65A-C9D1-9057-2EEC-E8E0F7C4828A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" name="Freeform 1039">
              <a:extLst>
                <a:ext uri="{FF2B5EF4-FFF2-40B4-BE49-F238E27FC236}">
                  <a16:creationId xmlns:a16="http://schemas.microsoft.com/office/drawing/2014/main" id="{D29C2306-4C3D-346F-0231-A5ADA8ADD9AC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40">
              <a:extLst>
                <a:ext uri="{FF2B5EF4-FFF2-40B4-BE49-F238E27FC236}">
                  <a16:creationId xmlns:a16="http://schemas.microsoft.com/office/drawing/2014/main" id="{14ADE714-0AAA-C717-25E2-2566E49C7DB6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1">
              <a:extLst>
                <a:ext uri="{FF2B5EF4-FFF2-40B4-BE49-F238E27FC236}">
                  <a16:creationId xmlns:a16="http://schemas.microsoft.com/office/drawing/2014/main" id="{8CB16277-37DF-E5CC-AAC7-2570522A752B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2">
              <a:extLst>
                <a:ext uri="{FF2B5EF4-FFF2-40B4-BE49-F238E27FC236}">
                  <a16:creationId xmlns:a16="http://schemas.microsoft.com/office/drawing/2014/main" id="{66E8268D-EA6D-02C6-C4FF-212DB1092241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3">
              <a:extLst>
                <a:ext uri="{FF2B5EF4-FFF2-40B4-BE49-F238E27FC236}">
                  <a16:creationId xmlns:a16="http://schemas.microsoft.com/office/drawing/2014/main" id="{603B151E-4E38-7D75-7047-0E9AD7EF7CA1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4">
              <a:extLst>
                <a:ext uri="{FF2B5EF4-FFF2-40B4-BE49-F238E27FC236}">
                  <a16:creationId xmlns:a16="http://schemas.microsoft.com/office/drawing/2014/main" id="{B2F8729D-F35B-9541-24C4-A888840A5F42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5">
              <a:extLst>
                <a:ext uri="{FF2B5EF4-FFF2-40B4-BE49-F238E27FC236}">
                  <a16:creationId xmlns:a16="http://schemas.microsoft.com/office/drawing/2014/main" id="{258E0AFF-CFAF-4862-D7D6-23A8B6ACDE80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6">
              <a:extLst>
                <a:ext uri="{FF2B5EF4-FFF2-40B4-BE49-F238E27FC236}">
                  <a16:creationId xmlns:a16="http://schemas.microsoft.com/office/drawing/2014/main" id="{5971766F-B99E-C2A6-7D18-2EA89BC4BA7D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7">
              <a:extLst>
                <a:ext uri="{FF2B5EF4-FFF2-40B4-BE49-F238E27FC236}">
                  <a16:creationId xmlns:a16="http://schemas.microsoft.com/office/drawing/2014/main" id="{B3C740EB-0597-AE5C-9FAB-EEA9F68E77D3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8">
              <a:extLst>
                <a:ext uri="{FF2B5EF4-FFF2-40B4-BE49-F238E27FC236}">
                  <a16:creationId xmlns:a16="http://schemas.microsoft.com/office/drawing/2014/main" id="{05F4AAD7-3DBE-CE72-2BC0-3A6862052AE8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9">
              <a:extLst>
                <a:ext uri="{FF2B5EF4-FFF2-40B4-BE49-F238E27FC236}">
                  <a16:creationId xmlns:a16="http://schemas.microsoft.com/office/drawing/2014/main" id="{EE99887B-6082-1866-C7F1-0481A82F7C1C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50">
              <a:extLst>
                <a:ext uri="{FF2B5EF4-FFF2-40B4-BE49-F238E27FC236}">
                  <a16:creationId xmlns:a16="http://schemas.microsoft.com/office/drawing/2014/main" id="{80FA142C-FD22-B27F-40F1-0EEC875A7A75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1">
              <a:extLst>
                <a:ext uri="{FF2B5EF4-FFF2-40B4-BE49-F238E27FC236}">
                  <a16:creationId xmlns:a16="http://schemas.microsoft.com/office/drawing/2014/main" id="{F1FFEED7-AADC-3047-2150-1B3E043CE58F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3">
              <a:extLst>
                <a:ext uri="{FF2B5EF4-FFF2-40B4-BE49-F238E27FC236}">
                  <a16:creationId xmlns:a16="http://schemas.microsoft.com/office/drawing/2014/main" id="{DD61B31B-ADF4-6BD3-58CC-3AADB8B2FDCA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5">
              <a:extLst>
                <a:ext uri="{FF2B5EF4-FFF2-40B4-BE49-F238E27FC236}">
                  <a16:creationId xmlns:a16="http://schemas.microsoft.com/office/drawing/2014/main" id="{6BBC4050-0E61-0AAA-705D-6E7E1B5F9EC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7">
              <a:extLst>
                <a:ext uri="{FF2B5EF4-FFF2-40B4-BE49-F238E27FC236}">
                  <a16:creationId xmlns:a16="http://schemas.microsoft.com/office/drawing/2014/main" id="{8FB8A8E3-F171-18B3-8BEF-3CA0FD75B849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61">
              <a:extLst>
                <a:ext uri="{FF2B5EF4-FFF2-40B4-BE49-F238E27FC236}">
                  <a16:creationId xmlns:a16="http://schemas.microsoft.com/office/drawing/2014/main" id="{DA7A8079-539D-6430-114C-7587664E6DC7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2">
              <a:extLst>
                <a:ext uri="{FF2B5EF4-FFF2-40B4-BE49-F238E27FC236}">
                  <a16:creationId xmlns:a16="http://schemas.microsoft.com/office/drawing/2014/main" id="{B654828B-B6F8-6264-6A07-CA598FED3E4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3">
              <a:extLst>
                <a:ext uri="{FF2B5EF4-FFF2-40B4-BE49-F238E27FC236}">
                  <a16:creationId xmlns:a16="http://schemas.microsoft.com/office/drawing/2014/main" id="{A8074D25-2BB1-924F-A85D-BF0F102F9EFD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4">
              <a:extLst>
                <a:ext uri="{FF2B5EF4-FFF2-40B4-BE49-F238E27FC236}">
                  <a16:creationId xmlns:a16="http://schemas.microsoft.com/office/drawing/2014/main" id="{9FAEDA18-D4B3-7AC1-767E-3721E0F9C165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5">
              <a:extLst>
                <a:ext uri="{FF2B5EF4-FFF2-40B4-BE49-F238E27FC236}">
                  <a16:creationId xmlns:a16="http://schemas.microsoft.com/office/drawing/2014/main" id="{28B8FEA9-0FFA-57CD-AAFB-81B881EE21D9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6">
              <a:extLst>
                <a:ext uri="{FF2B5EF4-FFF2-40B4-BE49-F238E27FC236}">
                  <a16:creationId xmlns:a16="http://schemas.microsoft.com/office/drawing/2014/main" id="{D8C5FA8B-19EC-5343-06A8-5B6E2D74BBE0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7">
              <a:extLst>
                <a:ext uri="{FF2B5EF4-FFF2-40B4-BE49-F238E27FC236}">
                  <a16:creationId xmlns:a16="http://schemas.microsoft.com/office/drawing/2014/main" id="{03B79EAD-06BA-9352-B337-9614761B6EB7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9">
              <a:extLst>
                <a:ext uri="{FF2B5EF4-FFF2-40B4-BE49-F238E27FC236}">
                  <a16:creationId xmlns:a16="http://schemas.microsoft.com/office/drawing/2014/main" id="{6651E000-91CF-44E7-E36D-70870DB96FCE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70">
              <a:extLst>
                <a:ext uri="{FF2B5EF4-FFF2-40B4-BE49-F238E27FC236}">
                  <a16:creationId xmlns:a16="http://schemas.microsoft.com/office/drawing/2014/main" id="{CF43F7E5-2583-F623-C87A-EFA4989098BD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1">
              <a:extLst>
                <a:ext uri="{FF2B5EF4-FFF2-40B4-BE49-F238E27FC236}">
                  <a16:creationId xmlns:a16="http://schemas.microsoft.com/office/drawing/2014/main" id="{A1B31CF6-F78F-EE0D-BBD7-2891993DD677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3">
              <a:extLst>
                <a:ext uri="{FF2B5EF4-FFF2-40B4-BE49-F238E27FC236}">
                  <a16:creationId xmlns:a16="http://schemas.microsoft.com/office/drawing/2014/main" id="{AFA327BA-CAE1-0D05-D8CF-03BD72080AE9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4">
              <a:extLst>
                <a:ext uri="{FF2B5EF4-FFF2-40B4-BE49-F238E27FC236}">
                  <a16:creationId xmlns:a16="http://schemas.microsoft.com/office/drawing/2014/main" id="{3E2D3A90-BAE6-6F26-E9A2-9633C2F4200A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6">
              <a:extLst>
                <a:ext uri="{FF2B5EF4-FFF2-40B4-BE49-F238E27FC236}">
                  <a16:creationId xmlns:a16="http://schemas.microsoft.com/office/drawing/2014/main" id="{951E6C7B-6954-B76B-5B0A-D8D8918863D9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7">
              <a:extLst>
                <a:ext uri="{FF2B5EF4-FFF2-40B4-BE49-F238E27FC236}">
                  <a16:creationId xmlns:a16="http://schemas.microsoft.com/office/drawing/2014/main" id="{268E36D8-8B36-2A88-358B-D6CC73E04758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8">
              <a:extLst>
                <a:ext uri="{FF2B5EF4-FFF2-40B4-BE49-F238E27FC236}">
                  <a16:creationId xmlns:a16="http://schemas.microsoft.com/office/drawing/2014/main" id="{23F63F88-E512-6186-013E-F0B49FE2FFEA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80">
              <a:extLst>
                <a:ext uri="{FF2B5EF4-FFF2-40B4-BE49-F238E27FC236}">
                  <a16:creationId xmlns:a16="http://schemas.microsoft.com/office/drawing/2014/main" id="{B7A1D151-74F3-8F50-A358-62D7DE7BC4B2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2">
              <a:extLst>
                <a:ext uri="{FF2B5EF4-FFF2-40B4-BE49-F238E27FC236}">
                  <a16:creationId xmlns:a16="http://schemas.microsoft.com/office/drawing/2014/main" id="{2522299E-A1B3-0433-7833-EC07C3A5AF8B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4">
              <a:extLst>
                <a:ext uri="{FF2B5EF4-FFF2-40B4-BE49-F238E27FC236}">
                  <a16:creationId xmlns:a16="http://schemas.microsoft.com/office/drawing/2014/main" id="{47783AA5-884A-E8A0-9904-20007D600403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5">
              <a:extLst>
                <a:ext uri="{FF2B5EF4-FFF2-40B4-BE49-F238E27FC236}">
                  <a16:creationId xmlns:a16="http://schemas.microsoft.com/office/drawing/2014/main" id="{0E9EA8CB-C4DD-AF9C-889D-4601BFDA1EAC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6">
              <a:extLst>
                <a:ext uri="{FF2B5EF4-FFF2-40B4-BE49-F238E27FC236}">
                  <a16:creationId xmlns:a16="http://schemas.microsoft.com/office/drawing/2014/main" id="{9EF1E19E-95AB-1C6F-A1B1-F3DFB7155092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7">
              <a:extLst>
                <a:ext uri="{FF2B5EF4-FFF2-40B4-BE49-F238E27FC236}">
                  <a16:creationId xmlns:a16="http://schemas.microsoft.com/office/drawing/2014/main" id="{05AFA0AC-9FF7-0DF6-FEAA-9D86403F409F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8">
              <a:extLst>
                <a:ext uri="{FF2B5EF4-FFF2-40B4-BE49-F238E27FC236}">
                  <a16:creationId xmlns:a16="http://schemas.microsoft.com/office/drawing/2014/main" id="{F9509F9A-2AEA-C154-02DE-5568D93BD751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9">
              <a:extLst>
                <a:ext uri="{FF2B5EF4-FFF2-40B4-BE49-F238E27FC236}">
                  <a16:creationId xmlns:a16="http://schemas.microsoft.com/office/drawing/2014/main" id="{C62E3844-B383-363A-3A03-674CB4BC3BA2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91">
              <a:extLst>
                <a:ext uri="{FF2B5EF4-FFF2-40B4-BE49-F238E27FC236}">
                  <a16:creationId xmlns:a16="http://schemas.microsoft.com/office/drawing/2014/main" id="{8C44E543-0AA3-9577-2BBA-F281C74C92A0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3">
              <a:extLst>
                <a:ext uri="{FF2B5EF4-FFF2-40B4-BE49-F238E27FC236}">
                  <a16:creationId xmlns:a16="http://schemas.microsoft.com/office/drawing/2014/main" id="{1A0FDDA8-2502-A07C-C95C-7E1D31844C70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4">
              <a:extLst>
                <a:ext uri="{FF2B5EF4-FFF2-40B4-BE49-F238E27FC236}">
                  <a16:creationId xmlns:a16="http://schemas.microsoft.com/office/drawing/2014/main" id="{FF866C87-E633-92B0-736C-72582126E524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6">
              <a:extLst>
                <a:ext uri="{FF2B5EF4-FFF2-40B4-BE49-F238E27FC236}">
                  <a16:creationId xmlns:a16="http://schemas.microsoft.com/office/drawing/2014/main" id="{223CA1F5-E855-9F32-FEDF-0084D5B51135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7">
              <a:extLst>
                <a:ext uri="{FF2B5EF4-FFF2-40B4-BE49-F238E27FC236}">
                  <a16:creationId xmlns:a16="http://schemas.microsoft.com/office/drawing/2014/main" id="{621121B7-728C-7B56-D6EE-CD46EF0163BF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9">
              <a:extLst>
                <a:ext uri="{FF2B5EF4-FFF2-40B4-BE49-F238E27FC236}">
                  <a16:creationId xmlns:a16="http://schemas.microsoft.com/office/drawing/2014/main" id="{CF4276F8-004B-041F-1E3A-300610BD6E53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101">
              <a:extLst>
                <a:ext uri="{FF2B5EF4-FFF2-40B4-BE49-F238E27FC236}">
                  <a16:creationId xmlns:a16="http://schemas.microsoft.com/office/drawing/2014/main" id="{4C38220D-F61A-6049-9183-DBCD0AB0DCAA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3">
              <a:extLst>
                <a:ext uri="{FF2B5EF4-FFF2-40B4-BE49-F238E27FC236}">
                  <a16:creationId xmlns:a16="http://schemas.microsoft.com/office/drawing/2014/main" id="{B8E142DE-51B0-FE6A-F9D5-A4D9CCBBD042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7">
              <a:extLst>
                <a:ext uri="{FF2B5EF4-FFF2-40B4-BE49-F238E27FC236}">
                  <a16:creationId xmlns:a16="http://schemas.microsoft.com/office/drawing/2014/main" id="{E4AF893A-E9B6-46BC-47F1-B2E576BD5C85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9">
              <a:extLst>
                <a:ext uri="{FF2B5EF4-FFF2-40B4-BE49-F238E27FC236}">
                  <a16:creationId xmlns:a16="http://schemas.microsoft.com/office/drawing/2014/main" id="{710DC529-46DC-EF29-DA63-4A44CEF984DD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10">
              <a:extLst>
                <a:ext uri="{FF2B5EF4-FFF2-40B4-BE49-F238E27FC236}">
                  <a16:creationId xmlns:a16="http://schemas.microsoft.com/office/drawing/2014/main" id="{B7AB6A4C-6493-B135-6458-EEA5E7713F7D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1">
              <a:extLst>
                <a:ext uri="{FF2B5EF4-FFF2-40B4-BE49-F238E27FC236}">
                  <a16:creationId xmlns:a16="http://schemas.microsoft.com/office/drawing/2014/main" id="{29A9A441-5047-03C9-1E23-5C764ABE88B5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2">
              <a:extLst>
                <a:ext uri="{FF2B5EF4-FFF2-40B4-BE49-F238E27FC236}">
                  <a16:creationId xmlns:a16="http://schemas.microsoft.com/office/drawing/2014/main" id="{A838BB77-C573-4B2A-B92A-883482AB51D6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3">
              <a:extLst>
                <a:ext uri="{FF2B5EF4-FFF2-40B4-BE49-F238E27FC236}">
                  <a16:creationId xmlns:a16="http://schemas.microsoft.com/office/drawing/2014/main" id="{5DBB7F39-3FF2-DD95-80D5-D1130CC7B6E1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4">
              <a:extLst>
                <a:ext uri="{FF2B5EF4-FFF2-40B4-BE49-F238E27FC236}">
                  <a16:creationId xmlns:a16="http://schemas.microsoft.com/office/drawing/2014/main" id="{3CCC828D-E9B4-93F2-B95B-32074E74EF8D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6">
              <a:extLst>
                <a:ext uri="{FF2B5EF4-FFF2-40B4-BE49-F238E27FC236}">
                  <a16:creationId xmlns:a16="http://schemas.microsoft.com/office/drawing/2014/main" id="{BD134436-D214-26E1-2660-F41FD256F834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8">
              <a:extLst>
                <a:ext uri="{FF2B5EF4-FFF2-40B4-BE49-F238E27FC236}">
                  <a16:creationId xmlns:a16="http://schemas.microsoft.com/office/drawing/2014/main" id="{2EACDDFC-33CD-0970-4BE2-356F83EE142F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20">
              <a:extLst>
                <a:ext uri="{FF2B5EF4-FFF2-40B4-BE49-F238E27FC236}">
                  <a16:creationId xmlns:a16="http://schemas.microsoft.com/office/drawing/2014/main" id="{A5AC6CE8-2B3B-0A16-3129-78E623B8A471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2">
              <a:extLst>
                <a:ext uri="{FF2B5EF4-FFF2-40B4-BE49-F238E27FC236}">
                  <a16:creationId xmlns:a16="http://schemas.microsoft.com/office/drawing/2014/main" id="{88B6CD45-316C-3C2F-14D1-588EF30E84F5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3">
              <a:extLst>
                <a:ext uri="{FF2B5EF4-FFF2-40B4-BE49-F238E27FC236}">
                  <a16:creationId xmlns:a16="http://schemas.microsoft.com/office/drawing/2014/main" id="{1B0DADA0-2D20-E9DA-FC45-E1C3139E7AA8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6">
              <a:extLst>
                <a:ext uri="{FF2B5EF4-FFF2-40B4-BE49-F238E27FC236}">
                  <a16:creationId xmlns:a16="http://schemas.microsoft.com/office/drawing/2014/main" id="{0E92C0D6-A98B-EEF9-36C5-0102D24B29E1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2" name="Group 1127">
              <a:extLst>
                <a:ext uri="{FF2B5EF4-FFF2-40B4-BE49-F238E27FC236}">
                  <a16:creationId xmlns:a16="http://schemas.microsoft.com/office/drawing/2014/main" id="{9C09A146-0173-29F3-67E1-617E37C0567A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5" name="Freeform 1128">
                <a:extLst>
                  <a:ext uri="{FF2B5EF4-FFF2-40B4-BE49-F238E27FC236}">
                    <a16:creationId xmlns:a16="http://schemas.microsoft.com/office/drawing/2014/main" id="{03536C81-4CD3-7B63-1A4B-CF84A7861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6" name="Freeform 1129">
                <a:extLst>
                  <a:ext uri="{FF2B5EF4-FFF2-40B4-BE49-F238E27FC236}">
                    <a16:creationId xmlns:a16="http://schemas.microsoft.com/office/drawing/2014/main" id="{46F5D6C9-83A9-EC5E-C8FF-06F8C1701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3" name="Freeform 1130">
              <a:extLst>
                <a:ext uri="{FF2B5EF4-FFF2-40B4-BE49-F238E27FC236}">
                  <a16:creationId xmlns:a16="http://schemas.microsoft.com/office/drawing/2014/main" id="{DDB9E031-F4F4-D104-D95D-EFF03DE2CF1D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4" name="Freeform 1131">
              <a:extLst>
                <a:ext uri="{FF2B5EF4-FFF2-40B4-BE49-F238E27FC236}">
                  <a16:creationId xmlns:a16="http://schemas.microsoft.com/office/drawing/2014/main" id="{E58F4181-7721-A735-917D-6DDD4B5F70F3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2">
              <a:extLst>
                <a:ext uri="{FF2B5EF4-FFF2-40B4-BE49-F238E27FC236}">
                  <a16:creationId xmlns:a16="http://schemas.microsoft.com/office/drawing/2014/main" id="{F5E4AA4A-DB40-B0CE-6054-B60FF5661DD8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3">
              <a:extLst>
                <a:ext uri="{FF2B5EF4-FFF2-40B4-BE49-F238E27FC236}">
                  <a16:creationId xmlns:a16="http://schemas.microsoft.com/office/drawing/2014/main" id="{D014F59A-B0F4-0238-0EC0-6213F61E388B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4">
              <a:extLst>
                <a:ext uri="{FF2B5EF4-FFF2-40B4-BE49-F238E27FC236}">
                  <a16:creationId xmlns:a16="http://schemas.microsoft.com/office/drawing/2014/main" id="{13B3ABCD-7FA5-A5AE-44D6-45B76C145A98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5">
              <a:extLst>
                <a:ext uri="{FF2B5EF4-FFF2-40B4-BE49-F238E27FC236}">
                  <a16:creationId xmlns:a16="http://schemas.microsoft.com/office/drawing/2014/main" id="{1EBBB98D-9C3D-FC4A-8B1E-0AD6D902D9BD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6">
              <a:extLst>
                <a:ext uri="{FF2B5EF4-FFF2-40B4-BE49-F238E27FC236}">
                  <a16:creationId xmlns:a16="http://schemas.microsoft.com/office/drawing/2014/main" id="{D2C5741B-F635-FBDF-47AD-DDBA8EAD8ABE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7">
              <a:extLst>
                <a:ext uri="{FF2B5EF4-FFF2-40B4-BE49-F238E27FC236}">
                  <a16:creationId xmlns:a16="http://schemas.microsoft.com/office/drawing/2014/main" id="{971607B6-772B-1BC7-0E5D-F10FE2A5F22F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8">
              <a:extLst>
                <a:ext uri="{FF2B5EF4-FFF2-40B4-BE49-F238E27FC236}">
                  <a16:creationId xmlns:a16="http://schemas.microsoft.com/office/drawing/2014/main" id="{AE9E6B4E-DFF8-EE48-D81C-0DF048B50681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9">
              <a:extLst>
                <a:ext uri="{FF2B5EF4-FFF2-40B4-BE49-F238E27FC236}">
                  <a16:creationId xmlns:a16="http://schemas.microsoft.com/office/drawing/2014/main" id="{2A8F6CB1-54C1-5BBF-A601-4992C46E067D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40">
              <a:extLst>
                <a:ext uri="{FF2B5EF4-FFF2-40B4-BE49-F238E27FC236}">
                  <a16:creationId xmlns:a16="http://schemas.microsoft.com/office/drawing/2014/main" id="{247A4958-9033-9BF3-0F40-87D793D9E03C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4" name="Freeform 1146">
              <a:extLst>
                <a:ext uri="{FF2B5EF4-FFF2-40B4-BE49-F238E27FC236}">
                  <a16:creationId xmlns:a16="http://schemas.microsoft.com/office/drawing/2014/main" id="{3E7ABA58-4C12-B99F-6C45-1B84C9AFF487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32B8E87-09E6-520A-451C-4EBCBBA269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sz="2800" dirty="0">
                <a:solidFill>
                  <a:schemeClr val="accent2"/>
                </a:solidFill>
              </a:rPr>
              <a:t>О</a:t>
            </a:r>
            <a:r>
              <a:rPr lang="bg-BG" dirty="0"/>
              <a:t>ЧАКВАНИ ЕФЕКТИ ВЪРХУ БИЗНЕСА</a:t>
            </a:r>
            <a:r>
              <a:rPr lang="bg-BG" sz="2800" dirty="0">
                <a:solidFill>
                  <a:schemeClr val="accent2"/>
                </a:solidFill>
              </a:rPr>
              <a:t>(%)</a:t>
            </a:r>
            <a:endParaRPr lang="bg-BG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DEF2BA6-F2BA-9D76-4726-C267A6BBADB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25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04A529D-90F2-ED21-E4D0-5F68E62858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 err="1"/>
              <a:t>Според</a:t>
            </a:r>
            <a:r>
              <a:rPr lang="ru-RU" dirty="0"/>
              <a:t> вас, след </a:t>
            </a:r>
            <a:r>
              <a:rPr lang="ru-RU" dirty="0" err="1"/>
              <a:t>приемането</a:t>
            </a:r>
            <a:r>
              <a:rPr lang="ru-RU" dirty="0"/>
              <a:t> на </a:t>
            </a:r>
            <a:r>
              <a:rPr lang="ru-RU" dirty="0" err="1"/>
              <a:t>еврото</a:t>
            </a:r>
            <a:r>
              <a:rPr lang="ru-RU" dirty="0"/>
              <a:t>, кои от </a:t>
            </a:r>
            <a:r>
              <a:rPr lang="ru-RU" dirty="0" err="1"/>
              <a:t>следните</a:t>
            </a:r>
            <a:r>
              <a:rPr lang="ru-RU" dirty="0"/>
              <a:t> </a:t>
            </a:r>
            <a:r>
              <a:rPr lang="ru-RU" dirty="0" err="1"/>
              <a:t>ефекти</a:t>
            </a:r>
            <a:r>
              <a:rPr lang="ru-RU" dirty="0"/>
              <a:t> </a:t>
            </a:r>
            <a:r>
              <a:rPr lang="ru-RU" dirty="0" err="1"/>
              <a:t>върху</a:t>
            </a:r>
            <a:r>
              <a:rPr lang="ru-RU" dirty="0"/>
              <a:t> </a:t>
            </a:r>
            <a:r>
              <a:rPr lang="ru-RU" dirty="0" err="1"/>
              <a:t>компаниите,развиващи</a:t>
            </a:r>
            <a:r>
              <a:rPr lang="ru-RU" dirty="0"/>
              <a:t> бизнес, </a:t>
            </a:r>
            <a:r>
              <a:rPr lang="ru-RU" dirty="0" err="1"/>
              <a:t>могат</a:t>
            </a:r>
            <a:r>
              <a:rPr lang="ru-RU" dirty="0"/>
              <a:t> да се </a:t>
            </a:r>
            <a:r>
              <a:rPr lang="ru-RU" dirty="0" err="1"/>
              <a:t>очакват</a:t>
            </a:r>
            <a:r>
              <a:rPr lang="ru-RU" dirty="0"/>
              <a:t> в </a:t>
            </a:r>
            <a:r>
              <a:rPr lang="ru-RU" dirty="0" err="1"/>
              <a:t>България</a:t>
            </a:r>
            <a:r>
              <a:rPr lang="ru-RU" dirty="0"/>
              <a:t>? /</a:t>
            </a:r>
            <a:r>
              <a:rPr lang="ru-RU" dirty="0" err="1"/>
              <a:t>Възможен</a:t>
            </a:r>
            <a:r>
              <a:rPr lang="ru-RU" dirty="0"/>
              <a:t> е </a:t>
            </a:r>
            <a:r>
              <a:rPr lang="ru-RU" dirty="0" err="1"/>
              <a:t>повече</a:t>
            </a:r>
            <a:r>
              <a:rPr lang="ru-RU" dirty="0"/>
              <a:t> от един отговор/</a:t>
            </a:r>
            <a:endParaRPr lang="bg-BG" noProof="0" dirty="0"/>
          </a:p>
        </p:txBody>
      </p:sp>
      <p:graphicFrame>
        <p:nvGraphicFramePr>
          <p:cNvPr id="13" name="Chart Placeholder 12">
            <a:extLst>
              <a:ext uri="{FF2B5EF4-FFF2-40B4-BE49-F238E27FC236}">
                <a16:creationId xmlns:a16="http://schemas.microsoft.com/office/drawing/2014/main" id="{55EF0EC4-0E6A-0817-DF9A-85D51E4DDD14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</p:spTree>
    <p:extLst>
      <p:ext uri="{BB962C8B-B14F-4D97-AF65-F5344CB8AC3E}">
        <p14:creationId xmlns:p14="http://schemas.microsoft.com/office/powerpoint/2010/main" val="217754666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4F43A9-123D-46EC-6668-E0C0C59196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31E0B1-82DF-315A-0CB2-637E42C36C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10" y="50089"/>
            <a:ext cx="11263649" cy="744884"/>
          </a:xfrm>
          <a:noFill/>
        </p:spPr>
        <p:txBody>
          <a:bodyPr/>
          <a:lstStyle/>
          <a:p>
            <a:r>
              <a:rPr lang="ru-RU" dirty="0"/>
              <a:t>ОЧАКВАНИЯ ЗА ДВИЖЕНИЕТО НА ЦЕНИТЕ </a:t>
            </a:r>
            <a:r>
              <a:rPr lang="bg-BG" dirty="0"/>
              <a:t>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FEFF0BD-F389-E224-A317-5C28C6B922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26</a:t>
            </a:fld>
            <a:endParaRPr lang="bg-BG" dirty="0"/>
          </a:p>
        </p:txBody>
      </p:sp>
      <p:graphicFrame>
        <p:nvGraphicFramePr>
          <p:cNvPr id="92" name="Chart Placeholder 91">
            <a:extLst>
              <a:ext uri="{FF2B5EF4-FFF2-40B4-BE49-F238E27FC236}">
                <a16:creationId xmlns:a16="http://schemas.microsoft.com/office/drawing/2014/main" id="{E6B58644-D1B1-6D58-2C4D-337AB9556242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359218" y="1392828"/>
          <a:ext cx="11002963" cy="48088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19C8357-36F3-8589-1B39-7E38D008A52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 err="1"/>
              <a:t>През</a:t>
            </a:r>
            <a:r>
              <a:rPr lang="ru-RU" dirty="0"/>
              <a:t> </a:t>
            </a:r>
            <a:r>
              <a:rPr lang="ru-RU" dirty="0" err="1"/>
              <a:t>изминалите</a:t>
            </a:r>
            <a:r>
              <a:rPr lang="ru-RU" dirty="0"/>
              <a:t> </a:t>
            </a:r>
            <a:r>
              <a:rPr lang="ru-RU" dirty="0" err="1"/>
              <a:t>месеци</a:t>
            </a:r>
            <a:r>
              <a:rPr lang="ru-RU" dirty="0"/>
              <a:t> </a:t>
            </a:r>
            <a:r>
              <a:rPr lang="ru-RU" dirty="0" err="1"/>
              <a:t>имаше</a:t>
            </a:r>
            <a:r>
              <a:rPr lang="ru-RU" dirty="0"/>
              <a:t> увеличение в цените на </a:t>
            </a:r>
            <a:r>
              <a:rPr lang="ru-RU" dirty="0" err="1"/>
              <a:t>различни</a:t>
            </a:r>
            <a:r>
              <a:rPr lang="ru-RU" dirty="0"/>
              <a:t> стоки. </a:t>
            </a:r>
            <a:r>
              <a:rPr lang="ru-RU" dirty="0" err="1"/>
              <a:t>Очаквате</a:t>
            </a:r>
            <a:r>
              <a:rPr lang="ru-RU" dirty="0"/>
              <a:t> ли </a:t>
            </a:r>
            <a:r>
              <a:rPr lang="ru-RU" dirty="0" err="1"/>
              <a:t>този</a:t>
            </a:r>
            <a:r>
              <a:rPr lang="ru-RU" dirty="0"/>
              <a:t> </a:t>
            </a:r>
            <a:r>
              <a:rPr lang="ru-RU" dirty="0" err="1"/>
              <a:t>процес</a:t>
            </a:r>
            <a:r>
              <a:rPr lang="ru-RU" dirty="0"/>
              <a:t> да </a:t>
            </a:r>
            <a:r>
              <a:rPr lang="ru-RU" dirty="0" err="1"/>
              <a:t>продължи</a:t>
            </a:r>
            <a:r>
              <a:rPr lang="ru-RU" dirty="0"/>
              <a:t>, или цените вече </a:t>
            </a:r>
            <a:r>
              <a:rPr lang="ru-RU" dirty="0" err="1"/>
              <a:t>ще</a:t>
            </a:r>
            <a:r>
              <a:rPr lang="ru-RU" dirty="0"/>
              <a:t> се успокоят?</a:t>
            </a:r>
            <a:endParaRPr lang="bg-BG" noProof="0" dirty="0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08EBD730-AD18-30FE-92E2-53E72ACD3C91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4978" y="2611966"/>
            <a:ext cx="1442044" cy="1442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683842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96509C-9F46-27EB-71BA-8C22739DC5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1A6B86-F137-5F2E-4E92-312B1811AA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ИЗПОЛЗВАНЕ НА ЕВРОТО И СРЕЩАНИ ЗАТРУДНЕНИЯ</a:t>
            </a:r>
            <a:r>
              <a:rPr lang="bg-BG" sz="2600" dirty="0"/>
              <a:t> </a:t>
            </a:r>
            <a:r>
              <a:rPr lang="en-US" sz="2600" dirty="0"/>
              <a:t>(%)</a:t>
            </a:r>
            <a:endParaRPr lang="bg-BG" sz="26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014B0F-C22E-066A-ED38-478459BAC0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4273" y="6334806"/>
            <a:ext cx="9679156" cy="523194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ru-RU" dirty="0" err="1"/>
              <a:t>Случвало</a:t>
            </a:r>
            <a:r>
              <a:rPr lang="ru-RU" dirty="0"/>
              <a:t> ли </a:t>
            </a:r>
            <a:r>
              <a:rPr lang="ru-RU" dirty="0" err="1"/>
              <a:t>ви</a:t>
            </a:r>
            <a:r>
              <a:rPr lang="ru-RU" dirty="0"/>
              <a:t> се е да </a:t>
            </a:r>
            <a:r>
              <a:rPr lang="ru-RU" dirty="0" err="1"/>
              <a:t>използвате</a:t>
            </a:r>
            <a:r>
              <a:rPr lang="ru-RU" dirty="0"/>
              <a:t> евро </a:t>
            </a:r>
            <a:r>
              <a:rPr lang="ru-RU" dirty="0" err="1"/>
              <a:t>през</a:t>
            </a:r>
            <a:r>
              <a:rPr lang="ru-RU" dirty="0"/>
              <a:t> </a:t>
            </a:r>
            <a:r>
              <a:rPr lang="ru-RU" dirty="0" err="1"/>
              <a:t>последните</a:t>
            </a:r>
            <a:r>
              <a:rPr lang="ru-RU" dirty="0"/>
              <a:t> две </a:t>
            </a:r>
            <a:r>
              <a:rPr lang="ru-RU" dirty="0" err="1"/>
              <a:t>години</a:t>
            </a:r>
            <a:r>
              <a:rPr lang="ru-RU" dirty="0"/>
              <a:t> по </a:t>
            </a:r>
            <a:r>
              <a:rPr lang="ru-RU" dirty="0" err="1"/>
              <a:t>някакъв</a:t>
            </a:r>
            <a:r>
              <a:rPr lang="ru-RU" dirty="0"/>
              <a:t> повод – </a:t>
            </a:r>
            <a:r>
              <a:rPr lang="ru-RU" dirty="0" err="1"/>
              <a:t>плащане</a:t>
            </a:r>
            <a:r>
              <a:rPr lang="ru-RU" dirty="0"/>
              <a:t> в </a:t>
            </a:r>
            <a:r>
              <a:rPr lang="ru-RU" dirty="0" err="1"/>
              <a:t>брой</a:t>
            </a:r>
            <a:r>
              <a:rPr lang="ru-RU" dirty="0"/>
              <a:t>, </a:t>
            </a:r>
            <a:r>
              <a:rPr lang="ru-RU" dirty="0" err="1"/>
              <a:t>плащане</a:t>
            </a:r>
            <a:r>
              <a:rPr lang="ru-RU" dirty="0"/>
              <a:t> с карта в евро, онлайн покупка в евро, </a:t>
            </a:r>
            <a:r>
              <a:rPr lang="ru-RU" dirty="0" err="1"/>
              <a:t>продажба</a:t>
            </a:r>
            <a:r>
              <a:rPr lang="ru-RU" dirty="0"/>
              <a:t>/покупка на </a:t>
            </a:r>
            <a:r>
              <a:rPr lang="ru-RU" dirty="0" err="1"/>
              <a:t>имот</a:t>
            </a:r>
            <a:r>
              <a:rPr lang="ru-RU" dirty="0"/>
              <a:t> или </a:t>
            </a:r>
            <a:r>
              <a:rPr lang="ru-RU" dirty="0" err="1"/>
              <a:t>автомобил</a:t>
            </a:r>
            <a:r>
              <a:rPr lang="ru-RU" dirty="0"/>
              <a:t> и пр.?</a:t>
            </a:r>
            <a:endParaRPr lang="en-US" dirty="0"/>
          </a:p>
          <a:p>
            <a:pPr>
              <a:spcBef>
                <a:spcPts val="0"/>
              </a:spcBef>
            </a:pPr>
            <a:r>
              <a:rPr lang="ru-RU" dirty="0" err="1"/>
              <a:t>Ако</a:t>
            </a:r>
            <a:r>
              <a:rPr lang="ru-RU" dirty="0"/>
              <a:t> </a:t>
            </a:r>
            <a:r>
              <a:rPr lang="ru-RU" dirty="0" err="1"/>
              <a:t>сте</a:t>
            </a:r>
            <a:r>
              <a:rPr lang="ru-RU" dirty="0"/>
              <a:t> </a:t>
            </a:r>
            <a:r>
              <a:rPr lang="ru-RU" dirty="0" err="1"/>
              <a:t>използвали</a:t>
            </a:r>
            <a:r>
              <a:rPr lang="ru-RU" dirty="0"/>
              <a:t> евро по </a:t>
            </a:r>
            <a:r>
              <a:rPr lang="ru-RU" dirty="0" err="1"/>
              <a:t>какъвто</a:t>
            </a:r>
            <a:r>
              <a:rPr lang="ru-RU" dirty="0"/>
              <a:t> и да е повод, </a:t>
            </a:r>
            <a:r>
              <a:rPr lang="ru-RU" dirty="0" err="1"/>
              <a:t>имахте</a:t>
            </a:r>
            <a:r>
              <a:rPr lang="ru-RU" dirty="0"/>
              <a:t> ли затруднения?</a:t>
            </a:r>
            <a:endParaRPr lang="bg-BG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4D9F61C-D7F5-43C4-E56A-CD5D3EC023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27</a:t>
            </a:fld>
            <a:endParaRPr lang="bg-BG" dirty="0"/>
          </a:p>
        </p:txBody>
      </p:sp>
      <p:graphicFrame>
        <p:nvGraphicFramePr>
          <p:cNvPr id="5" name="Chart Placeholder 14">
            <a:extLst>
              <a:ext uri="{FF2B5EF4-FFF2-40B4-BE49-F238E27FC236}">
                <a16:creationId xmlns:a16="http://schemas.microsoft.com/office/drawing/2014/main" id="{E86AF433-9774-BC46-A1DA-73E74BD5A69A}"/>
              </a:ext>
            </a:extLst>
          </p:cNvPr>
          <p:cNvGraphicFramePr>
            <a:graphicFrameLocks/>
          </p:cNvGraphicFramePr>
          <p:nvPr/>
        </p:nvGraphicFramePr>
        <p:xfrm>
          <a:off x="456906" y="1221338"/>
          <a:ext cx="5611185" cy="5095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Chart Placeholder 17">
            <a:extLst>
              <a:ext uri="{FF2B5EF4-FFF2-40B4-BE49-F238E27FC236}">
                <a16:creationId xmlns:a16="http://schemas.microsoft.com/office/drawing/2014/main" id="{29882128-829B-85B9-EBD3-DCDCFEB0375E}"/>
              </a:ext>
            </a:extLst>
          </p:cNvPr>
          <p:cNvGraphicFramePr>
            <a:graphicFrameLocks/>
          </p:cNvGraphicFramePr>
          <p:nvPr/>
        </p:nvGraphicFramePr>
        <p:xfrm>
          <a:off x="6038850" y="1221338"/>
          <a:ext cx="5549770" cy="51124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pic>
        <p:nvPicPr>
          <p:cNvPr id="10" name="Picture 9">
            <a:extLst>
              <a:ext uri="{FF2B5EF4-FFF2-40B4-BE49-F238E27FC236}">
                <a16:creationId xmlns:a16="http://schemas.microsoft.com/office/drawing/2014/main" id="{6419B5D0-DD7F-077D-44D1-97E1A112BB3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6947" y="3311308"/>
            <a:ext cx="1548000" cy="932528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8A7B186-77A7-30BC-1532-E5E1152E2ADC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9716" y="3036738"/>
            <a:ext cx="1275337" cy="1275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116625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D39531-C048-3DBF-27CE-210F340119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B1132BE-CCF0-CAEA-6B93-6A0AE52844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5238" y="2870895"/>
            <a:ext cx="2123983" cy="2003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>
            <a:extLst>
              <a:ext uri="{FF2B5EF4-FFF2-40B4-BE49-F238E27FC236}">
                <a16:creationId xmlns:a16="http://schemas.microsoft.com/office/drawing/2014/main" id="{CA18E888-915E-860C-1491-C3B17F7FEA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9504" y="2785438"/>
            <a:ext cx="2124000" cy="20034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8" name="Chart Placeholder 9">
            <a:extLst>
              <a:ext uri="{FF2B5EF4-FFF2-40B4-BE49-F238E27FC236}">
                <a16:creationId xmlns:a16="http://schemas.microsoft.com/office/drawing/2014/main" id="{6BD4D560-D417-9040-B053-123BD51406B0}"/>
              </a:ext>
            </a:extLst>
          </p:cNvPr>
          <p:cNvGraphicFramePr>
            <a:graphicFrameLocks/>
          </p:cNvGraphicFramePr>
          <p:nvPr/>
        </p:nvGraphicFramePr>
        <p:xfrm>
          <a:off x="6000708" y="1252538"/>
          <a:ext cx="5292757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1B66D4C6-2D45-0850-8AC6-B6063CF96C1D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/>
              <a:t>ПРЕДПРИЕТИ СТЪПКИ НА ФИРМИТЕ ЗА ПРЕМИНАВАНЕ КЪМ ЕВРО </a:t>
            </a:r>
            <a:r>
              <a:rPr lang="bg-BG" dirty="0"/>
              <a:t>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BA37DBA-D47A-6D5D-A047-0599C4A4B76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28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37D875F-F2F7-D77F-B0D7-2A3A1492ECD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967139" y="6364888"/>
            <a:ext cx="9559634" cy="468239"/>
          </a:xfrm>
        </p:spPr>
        <p:txBody>
          <a:bodyPr/>
          <a:lstStyle/>
          <a:p>
            <a:r>
              <a:rPr lang="ru-RU" dirty="0" err="1"/>
              <a:t>Вашата</a:t>
            </a:r>
            <a:r>
              <a:rPr lang="ru-RU" dirty="0"/>
              <a:t> фирма </a:t>
            </a:r>
            <a:r>
              <a:rPr lang="ru-RU" dirty="0" err="1"/>
              <a:t>предприела</a:t>
            </a:r>
            <a:r>
              <a:rPr lang="ru-RU" dirty="0"/>
              <a:t> ли е вече </a:t>
            </a:r>
            <a:r>
              <a:rPr lang="ru-RU" dirty="0" err="1"/>
              <a:t>някакви</a:t>
            </a:r>
            <a:r>
              <a:rPr lang="ru-RU" dirty="0"/>
              <a:t> </a:t>
            </a:r>
            <a:r>
              <a:rPr lang="ru-RU" dirty="0" err="1"/>
              <a:t>конкретни</a:t>
            </a:r>
            <a:r>
              <a:rPr lang="ru-RU" dirty="0"/>
              <a:t> </a:t>
            </a:r>
            <a:r>
              <a:rPr lang="ru-RU" dirty="0" err="1"/>
              <a:t>стъпки</a:t>
            </a:r>
            <a:r>
              <a:rPr lang="ru-RU" dirty="0"/>
              <a:t>, </a:t>
            </a:r>
            <a:r>
              <a:rPr lang="ru-RU" dirty="0" err="1"/>
              <a:t>свързани</a:t>
            </a:r>
            <a:r>
              <a:rPr lang="ru-RU" dirty="0"/>
              <a:t> с </a:t>
            </a:r>
            <a:r>
              <a:rPr lang="ru-RU" dirty="0" err="1"/>
              <a:t>подготовката</a:t>
            </a:r>
            <a:r>
              <a:rPr lang="ru-RU" dirty="0"/>
              <a:t> за </a:t>
            </a:r>
            <a:r>
              <a:rPr lang="ru-RU" dirty="0" err="1"/>
              <a:t>преминаване</a:t>
            </a:r>
            <a:r>
              <a:rPr lang="ru-RU" dirty="0"/>
              <a:t> </a:t>
            </a:r>
            <a:r>
              <a:rPr lang="ru-RU" dirty="0" err="1"/>
              <a:t>към</a:t>
            </a:r>
            <a:r>
              <a:rPr lang="ru-RU" dirty="0"/>
              <a:t> </a:t>
            </a:r>
            <a:r>
              <a:rPr lang="ru-RU" dirty="0" err="1"/>
              <a:t>еврото</a:t>
            </a:r>
            <a:r>
              <a:rPr lang="ru-RU" dirty="0"/>
              <a:t> – </a:t>
            </a:r>
            <a:r>
              <a:rPr lang="ru-RU" dirty="0" err="1"/>
              <a:t>пренастройване</a:t>
            </a:r>
            <a:r>
              <a:rPr lang="ru-RU" dirty="0"/>
              <a:t> на </a:t>
            </a:r>
            <a:r>
              <a:rPr lang="ru-RU" dirty="0" err="1"/>
              <a:t>счетоводните</a:t>
            </a:r>
            <a:r>
              <a:rPr lang="ru-RU" dirty="0"/>
              <a:t> </a:t>
            </a:r>
            <a:r>
              <a:rPr lang="ru-RU" dirty="0" err="1"/>
              <a:t>системи</a:t>
            </a:r>
            <a:r>
              <a:rPr lang="ru-RU" dirty="0"/>
              <a:t>, </a:t>
            </a:r>
            <a:r>
              <a:rPr lang="ru-RU" dirty="0" err="1"/>
              <a:t>касови</a:t>
            </a:r>
            <a:r>
              <a:rPr lang="ru-RU" dirty="0"/>
              <a:t> </a:t>
            </a:r>
            <a:r>
              <a:rPr lang="ru-RU" dirty="0" err="1"/>
              <a:t>апарати</a:t>
            </a:r>
            <a:r>
              <a:rPr lang="ru-RU" dirty="0"/>
              <a:t>, </a:t>
            </a:r>
            <a:r>
              <a:rPr lang="ru-RU" dirty="0" err="1"/>
              <a:t>системите</a:t>
            </a:r>
            <a:r>
              <a:rPr lang="ru-RU" dirty="0"/>
              <a:t> за работа и </a:t>
            </a:r>
            <a:r>
              <a:rPr lang="ru-RU" dirty="0" err="1"/>
              <a:t>разплащане</a:t>
            </a:r>
            <a:r>
              <a:rPr lang="ru-RU" dirty="0"/>
              <a:t> с </a:t>
            </a:r>
            <a:r>
              <a:rPr lang="ru-RU" dirty="0" err="1"/>
              <a:t>контрагенти</a:t>
            </a:r>
            <a:r>
              <a:rPr lang="ru-RU" dirty="0"/>
              <a:t>/</a:t>
            </a:r>
            <a:r>
              <a:rPr lang="ru-RU" dirty="0" err="1"/>
              <a:t>клиенти</a:t>
            </a:r>
            <a:r>
              <a:rPr lang="ru-RU" dirty="0"/>
              <a:t>, </a:t>
            </a:r>
            <a:r>
              <a:rPr lang="ru-RU" dirty="0" err="1"/>
              <a:t>двойно</a:t>
            </a:r>
            <a:r>
              <a:rPr lang="ru-RU" dirty="0"/>
              <a:t> </a:t>
            </a:r>
            <a:r>
              <a:rPr lang="ru-RU" dirty="0" err="1"/>
              <a:t>обозначаване</a:t>
            </a:r>
            <a:r>
              <a:rPr lang="ru-RU" dirty="0"/>
              <a:t> на цени и др.?                                                                                           </a:t>
            </a:r>
            <a:r>
              <a:rPr lang="ru-RU" dirty="0" err="1"/>
              <a:t>Ако</a:t>
            </a:r>
            <a:r>
              <a:rPr lang="ru-RU" dirty="0"/>
              <a:t> </a:t>
            </a:r>
            <a:r>
              <a:rPr lang="ru-RU" dirty="0" err="1"/>
              <a:t>сте</a:t>
            </a:r>
            <a:r>
              <a:rPr lang="ru-RU" dirty="0"/>
              <a:t> </a:t>
            </a:r>
            <a:r>
              <a:rPr lang="ru-RU" dirty="0" err="1"/>
              <a:t>предприели</a:t>
            </a:r>
            <a:r>
              <a:rPr lang="ru-RU" dirty="0"/>
              <a:t> </a:t>
            </a:r>
            <a:r>
              <a:rPr lang="ru-RU" dirty="0" err="1"/>
              <a:t>някакви</a:t>
            </a:r>
            <a:r>
              <a:rPr lang="ru-RU" dirty="0"/>
              <a:t> </a:t>
            </a:r>
            <a:r>
              <a:rPr lang="ru-RU" dirty="0" err="1"/>
              <a:t>конкретни</a:t>
            </a:r>
            <a:r>
              <a:rPr lang="ru-RU" dirty="0"/>
              <a:t> </a:t>
            </a:r>
            <a:r>
              <a:rPr lang="ru-RU" dirty="0" err="1"/>
              <a:t>стъпки</a:t>
            </a:r>
            <a:r>
              <a:rPr lang="ru-RU" dirty="0"/>
              <a:t>, </a:t>
            </a:r>
            <a:r>
              <a:rPr lang="ru-RU" dirty="0" err="1"/>
              <a:t>това</a:t>
            </a:r>
            <a:r>
              <a:rPr lang="ru-RU" dirty="0"/>
              <a:t> затрудни ли </a:t>
            </a:r>
            <a:r>
              <a:rPr lang="ru-RU" dirty="0" err="1"/>
              <a:t>ви</a:t>
            </a:r>
            <a:r>
              <a:rPr lang="ru-RU" dirty="0"/>
              <a:t> финансово?</a:t>
            </a:r>
            <a:endParaRPr lang="bg-BG" dirty="0"/>
          </a:p>
          <a:p>
            <a:endParaRPr lang="bg-BG" dirty="0"/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FCE9BEF0-F96E-875D-E4BF-B53060EBD1D2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5292757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Right Brace 5">
            <a:extLst>
              <a:ext uri="{FF2B5EF4-FFF2-40B4-BE49-F238E27FC236}">
                <a16:creationId xmlns:a16="http://schemas.microsoft.com/office/drawing/2014/main" id="{D5114B68-D3BE-0280-6923-4C8FABF18BF8}"/>
              </a:ext>
            </a:extLst>
          </p:cNvPr>
          <p:cNvSpPr/>
          <p:nvPr/>
        </p:nvSpPr>
        <p:spPr>
          <a:xfrm rot="20106455">
            <a:off x="10349387" y="2050977"/>
            <a:ext cx="505610" cy="2340224"/>
          </a:xfrm>
          <a:prstGeom prst="rightBrace">
            <a:avLst>
              <a:gd name="adj1" fmla="val 33865"/>
              <a:gd name="adj2" fmla="val 50000"/>
            </a:avLst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EED192-EBD2-9B72-9ADF-78A6B2916C49}"/>
              </a:ext>
            </a:extLst>
          </p:cNvPr>
          <p:cNvSpPr txBox="1"/>
          <p:nvPr/>
        </p:nvSpPr>
        <p:spPr>
          <a:xfrm rot="18748171">
            <a:off x="10771926" y="281847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47</a:t>
            </a:r>
            <a:r>
              <a:rPr lang="bg-BG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270332748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10C612-A100-590F-EF4A-CB321462FF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72E7F54A-F108-BE21-450D-A0C44084DB3B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1105">
              <a:extLst>
                <a:ext uri="{FF2B5EF4-FFF2-40B4-BE49-F238E27FC236}">
                  <a16:creationId xmlns:a16="http://schemas.microsoft.com/office/drawing/2014/main" id="{E8F6E0E9-7EE4-43CA-6F21-A37408A6A79F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" name="Freeform 1059">
              <a:extLst>
                <a:ext uri="{FF2B5EF4-FFF2-40B4-BE49-F238E27FC236}">
                  <a16:creationId xmlns:a16="http://schemas.microsoft.com/office/drawing/2014/main" id="{B53D30A4-DDC8-6B3F-00E7-CFBDEF6FFAC3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8" name="Group 1032">
              <a:extLst>
                <a:ext uri="{FF2B5EF4-FFF2-40B4-BE49-F238E27FC236}">
                  <a16:creationId xmlns:a16="http://schemas.microsoft.com/office/drawing/2014/main" id="{B2BA208F-F193-B362-778F-83EEE3C38620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6" name="Freeform 1033">
                <a:extLst>
                  <a:ext uri="{FF2B5EF4-FFF2-40B4-BE49-F238E27FC236}">
                    <a16:creationId xmlns:a16="http://schemas.microsoft.com/office/drawing/2014/main" id="{E13F8A42-F1AB-2AD3-E9B0-AB953E13D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034">
                <a:extLst>
                  <a:ext uri="{FF2B5EF4-FFF2-40B4-BE49-F238E27FC236}">
                    <a16:creationId xmlns:a16="http://schemas.microsoft.com/office/drawing/2014/main" id="{025166E2-5783-B296-4A6B-A31301073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9" name="Freeform 1035">
              <a:extLst>
                <a:ext uri="{FF2B5EF4-FFF2-40B4-BE49-F238E27FC236}">
                  <a16:creationId xmlns:a16="http://schemas.microsoft.com/office/drawing/2014/main" id="{3636BE84-765C-A5FC-3CE3-F51F9AE6FF5C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0" name="Freeform 1037">
              <a:extLst>
                <a:ext uri="{FF2B5EF4-FFF2-40B4-BE49-F238E27FC236}">
                  <a16:creationId xmlns:a16="http://schemas.microsoft.com/office/drawing/2014/main" id="{C511664E-2C0C-C7B6-EBE9-463E8A447E6D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" name="Freeform 1039">
              <a:extLst>
                <a:ext uri="{FF2B5EF4-FFF2-40B4-BE49-F238E27FC236}">
                  <a16:creationId xmlns:a16="http://schemas.microsoft.com/office/drawing/2014/main" id="{8DF155A8-18E6-81A9-1561-6B1A088F6FEF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40">
              <a:extLst>
                <a:ext uri="{FF2B5EF4-FFF2-40B4-BE49-F238E27FC236}">
                  <a16:creationId xmlns:a16="http://schemas.microsoft.com/office/drawing/2014/main" id="{C38A97D1-D0CC-EAF3-178F-7074BE3B9672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41">
              <a:extLst>
                <a:ext uri="{FF2B5EF4-FFF2-40B4-BE49-F238E27FC236}">
                  <a16:creationId xmlns:a16="http://schemas.microsoft.com/office/drawing/2014/main" id="{75391AF1-7782-D0CB-5416-F3AEE101CC9B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2">
              <a:extLst>
                <a:ext uri="{FF2B5EF4-FFF2-40B4-BE49-F238E27FC236}">
                  <a16:creationId xmlns:a16="http://schemas.microsoft.com/office/drawing/2014/main" id="{C717215C-4144-0434-FA7F-930D57D47CC5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3">
              <a:extLst>
                <a:ext uri="{FF2B5EF4-FFF2-40B4-BE49-F238E27FC236}">
                  <a16:creationId xmlns:a16="http://schemas.microsoft.com/office/drawing/2014/main" id="{6A81B855-9648-FA60-03B8-AC7A67583D3E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4">
              <a:extLst>
                <a:ext uri="{FF2B5EF4-FFF2-40B4-BE49-F238E27FC236}">
                  <a16:creationId xmlns:a16="http://schemas.microsoft.com/office/drawing/2014/main" id="{BD7253C7-B5B6-4DC3-CB62-7E1DE1B2CC12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5">
              <a:extLst>
                <a:ext uri="{FF2B5EF4-FFF2-40B4-BE49-F238E27FC236}">
                  <a16:creationId xmlns:a16="http://schemas.microsoft.com/office/drawing/2014/main" id="{408F07F5-5BE9-DCCD-E180-380CAF900F80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6">
              <a:extLst>
                <a:ext uri="{FF2B5EF4-FFF2-40B4-BE49-F238E27FC236}">
                  <a16:creationId xmlns:a16="http://schemas.microsoft.com/office/drawing/2014/main" id="{80B8DA42-EF5B-1690-6253-DA6DD7697EF7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7">
              <a:extLst>
                <a:ext uri="{FF2B5EF4-FFF2-40B4-BE49-F238E27FC236}">
                  <a16:creationId xmlns:a16="http://schemas.microsoft.com/office/drawing/2014/main" id="{A8AC79A2-FB78-E523-8673-9C4DFF2F54CE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8">
              <a:extLst>
                <a:ext uri="{FF2B5EF4-FFF2-40B4-BE49-F238E27FC236}">
                  <a16:creationId xmlns:a16="http://schemas.microsoft.com/office/drawing/2014/main" id="{7F09AD38-D247-0221-8F63-3A5A5B6ED693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9">
              <a:extLst>
                <a:ext uri="{FF2B5EF4-FFF2-40B4-BE49-F238E27FC236}">
                  <a16:creationId xmlns:a16="http://schemas.microsoft.com/office/drawing/2014/main" id="{4904123E-4D14-9AD6-65A4-0683885D8A03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50">
              <a:extLst>
                <a:ext uri="{FF2B5EF4-FFF2-40B4-BE49-F238E27FC236}">
                  <a16:creationId xmlns:a16="http://schemas.microsoft.com/office/drawing/2014/main" id="{C824EB16-C764-9661-3788-3376503C88F1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51">
              <a:extLst>
                <a:ext uri="{FF2B5EF4-FFF2-40B4-BE49-F238E27FC236}">
                  <a16:creationId xmlns:a16="http://schemas.microsoft.com/office/drawing/2014/main" id="{28B0AC60-3EC3-E646-4530-9916F6B534E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3">
              <a:extLst>
                <a:ext uri="{FF2B5EF4-FFF2-40B4-BE49-F238E27FC236}">
                  <a16:creationId xmlns:a16="http://schemas.microsoft.com/office/drawing/2014/main" id="{B1938789-C11C-3DEC-1EE8-43AD6C029AB7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5">
              <a:extLst>
                <a:ext uri="{FF2B5EF4-FFF2-40B4-BE49-F238E27FC236}">
                  <a16:creationId xmlns:a16="http://schemas.microsoft.com/office/drawing/2014/main" id="{C2B984EF-8A0D-7D6E-A5F6-1E5B6C554E06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7">
              <a:extLst>
                <a:ext uri="{FF2B5EF4-FFF2-40B4-BE49-F238E27FC236}">
                  <a16:creationId xmlns:a16="http://schemas.microsoft.com/office/drawing/2014/main" id="{EF3CEDE9-9359-584B-A16B-58771234455F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61">
              <a:extLst>
                <a:ext uri="{FF2B5EF4-FFF2-40B4-BE49-F238E27FC236}">
                  <a16:creationId xmlns:a16="http://schemas.microsoft.com/office/drawing/2014/main" id="{E6C5250C-5389-50F8-D65E-050D76B10BF4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62">
              <a:extLst>
                <a:ext uri="{FF2B5EF4-FFF2-40B4-BE49-F238E27FC236}">
                  <a16:creationId xmlns:a16="http://schemas.microsoft.com/office/drawing/2014/main" id="{85431332-B6BD-63DB-E4EC-8FBD936200A4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3">
              <a:extLst>
                <a:ext uri="{FF2B5EF4-FFF2-40B4-BE49-F238E27FC236}">
                  <a16:creationId xmlns:a16="http://schemas.microsoft.com/office/drawing/2014/main" id="{BFF0AEC6-34EE-D7A4-F138-A801DD125732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4">
              <a:extLst>
                <a:ext uri="{FF2B5EF4-FFF2-40B4-BE49-F238E27FC236}">
                  <a16:creationId xmlns:a16="http://schemas.microsoft.com/office/drawing/2014/main" id="{F94F331F-CAD3-14AF-FE9B-6D910D9A9860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5">
              <a:extLst>
                <a:ext uri="{FF2B5EF4-FFF2-40B4-BE49-F238E27FC236}">
                  <a16:creationId xmlns:a16="http://schemas.microsoft.com/office/drawing/2014/main" id="{F592F9C5-F809-A7F6-A7EB-893CA1462612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6">
              <a:extLst>
                <a:ext uri="{FF2B5EF4-FFF2-40B4-BE49-F238E27FC236}">
                  <a16:creationId xmlns:a16="http://schemas.microsoft.com/office/drawing/2014/main" id="{ADBDBCC7-298F-09A8-3B5C-0246DC40085A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7">
              <a:extLst>
                <a:ext uri="{FF2B5EF4-FFF2-40B4-BE49-F238E27FC236}">
                  <a16:creationId xmlns:a16="http://schemas.microsoft.com/office/drawing/2014/main" id="{5EAE7476-0B25-7831-2D90-DC4C788A1158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9">
              <a:extLst>
                <a:ext uri="{FF2B5EF4-FFF2-40B4-BE49-F238E27FC236}">
                  <a16:creationId xmlns:a16="http://schemas.microsoft.com/office/drawing/2014/main" id="{44A9687D-7DA7-D94E-BABA-56641FBF9803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70">
              <a:extLst>
                <a:ext uri="{FF2B5EF4-FFF2-40B4-BE49-F238E27FC236}">
                  <a16:creationId xmlns:a16="http://schemas.microsoft.com/office/drawing/2014/main" id="{29C99926-4DC2-DB75-2234-428D4520CAD0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71">
              <a:extLst>
                <a:ext uri="{FF2B5EF4-FFF2-40B4-BE49-F238E27FC236}">
                  <a16:creationId xmlns:a16="http://schemas.microsoft.com/office/drawing/2014/main" id="{905F1089-468D-7D0E-4D96-A3C97E33BD5A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3">
              <a:extLst>
                <a:ext uri="{FF2B5EF4-FFF2-40B4-BE49-F238E27FC236}">
                  <a16:creationId xmlns:a16="http://schemas.microsoft.com/office/drawing/2014/main" id="{F061CD2F-0676-EA1D-AB7F-3BC01DAE0253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4">
              <a:extLst>
                <a:ext uri="{FF2B5EF4-FFF2-40B4-BE49-F238E27FC236}">
                  <a16:creationId xmlns:a16="http://schemas.microsoft.com/office/drawing/2014/main" id="{36B04254-7982-412D-84DD-1681F89A9D68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6">
              <a:extLst>
                <a:ext uri="{FF2B5EF4-FFF2-40B4-BE49-F238E27FC236}">
                  <a16:creationId xmlns:a16="http://schemas.microsoft.com/office/drawing/2014/main" id="{709B26BF-F42F-715E-FA93-1F70F3C29019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7">
              <a:extLst>
                <a:ext uri="{FF2B5EF4-FFF2-40B4-BE49-F238E27FC236}">
                  <a16:creationId xmlns:a16="http://schemas.microsoft.com/office/drawing/2014/main" id="{C358D27E-A341-062A-4DBB-C66D27CCFAA3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8">
              <a:extLst>
                <a:ext uri="{FF2B5EF4-FFF2-40B4-BE49-F238E27FC236}">
                  <a16:creationId xmlns:a16="http://schemas.microsoft.com/office/drawing/2014/main" id="{BE9AD452-9876-5035-0627-5BD06002C5E6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80">
              <a:extLst>
                <a:ext uri="{FF2B5EF4-FFF2-40B4-BE49-F238E27FC236}">
                  <a16:creationId xmlns:a16="http://schemas.microsoft.com/office/drawing/2014/main" id="{435FAFBF-C213-2E26-D5BD-280DFB896570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82">
              <a:extLst>
                <a:ext uri="{FF2B5EF4-FFF2-40B4-BE49-F238E27FC236}">
                  <a16:creationId xmlns:a16="http://schemas.microsoft.com/office/drawing/2014/main" id="{8E8CAB4F-9E49-04CE-C828-7069378BBC2C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4">
              <a:extLst>
                <a:ext uri="{FF2B5EF4-FFF2-40B4-BE49-F238E27FC236}">
                  <a16:creationId xmlns:a16="http://schemas.microsoft.com/office/drawing/2014/main" id="{78713651-848C-2363-5D31-2B1C93C3BD3F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5">
              <a:extLst>
                <a:ext uri="{FF2B5EF4-FFF2-40B4-BE49-F238E27FC236}">
                  <a16:creationId xmlns:a16="http://schemas.microsoft.com/office/drawing/2014/main" id="{3073848E-615E-58C4-4EEA-1F5E301774C0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6">
              <a:extLst>
                <a:ext uri="{FF2B5EF4-FFF2-40B4-BE49-F238E27FC236}">
                  <a16:creationId xmlns:a16="http://schemas.microsoft.com/office/drawing/2014/main" id="{0A43FBF3-2294-E677-CB98-6136DEABA2F3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7">
              <a:extLst>
                <a:ext uri="{FF2B5EF4-FFF2-40B4-BE49-F238E27FC236}">
                  <a16:creationId xmlns:a16="http://schemas.microsoft.com/office/drawing/2014/main" id="{24E515A6-A3FF-4F0A-458E-B474E5B1C83F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8">
              <a:extLst>
                <a:ext uri="{FF2B5EF4-FFF2-40B4-BE49-F238E27FC236}">
                  <a16:creationId xmlns:a16="http://schemas.microsoft.com/office/drawing/2014/main" id="{E3BD6589-03D9-059F-CD07-080007B3CCD8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9">
              <a:extLst>
                <a:ext uri="{FF2B5EF4-FFF2-40B4-BE49-F238E27FC236}">
                  <a16:creationId xmlns:a16="http://schemas.microsoft.com/office/drawing/2014/main" id="{57D280E0-7257-9FFE-786B-B90697B9555D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91">
              <a:extLst>
                <a:ext uri="{FF2B5EF4-FFF2-40B4-BE49-F238E27FC236}">
                  <a16:creationId xmlns:a16="http://schemas.microsoft.com/office/drawing/2014/main" id="{D766BE36-E421-9E31-2B0F-0CE748216289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93">
              <a:extLst>
                <a:ext uri="{FF2B5EF4-FFF2-40B4-BE49-F238E27FC236}">
                  <a16:creationId xmlns:a16="http://schemas.microsoft.com/office/drawing/2014/main" id="{E413BBAF-6380-C144-30D7-038B3FE93CF6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4">
              <a:extLst>
                <a:ext uri="{FF2B5EF4-FFF2-40B4-BE49-F238E27FC236}">
                  <a16:creationId xmlns:a16="http://schemas.microsoft.com/office/drawing/2014/main" id="{AFA96E22-B25D-5691-46B4-39D45A331337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6">
              <a:extLst>
                <a:ext uri="{FF2B5EF4-FFF2-40B4-BE49-F238E27FC236}">
                  <a16:creationId xmlns:a16="http://schemas.microsoft.com/office/drawing/2014/main" id="{B5A7C370-30C3-585F-42C0-269B843929D3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7">
              <a:extLst>
                <a:ext uri="{FF2B5EF4-FFF2-40B4-BE49-F238E27FC236}">
                  <a16:creationId xmlns:a16="http://schemas.microsoft.com/office/drawing/2014/main" id="{EBF2E355-5B38-DB41-AD50-9C8B7EF94E7B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9">
              <a:extLst>
                <a:ext uri="{FF2B5EF4-FFF2-40B4-BE49-F238E27FC236}">
                  <a16:creationId xmlns:a16="http://schemas.microsoft.com/office/drawing/2014/main" id="{BA39147A-1104-241F-E0CF-3B0C5A9884DE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101">
              <a:extLst>
                <a:ext uri="{FF2B5EF4-FFF2-40B4-BE49-F238E27FC236}">
                  <a16:creationId xmlns:a16="http://schemas.microsoft.com/office/drawing/2014/main" id="{6707D058-8525-2E58-B252-EC372C7C030F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103">
              <a:extLst>
                <a:ext uri="{FF2B5EF4-FFF2-40B4-BE49-F238E27FC236}">
                  <a16:creationId xmlns:a16="http://schemas.microsoft.com/office/drawing/2014/main" id="{8897C4DE-D17A-0D0B-0DE7-E4BF83B0618F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7">
              <a:extLst>
                <a:ext uri="{FF2B5EF4-FFF2-40B4-BE49-F238E27FC236}">
                  <a16:creationId xmlns:a16="http://schemas.microsoft.com/office/drawing/2014/main" id="{35489CAA-94D0-2495-6778-6B170147AA25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9">
              <a:extLst>
                <a:ext uri="{FF2B5EF4-FFF2-40B4-BE49-F238E27FC236}">
                  <a16:creationId xmlns:a16="http://schemas.microsoft.com/office/drawing/2014/main" id="{BDA7688C-EB2D-662D-D182-15FF777CA5DC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10">
              <a:extLst>
                <a:ext uri="{FF2B5EF4-FFF2-40B4-BE49-F238E27FC236}">
                  <a16:creationId xmlns:a16="http://schemas.microsoft.com/office/drawing/2014/main" id="{AE895B76-1133-DD02-4B27-FE869015F12A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11">
              <a:extLst>
                <a:ext uri="{FF2B5EF4-FFF2-40B4-BE49-F238E27FC236}">
                  <a16:creationId xmlns:a16="http://schemas.microsoft.com/office/drawing/2014/main" id="{575A8336-60CD-6144-DAD6-B398AB5ADA03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2">
              <a:extLst>
                <a:ext uri="{FF2B5EF4-FFF2-40B4-BE49-F238E27FC236}">
                  <a16:creationId xmlns:a16="http://schemas.microsoft.com/office/drawing/2014/main" id="{09A7F5BD-2EBF-B26A-B225-FE3B7E0D35C1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3">
              <a:extLst>
                <a:ext uri="{FF2B5EF4-FFF2-40B4-BE49-F238E27FC236}">
                  <a16:creationId xmlns:a16="http://schemas.microsoft.com/office/drawing/2014/main" id="{BF236EA4-1F87-EFE2-E939-14FEF9BE4F91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4">
              <a:extLst>
                <a:ext uri="{FF2B5EF4-FFF2-40B4-BE49-F238E27FC236}">
                  <a16:creationId xmlns:a16="http://schemas.microsoft.com/office/drawing/2014/main" id="{667826D6-5E2D-184A-174E-F498C12B47A9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6">
              <a:extLst>
                <a:ext uri="{FF2B5EF4-FFF2-40B4-BE49-F238E27FC236}">
                  <a16:creationId xmlns:a16="http://schemas.microsoft.com/office/drawing/2014/main" id="{426A7A81-2F4E-325B-D3C4-2EC39ED345F2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8">
              <a:extLst>
                <a:ext uri="{FF2B5EF4-FFF2-40B4-BE49-F238E27FC236}">
                  <a16:creationId xmlns:a16="http://schemas.microsoft.com/office/drawing/2014/main" id="{1B3C7315-5564-A87E-A481-32B0DCD3394C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20">
              <a:extLst>
                <a:ext uri="{FF2B5EF4-FFF2-40B4-BE49-F238E27FC236}">
                  <a16:creationId xmlns:a16="http://schemas.microsoft.com/office/drawing/2014/main" id="{0FC180ED-37C5-8631-E26E-0C84F6F5A61F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22">
              <a:extLst>
                <a:ext uri="{FF2B5EF4-FFF2-40B4-BE49-F238E27FC236}">
                  <a16:creationId xmlns:a16="http://schemas.microsoft.com/office/drawing/2014/main" id="{9D3D0A66-4FD1-9100-BF4A-C937F9EDABAC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3">
              <a:extLst>
                <a:ext uri="{FF2B5EF4-FFF2-40B4-BE49-F238E27FC236}">
                  <a16:creationId xmlns:a16="http://schemas.microsoft.com/office/drawing/2014/main" id="{9370C4ED-2886-0CE9-D72B-FCE205DE2667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6">
              <a:extLst>
                <a:ext uri="{FF2B5EF4-FFF2-40B4-BE49-F238E27FC236}">
                  <a16:creationId xmlns:a16="http://schemas.microsoft.com/office/drawing/2014/main" id="{35FDF1A0-E668-0D5F-1C13-B6D5F2B89E23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1" name="Group 1127">
              <a:extLst>
                <a:ext uri="{FF2B5EF4-FFF2-40B4-BE49-F238E27FC236}">
                  <a16:creationId xmlns:a16="http://schemas.microsoft.com/office/drawing/2014/main" id="{B75BCB39-DE63-FCA1-FC59-19C9E759B751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4" name="Freeform 1128">
                <a:extLst>
                  <a:ext uri="{FF2B5EF4-FFF2-40B4-BE49-F238E27FC236}">
                    <a16:creationId xmlns:a16="http://schemas.microsoft.com/office/drawing/2014/main" id="{CC531291-E51F-5DC9-6F37-62AA575D7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5" name="Freeform 1129">
                <a:extLst>
                  <a:ext uri="{FF2B5EF4-FFF2-40B4-BE49-F238E27FC236}">
                    <a16:creationId xmlns:a16="http://schemas.microsoft.com/office/drawing/2014/main" id="{4AE8B083-C51E-3F14-D395-376733462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2" name="Freeform 1130">
              <a:extLst>
                <a:ext uri="{FF2B5EF4-FFF2-40B4-BE49-F238E27FC236}">
                  <a16:creationId xmlns:a16="http://schemas.microsoft.com/office/drawing/2014/main" id="{FC617B2E-BC13-29F8-2EC0-23C3545CF7EE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3" name="Freeform 1131">
              <a:extLst>
                <a:ext uri="{FF2B5EF4-FFF2-40B4-BE49-F238E27FC236}">
                  <a16:creationId xmlns:a16="http://schemas.microsoft.com/office/drawing/2014/main" id="{F4F5DFA8-FE26-850A-A53F-7293CA8D6E54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4" name="Freeform 1132">
              <a:extLst>
                <a:ext uri="{FF2B5EF4-FFF2-40B4-BE49-F238E27FC236}">
                  <a16:creationId xmlns:a16="http://schemas.microsoft.com/office/drawing/2014/main" id="{6411238C-19A5-AED9-A7A2-9DF28D07FB67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3">
              <a:extLst>
                <a:ext uri="{FF2B5EF4-FFF2-40B4-BE49-F238E27FC236}">
                  <a16:creationId xmlns:a16="http://schemas.microsoft.com/office/drawing/2014/main" id="{63ED7A45-E9F7-0B40-526A-D20409EE040D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4">
              <a:extLst>
                <a:ext uri="{FF2B5EF4-FFF2-40B4-BE49-F238E27FC236}">
                  <a16:creationId xmlns:a16="http://schemas.microsoft.com/office/drawing/2014/main" id="{1B19278C-A96B-D2C8-8480-857BB804F238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5">
              <a:extLst>
                <a:ext uri="{FF2B5EF4-FFF2-40B4-BE49-F238E27FC236}">
                  <a16:creationId xmlns:a16="http://schemas.microsoft.com/office/drawing/2014/main" id="{0220127E-7396-87D5-2A68-9243200A5E0B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6">
              <a:extLst>
                <a:ext uri="{FF2B5EF4-FFF2-40B4-BE49-F238E27FC236}">
                  <a16:creationId xmlns:a16="http://schemas.microsoft.com/office/drawing/2014/main" id="{5FF3F690-ED64-A1D3-C61A-DCDD3459D08A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7">
              <a:extLst>
                <a:ext uri="{FF2B5EF4-FFF2-40B4-BE49-F238E27FC236}">
                  <a16:creationId xmlns:a16="http://schemas.microsoft.com/office/drawing/2014/main" id="{D4C6624E-3E63-9788-6CB4-56E88ED82C44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8">
              <a:extLst>
                <a:ext uri="{FF2B5EF4-FFF2-40B4-BE49-F238E27FC236}">
                  <a16:creationId xmlns:a16="http://schemas.microsoft.com/office/drawing/2014/main" id="{67A4F0EB-E636-977C-1E3B-91E8AF62C20F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9">
              <a:extLst>
                <a:ext uri="{FF2B5EF4-FFF2-40B4-BE49-F238E27FC236}">
                  <a16:creationId xmlns:a16="http://schemas.microsoft.com/office/drawing/2014/main" id="{EA265879-A40F-17AD-2CB8-C236F8D6CC99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40">
              <a:extLst>
                <a:ext uri="{FF2B5EF4-FFF2-40B4-BE49-F238E27FC236}">
                  <a16:creationId xmlns:a16="http://schemas.microsoft.com/office/drawing/2014/main" id="{289B9EA8-7024-A08B-7C5E-A93A5984F638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3" name="Freeform 1146">
              <a:extLst>
                <a:ext uri="{FF2B5EF4-FFF2-40B4-BE49-F238E27FC236}">
                  <a16:creationId xmlns:a16="http://schemas.microsoft.com/office/drawing/2014/main" id="{014C4390-F41E-8772-56CD-C84E7E873590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69A0574-60A2-63CD-2458-3F0E487064CA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/>
              <a:t>ОЧАКВАНИЯ ЗА ЕВЕНТУАЛНИ ЗАТРУДНЕНИЯ ПРИ</a:t>
            </a:r>
            <a:br>
              <a:rPr lang="ru-RU" dirty="0"/>
            </a:br>
            <a:r>
              <a:rPr lang="ru-RU" dirty="0"/>
              <a:t>ПРЕНАСТОЙВАНЕТО НА СЧЕТОВОДНИТЕ СИСТЕМИ </a:t>
            </a:r>
            <a:r>
              <a:rPr lang="bg-BG" dirty="0"/>
              <a:t>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E2DBFA7-AE8A-6174-9D64-43EDE7277E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29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655CA47-C934-A6AF-FD7E-2329FCC3120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Очаквате ли да имате затруднения в пренастройването на счетоводните системи, начините на разплащане с контрагенти, ДДС и пр. след въвеждане на еврото?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E9FC5CF7-712F-7409-3181-5482C49F6A08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0"/>
          </a:graphicData>
        </a:graphic>
      </p:graphicFrame>
    </p:spTree>
    <p:extLst>
      <p:ext uri="{BB962C8B-B14F-4D97-AF65-F5344CB8AC3E}">
        <p14:creationId xmlns:p14="http://schemas.microsoft.com/office/powerpoint/2010/main" val="141720276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>
            <a:extLst>
              <a:ext uri="{FF2B5EF4-FFF2-40B4-BE49-F238E27FC236}">
                <a16:creationId xmlns:a16="http://schemas.microsoft.com/office/drawing/2014/main" id="{1695D7F8-5CEE-96E2-CBEF-FE7D4F10BD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50056" y="2774271"/>
            <a:ext cx="9656355" cy="1209900"/>
          </a:xfrm>
        </p:spPr>
        <p:txBody>
          <a:bodyPr/>
          <a:lstStyle/>
          <a:p>
            <a:r>
              <a:rPr lang="bg-BG" dirty="0"/>
              <a:t>ОСНОВНИ РЕЗУЛТАТИ</a:t>
            </a:r>
            <a:br>
              <a:rPr lang="bg-BG" dirty="0"/>
            </a:br>
            <a:br>
              <a:rPr lang="bg-BG" dirty="0"/>
            </a:br>
            <a:r>
              <a:rPr lang="bg-BG" dirty="0"/>
              <a:t>ГРАЖДАНИ</a:t>
            </a:r>
          </a:p>
        </p:txBody>
      </p:sp>
      <p:sp>
        <p:nvSpPr>
          <p:cNvPr id="3" name="Контейнер за номер на слайда 2">
            <a:extLst>
              <a:ext uri="{FF2B5EF4-FFF2-40B4-BE49-F238E27FC236}">
                <a16:creationId xmlns:a16="http://schemas.microsoft.com/office/drawing/2014/main" id="{46743F10-6CA5-4CAB-5CF1-FD97B7857F9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3</a:t>
            </a:fld>
            <a:endParaRPr lang="bg-BG" dirty="0"/>
          </a:p>
        </p:txBody>
      </p:sp>
      <p:sp>
        <p:nvSpPr>
          <p:cNvPr id="4" name="Контейнер за картина 3">
            <a:extLst>
              <a:ext uri="{FF2B5EF4-FFF2-40B4-BE49-F238E27FC236}">
                <a16:creationId xmlns:a16="http://schemas.microsoft.com/office/drawing/2014/main" id="{4E2DACE3-DFED-12CA-6981-91FF79B93A2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19331674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05A213-2A6C-680C-B39E-32616915C3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65A994E5-9440-C2C3-84C0-40F2804E9D69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1105">
              <a:extLst>
                <a:ext uri="{FF2B5EF4-FFF2-40B4-BE49-F238E27FC236}">
                  <a16:creationId xmlns:a16="http://schemas.microsoft.com/office/drawing/2014/main" id="{D3142CC2-80B4-84F4-0FD7-A1D9E9CA3B88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" name="Freeform 1059">
              <a:extLst>
                <a:ext uri="{FF2B5EF4-FFF2-40B4-BE49-F238E27FC236}">
                  <a16:creationId xmlns:a16="http://schemas.microsoft.com/office/drawing/2014/main" id="{627522A6-38DE-0C9A-D43F-F365485768C5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8" name="Group 1032">
              <a:extLst>
                <a:ext uri="{FF2B5EF4-FFF2-40B4-BE49-F238E27FC236}">
                  <a16:creationId xmlns:a16="http://schemas.microsoft.com/office/drawing/2014/main" id="{0B982282-03F8-CB39-1F8C-C54BEDE7CBFC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6" name="Freeform 1033">
                <a:extLst>
                  <a:ext uri="{FF2B5EF4-FFF2-40B4-BE49-F238E27FC236}">
                    <a16:creationId xmlns:a16="http://schemas.microsoft.com/office/drawing/2014/main" id="{6B099CF8-5EE3-7901-876C-C0A9863F0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034">
                <a:extLst>
                  <a:ext uri="{FF2B5EF4-FFF2-40B4-BE49-F238E27FC236}">
                    <a16:creationId xmlns:a16="http://schemas.microsoft.com/office/drawing/2014/main" id="{68BBC04D-9497-3C72-6079-47D94D5A0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9" name="Freeform 1035">
              <a:extLst>
                <a:ext uri="{FF2B5EF4-FFF2-40B4-BE49-F238E27FC236}">
                  <a16:creationId xmlns:a16="http://schemas.microsoft.com/office/drawing/2014/main" id="{270CBF62-A574-BE79-0135-F199DB24D3F8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0" name="Freeform 1037">
              <a:extLst>
                <a:ext uri="{FF2B5EF4-FFF2-40B4-BE49-F238E27FC236}">
                  <a16:creationId xmlns:a16="http://schemas.microsoft.com/office/drawing/2014/main" id="{B8DB3313-46B7-A98E-EB33-786983340DD4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" name="Freeform 1039">
              <a:extLst>
                <a:ext uri="{FF2B5EF4-FFF2-40B4-BE49-F238E27FC236}">
                  <a16:creationId xmlns:a16="http://schemas.microsoft.com/office/drawing/2014/main" id="{81FC8B94-0BAD-D81D-B406-4D6E1BA820C8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40">
              <a:extLst>
                <a:ext uri="{FF2B5EF4-FFF2-40B4-BE49-F238E27FC236}">
                  <a16:creationId xmlns:a16="http://schemas.microsoft.com/office/drawing/2014/main" id="{AFFCC507-492B-BC07-FAE0-6FC52B70C1A0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41">
              <a:extLst>
                <a:ext uri="{FF2B5EF4-FFF2-40B4-BE49-F238E27FC236}">
                  <a16:creationId xmlns:a16="http://schemas.microsoft.com/office/drawing/2014/main" id="{990905A6-266C-7E75-01AB-41A6FF9522B6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2">
              <a:extLst>
                <a:ext uri="{FF2B5EF4-FFF2-40B4-BE49-F238E27FC236}">
                  <a16:creationId xmlns:a16="http://schemas.microsoft.com/office/drawing/2014/main" id="{8351177A-1D2E-879D-A255-FD64560D8CD2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3">
              <a:extLst>
                <a:ext uri="{FF2B5EF4-FFF2-40B4-BE49-F238E27FC236}">
                  <a16:creationId xmlns:a16="http://schemas.microsoft.com/office/drawing/2014/main" id="{FE006452-86AA-8A7B-BCE6-A102D66AB3B4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4">
              <a:extLst>
                <a:ext uri="{FF2B5EF4-FFF2-40B4-BE49-F238E27FC236}">
                  <a16:creationId xmlns:a16="http://schemas.microsoft.com/office/drawing/2014/main" id="{8CD7595A-5603-AD54-E7B2-7FA0C77C235E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5">
              <a:extLst>
                <a:ext uri="{FF2B5EF4-FFF2-40B4-BE49-F238E27FC236}">
                  <a16:creationId xmlns:a16="http://schemas.microsoft.com/office/drawing/2014/main" id="{5D2745E0-DEF1-09C8-26BF-01CBE039102B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6">
              <a:extLst>
                <a:ext uri="{FF2B5EF4-FFF2-40B4-BE49-F238E27FC236}">
                  <a16:creationId xmlns:a16="http://schemas.microsoft.com/office/drawing/2014/main" id="{882257DA-1006-0442-BB28-17499C14FAB4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7">
              <a:extLst>
                <a:ext uri="{FF2B5EF4-FFF2-40B4-BE49-F238E27FC236}">
                  <a16:creationId xmlns:a16="http://schemas.microsoft.com/office/drawing/2014/main" id="{223FC6E8-6F89-45E2-9DA8-688CD4E21229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8">
              <a:extLst>
                <a:ext uri="{FF2B5EF4-FFF2-40B4-BE49-F238E27FC236}">
                  <a16:creationId xmlns:a16="http://schemas.microsoft.com/office/drawing/2014/main" id="{6CBE478B-285C-BF6A-B641-2DDF818CA67D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9">
              <a:extLst>
                <a:ext uri="{FF2B5EF4-FFF2-40B4-BE49-F238E27FC236}">
                  <a16:creationId xmlns:a16="http://schemas.microsoft.com/office/drawing/2014/main" id="{53D38C51-6046-6C67-26ED-82D3ADF932D4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50">
              <a:extLst>
                <a:ext uri="{FF2B5EF4-FFF2-40B4-BE49-F238E27FC236}">
                  <a16:creationId xmlns:a16="http://schemas.microsoft.com/office/drawing/2014/main" id="{FDA3AD83-AFA1-7920-5788-89A5EADC5B69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51">
              <a:extLst>
                <a:ext uri="{FF2B5EF4-FFF2-40B4-BE49-F238E27FC236}">
                  <a16:creationId xmlns:a16="http://schemas.microsoft.com/office/drawing/2014/main" id="{393C3DBA-20D0-1369-F09E-94C7565D2103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3">
              <a:extLst>
                <a:ext uri="{FF2B5EF4-FFF2-40B4-BE49-F238E27FC236}">
                  <a16:creationId xmlns:a16="http://schemas.microsoft.com/office/drawing/2014/main" id="{C006383D-552D-4699-FF23-41E141D4AD9F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5">
              <a:extLst>
                <a:ext uri="{FF2B5EF4-FFF2-40B4-BE49-F238E27FC236}">
                  <a16:creationId xmlns:a16="http://schemas.microsoft.com/office/drawing/2014/main" id="{9E3C9FCC-0E31-DE8C-5325-EFF7F144BF08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7">
              <a:extLst>
                <a:ext uri="{FF2B5EF4-FFF2-40B4-BE49-F238E27FC236}">
                  <a16:creationId xmlns:a16="http://schemas.microsoft.com/office/drawing/2014/main" id="{D19AD58A-7CEC-4C5D-AFAE-26EE6ED28C1D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61">
              <a:extLst>
                <a:ext uri="{FF2B5EF4-FFF2-40B4-BE49-F238E27FC236}">
                  <a16:creationId xmlns:a16="http://schemas.microsoft.com/office/drawing/2014/main" id="{7C2E0B9A-0664-B5B2-5DC0-7595B912D14A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62">
              <a:extLst>
                <a:ext uri="{FF2B5EF4-FFF2-40B4-BE49-F238E27FC236}">
                  <a16:creationId xmlns:a16="http://schemas.microsoft.com/office/drawing/2014/main" id="{7ED6C6B7-B449-ED29-977B-E511B778A4FC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3">
              <a:extLst>
                <a:ext uri="{FF2B5EF4-FFF2-40B4-BE49-F238E27FC236}">
                  <a16:creationId xmlns:a16="http://schemas.microsoft.com/office/drawing/2014/main" id="{17DE0453-336B-04CF-3793-ED87C2EAD933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4">
              <a:extLst>
                <a:ext uri="{FF2B5EF4-FFF2-40B4-BE49-F238E27FC236}">
                  <a16:creationId xmlns:a16="http://schemas.microsoft.com/office/drawing/2014/main" id="{294E9CA9-7FED-97E2-7319-71F240682994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5">
              <a:extLst>
                <a:ext uri="{FF2B5EF4-FFF2-40B4-BE49-F238E27FC236}">
                  <a16:creationId xmlns:a16="http://schemas.microsoft.com/office/drawing/2014/main" id="{A5EABD39-3E37-D270-65CB-A366630812F2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6">
              <a:extLst>
                <a:ext uri="{FF2B5EF4-FFF2-40B4-BE49-F238E27FC236}">
                  <a16:creationId xmlns:a16="http://schemas.microsoft.com/office/drawing/2014/main" id="{6001F96C-4784-A754-28D9-AE2699C6EACE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7">
              <a:extLst>
                <a:ext uri="{FF2B5EF4-FFF2-40B4-BE49-F238E27FC236}">
                  <a16:creationId xmlns:a16="http://schemas.microsoft.com/office/drawing/2014/main" id="{25D32911-DB92-C3B4-4927-81A96BF05759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9">
              <a:extLst>
                <a:ext uri="{FF2B5EF4-FFF2-40B4-BE49-F238E27FC236}">
                  <a16:creationId xmlns:a16="http://schemas.microsoft.com/office/drawing/2014/main" id="{97C2A38F-3F44-CF22-8307-D04ED55DFF5A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70">
              <a:extLst>
                <a:ext uri="{FF2B5EF4-FFF2-40B4-BE49-F238E27FC236}">
                  <a16:creationId xmlns:a16="http://schemas.microsoft.com/office/drawing/2014/main" id="{8512930F-1EE4-48C9-3B50-CEB7077A3750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71">
              <a:extLst>
                <a:ext uri="{FF2B5EF4-FFF2-40B4-BE49-F238E27FC236}">
                  <a16:creationId xmlns:a16="http://schemas.microsoft.com/office/drawing/2014/main" id="{A60B4CE7-2916-6DA6-2DF6-9F32143F06C6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3">
              <a:extLst>
                <a:ext uri="{FF2B5EF4-FFF2-40B4-BE49-F238E27FC236}">
                  <a16:creationId xmlns:a16="http://schemas.microsoft.com/office/drawing/2014/main" id="{5287DA43-EA7B-624E-8359-4B260FA36D56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4">
              <a:extLst>
                <a:ext uri="{FF2B5EF4-FFF2-40B4-BE49-F238E27FC236}">
                  <a16:creationId xmlns:a16="http://schemas.microsoft.com/office/drawing/2014/main" id="{4FF73DD9-6BCA-D9EE-795A-1162DF572B2B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6">
              <a:extLst>
                <a:ext uri="{FF2B5EF4-FFF2-40B4-BE49-F238E27FC236}">
                  <a16:creationId xmlns:a16="http://schemas.microsoft.com/office/drawing/2014/main" id="{A53EDEC7-400E-B14A-8753-10DB2062D937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7">
              <a:extLst>
                <a:ext uri="{FF2B5EF4-FFF2-40B4-BE49-F238E27FC236}">
                  <a16:creationId xmlns:a16="http://schemas.microsoft.com/office/drawing/2014/main" id="{AB14D731-B3E9-33B6-F7DA-C636DE21445A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8">
              <a:extLst>
                <a:ext uri="{FF2B5EF4-FFF2-40B4-BE49-F238E27FC236}">
                  <a16:creationId xmlns:a16="http://schemas.microsoft.com/office/drawing/2014/main" id="{AA6ED019-34C0-FBFD-37A8-08399A68AA35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80">
              <a:extLst>
                <a:ext uri="{FF2B5EF4-FFF2-40B4-BE49-F238E27FC236}">
                  <a16:creationId xmlns:a16="http://schemas.microsoft.com/office/drawing/2014/main" id="{36619FA2-FA65-5613-993A-85B2B0C1A8C1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82">
              <a:extLst>
                <a:ext uri="{FF2B5EF4-FFF2-40B4-BE49-F238E27FC236}">
                  <a16:creationId xmlns:a16="http://schemas.microsoft.com/office/drawing/2014/main" id="{B00E79C5-AE42-8119-0FCB-773130A506F6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4">
              <a:extLst>
                <a:ext uri="{FF2B5EF4-FFF2-40B4-BE49-F238E27FC236}">
                  <a16:creationId xmlns:a16="http://schemas.microsoft.com/office/drawing/2014/main" id="{F50DFA91-BAAE-7658-06A5-C922A924F653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5">
              <a:extLst>
                <a:ext uri="{FF2B5EF4-FFF2-40B4-BE49-F238E27FC236}">
                  <a16:creationId xmlns:a16="http://schemas.microsoft.com/office/drawing/2014/main" id="{F0DB58D9-DB96-64A9-26BE-442E79E1687F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6">
              <a:extLst>
                <a:ext uri="{FF2B5EF4-FFF2-40B4-BE49-F238E27FC236}">
                  <a16:creationId xmlns:a16="http://schemas.microsoft.com/office/drawing/2014/main" id="{8246EDFC-CFDF-EE51-CD15-1E53A61C254C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7">
              <a:extLst>
                <a:ext uri="{FF2B5EF4-FFF2-40B4-BE49-F238E27FC236}">
                  <a16:creationId xmlns:a16="http://schemas.microsoft.com/office/drawing/2014/main" id="{EE7AD848-064E-8100-32B6-31BE2A819645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8">
              <a:extLst>
                <a:ext uri="{FF2B5EF4-FFF2-40B4-BE49-F238E27FC236}">
                  <a16:creationId xmlns:a16="http://schemas.microsoft.com/office/drawing/2014/main" id="{E35DBA94-CC16-1304-C568-4F484A57A4FC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9">
              <a:extLst>
                <a:ext uri="{FF2B5EF4-FFF2-40B4-BE49-F238E27FC236}">
                  <a16:creationId xmlns:a16="http://schemas.microsoft.com/office/drawing/2014/main" id="{C23EE94C-01C0-967B-8802-AD892C69F3C0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91">
              <a:extLst>
                <a:ext uri="{FF2B5EF4-FFF2-40B4-BE49-F238E27FC236}">
                  <a16:creationId xmlns:a16="http://schemas.microsoft.com/office/drawing/2014/main" id="{A09CFC43-98C1-7B2F-D48B-D85EC508B5E8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93">
              <a:extLst>
                <a:ext uri="{FF2B5EF4-FFF2-40B4-BE49-F238E27FC236}">
                  <a16:creationId xmlns:a16="http://schemas.microsoft.com/office/drawing/2014/main" id="{939B5AEC-1337-5551-06F8-5A84BA3CE02A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4">
              <a:extLst>
                <a:ext uri="{FF2B5EF4-FFF2-40B4-BE49-F238E27FC236}">
                  <a16:creationId xmlns:a16="http://schemas.microsoft.com/office/drawing/2014/main" id="{616D5637-A433-E551-1E2A-BFBD3A6B293C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6">
              <a:extLst>
                <a:ext uri="{FF2B5EF4-FFF2-40B4-BE49-F238E27FC236}">
                  <a16:creationId xmlns:a16="http://schemas.microsoft.com/office/drawing/2014/main" id="{B16709BD-B9C6-1AD9-DB2D-81188C96E093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7">
              <a:extLst>
                <a:ext uri="{FF2B5EF4-FFF2-40B4-BE49-F238E27FC236}">
                  <a16:creationId xmlns:a16="http://schemas.microsoft.com/office/drawing/2014/main" id="{4AC90536-3B4C-5D13-0FB0-F484887EE014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9">
              <a:extLst>
                <a:ext uri="{FF2B5EF4-FFF2-40B4-BE49-F238E27FC236}">
                  <a16:creationId xmlns:a16="http://schemas.microsoft.com/office/drawing/2014/main" id="{45ACEAA5-2359-72D0-701B-16407C282C7F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101">
              <a:extLst>
                <a:ext uri="{FF2B5EF4-FFF2-40B4-BE49-F238E27FC236}">
                  <a16:creationId xmlns:a16="http://schemas.microsoft.com/office/drawing/2014/main" id="{AA9BC056-9410-0E55-9B5D-62A779985FBA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103">
              <a:extLst>
                <a:ext uri="{FF2B5EF4-FFF2-40B4-BE49-F238E27FC236}">
                  <a16:creationId xmlns:a16="http://schemas.microsoft.com/office/drawing/2014/main" id="{229FA855-B3F4-100F-AC16-D8F32E0CB759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7">
              <a:extLst>
                <a:ext uri="{FF2B5EF4-FFF2-40B4-BE49-F238E27FC236}">
                  <a16:creationId xmlns:a16="http://schemas.microsoft.com/office/drawing/2014/main" id="{E5ED0E78-E635-86E3-8F1A-81468DC114C0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9">
              <a:extLst>
                <a:ext uri="{FF2B5EF4-FFF2-40B4-BE49-F238E27FC236}">
                  <a16:creationId xmlns:a16="http://schemas.microsoft.com/office/drawing/2014/main" id="{80BD55C8-BBCE-42F6-55F0-FF66A1594F63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10">
              <a:extLst>
                <a:ext uri="{FF2B5EF4-FFF2-40B4-BE49-F238E27FC236}">
                  <a16:creationId xmlns:a16="http://schemas.microsoft.com/office/drawing/2014/main" id="{2232AB5C-29B0-D1CF-27A2-A12B427936FD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11">
              <a:extLst>
                <a:ext uri="{FF2B5EF4-FFF2-40B4-BE49-F238E27FC236}">
                  <a16:creationId xmlns:a16="http://schemas.microsoft.com/office/drawing/2014/main" id="{303C0663-692C-91C4-D44E-4475FABB41BA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2">
              <a:extLst>
                <a:ext uri="{FF2B5EF4-FFF2-40B4-BE49-F238E27FC236}">
                  <a16:creationId xmlns:a16="http://schemas.microsoft.com/office/drawing/2014/main" id="{DEDEDA2F-C621-724D-9ED8-909A433A06AC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3">
              <a:extLst>
                <a:ext uri="{FF2B5EF4-FFF2-40B4-BE49-F238E27FC236}">
                  <a16:creationId xmlns:a16="http://schemas.microsoft.com/office/drawing/2014/main" id="{023614E1-C50F-1413-2D47-FCF5ABC4D638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4">
              <a:extLst>
                <a:ext uri="{FF2B5EF4-FFF2-40B4-BE49-F238E27FC236}">
                  <a16:creationId xmlns:a16="http://schemas.microsoft.com/office/drawing/2014/main" id="{9AB8D30A-CD85-E8E3-D5F7-6CB233466ED6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6">
              <a:extLst>
                <a:ext uri="{FF2B5EF4-FFF2-40B4-BE49-F238E27FC236}">
                  <a16:creationId xmlns:a16="http://schemas.microsoft.com/office/drawing/2014/main" id="{662FEC78-F20E-08CA-DDC0-06E691EDBAFC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8">
              <a:extLst>
                <a:ext uri="{FF2B5EF4-FFF2-40B4-BE49-F238E27FC236}">
                  <a16:creationId xmlns:a16="http://schemas.microsoft.com/office/drawing/2014/main" id="{1F30EE67-686E-419D-E9D3-5DE6FF97965F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20">
              <a:extLst>
                <a:ext uri="{FF2B5EF4-FFF2-40B4-BE49-F238E27FC236}">
                  <a16:creationId xmlns:a16="http://schemas.microsoft.com/office/drawing/2014/main" id="{6556BBD4-8268-7C90-640A-6ADFD8E0F9D5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22">
              <a:extLst>
                <a:ext uri="{FF2B5EF4-FFF2-40B4-BE49-F238E27FC236}">
                  <a16:creationId xmlns:a16="http://schemas.microsoft.com/office/drawing/2014/main" id="{1814A4CB-A262-0526-A3C6-5ECA724F8C53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3">
              <a:extLst>
                <a:ext uri="{FF2B5EF4-FFF2-40B4-BE49-F238E27FC236}">
                  <a16:creationId xmlns:a16="http://schemas.microsoft.com/office/drawing/2014/main" id="{ED211DA8-3816-4CA2-D86E-91753186080C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6">
              <a:extLst>
                <a:ext uri="{FF2B5EF4-FFF2-40B4-BE49-F238E27FC236}">
                  <a16:creationId xmlns:a16="http://schemas.microsoft.com/office/drawing/2014/main" id="{2CA2F618-A9D7-E21E-FDEA-F049A5C07A33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1" name="Group 1127">
              <a:extLst>
                <a:ext uri="{FF2B5EF4-FFF2-40B4-BE49-F238E27FC236}">
                  <a16:creationId xmlns:a16="http://schemas.microsoft.com/office/drawing/2014/main" id="{B8A9476F-B232-D3DF-536D-5D64FBCCF5F9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4" name="Freeform 1128">
                <a:extLst>
                  <a:ext uri="{FF2B5EF4-FFF2-40B4-BE49-F238E27FC236}">
                    <a16:creationId xmlns:a16="http://schemas.microsoft.com/office/drawing/2014/main" id="{9CC58D17-162A-E18D-CC09-D99F31F2D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5" name="Freeform 1129">
                <a:extLst>
                  <a:ext uri="{FF2B5EF4-FFF2-40B4-BE49-F238E27FC236}">
                    <a16:creationId xmlns:a16="http://schemas.microsoft.com/office/drawing/2014/main" id="{CE64A2F0-8D0C-ED3D-06B6-7DACC613E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2" name="Freeform 1130">
              <a:extLst>
                <a:ext uri="{FF2B5EF4-FFF2-40B4-BE49-F238E27FC236}">
                  <a16:creationId xmlns:a16="http://schemas.microsoft.com/office/drawing/2014/main" id="{576CE2B9-F055-5D43-3105-C6A2C2B2168F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3" name="Freeform 1131">
              <a:extLst>
                <a:ext uri="{FF2B5EF4-FFF2-40B4-BE49-F238E27FC236}">
                  <a16:creationId xmlns:a16="http://schemas.microsoft.com/office/drawing/2014/main" id="{982ED177-3BD9-3256-F06B-E7C2085D18E7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4" name="Freeform 1132">
              <a:extLst>
                <a:ext uri="{FF2B5EF4-FFF2-40B4-BE49-F238E27FC236}">
                  <a16:creationId xmlns:a16="http://schemas.microsoft.com/office/drawing/2014/main" id="{069ECE58-A440-13C2-EC0D-D9EA90EED17C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3">
              <a:extLst>
                <a:ext uri="{FF2B5EF4-FFF2-40B4-BE49-F238E27FC236}">
                  <a16:creationId xmlns:a16="http://schemas.microsoft.com/office/drawing/2014/main" id="{3855F3EC-BF32-C241-5C3B-49AC9B9F9BE3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4">
              <a:extLst>
                <a:ext uri="{FF2B5EF4-FFF2-40B4-BE49-F238E27FC236}">
                  <a16:creationId xmlns:a16="http://schemas.microsoft.com/office/drawing/2014/main" id="{776C364A-FA17-A691-205E-FF4192F2379C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5">
              <a:extLst>
                <a:ext uri="{FF2B5EF4-FFF2-40B4-BE49-F238E27FC236}">
                  <a16:creationId xmlns:a16="http://schemas.microsoft.com/office/drawing/2014/main" id="{00ADA634-CEBA-C854-F844-F27FC7544B7D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6">
              <a:extLst>
                <a:ext uri="{FF2B5EF4-FFF2-40B4-BE49-F238E27FC236}">
                  <a16:creationId xmlns:a16="http://schemas.microsoft.com/office/drawing/2014/main" id="{36D4937B-A425-E379-75A0-0E484DB55660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7">
              <a:extLst>
                <a:ext uri="{FF2B5EF4-FFF2-40B4-BE49-F238E27FC236}">
                  <a16:creationId xmlns:a16="http://schemas.microsoft.com/office/drawing/2014/main" id="{7A8C7B61-280B-F583-E2B6-19613AA66478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8">
              <a:extLst>
                <a:ext uri="{FF2B5EF4-FFF2-40B4-BE49-F238E27FC236}">
                  <a16:creationId xmlns:a16="http://schemas.microsoft.com/office/drawing/2014/main" id="{FAFE9752-2FFB-BF60-762D-179BC63054D2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9">
              <a:extLst>
                <a:ext uri="{FF2B5EF4-FFF2-40B4-BE49-F238E27FC236}">
                  <a16:creationId xmlns:a16="http://schemas.microsoft.com/office/drawing/2014/main" id="{C3F0CDDC-E4A5-50F3-9F2F-D1987F090704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40">
              <a:extLst>
                <a:ext uri="{FF2B5EF4-FFF2-40B4-BE49-F238E27FC236}">
                  <a16:creationId xmlns:a16="http://schemas.microsoft.com/office/drawing/2014/main" id="{BA4010C1-C78C-A214-7D84-E0F526732E6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3" name="Freeform 1146">
              <a:extLst>
                <a:ext uri="{FF2B5EF4-FFF2-40B4-BE49-F238E27FC236}">
                  <a16:creationId xmlns:a16="http://schemas.microsoft.com/office/drawing/2014/main" id="{0C1A7312-EA0D-973E-7EAD-1A345FF1305F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E5651D8-19B3-152B-E3AE-A97DC3B8E667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dirty="0"/>
              <a:t>НАМЕРЕНИЯ ЗА ПОВИШАВАНЕ НА РАЗХОДИТЕ ЗА ТРУД 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24DD1F-F920-78C6-DEF7-ACCA325FB9A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30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BF53C5A-B5DA-3A64-6E03-12419671A8F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Планирате ли увеличение на заплатите на вашите служители във връзка с въвеждане на еврото?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08AB1ADE-A94F-A4B7-B5CC-49C1929B8FAA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0"/>
          </a:graphicData>
        </a:graphic>
      </p:graphicFrame>
    </p:spTree>
    <p:extLst>
      <p:ext uri="{BB962C8B-B14F-4D97-AF65-F5344CB8AC3E}">
        <p14:creationId xmlns:p14="http://schemas.microsoft.com/office/powerpoint/2010/main" val="395469158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B7CC6F-1B8F-E848-E328-A72F0C29C3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3737F8C9-7B40-0B41-E984-F2B0F40623C0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1105">
              <a:extLst>
                <a:ext uri="{FF2B5EF4-FFF2-40B4-BE49-F238E27FC236}">
                  <a16:creationId xmlns:a16="http://schemas.microsoft.com/office/drawing/2014/main" id="{AABBF072-69E4-091D-1952-BDBC61468754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" name="Freeform 1059">
              <a:extLst>
                <a:ext uri="{FF2B5EF4-FFF2-40B4-BE49-F238E27FC236}">
                  <a16:creationId xmlns:a16="http://schemas.microsoft.com/office/drawing/2014/main" id="{8B735E22-8C03-2165-55E6-BA18E2D5F3B6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8" name="Group 1032">
              <a:extLst>
                <a:ext uri="{FF2B5EF4-FFF2-40B4-BE49-F238E27FC236}">
                  <a16:creationId xmlns:a16="http://schemas.microsoft.com/office/drawing/2014/main" id="{DE8F6D6B-C95C-C17E-905D-7196F41A2943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6" name="Freeform 1033">
                <a:extLst>
                  <a:ext uri="{FF2B5EF4-FFF2-40B4-BE49-F238E27FC236}">
                    <a16:creationId xmlns:a16="http://schemas.microsoft.com/office/drawing/2014/main" id="{C9BB0BC8-E6BE-0A3D-EA37-54F55DCF4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034">
                <a:extLst>
                  <a:ext uri="{FF2B5EF4-FFF2-40B4-BE49-F238E27FC236}">
                    <a16:creationId xmlns:a16="http://schemas.microsoft.com/office/drawing/2014/main" id="{65986D57-5B25-EBF5-24F6-1DAE2F5B5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9" name="Freeform 1035">
              <a:extLst>
                <a:ext uri="{FF2B5EF4-FFF2-40B4-BE49-F238E27FC236}">
                  <a16:creationId xmlns:a16="http://schemas.microsoft.com/office/drawing/2014/main" id="{EC40A962-DC44-C1B5-884A-CC68A0D97709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0" name="Freeform 1037">
              <a:extLst>
                <a:ext uri="{FF2B5EF4-FFF2-40B4-BE49-F238E27FC236}">
                  <a16:creationId xmlns:a16="http://schemas.microsoft.com/office/drawing/2014/main" id="{6545DA12-3D56-EA43-0E91-D708092707B4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" name="Freeform 1039">
              <a:extLst>
                <a:ext uri="{FF2B5EF4-FFF2-40B4-BE49-F238E27FC236}">
                  <a16:creationId xmlns:a16="http://schemas.microsoft.com/office/drawing/2014/main" id="{4B449FDB-2768-0FB5-539D-590B765F0660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40">
              <a:extLst>
                <a:ext uri="{FF2B5EF4-FFF2-40B4-BE49-F238E27FC236}">
                  <a16:creationId xmlns:a16="http://schemas.microsoft.com/office/drawing/2014/main" id="{D35C4C8F-7BB6-2AD2-C91E-531626A2D11D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41">
              <a:extLst>
                <a:ext uri="{FF2B5EF4-FFF2-40B4-BE49-F238E27FC236}">
                  <a16:creationId xmlns:a16="http://schemas.microsoft.com/office/drawing/2014/main" id="{7D957C65-89E2-3A25-6E32-168AF2193251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2">
              <a:extLst>
                <a:ext uri="{FF2B5EF4-FFF2-40B4-BE49-F238E27FC236}">
                  <a16:creationId xmlns:a16="http://schemas.microsoft.com/office/drawing/2014/main" id="{D2FA301C-2ACF-9851-93A4-344EE3687DBA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3">
              <a:extLst>
                <a:ext uri="{FF2B5EF4-FFF2-40B4-BE49-F238E27FC236}">
                  <a16:creationId xmlns:a16="http://schemas.microsoft.com/office/drawing/2014/main" id="{0AFD944B-50CB-1AAE-64D1-9F134F36DD64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4">
              <a:extLst>
                <a:ext uri="{FF2B5EF4-FFF2-40B4-BE49-F238E27FC236}">
                  <a16:creationId xmlns:a16="http://schemas.microsoft.com/office/drawing/2014/main" id="{1E36177B-1DA9-2AD6-C9CA-3D44B510E95F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5">
              <a:extLst>
                <a:ext uri="{FF2B5EF4-FFF2-40B4-BE49-F238E27FC236}">
                  <a16:creationId xmlns:a16="http://schemas.microsoft.com/office/drawing/2014/main" id="{E994428A-F519-5BB7-C473-C4A2ACBBA1A0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6">
              <a:extLst>
                <a:ext uri="{FF2B5EF4-FFF2-40B4-BE49-F238E27FC236}">
                  <a16:creationId xmlns:a16="http://schemas.microsoft.com/office/drawing/2014/main" id="{207838F3-7879-2812-C307-B5302331F43B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7">
              <a:extLst>
                <a:ext uri="{FF2B5EF4-FFF2-40B4-BE49-F238E27FC236}">
                  <a16:creationId xmlns:a16="http://schemas.microsoft.com/office/drawing/2014/main" id="{9DAED9D6-9CA5-B175-6785-6005895B00D5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8">
              <a:extLst>
                <a:ext uri="{FF2B5EF4-FFF2-40B4-BE49-F238E27FC236}">
                  <a16:creationId xmlns:a16="http://schemas.microsoft.com/office/drawing/2014/main" id="{69DA54E4-AE6B-7998-5A30-F2ED25D1846E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9">
              <a:extLst>
                <a:ext uri="{FF2B5EF4-FFF2-40B4-BE49-F238E27FC236}">
                  <a16:creationId xmlns:a16="http://schemas.microsoft.com/office/drawing/2014/main" id="{7A443D88-7824-4E92-AECF-AC8A6DCC19E8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50">
              <a:extLst>
                <a:ext uri="{FF2B5EF4-FFF2-40B4-BE49-F238E27FC236}">
                  <a16:creationId xmlns:a16="http://schemas.microsoft.com/office/drawing/2014/main" id="{9D12CC5E-5D6D-B728-2859-8B66F2570920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51">
              <a:extLst>
                <a:ext uri="{FF2B5EF4-FFF2-40B4-BE49-F238E27FC236}">
                  <a16:creationId xmlns:a16="http://schemas.microsoft.com/office/drawing/2014/main" id="{DEEF2DF8-8BBD-0C03-8551-3247A23C751B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3">
              <a:extLst>
                <a:ext uri="{FF2B5EF4-FFF2-40B4-BE49-F238E27FC236}">
                  <a16:creationId xmlns:a16="http://schemas.microsoft.com/office/drawing/2014/main" id="{69C5ACA7-7AC3-97DB-D13F-8181D5B1F5EE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5">
              <a:extLst>
                <a:ext uri="{FF2B5EF4-FFF2-40B4-BE49-F238E27FC236}">
                  <a16:creationId xmlns:a16="http://schemas.microsoft.com/office/drawing/2014/main" id="{8F1606B8-ED97-9859-4A7C-6FB698B7225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7">
              <a:extLst>
                <a:ext uri="{FF2B5EF4-FFF2-40B4-BE49-F238E27FC236}">
                  <a16:creationId xmlns:a16="http://schemas.microsoft.com/office/drawing/2014/main" id="{A3CACE01-EE70-961E-E1F6-6D5DA1DCC7D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61">
              <a:extLst>
                <a:ext uri="{FF2B5EF4-FFF2-40B4-BE49-F238E27FC236}">
                  <a16:creationId xmlns:a16="http://schemas.microsoft.com/office/drawing/2014/main" id="{A9C13703-B46A-A0D8-A098-2389CE35F127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62">
              <a:extLst>
                <a:ext uri="{FF2B5EF4-FFF2-40B4-BE49-F238E27FC236}">
                  <a16:creationId xmlns:a16="http://schemas.microsoft.com/office/drawing/2014/main" id="{0842B483-0A43-E36B-EA8A-BE73F962CD71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3">
              <a:extLst>
                <a:ext uri="{FF2B5EF4-FFF2-40B4-BE49-F238E27FC236}">
                  <a16:creationId xmlns:a16="http://schemas.microsoft.com/office/drawing/2014/main" id="{7A466EC5-D5B3-E61D-3F65-D394077AAF59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4">
              <a:extLst>
                <a:ext uri="{FF2B5EF4-FFF2-40B4-BE49-F238E27FC236}">
                  <a16:creationId xmlns:a16="http://schemas.microsoft.com/office/drawing/2014/main" id="{3AFE3450-589F-D013-B020-F18E0AF21DC0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5">
              <a:extLst>
                <a:ext uri="{FF2B5EF4-FFF2-40B4-BE49-F238E27FC236}">
                  <a16:creationId xmlns:a16="http://schemas.microsoft.com/office/drawing/2014/main" id="{CA6EA730-DB2F-53E6-5FA3-751A0A10CB2C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6">
              <a:extLst>
                <a:ext uri="{FF2B5EF4-FFF2-40B4-BE49-F238E27FC236}">
                  <a16:creationId xmlns:a16="http://schemas.microsoft.com/office/drawing/2014/main" id="{848DB23E-C64D-5F8C-8508-07AD375DAEB8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7">
              <a:extLst>
                <a:ext uri="{FF2B5EF4-FFF2-40B4-BE49-F238E27FC236}">
                  <a16:creationId xmlns:a16="http://schemas.microsoft.com/office/drawing/2014/main" id="{E0A80BF9-2063-87FE-D507-2F9CC8662372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9">
              <a:extLst>
                <a:ext uri="{FF2B5EF4-FFF2-40B4-BE49-F238E27FC236}">
                  <a16:creationId xmlns:a16="http://schemas.microsoft.com/office/drawing/2014/main" id="{2685CFCA-5F54-B863-F366-392771FED179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70">
              <a:extLst>
                <a:ext uri="{FF2B5EF4-FFF2-40B4-BE49-F238E27FC236}">
                  <a16:creationId xmlns:a16="http://schemas.microsoft.com/office/drawing/2014/main" id="{937E39DD-603C-689E-2C35-25CEF9074796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71">
              <a:extLst>
                <a:ext uri="{FF2B5EF4-FFF2-40B4-BE49-F238E27FC236}">
                  <a16:creationId xmlns:a16="http://schemas.microsoft.com/office/drawing/2014/main" id="{A1DFE440-0E6E-5DD0-71A9-94EF151FFEF7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3">
              <a:extLst>
                <a:ext uri="{FF2B5EF4-FFF2-40B4-BE49-F238E27FC236}">
                  <a16:creationId xmlns:a16="http://schemas.microsoft.com/office/drawing/2014/main" id="{335187A7-5B38-17BA-295F-9345A1AFE6C5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4">
              <a:extLst>
                <a:ext uri="{FF2B5EF4-FFF2-40B4-BE49-F238E27FC236}">
                  <a16:creationId xmlns:a16="http://schemas.microsoft.com/office/drawing/2014/main" id="{856C9466-3B15-8B02-BA97-703920A6D976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6">
              <a:extLst>
                <a:ext uri="{FF2B5EF4-FFF2-40B4-BE49-F238E27FC236}">
                  <a16:creationId xmlns:a16="http://schemas.microsoft.com/office/drawing/2014/main" id="{59E7217A-87E9-A78A-B0DF-36742276B470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7">
              <a:extLst>
                <a:ext uri="{FF2B5EF4-FFF2-40B4-BE49-F238E27FC236}">
                  <a16:creationId xmlns:a16="http://schemas.microsoft.com/office/drawing/2014/main" id="{3F10CEFA-028B-969A-C1B9-724D2ED6CF1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8">
              <a:extLst>
                <a:ext uri="{FF2B5EF4-FFF2-40B4-BE49-F238E27FC236}">
                  <a16:creationId xmlns:a16="http://schemas.microsoft.com/office/drawing/2014/main" id="{BF050B70-D4B8-0CCB-ACF4-F53944F302C1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80">
              <a:extLst>
                <a:ext uri="{FF2B5EF4-FFF2-40B4-BE49-F238E27FC236}">
                  <a16:creationId xmlns:a16="http://schemas.microsoft.com/office/drawing/2014/main" id="{DDC20020-AE56-6B31-5FE3-4FE6896C2D27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82">
              <a:extLst>
                <a:ext uri="{FF2B5EF4-FFF2-40B4-BE49-F238E27FC236}">
                  <a16:creationId xmlns:a16="http://schemas.microsoft.com/office/drawing/2014/main" id="{D583064F-2873-2A50-61A1-EA04A7594678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4">
              <a:extLst>
                <a:ext uri="{FF2B5EF4-FFF2-40B4-BE49-F238E27FC236}">
                  <a16:creationId xmlns:a16="http://schemas.microsoft.com/office/drawing/2014/main" id="{E5CDA621-C0AB-AA5E-5AB9-29872A19E30B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5">
              <a:extLst>
                <a:ext uri="{FF2B5EF4-FFF2-40B4-BE49-F238E27FC236}">
                  <a16:creationId xmlns:a16="http://schemas.microsoft.com/office/drawing/2014/main" id="{90CD1D1E-A09B-C9B8-E28D-2B4C94531093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6">
              <a:extLst>
                <a:ext uri="{FF2B5EF4-FFF2-40B4-BE49-F238E27FC236}">
                  <a16:creationId xmlns:a16="http://schemas.microsoft.com/office/drawing/2014/main" id="{5DB2853D-E50A-8F8B-3447-A227E07D65C7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7">
              <a:extLst>
                <a:ext uri="{FF2B5EF4-FFF2-40B4-BE49-F238E27FC236}">
                  <a16:creationId xmlns:a16="http://schemas.microsoft.com/office/drawing/2014/main" id="{CA35954E-8932-5B0D-01E4-6E63AD94E0E6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8">
              <a:extLst>
                <a:ext uri="{FF2B5EF4-FFF2-40B4-BE49-F238E27FC236}">
                  <a16:creationId xmlns:a16="http://schemas.microsoft.com/office/drawing/2014/main" id="{E209090E-245D-D3DA-2DA1-678A88901A5D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9">
              <a:extLst>
                <a:ext uri="{FF2B5EF4-FFF2-40B4-BE49-F238E27FC236}">
                  <a16:creationId xmlns:a16="http://schemas.microsoft.com/office/drawing/2014/main" id="{3C9AEFDC-86B2-E2E1-86FF-9B1EEBB0CA78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91">
              <a:extLst>
                <a:ext uri="{FF2B5EF4-FFF2-40B4-BE49-F238E27FC236}">
                  <a16:creationId xmlns:a16="http://schemas.microsoft.com/office/drawing/2014/main" id="{FC4899FF-7C0F-80CD-AAA1-3D434C8985E1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93">
              <a:extLst>
                <a:ext uri="{FF2B5EF4-FFF2-40B4-BE49-F238E27FC236}">
                  <a16:creationId xmlns:a16="http://schemas.microsoft.com/office/drawing/2014/main" id="{138BB613-CE6C-4160-B916-D1B5C3B6CF2C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4">
              <a:extLst>
                <a:ext uri="{FF2B5EF4-FFF2-40B4-BE49-F238E27FC236}">
                  <a16:creationId xmlns:a16="http://schemas.microsoft.com/office/drawing/2014/main" id="{B67088D9-327F-F109-9197-9E0AE03AC896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6">
              <a:extLst>
                <a:ext uri="{FF2B5EF4-FFF2-40B4-BE49-F238E27FC236}">
                  <a16:creationId xmlns:a16="http://schemas.microsoft.com/office/drawing/2014/main" id="{D625016A-9FBA-AC3D-B72E-CEA1366B3E2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7">
              <a:extLst>
                <a:ext uri="{FF2B5EF4-FFF2-40B4-BE49-F238E27FC236}">
                  <a16:creationId xmlns:a16="http://schemas.microsoft.com/office/drawing/2014/main" id="{179A677F-5D6E-08E7-F816-0FD2428814AB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9">
              <a:extLst>
                <a:ext uri="{FF2B5EF4-FFF2-40B4-BE49-F238E27FC236}">
                  <a16:creationId xmlns:a16="http://schemas.microsoft.com/office/drawing/2014/main" id="{3A8F6AFC-C63D-91D1-3CC7-F1B8086D0E6B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101">
              <a:extLst>
                <a:ext uri="{FF2B5EF4-FFF2-40B4-BE49-F238E27FC236}">
                  <a16:creationId xmlns:a16="http://schemas.microsoft.com/office/drawing/2014/main" id="{3404C827-A652-AD39-F556-118BF1587A14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103">
              <a:extLst>
                <a:ext uri="{FF2B5EF4-FFF2-40B4-BE49-F238E27FC236}">
                  <a16:creationId xmlns:a16="http://schemas.microsoft.com/office/drawing/2014/main" id="{56057678-74A8-6DDE-42FA-0E90423093C8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7">
              <a:extLst>
                <a:ext uri="{FF2B5EF4-FFF2-40B4-BE49-F238E27FC236}">
                  <a16:creationId xmlns:a16="http://schemas.microsoft.com/office/drawing/2014/main" id="{85C3C416-5B33-DE5A-A66D-4552FE5992F9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9">
              <a:extLst>
                <a:ext uri="{FF2B5EF4-FFF2-40B4-BE49-F238E27FC236}">
                  <a16:creationId xmlns:a16="http://schemas.microsoft.com/office/drawing/2014/main" id="{1ACBE89A-84D4-A9BB-B99D-2E54AD16D11D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10">
              <a:extLst>
                <a:ext uri="{FF2B5EF4-FFF2-40B4-BE49-F238E27FC236}">
                  <a16:creationId xmlns:a16="http://schemas.microsoft.com/office/drawing/2014/main" id="{52ED72A7-67EE-C79E-4B57-0C4EE3748CBC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11">
              <a:extLst>
                <a:ext uri="{FF2B5EF4-FFF2-40B4-BE49-F238E27FC236}">
                  <a16:creationId xmlns:a16="http://schemas.microsoft.com/office/drawing/2014/main" id="{2CD3ECCF-12B4-C733-F4E0-1E9A823448F8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2">
              <a:extLst>
                <a:ext uri="{FF2B5EF4-FFF2-40B4-BE49-F238E27FC236}">
                  <a16:creationId xmlns:a16="http://schemas.microsoft.com/office/drawing/2014/main" id="{C774E2EF-C03B-9080-F637-3A1A7A191F78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3">
              <a:extLst>
                <a:ext uri="{FF2B5EF4-FFF2-40B4-BE49-F238E27FC236}">
                  <a16:creationId xmlns:a16="http://schemas.microsoft.com/office/drawing/2014/main" id="{1E07FD53-2903-9E5D-5885-8061EBB626EF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4">
              <a:extLst>
                <a:ext uri="{FF2B5EF4-FFF2-40B4-BE49-F238E27FC236}">
                  <a16:creationId xmlns:a16="http://schemas.microsoft.com/office/drawing/2014/main" id="{E07D3F40-7823-1723-9D66-CF090DD1554B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6">
              <a:extLst>
                <a:ext uri="{FF2B5EF4-FFF2-40B4-BE49-F238E27FC236}">
                  <a16:creationId xmlns:a16="http://schemas.microsoft.com/office/drawing/2014/main" id="{B8FBBF37-02C6-E874-38BF-6248F097C349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8">
              <a:extLst>
                <a:ext uri="{FF2B5EF4-FFF2-40B4-BE49-F238E27FC236}">
                  <a16:creationId xmlns:a16="http://schemas.microsoft.com/office/drawing/2014/main" id="{54C1BE93-107B-F30C-3D44-C42509875F0C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20">
              <a:extLst>
                <a:ext uri="{FF2B5EF4-FFF2-40B4-BE49-F238E27FC236}">
                  <a16:creationId xmlns:a16="http://schemas.microsoft.com/office/drawing/2014/main" id="{90687391-6FAD-B8E2-08B1-F766C32474E9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22">
              <a:extLst>
                <a:ext uri="{FF2B5EF4-FFF2-40B4-BE49-F238E27FC236}">
                  <a16:creationId xmlns:a16="http://schemas.microsoft.com/office/drawing/2014/main" id="{F203719A-DCD2-522C-E533-FF47149A4D92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3">
              <a:extLst>
                <a:ext uri="{FF2B5EF4-FFF2-40B4-BE49-F238E27FC236}">
                  <a16:creationId xmlns:a16="http://schemas.microsoft.com/office/drawing/2014/main" id="{A794D902-51F5-BCE7-98C3-E982455CFC30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6">
              <a:extLst>
                <a:ext uri="{FF2B5EF4-FFF2-40B4-BE49-F238E27FC236}">
                  <a16:creationId xmlns:a16="http://schemas.microsoft.com/office/drawing/2014/main" id="{D91EE102-D36F-0B51-965F-702E8C70B789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1" name="Group 1127">
              <a:extLst>
                <a:ext uri="{FF2B5EF4-FFF2-40B4-BE49-F238E27FC236}">
                  <a16:creationId xmlns:a16="http://schemas.microsoft.com/office/drawing/2014/main" id="{C85CCE4E-A0DC-C8A4-D5C8-A7420F945E8B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4" name="Freeform 1128">
                <a:extLst>
                  <a:ext uri="{FF2B5EF4-FFF2-40B4-BE49-F238E27FC236}">
                    <a16:creationId xmlns:a16="http://schemas.microsoft.com/office/drawing/2014/main" id="{FAE49821-1A11-8868-D668-8B39B4323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5" name="Freeform 1129">
                <a:extLst>
                  <a:ext uri="{FF2B5EF4-FFF2-40B4-BE49-F238E27FC236}">
                    <a16:creationId xmlns:a16="http://schemas.microsoft.com/office/drawing/2014/main" id="{36B4E940-0E62-434F-436D-A509F3FDB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2" name="Freeform 1130">
              <a:extLst>
                <a:ext uri="{FF2B5EF4-FFF2-40B4-BE49-F238E27FC236}">
                  <a16:creationId xmlns:a16="http://schemas.microsoft.com/office/drawing/2014/main" id="{B8C747A3-05B2-927E-E8B7-9011F0454491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3" name="Freeform 1131">
              <a:extLst>
                <a:ext uri="{FF2B5EF4-FFF2-40B4-BE49-F238E27FC236}">
                  <a16:creationId xmlns:a16="http://schemas.microsoft.com/office/drawing/2014/main" id="{2E1A317B-1267-41CD-7F4D-76998D6A1CAC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4" name="Freeform 1132">
              <a:extLst>
                <a:ext uri="{FF2B5EF4-FFF2-40B4-BE49-F238E27FC236}">
                  <a16:creationId xmlns:a16="http://schemas.microsoft.com/office/drawing/2014/main" id="{A5A6DE88-D0F3-8B13-FAB1-51CADD597FC3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3">
              <a:extLst>
                <a:ext uri="{FF2B5EF4-FFF2-40B4-BE49-F238E27FC236}">
                  <a16:creationId xmlns:a16="http://schemas.microsoft.com/office/drawing/2014/main" id="{585382C1-C27F-1110-24CC-20A34534BC57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4">
              <a:extLst>
                <a:ext uri="{FF2B5EF4-FFF2-40B4-BE49-F238E27FC236}">
                  <a16:creationId xmlns:a16="http://schemas.microsoft.com/office/drawing/2014/main" id="{E767889D-8DFE-DE79-44AC-125086CDD5EA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5">
              <a:extLst>
                <a:ext uri="{FF2B5EF4-FFF2-40B4-BE49-F238E27FC236}">
                  <a16:creationId xmlns:a16="http://schemas.microsoft.com/office/drawing/2014/main" id="{02E3D8F5-86D8-FD27-812D-976F35E9700E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6">
              <a:extLst>
                <a:ext uri="{FF2B5EF4-FFF2-40B4-BE49-F238E27FC236}">
                  <a16:creationId xmlns:a16="http://schemas.microsoft.com/office/drawing/2014/main" id="{85B8908F-F351-D293-D6DD-15970E22F04B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7">
              <a:extLst>
                <a:ext uri="{FF2B5EF4-FFF2-40B4-BE49-F238E27FC236}">
                  <a16:creationId xmlns:a16="http://schemas.microsoft.com/office/drawing/2014/main" id="{D8D95ACE-62E7-E5E4-7F74-5D7862461254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8">
              <a:extLst>
                <a:ext uri="{FF2B5EF4-FFF2-40B4-BE49-F238E27FC236}">
                  <a16:creationId xmlns:a16="http://schemas.microsoft.com/office/drawing/2014/main" id="{0F1C3439-1347-F49E-BD27-D8B18065CA4A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9">
              <a:extLst>
                <a:ext uri="{FF2B5EF4-FFF2-40B4-BE49-F238E27FC236}">
                  <a16:creationId xmlns:a16="http://schemas.microsoft.com/office/drawing/2014/main" id="{2A319886-8DC1-A881-60B4-97741800EF9D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40">
              <a:extLst>
                <a:ext uri="{FF2B5EF4-FFF2-40B4-BE49-F238E27FC236}">
                  <a16:creationId xmlns:a16="http://schemas.microsoft.com/office/drawing/2014/main" id="{8F55B174-ABE4-088C-69F8-40262763C7EA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3" name="Freeform 1146">
              <a:extLst>
                <a:ext uri="{FF2B5EF4-FFF2-40B4-BE49-F238E27FC236}">
                  <a16:creationId xmlns:a16="http://schemas.microsoft.com/office/drawing/2014/main" id="{48BBF382-BD7B-1F78-5E44-5BFCD97BCC1D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ECB5339-8F8A-37D0-63D2-391B31757C32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dirty="0"/>
              <a:t>ИНФОРМИРАНОСТ ОТНОСНО ПРОЦЕСА НА ВЪВЕЖДАНЕ НА ЕВРОТО(%)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53A68F-A455-9907-7633-CA9965D032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31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5426673-E550-9EA2-5951-87E46A1A537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До каква степен се чувствате информирани за начина на въвеждане на еврото в България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160D4C5F-42DF-FEB8-483F-6266A3D0DFE9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0"/>
          </a:graphicData>
        </a:graphic>
      </p:graphicFrame>
      <p:sp>
        <p:nvSpPr>
          <p:cNvPr id="101" name="Дясна фигурна скоба 100">
            <a:extLst>
              <a:ext uri="{FF2B5EF4-FFF2-40B4-BE49-F238E27FC236}">
                <a16:creationId xmlns:a16="http://schemas.microsoft.com/office/drawing/2014/main" id="{E5622955-F7E4-4935-6BAE-1C371D7B9C46}"/>
              </a:ext>
            </a:extLst>
          </p:cNvPr>
          <p:cNvSpPr/>
          <p:nvPr/>
        </p:nvSpPr>
        <p:spPr>
          <a:xfrm rot="16200000">
            <a:off x="5232351" y="-2432467"/>
            <a:ext cx="293742" cy="7982230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7" name="Текстово поле 106">
            <a:extLst>
              <a:ext uri="{FF2B5EF4-FFF2-40B4-BE49-F238E27FC236}">
                <a16:creationId xmlns:a16="http://schemas.microsoft.com/office/drawing/2014/main" id="{32596D1E-773B-1F49-1C1D-D84E13A2F2EF}"/>
              </a:ext>
            </a:extLst>
          </p:cNvPr>
          <p:cNvSpPr txBox="1"/>
          <p:nvPr/>
        </p:nvSpPr>
        <p:spPr>
          <a:xfrm>
            <a:off x="4954598" y="114000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8</a:t>
            </a:r>
            <a:r>
              <a:rPr lang="bg-BG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0</a:t>
            </a:r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.6</a:t>
            </a:r>
            <a:endParaRPr lang="bg-BG" sz="1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8" name="Дясна фигурна скоба 107">
            <a:extLst>
              <a:ext uri="{FF2B5EF4-FFF2-40B4-BE49-F238E27FC236}">
                <a16:creationId xmlns:a16="http://schemas.microsoft.com/office/drawing/2014/main" id="{CE206871-222D-34A7-B44C-2241035E604A}"/>
              </a:ext>
            </a:extLst>
          </p:cNvPr>
          <p:cNvSpPr/>
          <p:nvPr/>
        </p:nvSpPr>
        <p:spPr>
          <a:xfrm rot="16200000">
            <a:off x="10187803" y="633235"/>
            <a:ext cx="293742" cy="1819460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9" name="Текстово поле 108">
            <a:extLst>
              <a:ext uri="{FF2B5EF4-FFF2-40B4-BE49-F238E27FC236}">
                <a16:creationId xmlns:a16="http://schemas.microsoft.com/office/drawing/2014/main" id="{1383C366-7437-94BD-A997-15CA94A94A62}"/>
              </a:ext>
            </a:extLst>
          </p:cNvPr>
          <p:cNvSpPr txBox="1"/>
          <p:nvPr/>
        </p:nvSpPr>
        <p:spPr>
          <a:xfrm>
            <a:off x="10008106" y="108326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bg-BG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8</a:t>
            </a:r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bg-BG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4</a:t>
            </a:r>
            <a:endParaRPr lang="en-US" sz="1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802488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BEC7ED-2769-7C02-9CE4-A90B08857C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5D8A23BF-C2C6-8B12-F988-ED4E15444236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1105">
              <a:extLst>
                <a:ext uri="{FF2B5EF4-FFF2-40B4-BE49-F238E27FC236}">
                  <a16:creationId xmlns:a16="http://schemas.microsoft.com/office/drawing/2014/main" id="{8C77C063-7357-6B79-4CEF-A6150DE9BB86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" name="Freeform 1059">
              <a:extLst>
                <a:ext uri="{FF2B5EF4-FFF2-40B4-BE49-F238E27FC236}">
                  <a16:creationId xmlns:a16="http://schemas.microsoft.com/office/drawing/2014/main" id="{C34DBBA5-A945-BEDB-2B3B-0BD691DBA4BF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8" name="Group 1032">
              <a:extLst>
                <a:ext uri="{FF2B5EF4-FFF2-40B4-BE49-F238E27FC236}">
                  <a16:creationId xmlns:a16="http://schemas.microsoft.com/office/drawing/2014/main" id="{E4151B1F-10E6-3B4C-208E-0A6DE8613829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6" name="Freeform 1033">
                <a:extLst>
                  <a:ext uri="{FF2B5EF4-FFF2-40B4-BE49-F238E27FC236}">
                    <a16:creationId xmlns:a16="http://schemas.microsoft.com/office/drawing/2014/main" id="{E3C81506-97DE-4608-4367-660778095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034">
                <a:extLst>
                  <a:ext uri="{FF2B5EF4-FFF2-40B4-BE49-F238E27FC236}">
                    <a16:creationId xmlns:a16="http://schemas.microsoft.com/office/drawing/2014/main" id="{0DA25787-F69D-1F9A-12AF-45E75B199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9" name="Freeform 1035">
              <a:extLst>
                <a:ext uri="{FF2B5EF4-FFF2-40B4-BE49-F238E27FC236}">
                  <a16:creationId xmlns:a16="http://schemas.microsoft.com/office/drawing/2014/main" id="{1E700396-2894-0AA9-11E0-B827D9E0438F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0" name="Freeform 1037">
              <a:extLst>
                <a:ext uri="{FF2B5EF4-FFF2-40B4-BE49-F238E27FC236}">
                  <a16:creationId xmlns:a16="http://schemas.microsoft.com/office/drawing/2014/main" id="{D5990CCD-46A9-CB0D-A278-C313040B91E0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" name="Freeform 1039">
              <a:extLst>
                <a:ext uri="{FF2B5EF4-FFF2-40B4-BE49-F238E27FC236}">
                  <a16:creationId xmlns:a16="http://schemas.microsoft.com/office/drawing/2014/main" id="{F5D0EA1E-5A30-A35C-A7E9-38DEB3DCD478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40">
              <a:extLst>
                <a:ext uri="{FF2B5EF4-FFF2-40B4-BE49-F238E27FC236}">
                  <a16:creationId xmlns:a16="http://schemas.microsoft.com/office/drawing/2014/main" id="{7AA6B1AF-E601-2578-4925-64D1936B4FAD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41">
              <a:extLst>
                <a:ext uri="{FF2B5EF4-FFF2-40B4-BE49-F238E27FC236}">
                  <a16:creationId xmlns:a16="http://schemas.microsoft.com/office/drawing/2014/main" id="{A3573E07-0036-C324-E3AA-7E58742039EE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2">
              <a:extLst>
                <a:ext uri="{FF2B5EF4-FFF2-40B4-BE49-F238E27FC236}">
                  <a16:creationId xmlns:a16="http://schemas.microsoft.com/office/drawing/2014/main" id="{437A4A88-7A77-9942-3FC0-FD181605283D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3">
              <a:extLst>
                <a:ext uri="{FF2B5EF4-FFF2-40B4-BE49-F238E27FC236}">
                  <a16:creationId xmlns:a16="http://schemas.microsoft.com/office/drawing/2014/main" id="{F3A987AE-0D86-C4E9-191B-C170A016BC84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4">
              <a:extLst>
                <a:ext uri="{FF2B5EF4-FFF2-40B4-BE49-F238E27FC236}">
                  <a16:creationId xmlns:a16="http://schemas.microsoft.com/office/drawing/2014/main" id="{CD77C2C9-FA81-03E9-B3F5-EFBE870B9EC9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5">
              <a:extLst>
                <a:ext uri="{FF2B5EF4-FFF2-40B4-BE49-F238E27FC236}">
                  <a16:creationId xmlns:a16="http://schemas.microsoft.com/office/drawing/2014/main" id="{A9990CC8-FA5A-41F0-C445-F3CFC75DEB97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6">
              <a:extLst>
                <a:ext uri="{FF2B5EF4-FFF2-40B4-BE49-F238E27FC236}">
                  <a16:creationId xmlns:a16="http://schemas.microsoft.com/office/drawing/2014/main" id="{D72897B2-5F01-4534-3250-A1B86C3E08E2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7">
              <a:extLst>
                <a:ext uri="{FF2B5EF4-FFF2-40B4-BE49-F238E27FC236}">
                  <a16:creationId xmlns:a16="http://schemas.microsoft.com/office/drawing/2014/main" id="{0F6B0103-599C-EA56-1522-68CAE5356966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8">
              <a:extLst>
                <a:ext uri="{FF2B5EF4-FFF2-40B4-BE49-F238E27FC236}">
                  <a16:creationId xmlns:a16="http://schemas.microsoft.com/office/drawing/2014/main" id="{806A7766-378D-0942-F32F-AC3B852618BD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9">
              <a:extLst>
                <a:ext uri="{FF2B5EF4-FFF2-40B4-BE49-F238E27FC236}">
                  <a16:creationId xmlns:a16="http://schemas.microsoft.com/office/drawing/2014/main" id="{68229537-0AF6-8A1D-3C5C-8928DCA75349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50">
              <a:extLst>
                <a:ext uri="{FF2B5EF4-FFF2-40B4-BE49-F238E27FC236}">
                  <a16:creationId xmlns:a16="http://schemas.microsoft.com/office/drawing/2014/main" id="{64A0301C-3DBB-B402-5D4D-EF6AF69633E7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51">
              <a:extLst>
                <a:ext uri="{FF2B5EF4-FFF2-40B4-BE49-F238E27FC236}">
                  <a16:creationId xmlns:a16="http://schemas.microsoft.com/office/drawing/2014/main" id="{735365CE-BC75-4C3A-ECF6-847FBE3C1F65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3">
              <a:extLst>
                <a:ext uri="{FF2B5EF4-FFF2-40B4-BE49-F238E27FC236}">
                  <a16:creationId xmlns:a16="http://schemas.microsoft.com/office/drawing/2014/main" id="{0852F2BD-5B12-68A9-8948-104FCD363BEC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5">
              <a:extLst>
                <a:ext uri="{FF2B5EF4-FFF2-40B4-BE49-F238E27FC236}">
                  <a16:creationId xmlns:a16="http://schemas.microsoft.com/office/drawing/2014/main" id="{668A7ABD-1232-FCB0-3E20-587C4BB6D24F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7">
              <a:extLst>
                <a:ext uri="{FF2B5EF4-FFF2-40B4-BE49-F238E27FC236}">
                  <a16:creationId xmlns:a16="http://schemas.microsoft.com/office/drawing/2014/main" id="{A8CF9EE3-65D7-F5F1-72DE-2DDACA4F1007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61">
              <a:extLst>
                <a:ext uri="{FF2B5EF4-FFF2-40B4-BE49-F238E27FC236}">
                  <a16:creationId xmlns:a16="http://schemas.microsoft.com/office/drawing/2014/main" id="{8B89B2C7-C9D9-9B3E-BB9C-57F4A7285468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62">
              <a:extLst>
                <a:ext uri="{FF2B5EF4-FFF2-40B4-BE49-F238E27FC236}">
                  <a16:creationId xmlns:a16="http://schemas.microsoft.com/office/drawing/2014/main" id="{28B995D7-8B42-34DA-2753-9B281998B6F6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3">
              <a:extLst>
                <a:ext uri="{FF2B5EF4-FFF2-40B4-BE49-F238E27FC236}">
                  <a16:creationId xmlns:a16="http://schemas.microsoft.com/office/drawing/2014/main" id="{6370E7EE-75BD-E845-00C3-CD569902E0AC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4">
              <a:extLst>
                <a:ext uri="{FF2B5EF4-FFF2-40B4-BE49-F238E27FC236}">
                  <a16:creationId xmlns:a16="http://schemas.microsoft.com/office/drawing/2014/main" id="{D2E226DC-E6E1-FBEC-CF83-97CB2B6A7D07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5">
              <a:extLst>
                <a:ext uri="{FF2B5EF4-FFF2-40B4-BE49-F238E27FC236}">
                  <a16:creationId xmlns:a16="http://schemas.microsoft.com/office/drawing/2014/main" id="{75EB0B0C-2BC7-C2E3-B5D3-76AF719C9DAB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6">
              <a:extLst>
                <a:ext uri="{FF2B5EF4-FFF2-40B4-BE49-F238E27FC236}">
                  <a16:creationId xmlns:a16="http://schemas.microsoft.com/office/drawing/2014/main" id="{D050B1F9-C6D5-A53A-855E-56C8586D5F12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7">
              <a:extLst>
                <a:ext uri="{FF2B5EF4-FFF2-40B4-BE49-F238E27FC236}">
                  <a16:creationId xmlns:a16="http://schemas.microsoft.com/office/drawing/2014/main" id="{09AE16CB-0AC2-0DCD-B46D-55B8185202AC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9">
              <a:extLst>
                <a:ext uri="{FF2B5EF4-FFF2-40B4-BE49-F238E27FC236}">
                  <a16:creationId xmlns:a16="http://schemas.microsoft.com/office/drawing/2014/main" id="{5D22949B-B006-9218-F9C2-C203D3682ACC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70">
              <a:extLst>
                <a:ext uri="{FF2B5EF4-FFF2-40B4-BE49-F238E27FC236}">
                  <a16:creationId xmlns:a16="http://schemas.microsoft.com/office/drawing/2014/main" id="{9257EC8A-1FC9-7A83-65E2-AF1B3CC9B8C2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71">
              <a:extLst>
                <a:ext uri="{FF2B5EF4-FFF2-40B4-BE49-F238E27FC236}">
                  <a16:creationId xmlns:a16="http://schemas.microsoft.com/office/drawing/2014/main" id="{09786FD6-246E-885C-842E-0E1789B88ACA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3">
              <a:extLst>
                <a:ext uri="{FF2B5EF4-FFF2-40B4-BE49-F238E27FC236}">
                  <a16:creationId xmlns:a16="http://schemas.microsoft.com/office/drawing/2014/main" id="{2EF0B793-895B-8C6C-0628-A19CBC4D0BF7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4">
              <a:extLst>
                <a:ext uri="{FF2B5EF4-FFF2-40B4-BE49-F238E27FC236}">
                  <a16:creationId xmlns:a16="http://schemas.microsoft.com/office/drawing/2014/main" id="{395914C1-B92D-BB83-9A9B-73887A13A516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6">
              <a:extLst>
                <a:ext uri="{FF2B5EF4-FFF2-40B4-BE49-F238E27FC236}">
                  <a16:creationId xmlns:a16="http://schemas.microsoft.com/office/drawing/2014/main" id="{80CBA4B8-3D4B-2FE9-5F18-414D08DBE391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7">
              <a:extLst>
                <a:ext uri="{FF2B5EF4-FFF2-40B4-BE49-F238E27FC236}">
                  <a16:creationId xmlns:a16="http://schemas.microsoft.com/office/drawing/2014/main" id="{D10422B3-4851-60D8-CBBD-1A24384C66B3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8">
              <a:extLst>
                <a:ext uri="{FF2B5EF4-FFF2-40B4-BE49-F238E27FC236}">
                  <a16:creationId xmlns:a16="http://schemas.microsoft.com/office/drawing/2014/main" id="{48592646-2E9E-E920-ED98-6E8B34E3C28D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80">
              <a:extLst>
                <a:ext uri="{FF2B5EF4-FFF2-40B4-BE49-F238E27FC236}">
                  <a16:creationId xmlns:a16="http://schemas.microsoft.com/office/drawing/2014/main" id="{1F7DA4A9-5C6E-986C-F2A0-02D463BFF105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82">
              <a:extLst>
                <a:ext uri="{FF2B5EF4-FFF2-40B4-BE49-F238E27FC236}">
                  <a16:creationId xmlns:a16="http://schemas.microsoft.com/office/drawing/2014/main" id="{EC608C6E-FCB4-3B2A-F2A0-9E18C96D3F71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4">
              <a:extLst>
                <a:ext uri="{FF2B5EF4-FFF2-40B4-BE49-F238E27FC236}">
                  <a16:creationId xmlns:a16="http://schemas.microsoft.com/office/drawing/2014/main" id="{A9828A12-FD73-BB93-CC07-7A11E6679094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5">
              <a:extLst>
                <a:ext uri="{FF2B5EF4-FFF2-40B4-BE49-F238E27FC236}">
                  <a16:creationId xmlns:a16="http://schemas.microsoft.com/office/drawing/2014/main" id="{05B771BD-1186-2326-4674-EF8FC62941F6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6">
              <a:extLst>
                <a:ext uri="{FF2B5EF4-FFF2-40B4-BE49-F238E27FC236}">
                  <a16:creationId xmlns:a16="http://schemas.microsoft.com/office/drawing/2014/main" id="{57648123-5E48-16BC-849B-6290DE8D149F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7">
              <a:extLst>
                <a:ext uri="{FF2B5EF4-FFF2-40B4-BE49-F238E27FC236}">
                  <a16:creationId xmlns:a16="http://schemas.microsoft.com/office/drawing/2014/main" id="{E5035F09-48BA-034F-773D-60134B12752F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8">
              <a:extLst>
                <a:ext uri="{FF2B5EF4-FFF2-40B4-BE49-F238E27FC236}">
                  <a16:creationId xmlns:a16="http://schemas.microsoft.com/office/drawing/2014/main" id="{9E588503-C9FD-500A-862B-BFCAF1E8F896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9">
              <a:extLst>
                <a:ext uri="{FF2B5EF4-FFF2-40B4-BE49-F238E27FC236}">
                  <a16:creationId xmlns:a16="http://schemas.microsoft.com/office/drawing/2014/main" id="{D9C79663-A44B-DA83-58A3-A39D4281B372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91">
              <a:extLst>
                <a:ext uri="{FF2B5EF4-FFF2-40B4-BE49-F238E27FC236}">
                  <a16:creationId xmlns:a16="http://schemas.microsoft.com/office/drawing/2014/main" id="{3EB64C0C-32A0-43E9-3392-B30D8938E1E8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93">
              <a:extLst>
                <a:ext uri="{FF2B5EF4-FFF2-40B4-BE49-F238E27FC236}">
                  <a16:creationId xmlns:a16="http://schemas.microsoft.com/office/drawing/2014/main" id="{AA97B55C-A936-8ABE-E5E4-BB9CBF8B0A55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4">
              <a:extLst>
                <a:ext uri="{FF2B5EF4-FFF2-40B4-BE49-F238E27FC236}">
                  <a16:creationId xmlns:a16="http://schemas.microsoft.com/office/drawing/2014/main" id="{E005EFA9-699C-3D2B-CCD0-2A7E5399DB41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6">
              <a:extLst>
                <a:ext uri="{FF2B5EF4-FFF2-40B4-BE49-F238E27FC236}">
                  <a16:creationId xmlns:a16="http://schemas.microsoft.com/office/drawing/2014/main" id="{85FF2AE7-68FB-29DB-CA5D-6BFC72EDAB83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7">
              <a:extLst>
                <a:ext uri="{FF2B5EF4-FFF2-40B4-BE49-F238E27FC236}">
                  <a16:creationId xmlns:a16="http://schemas.microsoft.com/office/drawing/2014/main" id="{D7CAF03D-6630-434A-A863-60AD1DE4FFA5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9">
              <a:extLst>
                <a:ext uri="{FF2B5EF4-FFF2-40B4-BE49-F238E27FC236}">
                  <a16:creationId xmlns:a16="http://schemas.microsoft.com/office/drawing/2014/main" id="{76C3D794-19E7-4503-F438-7F1C59CDE82E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101">
              <a:extLst>
                <a:ext uri="{FF2B5EF4-FFF2-40B4-BE49-F238E27FC236}">
                  <a16:creationId xmlns:a16="http://schemas.microsoft.com/office/drawing/2014/main" id="{D9F1AE8B-F4B3-BF2A-D645-405E28CE38F7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103">
              <a:extLst>
                <a:ext uri="{FF2B5EF4-FFF2-40B4-BE49-F238E27FC236}">
                  <a16:creationId xmlns:a16="http://schemas.microsoft.com/office/drawing/2014/main" id="{0F058AE8-DEFF-578E-252C-7E9B4F07DBBF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7">
              <a:extLst>
                <a:ext uri="{FF2B5EF4-FFF2-40B4-BE49-F238E27FC236}">
                  <a16:creationId xmlns:a16="http://schemas.microsoft.com/office/drawing/2014/main" id="{6152D1C7-E9BC-FF00-72B6-91EDCEB9F629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9">
              <a:extLst>
                <a:ext uri="{FF2B5EF4-FFF2-40B4-BE49-F238E27FC236}">
                  <a16:creationId xmlns:a16="http://schemas.microsoft.com/office/drawing/2014/main" id="{F78D914D-6B60-2A3A-ADF7-9E4C6C0345F6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10">
              <a:extLst>
                <a:ext uri="{FF2B5EF4-FFF2-40B4-BE49-F238E27FC236}">
                  <a16:creationId xmlns:a16="http://schemas.microsoft.com/office/drawing/2014/main" id="{BE865365-02D6-575C-092D-95B933472A27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11">
              <a:extLst>
                <a:ext uri="{FF2B5EF4-FFF2-40B4-BE49-F238E27FC236}">
                  <a16:creationId xmlns:a16="http://schemas.microsoft.com/office/drawing/2014/main" id="{F53C5A91-174C-1750-AA70-1CD461142298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2">
              <a:extLst>
                <a:ext uri="{FF2B5EF4-FFF2-40B4-BE49-F238E27FC236}">
                  <a16:creationId xmlns:a16="http://schemas.microsoft.com/office/drawing/2014/main" id="{AA2E5D3E-9D52-BB11-4AB4-141086433F35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3">
              <a:extLst>
                <a:ext uri="{FF2B5EF4-FFF2-40B4-BE49-F238E27FC236}">
                  <a16:creationId xmlns:a16="http://schemas.microsoft.com/office/drawing/2014/main" id="{1B52C61F-AA7F-1D01-003A-D515CA381D9C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4">
              <a:extLst>
                <a:ext uri="{FF2B5EF4-FFF2-40B4-BE49-F238E27FC236}">
                  <a16:creationId xmlns:a16="http://schemas.microsoft.com/office/drawing/2014/main" id="{0B694EE7-F97E-0629-39D5-E56D09C05E12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6">
              <a:extLst>
                <a:ext uri="{FF2B5EF4-FFF2-40B4-BE49-F238E27FC236}">
                  <a16:creationId xmlns:a16="http://schemas.microsoft.com/office/drawing/2014/main" id="{8960A7AC-9AFC-7C68-14FF-E277E98FE488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8">
              <a:extLst>
                <a:ext uri="{FF2B5EF4-FFF2-40B4-BE49-F238E27FC236}">
                  <a16:creationId xmlns:a16="http://schemas.microsoft.com/office/drawing/2014/main" id="{5D08738A-1E32-0D82-E35A-1A16ACCE4B03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20">
              <a:extLst>
                <a:ext uri="{FF2B5EF4-FFF2-40B4-BE49-F238E27FC236}">
                  <a16:creationId xmlns:a16="http://schemas.microsoft.com/office/drawing/2014/main" id="{8A5E13FF-3F60-2FB6-CC9F-1DED66E79BE6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22">
              <a:extLst>
                <a:ext uri="{FF2B5EF4-FFF2-40B4-BE49-F238E27FC236}">
                  <a16:creationId xmlns:a16="http://schemas.microsoft.com/office/drawing/2014/main" id="{B86FB7D1-A81F-FA70-83D9-75AE9C2D4861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3">
              <a:extLst>
                <a:ext uri="{FF2B5EF4-FFF2-40B4-BE49-F238E27FC236}">
                  <a16:creationId xmlns:a16="http://schemas.microsoft.com/office/drawing/2014/main" id="{2EE2D810-ABE0-499A-CDB9-CE73DDE94536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6">
              <a:extLst>
                <a:ext uri="{FF2B5EF4-FFF2-40B4-BE49-F238E27FC236}">
                  <a16:creationId xmlns:a16="http://schemas.microsoft.com/office/drawing/2014/main" id="{C3F31C72-9A80-E484-5B35-01F798499B79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1" name="Group 1127">
              <a:extLst>
                <a:ext uri="{FF2B5EF4-FFF2-40B4-BE49-F238E27FC236}">
                  <a16:creationId xmlns:a16="http://schemas.microsoft.com/office/drawing/2014/main" id="{27035DDD-6A7D-C116-E7F6-AF36B1118B57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4" name="Freeform 1128">
                <a:extLst>
                  <a:ext uri="{FF2B5EF4-FFF2-40B4-BE49-F238E27FC236}">
                    <a16:creationId xmlns:a16="http://schemas.microsoft.com/office/drawing/2014/main" id="{43A911FA-3C3A-26E5-3AAE-451512123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5" name="Freeform 1129">
                <a:extLst>
                  <a:ext uri="{FF2B5EF4-FFF2-40B4-BE49-F238E27FC236}">
                    <a16:creationId xmlns:a16="http://schemas.microsoft.com/office/drawing/2014/main" id="{53695FCC-173F-5291-F818-FF6378F98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2" name="Freeform 1130">
              <a:extLst>
                <a:ext uri="{FF2B5EF4-FFF2-40B4-BE49-F238E27FC236}">
                  <a16:creationId xmlns:a16="http://schemas.microsoft.com/office/drawing/2014/main" id="{5CF472B3-56EA-3B80-386D-788B5C4C9465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3" name="Freeform 1131">
              <a:extLst>
                <a:ext uri="{FF2B5EF4-FFF2-40B4-BE49-F238E27FC236}">
                  <a16:creationId xmlns:a16="http://schemas.microsoft.com/office/drawing/2014/main" id="{87DD6B4B-A49F-2631-66C4-604591915EFD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4" name="Freeform 1132">
              <a:extLst>
                <a:ext uri="{FF2B5EF4-FFF2-40B4-BE49-F238E27FC236}">
                  <a16:creationId xmlns:a16="http://schemas.microsoft.com/office/drawing/2014/main" id="{47017BA6-5552-69F2-2696-F1FF026AD843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3">
              <a:extLst>
                <a:ext uri="{FF2B5EF4-FFF2-40B4-BE49-F238E27FC236}">
                  <a16:creationId xmlns:a16="http://schemas.microsoft.com/office/drawing/2014/main" id="{B049F5DF-A611-CCAD-82EC-D59F13884D17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4">
              <a:extLst>
                <a:ext uri="{FF2B5EF4-FFF2-40B4-BE49-F238E27FC236}">
                  <a16:creationId xmlns:a16="http://schemas.microsoft.com/office/drawing/2014/main" id="{06260423-D346-2C43-6EFB-12B0D176D245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5">
              <a:extLst>
                <a:ext uri="{FF2B5EF4-FFF2-40B4-BE49-F238E27FC236}">
                  <a16:creationId xmlns:a16="http://schemas.microsoft.com/office/drawing/2014/main" id="{BC310FDA-928C-418A-8F31-260167D8C88C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6">
              <a:extLst>
                <a:ext uri="{FF2B5EF4-FFF2-40B4-BE49-F238E27FC236}">
                  <a16:creationId xmlns:a16="http://schemas.microsoft.com/office/drawing/2014/main" id="{698E587D-418C-4EE7-3A2C-341C81DACA18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7">
              <a:extLst>
                <a:ext uri="{FF2B5EF4-FFF2-40B4-BE49-F238E27FC236}">
                  <a16:creationId xmlns:a16="http://schemas.microsoft.com/office/drawing/2014/main" id="{5B8E9783-6D50-8794-386C-27B4289BA3AE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8">
              <a:extLst>
                <a:ext uri="{FF2B5EF4-FFF2-40B4-BE49-F238E27FC236}">
                  <a16:creationId xmlns:a16="http://schemas.microsoft.com/office/drawing/2014/main" id="{CA9C0B2A-E902-4C9C-C4A4-3D6BD1E66A7C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9">
              <a:extLst>
                <a:ext uri="{FF2B5EF4-FFF2-40B4-BE49-F238E27FC236}">
                  <a16:creationId xmlns:a16="http://schemas.microsoft.com/office/drawing/2014/main" id="{5880E9C1-EF93-5FF2-31D3-768D2040D1DB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40">
              <a:extLst>
                <a:ext uri="{FF2B5EF4-FFF2-40B4-BE49-F238E27FC236}">
                  <a16:creationId xmlns:a16="http://schemas.microsoft.com/office/drawing/2014/main" id="{927C4859-CA7E-D93D-EE68-DBDA1F8657D7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3" name="Freeform 1146">
              <a:extLst>
                <a:ext uri="{FF2B5EF4-FFF2-40B4-BE49-F238E27FC236}">
                  <a16:creationId xmlns:a16="http://schemas.microsoft.com/office/drawing/2014/main" id="{1FD3A642-A578-3337-61B4-733CF880B9F2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AC4CB0B-410E-9AC8-83DB-BC46825F9B6B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/>
              <a:t>ДИНАМИКА НА ЗАПОЗНАТОСТТА С ПРОЦЕСА </a:t>
            </a:r>
            <a:br>
              <a:rPr lang="ru-RU" dirty="0"/>
            </a:br>
            <a:r>
              <a:rPr lang="ru-RU" dirty="0"/>
              <a:t>ПО ВЪВЕЖДАНЕ НА ЕВРОТО </a:t>
            </a:r>
            <a:r>
              <a:rPr lang="bg-BG" dirty="0"/>
              <a:t>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26CB692-DC91-67F7-0CA5-E4607584BEF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32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031D3C7-FC04-7C0C-F44F-0134E7E14F7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 Можете ли да кажете дали вече сте по-наясно за процеса по въвеждане на еврото, кога какво се планира да се случи, или не сте по-наясно? 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A90284EE-5CF0-C7D0-2B59-2571365ACE55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0"/>
          </a:graphicData>
        </a:graphic>
      </p:graphicFrame>
      <p:sp>
        <p:nvSpPr>
          <p:cNvPr id="101" name="Дясна фигурна скоба 100">
            <a:extLst>
              <a:ext uri="{FF2B5EF4-FFF2-40B4-BE49-F238E27FC236}">
                <a16:creationId xmlns:a16="http://schemas.microsoft.com/office/drawing/2014/main" id="{5B5D297D-198F-375D-0680-330DED4CA8C2}"/>
              </a:ext>
            </a:extLst>
          </p:cNvPr>
          <p:cNvSpPr/>
          <p:nvPr/>
        </p:nvSpPr>
        <p:spPr>
          <a:xfrm rot="16200000">
            <a:off x="5452893" y="-2464641"/>
            <a:ext cx="293742" cy="8405207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7" name="Текстово поле 106">
            <a:extLst>
              <a:ext uri="{FF2B5EF4-FFF2-40B4-BE49-F238E27FC236}">
                <a16:creationId xmlns:a16="http://schemas.microsoft.com/office/drawing/2014/main" id="{72F114F8-540F-5D05-07A4-A6E2A044F020}"/>
              </a:ext>
            </a:extLst>
          </p:cNvPr>
          <p:cNvSpPr txBox="1"/>
          <p:nvPr/>
        </p:nvSpPr>
        <p:spPr>
          <a:xfrm>
            <a:off x="5155063" y="125253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8</a:t>
            </a:r>
            <a:r>
              <a:rPr lang="bg-BG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4</a:t>
            </a:r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bg-BG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85091438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53126-08EB-4277-7E27-5F8E68EC05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F5A67970-5A99-4C62-DECE-83B8B4EF4ADE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4957603" y="2471134"/>
            <a:ext cx="2268000" cy="1741564"/>
          </a:xfrm>
          <a:prstGeom prst="rect">
            <a:avLst/>
          </a:prstGeom>
        </p:spPr>
      </p:pic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C60F606C-2FA3-5734-7ED0-13B31A36DB1C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7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CEDD7869-CD52-8AF7-C252-84D4CB2D32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ЗАПОЗНАТОСТ И ИЗПОЛЗВАНЕ НА САЙТА </a:t>
            </a:r>
            <a:r>
              <a:rPr lang="fr-FR" dirty="0">
                <a:hlinkClick r:id="rId4"/>
              </a:rPr>
              <a:t>https://evroto.bg/</a:t>
            </a:r>
            <a:r>
              <a:rPr lang="fr-FR" dirty="0"/>
              <a:t>  </a:t>
            </a:r>
            <a:r>
              <a:rPr lang="bg-BG" sz="2800" dirty="0">
                <a:solidFill>
                  <a:schemeClr val="accent2"/>
                </a:solidFill>
              </a:rPr>
              <a:t>(%)</a:t>
            </a:r>
            <a:endParaRPr lang="bg-BG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98ABB35-6918-A458-9B2E-E916F8EBEE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33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7702D98-5840-C9A9-14CD-52088234916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Знаете ли за </a:t>
            </a:r>
            <a:r>
              <a:rPr lang="ru-RU" dirty="0" err="1"/>
              <a:t>съществуването</a:t>
            </a:r>
            <a:r>
              <a:rPr lang="ru-RU" dirty="0"/>
              <a:t> на сайта </a:t>
            </a:r>
            <a:r>
              <a:rPr lang="fr-FR" dirty="0">
                <a:hlinkClick r:id="rId4"/>
              </a:rPr>
              <a:t>https://evroto.bg/</a:t>
            </a:r>
            <a:r>
              <a:rPr lang="fr-FR" dirty="0"/>
              <a:t>  </a:t>
            </a:r>
            <a:r>
              <a:rPr lang="ru-RU" dirty="0"/>
              <a:t>, </a:t>
            </a:r>
            <a:r>
              <a:rPr lang="ru-RU" dirty="0" err="1"/>
              <a:t>който</a:t>
            </a:r>
            <a:r>
              <a:rPr lang="ru-RU" dirty="0"/>
              <a:t> </a:t>
            </a:r>
            <a:r>
              <a:rPr lang="ru-RU" dirty="0" err="1"/>
              <a:t>събира</a:t>
            </a:r>
            <a:r>
              <a:rPr lang="ru-RU" dirty="0"/>
              <a:t> на </a:t>
            </a:r>
            <a:r>
              <a:rPr lang="ru-RU" dirty="0" err="1"/>
              <a:t>едно</a:t>
            </a:r>
            <a:r>
              <a:rPr lang="ru-RU" dirty="0"/>
              <a:t> </a:t>
            </a:r>
            <a:r>
              <a:rPr lang="ru-RU" dirty="0" err="1"/>
              <a:t>място</a:t>
            </a:r>
            <a:r>
              <a:rPr lang="ru-RU" dirty="0"/>
              <a:t> важна и </a:t>
            </a:r>
            <a:r>
              <a:rPr lang="ru-RU" dirty="0" err="1"/>
              <a:t>актуална</a:t>
            </a:r>
            <a:r>
              <a:rPr lang="ru-RU" dirty="0"/>
              <a:t> информация за </a:t>
            </a:r>
            <a:r>
              <a:rPr lang="ru-RU" dirty="0" err="1"/>
              <a:t>процеса</a:t>
            </a:r>
            <a:r>
              <a:rPr lang="ru-RU" dirty="0"/>
              <a:t> по </a:t>
            </a:r>
            <a:r>
              <a:rPr lang="ru-RU" dirty="0" err="1"/>
              <a:t>въвеждането</a:t>
            </a:r>
            <a:r>
              <a:rPr lang="ru-RU" dirty="0"/>
              <a:t> на </a:t>
            </a:r>
            <a:r>
              <a:rPr lang="ru-RU" dirty="0" err="1"/>
              <a:t>еврото</a:t>
            </a:r>
            <a:r>
              <a:rPr lang="ru-RU" dirty="0"/>
              <a:t> в България?</a:t>
            </a:r>
            <a:endParaRPr lang="bg-BG" noProof="0" dirty="0"/>
          </a:p>
        </p:txBody>
      </p:sp>
      <p:graphicFrame>
        <p:nvGraphicFramePr>
          <p:cNvPr id="4" name="Table 7">
            <a:extLst>
              <a:ext uri="{FF2B5EF4-FFF2-40B4-BE49-F238E27FC236}">
                <a16:creationId xmlns:a16="http://schemas.microsoft.com/office/drawing/2014/main" id="{1875CFF2-3199-73E7-0837-E0882A5833A8}"/>
              </a:ext>
            </a:extLst>
          </p:cNvPr>
          <p:cNvGraphicFramePr>
            <a:graphicFrameLocks noGrp="1"/>
          </p:cNvGraphicFramePr>
          <p:nvPr/>
        </p:nvGraphicFramePr>
        <p:xfrm>
          <a:off x="3097607" y="5402580"/>
          <a:ext cx="6227772" cy="4057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75924">
                  <a:extLst>
                    <a:ext uri="{9D8B030D-6E8A-4147-A177-3AD203B41FA5}">
                      <a16:colId xmlns:a16="http://schemas.microsoft.com/office/drawing/2014/main" val="4199353474"/>
                    </a:ext>
                  </a:extLst>
                </a:gridCol>
                <a:gridCol w="2075924">
                  <a:extLst>
                    <a:ext uri="{9D8B030D-6E8A-4147-A177-3AD203B41FA5}">
                      <a16:colId xmlns:a16="http://schemas.microsoft.com/office/drawing/2014/main" val="1462227525"/>
                    </a:ext>
                  </a:extLst>
                </a:gridCol>
                <a:gridCol w="2075924">
                  <a:extLst>
                    <a:ext uri="{9D8B030D-6E8A-4147-A177-3AD203B41FA5}">
                      <a16:colId xmlns:a16="http://schemas.microsoft.com/office/drawing/2014/main" val="3014933670"/>
                    </a:ext>
                  </a:extLst>
                </a:gridCol>
              </a:tblGrid>
              <a:tr h="40576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Да и </a:t>
                      </a:r>
                      <a:r>
                        <a:rPr lang="ru-RU" sz="10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съм</a:t>
                      </a:r>
                      <a:r>
                        <a:rPr lang="ru-RU" sz="10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 го </a:t>
                      </a:r>
                      <a:r>
                        <a:rPr lang="ru-RU" sz="10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посещавал</a:t>
                      </a:r>
                      <a:endParaRPr lang="bg-BG" sz="10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dirty="0"/>
                        <a:t>Чувал </a:t>
                      </a:r>
                      <a:r>
                        <a:rPr lang="ru-RU" sz="1000" b="1" dirty="0" err="1"/>
                        <a:t>съм</a:t>
                      </a:r>
                      <a:r>
                        <a:rPr lang="ru-RU" sz="1000" b="1" dirty="0"/>
                        <a:t> за </a:t>
                      </a:r>
                      <a:r>
                        <a:rPr lang="ru-RU" sz="1000" b="1" dirty="0" err="1"/>
                        <a:t>съществуването</a:t>
                      </a:r>
                      <a:r>
                        <a:rPr lang="ru-RU" sz="1000" b="1" dirty="0"/>
                        <a:t> на </a:t>
                      </a:r>
                      <a:r>
                        <a:rPr lang="ru-RU" sz="1000" b="1" dirty="0" err="1"/>
                        <a:t>такъв</a:t>
                      </a:r>
                      <a:r>
                        <a:rPr lang="ru-RU" sz="1000" b="1" dirty="0"/>
                        <a:t> сайт, но не </a:t>
                      </a:r>
                      <a:r>
                        <a:rPr lang="ru-RU" sz="1000" b="1" dirty="0" err="1"/>
                        <a:t>съм</a:t>
                      </a:r>
                      <a:r>
                        <a:rPr lang="ru-RU" sz="1000" b="1" dirty="0"/>
                        <a:t> го </a:t>
                      </a:r>
                      <a:r>
                        <a:rPr lang="ru-RU" sz="1000" b="1" dirty="0" err="1"/>
                        <a:t>посещавал</a:t>
                      </a:r>
                      <a:endParaRPr lang="bg-BG" sz="1000" b="1" dirty="0"/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bg-BG" sz="1000" b="1" noProof="0" dirty="0"/>
                        <a:t>Не</a:t>
                      </a: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7751794"/>
                  </a:ext>
                </a:extLst>
              </a:tr>
            </a:tbl>
          </a:graphicData>
        </a:graphic>
      </p:graphicFrame>
      <p:pic>
        <p:nvPicPr>
          <p:cNvPr id="6" name="Graphic 12" descr="Grinning face with solid fill">
            <a:extLst>
              <a:ext uri="{FF2B5EF4-FFF2-40B4-BE49-F238E27FC236}">
                <a16:creationId xmlns:a16="http://schemas.microsoft.com/office/drawing/2014/main" id="{E8BA4B47-378B-E982-5F1C-92F7773F4C8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834196" y="5808344"/>
            <a:ext cx="540000" cy="540000"/>
          </a:xfrm>
          <a:prstGeom prst="rect">
            <a:avLst/>
          </a:prstGeom>
        </p:spPr>
      </p:pic>
      <p:pic>
        <p:nvPicPr>
          <p:cNvPr id="7" name="Graphic 13" descr="Angry face with solid fill">
            <a:extLst>
              <a:ext uri="{FF2B5EF4-FFF2-40B4-BE49-F238E27FC236}">
                <a16:creationId xmlns:a16="http://schemas.microsoft.com/office/drawing/2014/main" id="{3AEE1730-0378-1C3D-4992-6737FFFC415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055978" y="5787245"/>
            <a:ext cx="540000" cy="540000"/>
          </a:xfrm>
          <a:prstGeom prst="rect">
            <a:avLst/>
          </a:prstGeom>
        </p:spPr>
      </p:pic>
      <p:pic>
        <p:nvPicPr>
          <p:cNvPr id="8" name="Graphic 10" descr="Neutral face with solid fill">
            <a:extLst>
              <a:ext uri="{FF2B5EF4-FFF2-40B4-BE49-F238E27FC236}">
                <a16:creationId xmlns:a16="http://schemas.microsoft.com/office/drawing/2014/main" id="{B936737F-4429-2DFF-6DB9-45351BF5C21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883094" y="5787245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534125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86B054-6620-3D9D-9A33-AF47F986F7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0DD3053C-A4DD-ACE6-E409-18A56A88247D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B3487935-9022-AFEF-BD4C-F174F578B53D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A88B18F0-2339-5B38-274B-D169E697B47E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9" name="Group 1032">
              <a:extLst>
                <a:ext uri="{FF2B5EF4-FFF2-40B4-BE49-F238E27FC236}">
                  <a16:creationId xmlns:a16="http://schemas.microsoft.com/office/drawing/2014/main" id="{9EDD5D86-A468-0E6C-90E8-DA50288A7C8D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9" name="Freeform 1033">
                <a:extLst>
                  <a:ext uri="{FF2B5EF4-FFF2-40B4-BE49-F238E27FC236}">
                    <a16:creationId xmlns:a16="http://schemas.microsoft.com/office/drawing/2014/main" id="{FBD06F9A-87EE-516B-C49B-30D63E120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90" name="Freeform 1034">
                <a:extLst>
                  <a:ext uri="{FF2B5EF4-FFF2-40B4-BE49-F238E27FC236}">
                    <a16:creationId xmlns:a16="http://schemas.microsoft.com/office/drawing/2014/main" id="{0542741C-E4BA-7CA6-1559-8628E1E48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05408BE1-C425-9052-8C86-89F5782DA1CB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B0BC02F3-AE96-7EBF-3FC1-36C13C55DCDB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1F911929-D443-8A6D-AC84-2D2E7A0CDDD4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8C0F6EB9-B379-4CBB-8936-16082DB10DDA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81A4E08F-1771-E660-1514-766241293A33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5B1420BD-D88B-87FD-B62B-056DF39D0874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9A2E2C13-A3D0-63C0-5146-8E895B61EC03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4">
              <a:extLst>
                <a:ext uri="{FF2B5EF4-FFF2-40B4-BE49-F238E27FC236}">
                  <a16:creationId xmlns:a16="http://schemas.microsoft.com/office/drawing/2014/main" id="{6218BEE3-EA22-DA87-A0CF-24D0EB7213D6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5">
              <a:extLst>
                <a:ext uri="{FF2B5EF4-FFF2-40B4-BE49-F238E27FC236}">
                  <a16:creationId xmlns:a16="http://schemas.microsoft.com/office/drawing/2014/main" id="{4921F5B2-1A0C-00AF-4C2A-70B79F81311F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6">
              <a:extLst>
                <a:ext uri="{FF2B5EF4-FFF2-40B4-BE49-F238E27FC236}">
                  <a16:creationId xmlns:a16="http://schemas.microsoft.com/office/drawing/2014/main" id="{7906E3D4-CBC8-B36A-9DE4-D9624365D2AA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7">
              <a:extLst>
                <a:ext uri="{FF2B5EF4-FFF2-40B4-BE49-F238E27FC236}">
                  <a16:creationId xmlns:a16="http://schemas.microsoft.com/office/drawing/2014/main" id="{6DF492B0-4C62-DF70-600A-34659EC5A4FE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8">
              <a:extLst>
                <a:ext uri="{FF2B5EF4-FFF2-40B4-BE49-F238E27FC236}">
                  <a16:creationId xmlns:a16="http://schemas.microsoft.com/office/drawing/2014/main" id="{0D9BE53B-D4CA-1C2C-E9C8-A26FCC7B3D0E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49">
              <a:extLst>
                <a:ext uri="{FF2B5EF4-FFF2-40B4-BE49-F238E27FC236}">
                  <a16:creationId xmlns:a16="http://schemas.microsoft.com/office/drawing/2014/main" id="{62EE9661-4AB3-ACA0-9B62-194F762C8E18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0">
              <a:extLst>
                <a:ext uri="{FF2B5EF4-FFF2-40B4-BE49-F238E27FC236}">
                  <a16:creationId xmlns:a16="http://schemas.microsoft.com/office/drawing/2014/main" id="{966FCF95-5AC0-A9C0-33B5-0F91B5341812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1">
              <a:extLst>
                <a:ext uri="{FF2B5EF4-FFF2-40B4-BE49-F238E27FC236}">
                  <a16:creationId xmlns:a16="http://schemas.microsoft.com/office/drawing/2014/main" id="{43863C0B-A960-BBCE-262C-488ACB5D3075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3">
              <a:extLst>
                <a:ext uri="{FF2B5EF4-FFF2-40B4-BE49-F238E27FC236}">
                  <a16:creationId xmlns:a16="http://schemas.microsoft.com/office/drawing/2014/main" id="{6CB4A74B-752A-22E9-2195-871A86C9EDF8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5">
              <a:extLst>
                <a:ext uri="{FF2B5EF4-FFF2-40B4-BE49-F238E27FC236}">
                  <a16:creationId xmlns:a16="http://schemas.microsoft.com/office/drawing/2014/main" id="{8D2BF995-BFAC-602D-6C12-676BF5289A67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57">
              <a:extLst>
                <a:ext uri="{FF2B5EF4-FFF2-40B4-BE49-F238E27FC236}">
                  <a16:creationId xmlns:a16="http://schemas.microsoft.com/office/drawing/2014/main" id="{6796D094-51CB-813F-707B-721AF04E1123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1">
              <a:extLst>
                <a:ext uri="{FF2B5EF4-FFF2-40B4-BE49-F238E27FC236}">
                  <a16:creationId xmlns:a16="http://schemas.microsoft.com/office/drawing/2014/main" id="{85CFA6AA-F2E4-D928-FC1D-3351C9C8582C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2">
              <a:extLst>
                <a:ext uri="{FF2B5EF4-FFF2-40B4-BE49-F238E27FC236}">
                  <a16:creationId xmlns:a16="http://schemas.microsoft.com/office/drawing/2014/main" id="{2F75AC59-95E6-C018-E7DA-3EEF0C0D0003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3">
              <a:extLst>
                <a:ext uri="{FF2B5EF4-FFF2-40B4-BE49-F238E27FC236}">
                  <a16:creationId xmlns:a16="http://schemas.microsoft.com/office/drawing/2014/main" id="{E0A9062D-F152-BE3F-B92D-2FCABB96565D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4">
              <a:extLst>
                <a:ext uri="{FF2B5EF4-FFF2-40B4-BE49-F238E27FC236}">
                  <a16:creationId xmlns:a16="http://schemas.microsoft.com/office/drawing/2014/main" id="{CB74E206-EF87-2B35-BD2B-CBC443F84A2A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5">
              <a:extLst>
                <a:ext uri="{FF2B5EF4-FFF2-40B4-BE49-F238E27FC236}">
                  <a16:creationId xmlns:a16="http://schemas.microsoft.com/office/drawing/2014/main" id="{856F8135-5EA6-3D1A-C9B4-746D2B79ADEC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6">
              <a:extLst>
                <a:ext uri="{FF2B5EF4-FFF2-40B4-BE49-F238E27FC236}">
                  <a16:creationId xmlns:a16="http://schemas.microsoft.com/office/drawing/2014/main" id="{BBFF61C1-51B7-14F6-5596-B3E610ED9451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7">
              <a:extLst>
                <a:ext uri="{FF2B5EF4-FFF2-40B4-BE49-F238E27FC236}">
                  <a16:creationId xmlns:a16="http://schemas.microsoft.com/office/drawing/2014/main" id="{7EC6246B-05FB-289A-CB72-A876AEA39E7B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69">
              <a:extLst>
                <a:ext uri="{FF2B5EF4-FFF2-40B4-BE49-F238E27FC236}">
                  <a16:creationId xmlns:a16="http://schemas.microsoft.com/office/drawing/2014/main" id="{82DF0C99-9270-5497-4227-B8F81E8CD206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0">
              <a:extLst>
                <a:ext uri="{FF2B5EF4-FFF2-40B4-BE49-F238E27FC236}">
                  <a16:creationId xmlns:a16="http://schemas.microsoft.com/office/drawing/2014/main" id="{61B840BB-F6B6-3021-D677-A77B291BEA1A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1">
              <a:extLst>
                <a:ext uri="{FF2B5EF4-FFF2-40B4-BE49-F238E27FC236}">
                  <a16:creationId xmlns:a16="http://schemas.microsoft.com/office/drawing/2014/main" id="{D555C430-760E-60E0-8728-1CCA5EC26B32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3">
              <a:extLst>
                <a:ext uri="{FF2B5EF4-FFF2-40B4-BE49-F238E27FC236}">
                  <a16:creationId xmlns:a16="http://schemas.microsoft.com/office/drawing/2014/main" id="{AA5DF40E-CE10-77CD-3620-CB5440BD572A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4">
              <a:extLst>
                <a:ext uri="{FF2B5EF4-FFF2-40B4-BE49-F238E27FC236}">
                  <a16:creationId xmlns:a16="http://schemas.microsoft.com/office/drawing/2014/main" id="{5B6011C6-8FAA-155B-D5C6-582369AF0EB4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6">
              <a:extLst>
                <a:ext uri="{FF2B5EF4-FFF2-40B4-BE49-F238E27FC236}">
                  <a16:creationId xmlns:a16="http://schemas.microsoft.com/office/drawing/2014/main" id="{44A072BF-C2F8-90F2-9CE4-C49900F58496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7">
              <a:extLst>
                <a:ext uri="{FF2B5EF4-FFF2-40B4-BE49-F238E27FC236}">
                  <a16:creationId xmlns:a16="http://schemas.microsoft.com/office/drawing/2014/main" id="{F847EC7A-056A-E607-1D2E-8DE6E0624569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78">
              <a:extLst>
                <a:ext uri="{FF2B5EF4-FFF2-40B4-BE49-F238E27FC236}">
                  <a16:creationId xmlns:a16="http://schemas.microsoft.com/office/drawing/2014/main" id="{6CB1E879-6CB0-1CDA-2F58-1A8C486C2A6B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0">
              <a:extLst>
                <a:ext uri="{FF2B5EF4-FFF2-40B4-BE49-F238E27FC236}">
                  <a16:creationId xmlns:a16="http://schemas.microsoft.com/office/drawing/2014/main" id="{04AD9149-CC3C-7414-4BDE-DF08A9032A0D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2">
              <a:extLst>
                <a:ext uri="{FF2B5EF4-FFF2-40B4-BE49-F238E27FC236}">
                  <a16:creationId xmlns:a16="http://schemas.microsoft.com/office/drawing/2014/main" id="{1B9656C4-CF2F-9BCC-278D-B4FEEA6C412E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4">
              <a:extLst>
                <a:ext uri="{FF2B5EF4-FFF2-40B4-BE49-F238E27FC236}">
                  <a16:creationId xmlns:a16="http://schemas.microsoft.com/office/drawing/2014/main" id="{510BDD7C-7000-D14B-0565-E4C5C2C03A5B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5">
              <a:extLst>
                <a:ext uri="{FF2B5EF4-FFF2-40B4-BE49-F238E27FC236}">
                  <a16:creationId xmlns:a16="http://schemas.microsoft.com/office/drawing/2014/main" id="{8421B1D5-9E68-F0A0-367F-F0B12D2AF400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6">
              <a:extLst>
                <a:ext uri="{FF2B5EF4-FFF2-40B4-BE49-F238E27FC236}">
                  <a16:creationId xmlns:a16="http://schemas.microsoft.com/office/drawing/2014/main" id="{E6034FD7-4D08-1C55-D4B4-D8FD05BCD7B2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7">
              <a:extLst>
                <a:ext uri="{FF2B5EF4-FFF2-40B4-BE49-F238E27FC236}">
                  <a16:creationId xmlns:a16="http://schemas.microsoft.com/office/drawing/2014/main" id="{C707BCFA-0E5C-6E9F-C36C-FB0A84A38AA4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8">
              <a:extLst>
                <a:ext uri="{FF2B5EF4-FFF2-40B4-BE49-F238E27FC236}">
                  <a16:creationId xmlns:a16="http://schemas.microsoft.com/office/drawing/2014/main" id="{AA081B04-0C8C-465F-8785-9C61F9E0508A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89">
              <a:extLst>
                <a:ext uri="{FF2B5EF4-FFF2-40B4-BE49-F238E27FC236}">
                  <a16:creationId xmlns:a16="http://schemas.microsoft.com/office/drawing/2014/main" id="{CF5C2165-E320-C2FE-AF62-B1E804067FC7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1">
              <a:extLst>
                <a:ext uri="{FF2B5EF4-FFF2-40B4-BE49-F238E27FC236}">
                  <a16:creationId xmlns:a16="http://schemas.microsoft.com/office/drawing/2014/main" id="{2C909548-5F02-10A6-1B25-946E3BCE8856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3">
              <a:extLst>
                <a:ext uri="{FF2B5EF4-FFF2-40B4-BE49-F238E27FC236}">
                  <a16:creationId xmlns:a16="http://schemas.microsoft.com/office/drawing/2014/main" id="{CBC8661C-4852-1BD1-F855-BC2DFC94124F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4">
              <a:extLst>
                <a:ext uri="{FF2B5EF4-FFF2-40B4-BE49-F238E27FC236}">
                  <a16:creationId xmlns:a16="http://schemas.microsoft.com/office/drawing/2014/main" id="{9C39DB05-8BCF-AD1C-276B-A02A70148D46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6">
              <a:extLst>
                <a:ext uri="{FF2B5EF4-FFF2-40B4-BE49-F238E27FC236}">
                  <a16:creationId xmlns:a16="http://schemas.microsoft.com/office/drawing/2014/main" id="{CE3495D9-00EB-D3BF-F142-6DD05A9603AA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7">
              <a:extLst>
                <a:ext uri="{FF2B5EF4-FFF2-40B4-BE49-F238E27FC236}">
                  <a16:creationId xmlns:a16="http://schemas.microsoft.com/office/drawing/2014/main" id="{89A83630-4750-A56E-0B72-3F29CB99D78D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099">
              <a:extLst>
                <a:ext uri="{FF2B5EF4-FFF2-40B4-BE49-F238E27FC236}">
                  <a16:creationId xmlns:a16="http://schemas.microsoft.com/office/drawing/2014/main" id="{3FBC1916-8D8C-E2F8-B4A1-26C83293C849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1">
              <a:extLst>
                <a:ext uri="{FF2B5EF4-FFF2-40B4-BE49-F238E27FC236}">
                  <a16:creationId xmlns:a16="http://schemas.microsoft.com/office/drawing/2014/main" id="{1CB8EB73-377E-D8CD-F0C4-D32D1683786B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3">
              <a:extLst>
                <a:ext uri="{FF2B5EF4-FFF2-40B4-BE49-F238E27FC236}">
                  <a16:creationId xmlns:a16="http://schemas.microsoft.com/office/drawing/2014/main" id="{6A3D81D7-1C00-C87B-AFE5-86B6BB6E019A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7">
              <a:extLst>
                <a:ext uri="{FF2B5EF4-FFF2-40B4-BE49-F238E27FC236}">
                  <a16:creationId xmlns:a16="http://schemas.microsoft.com/office/drawing/2014/main" id="{B02AC39B-E75B-DFE1-B55B-3F78B8D291AE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09">
              <a:extLst>
                <a:ext uri="{FF2B5EF4-FFF2-40B4-BE49-F238E27FC236}">
                  <a16:creationId xmlns:a16="http://schemas.microsoft.com/office/drawing/2014/main" id="{8A4D9468-0528-511B-C37A-D510A9CDEF01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0">
              <a:extLst>
                <a:ext uri="{FF2B5EF4-FFF2-40B4-BE49-F238E27FC236}">
                  <a16:creationId xmlns:a16="http://schemas.microsoft.com/office/drawing/2014/main" id="{0D95B29D-80D0-2E41-394D-71175369AEFB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1">
              <a:extLst>
                <a:ext uri="{FF2B5EF4-FFF2-40B4-BE49-F238E27FC236}">
                  <a16:creationId xmlns:a16="http://schemas.microsoft.com/office/drawing/2014/main" id="{D3FDDD82-5DE8-5D71-C782-B6EABC4BF223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2">
              <a:extLst>
                <a:ext uri="{FF2B5EF4-FFF2-40B4-BE49-F238E27FC236}">
                  <a16:creationId xmlns:a16="http://schemas.microsoft.com/office/drawing/2014/main" id="{A6AD4872-30B5-C083-A2E4-A6DCCABAC8A9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3">
              <a:extLst>
                <a:ext uri="{FF2B5EF4-FFF2-40B4-BE49-F238E27FC236}">
                  <a16:creationId xmlns:a16="http://schemas.microsoft.com/office/drawing/2014/main" id="{D4F57EF9-1C10-98B8-4282-5ECBA7377E32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4">
              <a:extLst>
                <a:ext uri="{FF2B5EF4-FFF2-40B4-BE49-F238E27FC236}">
                  <a16:creationId xmlns:a16="http://schemas.microsoft.com/office/drawing/2014/main" id="{08628A23-0B14-18EF-91F7-5AE25F0ACAF5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6">
              <a:extLst>
                <a:ext uri="{FF2B5EF4-FFF2-40B4-BE49-F238E27FC236}">
                  <a16:creationId xmlns:a16="http://schemas.microsoft.com/office/drawing/2014/main" id="{FF1724B3-6E89-1F68-2CC0-E86AB07FF724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18">
              <a:extLst>
                <a:ext uri="{FF2B5EF4-FFF2-40B4-BE49-F238E27FC236}">
                  <a16:creationId xmlns:a16="http://schemas.microsoft.com/office/drawing/2014/main" id="{2F092542-C219-1369-4280-5692372CDB71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0">
              <a:extLst>
                <a:ext uri="{FF2B5EF4-FFF2-40B4-BE49-F238E27FC236}">
                  <a16:creationId xmlns:a16="http://schemas.microsoft.com/office/drawing/2014/main" id="{113F576A-B5D8-29DE-3962-36BCDB8E161D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2">
              <a:extLst>
                <a:ext uri="{FF2B5EF4-FFF2-40B4-BE49-F238E27FC236}">
                  <a16:creationId xmlns:a16="http://schemas.microsoft.com/office/drawing/2014/main" id="{B2B6006B-975E-EC10-BEFD-CBEF7AD3D714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3">
              <a:extLst>
                <a:ext uri="{FF2B5EF4-FFF2-40B4-BE49-F238E27FC236}">
                  <a16:creationId xmlns:a16="http://schemas.microsoft.com/office/drawing/2014/main" id="{5D6A6216-FD94-72EE-47A4-D3188FCEE655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3" name="Freeform 1126">
              <a:extLst>
                <a:ext uri="{FF2B5EF4-FFF2-40B4-BE49-F238E27FC236}">
                  <a16:creationId xmlns:a16="http://schemas.microsoft.com/office/drawing/2014/main" id="{3486F18E-62B1-26C1-D81C-80999A1127E0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4" name="Group 1127">
              <a:extLst>
                <a:ext uri="{FF2B5EF4-FFF2-40B4-BE49-F238E27FC236}">
                  <a16:creationId xmlns:a16="http://schemas.microsoft.com/office/drawing/2014/main" id="{B07FBBA6-0DF9-E77F-7677-DD291460B57B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7" name="Freeform 1128">
                <a:extLst>
                  <a:ext uri="{FF2B5EF4-FFF2-40B4-BE49-F238E27FC236}">
                    <a16:creationId xmlns:a16="http://schemas.microsoft.com/office/drawing/2014/main" id="{3FF561BF-198E-A74A-4268-0F12CF950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8" name="Freeform 1129">
                <a:extLst>
                  <a:ext uri="{FF2B5EF4-FFF2-40B4-BE49-F238E27FC236}">
                    <a16:creationId xmlns:a16="http://schemas.microsoft.com/office/drawing/2014/main" id="{710AA92F-A398-73CE-D1CB-02DDDDF11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5" name="Freeform 1130">
              <a:extLst>
                <a:ext uri="{FF2B5EF4-FFF2-40B4-BE49-F238E27FC236}">
                  <a16:creationId xmlns:a16="http://schemas.microsoft.com/office/drawing/2014/main" id="{D53966C9-10F7-1908-8C60-738C203261AB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1">
              <a:extLst>
                <a:ext uri="{FF2B5EF4-FFF2-40B4-BE49-F238E27FC236}">
                  <a16:creationId xmlns:a16="http://schemas.microsoft.com/office/drawing/2014/main" id="{716618BD-1C8C-112F-C54D-09D27E3005F2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2">
              <a:extLst>
                <a:ext uri="{FF2B5EF4-FFF2-40B4-BE49-F238E27FC236}">
                  <a16:creationId xmlns:a16="http://schemas.microsoft.com/office/drawing/2014/main" id="{717A9B00-DE32-22E4-C7EC-35413C05F80D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3">
              <a:extLst>
                <a:ext uri="{FF2B5EF4-FFF2-40B4-BE49-F238E27FC236}">
                  <a16:creationId xmlns:a16="http://schemas.microsoft.com/office/drawing/2014/main" id="{3E11FEC7-E7BD-CF45-6560-09125E2F0794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4">
              <a:extLst>
                <a:ext uri="{FF2B5EF4-FFF2-40B4-BE49-F238E27FC236}">
                  <a16:creationId xmlns:a16="http://schemas.microsoft.com/office/drawing/2014/main" id="{4C09C4A9-78EE-E6C6-61B2-973816B14EB3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5">
              <a:extLst>
                <a:ext uri="{FF2B5EF4-FFF2-40B4-BE49-F238E27FC236}">
                  <a16:creationId xmlns:a16="http://schemas.microsoft.com/office/drawing/2014/main" id="{02898ACA-E34D-269E-F6C3-91208A88CD07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6">
              <a:extLst>
                <a:ext uri="{FF2B5EF4-FFF2-40B4-BE49-F238E27FC236}">
                  <a16:creationId xmlns:a16="http://schemas.microsoft.com/office/drawing/2014/main" id="{F8580813-5036-0CD9-94C3-DB47A934CA61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7">
              <a:extLst>
                <a:ext uri="{FF2B5EF4-FFF2-40B4-BE49-F238E27FC236}">
                  <a16:creationId xmlns:a16="http://schemas.microsoft.com/office/drawing/2014/main" id="{172A3A7D-036B-91CF-F5E2-D665113CD0C7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8">
              <a:extLst>
                <a:ext uri="{FF2B5EF4-FFF2-40B4-BE49-F238E27FC236}">
                  <a16:creationId xmlns:a16="http://schemas.microsoft.com/office/drawing/2014/main" id="{8F96765D-6645-793B-99EF-60ECDC745C3F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39">
              <a:extLst>
                <a:ext uri="{FF2B5EF4-FFF2-40B4-BE49-F238E27FC236}">
                  <a16:creationId xmlns:a16="http://schemas.microsoft.com/office/drawing/2014/main" id="{A4CFD681-0957-9B61-A3D5-1325C619FD03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5" name="Freeform 1140">
              <a:extLst>
                <a:ext uri="{FF2B5EF4-FFF2-40B4-BE49-F238E27FC236}">
                  <a16:creationId xmlns:a16="http://schemas.microsoft.com/office/drawing/2014/main" id="{7EC72994-31A1-C21A-E0D5-ABC1BE8172CD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6" name="Freeform 1146">
              <a:extLst>
                <a:ext uri="{FF2B5EF4-FFF2-40B4-BE49-F238E27FC236}">
                  <a16:creationId xmlns:a16="http://schemas.microsoft.com/office/drawing/2014/main" id="{3A458506-0DCF-7B9C-8EE9-377D234E752B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3101620-EC70-27FA-7435-D2C46BBB270C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dirty="0"/>
              <a:t>ЗАПО                       ЗНАТОСТ И ОЧАКВАНА ЕФЕКТИВНОСТ</a:t>
            </a:r>
            <a:br>
              <a:rPr lang="bg-BG" dirty="0"/>
            </a:br>
            <a:r>
              <a:rPr lang="bg-BG" dirty="0"/>
              <a:t>                                     ОТ ПЛАТФОРМАТА НА КЗП</a:t>
            </a:r>
            <a:r>
              <a:rPr lang="ru-RU" dirty="0"/>
              <a:t> </a:t>
            </a:r>
            <a:r>
              <a:rPr lang="bg-BG" dirty="0"/>
              <a:t>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C3B873C-8892-1CB7-B4F8-723C6CCB710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34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8739D21-21FB-8FF0-5B42-D1340F4EA9A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932305" y="6280398"/>
            <a:ext cx="9937478" cy="570638"/>
          </a:xfrm>
        </p:spPr>
        <p:txBody>
          <a:bodyPr/>
          <a:lstStyle/>
          <a:p>
            <a:r>
              <a:rPr lang="ru-RU" dirty="0" err="1"/>
              <a:t>Комисия</a:t>
            </a:r>
            <a:r>
              <a:rPr lang="ru-RU" dirty="0"/>
              <a:t> за защита на </a:t>
            </a:r>
            <a:r>
              <a:rPr lang="ru-RU" dirty="0" err="1"/>
              <a:t>потребителите</a:t>
            </a:r>
            <a:r>
              <a:rPr lang="ru-RU" dirty="0"/>
              <a:t> (КЗП) </a:t>
            </a:r>
            <a:r>
              <a:rPr lang="ru-RU" dirty="0" err="1"/>
              <a:t>пусна</a:t>
            </a:r>
            <a:r>
              <a:rPr lang="ru-RU" dirty="0"/>
              <a:t> платформа „</a:t>
            </a:r>
            <a:r>
              <a:rPr lang="fr-FR" dirty="0"/>
              <a:t> https://kolkostruva.bg/</a:t>
            </a:r>
            <a:r>
              <a:rPr lang="ru-RU" dirty="0"/>
              <a:t>“, в </a:t>
            </a:r>
            <a:r>
              <a:rPr lang="ru-RU" dirty="0" err="1"/>
              <a:t>която</a:t>
            </a:r>
            <a:r>
              <a:rPr lang="ru-RU" dirty="0"/>
              <a:t> се </a:t>
            </a:r>
            <a:r>
              <a:rPr lang="ru-RU" dirty="0" err="1"/>
              <a:t>публикуват</a:t>
            </a:r>
            <a:r>
              <a:rPr lang="ru-RU" dirty="0"/>
              <a:t> цените на </a:t>
            </a:r>
            <a:r>
              <a:rPr lang="ru-RU" dirty="0" err="1"/>
              <a:t>основни</a:t>
            </a:r>
            <a:r>
              <a:rPr lang="ru-RU" dirty="0"/>
              <a:t> групи стоки в </a:t>
            </a:r>
            <a:r>
              <a:rPr lang="ru-RU" dirty="0" err="1"/>
              <a:t>конкретни</a:t>
            </a:r>
            <a:r>
              <a:rPr lang="ru-RU" dirty="0"/>
              <a:t> вериги и </a:t>
            </a:r>
            <a:r>
              <a:rPr lang="ru-RU" dirty="0" err="1"/>
              <a:t>търговски</a:t>
            </a:r>
            <a:r>
              <a:rPr lang="ru-RU" dirty="0"/>
              <a:t> </a:t>
            </a:r>
            <a:r>
              <a:rPr lang="ru-RU" dirty="0" err="1"/>
              <a:t>обекти</a:t>
            </a:r>
            <a:r>
              <a:rPr lang="ru-RU" dirty="0"/>
              <a:t> в </a:t>
            </a:r>
            <a:r>
              <a:rPr lang="ru-RU" dirty="0" err="1"/>
              <a:t>страната</a:t>
            </a:r>
            <a:r>
              <a:rPr lang="ru-RU" dirty="0"/>
              <a:t>. </a:t>
            </a:r>
            <a:r>
              <a:rPr lang="ru-RU" dirty="0" err="1"/>
              <a:t>Чували</a:t>
            </a:r>
            <a:r>
              <a:rPr lang="ru-RU" dirty="0"/>
              <a:t> ли </a:t>
            </a:r>
            <a:r>
              <a:rPr lang="ru-RU" dirty="0" err="1"/>
              <a:t>сте</a:t>
            </a:r>
            <a:r>
              <a:rPr lang="ru-RU" dirty="0"/>
              <a:t> за </a:t>
            </a:r>
            <a:r>
              <a:rPr lang="ru-RU" dirty="0" err="1"/>
              <a:t>тази</a:t>
            </a:r>
            <a:r>
              <a:rPr lang="ru-RU" dirty="0"/>
              <a:t> платформа? </a:t>
            </a:r>
            <a:r>
              <a:rPr lang="en-US" dirty="0"/>
              <a:t>                                                                                                                                                                                                  </a:t>
            </a:r>
            <a:r>
              <a:rPr lang="ru-RU" dirty="0"/>
              <a:t>Независимо дали </a:t>
            </a:r>
            <a:r>
              <a:rPr lang="ru-RU" dirty="0" err="1"/>
              <a:t>сте</a:t>
            </a:r>
            <a:r>
              <a:rPr lang="ru-RU" dirty="0"/>
              <a:t> </a:t>
            </a:r>
            <a:r>
              <a:rPr lang="ru-RU" dirty="0" err="1"/>
              <a:t>чували</a:t>
            </a:r>
            <a:r>
              <a:rPr lang="ru-RU" dirty="0"/>
              <a:t> за </a:t>
            </a:r>
            <a:r>
              <a:rPr lang="ru-RU" dirty="0" err="1"/>
              <a:t>тази</a:t>
            </a:r>
            <a:r>
              <a:rPr lang="ru-RU" dirty="0"/>
              <a:t> платформа, или не, </a:t>
            </a:r>
            <a:r>
              <a:rPr lang="ru-RU" dirty="0" err="1"/>
              <a:t>смятате</a:t>
            </a:r>
            <a:r>
              <a:rPr lang="ru-RU" dirty="0"/>
              <a:t> ли, че </a:t>
            </a:r>
            <a:r>
              <a:rPr lang="ru-RU" dirty="0" err="1"/>
              <a:t>тя</a:t>
            </a:r>
            <a:r>
              <a:rPr lang="ru-RU" dirty="0"/>
              <a:t> </a:t>
            </a:r>
            <a:r>
              <a:rPr lang="ru-RU" dirty="0" err="1"/>
              <a:t>ще</a:t>
            </a:r>
            <a:r>
              <a:rPr lang="ru-RU" dirty="0"/>
              <a:t> е </a:t>
            </a:r>
            <a:r>
              <a:rPr lang="ru-RU" dirty="0" err="1"/>
              <a:t>ефективна</a:t>
            </a:r>
            <a:r>
              <a:rPr lang="ru-RU" dirty="0"/>
              <a:t> в </a:t>
            </a:r>
            <a:r>
              <a:rPr lang="ru-RU" dirty="0" err="1"/>
              <a:t>противодействието</a:t>
            </a:r>
            <a:r>
              <a:rPr lang="ru-RU" dirty="0"/>
              <a:t> на </a:t>
            </a:r>
            <a:r>
              <a:rPr lang="ru-RU" dirty="0" err="1"/>
              <a:t>необоснованото</a:t>
            </a:r>
            <a:r>
              <a:rPr lang="ru-RU" dirty="0"/>
              <a:t> </a:t>
            </a:r>
            <a:r>
              <a:rPr lang="ru-RU" dirty="0" err="1"/>
              <a:t>покачване</a:t>
            </a:r>
            <a:r>
              <a:rPr lang="ru-RU" dirty="0"/>
              <a:t> на цените?</a:t>
            </a:r>
            <a:endParaRPr lang="bg-BG" noProof="0" dirty="0"/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066A5B2F-55EF-FB78-2092-B9E9EEA9940E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5292757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graphicFrame>
        <p:nvGraphicFramePr>
          <p:cNvPr id="18" name="Chart Placeholder 9">
            <a:extLst>
              <a:ext uri="{FF2B5EF4-FFF2-40B4-BE49-F238E27FC236}">
                <a16:creationId xmlns:a16="http://schemas.microsoft.com/office/drawing/2014/main" id="{9150D1FD-0906-4E0E-3495-C91494635D7B}"/>
              </a:ext>
            </a:extLst>
          </p:cNvPr>
          <p:cNvGraphicFramePr>
            <a:graphicFrameLocks/>
          </p:cNvGraphicFramePr>
          <p:nvPr/>
        </p:nvGraphicFramePr>
        <p:xfrm>
          <a:off x="6000708" y="1252538"/>
          <a:ext cx="5292757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2"/>
          </a:graphicData>
        </a:graphic>
      </p:graphicFrame>
      <p:pic>
        <p:nvPicPr>
          <p:cNvPr id="6" name="Picture 5">
            <a:extLst>
              <a:ext uri="{FF2B5EF4-FFF2-40B4-BE49-F238E27FC236}">
                <a16:creationId xmlns:a16="http://schemas.microsoft.com/office/drawing/2014/main" id="{454415BE-2A2F-41C5-A42A-761FD10B18D9}"/>
              </a:ext>
            </a:extLst>
          </p:cNvPr>
          <p:cNvPicPr>
            <a:picLocks noChangeAspect="1"/>
          </p:cNvPicPr>
          <p:nvPr/>
        </p:nvPicPr>
        <p:blipFill>
          <a:blip r:embed="rId83"/>
          <a:stretch>
            <a:fillRect/>
          </a:stretch>
        </p:blipFill>
        <p:spPr>
          <a:xfrm>
            <a:off x="459779" y="75407"/>
            <a:ext cx="360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824936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C685C5-5468-12D4-F1D2-7E46D667DD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>
            <a:extLst>
              <a:ext uri="{FF2B5EF4-FFF2-40B4-BE49-F238E27FC236}">
                <a16:creationId xmlns:a16="http://schemas.microsoft.com/office/drawing/2014/main" id="{AB3C63CC-0D0C-C368-4C2B-5763B151A7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sz="2000" dirty="0"/>
              <a:t>РАВНИЩЕ НА ДОВЕРИЕ В СПОСОБНОСТТА НА ИНСТИТУЦИИТЕ ДА СЕ СПРАВЯТ С ПОДГОТОВКАТА ЗА ПРИЕМАНЕ НА ЕВРОТО (%)</a:t>
            </a:r>
            <a:endParaRPr lang="bg-BG" dirty="0"/>
          </a:p>
        </p:txBody>
      </p:sp>
      <p:sp>
        <p:nvSpPr>
          <p:cNvPr id="4" name="Контейнер за номер на слайда 3">
            <a:extLst>
              <a:ext uri="{FF2B5EF4-FFF2-40B4-BE49-F238E27FC236}">
                <a16:creationId xmlns:a16="http://schemas.microsoft.com/office/drawing/2014/main" id="{E48569B3-CB89-3A26-47BE-0FB6B068D80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35</a:t>
            </a:fld>
            <a:endParaRPr lang="bg-BG" dirty="0"/>
          </a:p>
        </p:txBody>
      </p:sp>
      <p:sp>
        <p:nvSpPr>
          <p:cNvPr id="6" name="Текстово поле 5">
            <a:extLst>
              <a:ext uri="{FF2B5EF4-FFF2-40B4-BE49-F238E27FC236}">
                <a16:creationId xmlns:a16="http://schemas.microsoft.com/office/drawing/2014/main" id="{5DDD4638-60D5-11EF-A541-901B387ABCED}"/>
              </a:ext>
            </a:extLst>
          </p:cNvPr>
          <p:cNvSpPr txBox="1"/>
          <p:nvPr/>
        </p:nvSpPr>
        <p:spPr>
          <a:xfrm>
            <a:off x="495300" y="2136338"/>
            <a:ext cx="11201400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bg-BG" dirty="0"/>
              <a:t>Равнището на доверие на бизнеса в способността на институциите да се справят с подготовката за приемане на еврото остава на равнището на месец юли – високо доверие към БНБ, търговските банки, Министерство на финансите, НАП. Регистрираме ръст на доверието и по отношение подготвеността на общините (от 43 на 53 на сто), което по всяка вероятност е свързано с активизирането на местната власт и разпространението както на информацията, така и делегирането на задълженията от централно на местно равнище.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bg-BG" dirty="0"/>
              <a:t>По-ниско остава доверието към КЗК и КЗП, въпреки, че и при двете е налице известен ръст – при КЗК от 30% на 35%, а при КЗП – от 34 на 38 на сто.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bg-BG" dirty="0">
              <a:solidFill>
                <a:srgbClr val="FF0000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bg-BG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822384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36E7FB-0E22-8925-EEFB-FDE80456F5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A4646AAE-90CD-83BB-EFF7-1646A4F7C10B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8" name="Freeform 1105">
              <a:extLst>
                <a:ext uri="{FF2B5EF4-FFF2-40B4-BE49-F238E27FC236}">
                  <a16:creationId xmlns:a16="http://schemas.microsoft.com/office/drawing/2014/main" id="{98F314BF-80CF-7DEE-D13C-6B02972B771B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59">
              <a:extLst>
                <a:ext uri="{FF2B5EF4-FFF2-40B4-BE49-F238E27FC236}">
                  <a16:creationId xmlns:a16="http://schemas.microsoft.com/office/drawing/2014/main" id="{56DF2B80-17E4-A63E-9F9F-22AC4BD302B6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6" name="Group 1032">
              <a:extLst>
                <a:ext uri="{FF2B5EF4-FFF2-40B4-BE49-F238E27FC236}">
                  <a16:creationId xmlns:a16="http://schemas.microsoft.com/office/drawing/2014/main" id="{66A0C686-581A-C189-9FFC-F230B50B613D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94" name="Freeform 1033">
                <a:extLst>
                  <a:ext uri="{FF2B5EF4-FFF2-40B4-BE49-F238E27FC236}">
                    <a16:creationId xmlns:a16="http://schemas.microsoft.com/office/drawing/2014/main" id="{0C434227-2401-2B91-C3B0-1A4062031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95" name="Freeform 1034">
                <a:extLst>
                  <a:ext uri="{FF2B5EF4-FFF2-40B4-BE49-F238E27FC236}">
                    <a16:creationId xmlns:a16="http://schemas.microsoft.com/office/drawing/2014/main" id="{46192CE9-88AC-3C04-E71F-D5C56F543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7" name="Freeform 1035">
              <a:extLst>
                <a:ext uri="{FF2B5EF4-FFF2-40B4-BE49-F238E27FC236}">
                  <a16:creationId xmlns:a16="http://schemas.microsoft.com/office/drawing/2014/main" id="{CF4DD41A-2B7C-DE66-9B0E-7923B7A83A71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37">
              <a:extLst>
                <a:ext uri="{FF2B5EF4-FFF2-40B4-BE49-F238E27FC236}">
                  <a16:creationId xmlns:a16="http://schemas.microsoft.com/office/drawing/2014/main" id="{8317C83E-5C05-610C-A8D1-B31226EAEC9E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39">
              <a:extLst>
                <a:ext uri="{FF2B5EF4-FFF2-40B4-BE49-F238E27FC236}">
                  <a16:creationId xmlns:a16="http://schemas.microsoft.com/office/drawing/2014/main" id="{EFFFFE56-6816-6B85-D1FB-A1873929EDC2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0">
              <a:extLst>
                <a:ext uri="{FF2B5EF4-FFF2-40B4-BE49-F238E27FC236}">
                  <a16:creationId xmlns:a16="http://schemas.microsoft.com/office/drawing/2014/main" id="{01492F32-0A2B-C39F-A1F5-883CD976AF57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1">
              <a:extLst>
                <a:ext uri="{FF2B5EF4-FFF2-40B4-BE49-F238E27FC236}">
                  <a16:creationId xmlns:a16="http://schemas.microsoft.com/office/drawing/2014/main" id="{8807DF3D-2DA9-A5C5-C7F9-70C4C89AA4C0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2">
              <a:extLst>
                <a:ext uri="{FF2B5EF4-FFF2-40B4-BE49-F238E27FC236}">
                  <a16:creationId xmlns:a16="http://schemas.microsoft.com/office/drawing/2014/main" id="{5287D482-1A61-1E14-7701-3D661FE81554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3">
              <a:extLst>
                <a:ext uri="{FF2B5EF4-FFF2-40B4-BE49-F238E27FC236}">
                  <a16:creationId xmlns:a16="http://schemas.microsoft.com/office/drawing/2014/main" id="{DC193DF4-2CC3-E4E9-E62E-A14BD0352AE3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44">
              <a:extLst>
                <a:ext uri="{FF2B5EF4-FFF2-40B4-BE49-F238E27FC236}">
                  <a16:creationId xmlns:a16="http://schemas.microsoft.com/office/drawing/2014/main" id="{A084A475-5B9B-F91C-DA59-83652941C800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45">
              <a:extLst>
                <a:ext uri="{FF2B5EF4-FFF2-40B4-BE49-F238E27FC236}">
                  <a16:creationId xmlns:a16="http://schemas.microsoft.com/office/drawing/2014/main" id="{7E23AA75-120A-2456-3CED-DCA22B209234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46">
              <a:extLst>
                <a:ext uri="{FF2B5EF4-FFF2-40B4-BE49-F238E27FC236}">
                  <a16:creationId xmlns:a16="http://schemas.microsoft.com/office/drawing/2014/main" id="{7F099766-77C5-8D7A-91B4-8372E42F216D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47">
              <a:extLst>
                <a:ext uri="{FF2B5EF4-FFF2-40B4-BE49-F238E27FC236}">
                  <a16:creationId xmlns:a16="http://schemas.microsoft.com/office/drawing/2014/main" id="{65315EB4-349E-469E-05A9-21086F5B7C85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48">
              <a:extLst>
                <a:ext uri="{FF2B5EF4-FFF2-40B4-BE49-F238E27FC236}">
                  <a16:creationId xmlns:a16="http://schemas.microsoft.com/office/drawing/2014/main" id="{12CC3B90-E679-6D03-7DF1-45D3A3F29BF6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49">
              <a:extLst>
                <a:ext uri="{FF2B5EF4-FFF2-40B4-BE49-F238E27FC236}">
                  <a16:creationId xmlns:a16="http://schemas.microsoft.com/office/drawing/2014/main" id="{58585340-E877-707D-7E59-7F64E37A62F0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50">
              <a:extLst>
                <a:ext uri="{FF2B5EF4-FFF2-40B4-BE49-F238E27FC236}">
                  <a16:creationId xmlns:a16="http://schemas.microsoft.com/office/drawing/2014/main" id="{0BC61279-6928-7816-ACBE-282D50A08F49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51">
              <a:extLst>
                <a:ext uri="{FF2B5EF4-FFF2-40B4-BE49-F238E27FC236}">
                  <a16:creationId xmlns:a16="http://schemas.microsoft.com/office/drawing/2014/main" id="{7504A792-022B-D22D-AC9F-B533C5247742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53">
              <a:extLst>
                <a:ext uri="{FF2B5EF4-FFF2-40B4-BE49-F238E27FC236}">
                  <a16:creationId xmlns:a16="http://schemas.microsoft.com/office/drawing/2014/main" id="{A1406EB7-02D0-3F8C-0EDF-60E2D7972167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55">
              <a:extLst>
                <a:ext uri="{FF2B5EF4-FFF2-40B4-BE49-F238E27FC236}">
                  <a16:creationId xmlns:a16="http://schemas.microsoft.com/office/drawing/2014/main" id="{01169791-14B5-AD85-65C5-C134DFCE1E2E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57">
              <a:extLst>
                <a:ext uri="{FF2B5EF4-FFF2-40B4-BE49-F238E27FC236}">
                  <a16:creationId xmlns:a16="http://schemas.microsoft.com/office/drawing/2014/main" id="{57BAA9EE-ED14-6A92-4986-D0E4DD4F14CF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1">
              <a:extLst>
                <a:ext uri="{FF2B5EF4-FFF2-40B4-BE49-F238E27FC236}">
                  <a16:creationId xmlns:a16="http://schemas.microsoft.com/office/drawing/2014/main" id="{D8F55E34-EBA8-E95C-8671-3D9827E1064E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2">
              <a:extLst>
                <a:ext uri="{FF2B5EF4-FFF2-40B4-BE49-F238E27FC236}">
                  <a16:creationId xmlns:a16="http://schemas.microsoft.com/office/drawing/2014/main" id="{DBFB94D8-D933-C5B6-B722-1B6B51414214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63">
              <a:extLst>
                <a:ext uri="{FF2B5EF4-FFF2-40B4-BE49-F238E27FC236}">
                  <a16:creationId xmlns:a16="http://schemas.microsoft.com/office/drawing/2014/main" id="{B9D6598C-62C8-2715-C8C4-ABECE0B69108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64">
              <a:extLst>
                <a:ext uri="{FF2B5EF4-FFF2-40B4-BE49-F238E27FC236}">
                  <a16:creationId xmlns:a16="http://schemas.microsoft.com/office/drawing/2014/main" id="{A634C039-EF1E-A3E5-7F9B-5C36B20BF509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65">
              <a:extLst>
                <a:ext uri="{FF2B5EF4-FFF2-40B4-BE49-F238E27FC236}">
                  <a16:creationId xmlns:a16="http://schemas.microsoft.com/office/drawing/2014/main" id="{8DDDD3EC-BB5E-255C-D0EE-0BC9A3BC5CB8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66">
              <a:extLst>
                <a:ext uri="{FF2B5EF4-FFF2-40B4-BE49-F238E27FC236}">
                  <a16:creationId xmlns:a16="http://schemas.microsoft.com/office/drawing/2014/main" id="{C3F84E0D-6534-3962-4178-87E1413E8F6B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67">
              <a:extLst>
                <a:ext uri="{FF2B5EF4-FFF2-40B4-BE49-F238E27FC236}">
                  <a16:creationId xmlns:a16="http://schemas.microsoft.com/office/drawing/2014/main" id="{332EE0DF-4320-E5C2-D8BD-78E89367200B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69">
              <a:extLst>
                <a:ext uri="{FF2B5EF4-FFF2-40B4-BE49-F238E27FC236}">
                  <a16:creationId xmlns:a16="http://schemas.microsoft.com/office/drawing/2014/main" id="{0A837E6D-DA9A-7449-40C6-43C4D0691769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0">
              <a:extLst>
                <a:ext uri="{FF2B5EF4-FFF2-40B4-BE49-F238E27FC236}">
                  <a16:creationId xmlns:a16="http://schemas.microsoft.com/office/drawing/2014/main" id="{5EF91FF3-7E11-DAC0-64FA-4F35F2FEDA64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71">
              <a:extLst>
                <a:ext uri="{FF2B5EF4-FFF2-40B4-BE49-F238E27FC236}">
                  <a16:creationId xmlns:a16="http://schemas.microsoft.com/office/drawing/2014/main" id="{9533A39D-9D53-8526-FFB3-790B2B6248F9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73">
              <a:extLst>
                <a:ext uri="{FF2B5EF4-FFF2-40B4-BE49-F238E27FC236}">
                  <a16:creationId xmlns:a16="http://schemas.microsoft.com/office/drawing/2014/main" id="{F8034500-2025-83EB-483D-389E372E8BA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74">
              <a:extLst>
                <a:ext uri="{FF2B5EF4-FFF2-40B4-BE49-F238E27FC236}">
                  <a16:creationId xmlns:a16="http://schemas.microsoft.com/office/drawing/2014/main" id="{73118805-19C9-B732-B042-82B6486366C2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76">
              <a:extLst>
                <a:ext uri="{FF2B5EF4-FFF2-40B4-BE49-F238E27FC236}">
                  <a16:creationId xmlns:a16="http://schemas.microsoft.com/office/drawing/2014/main" id="{1423B53C-8DFA-BF88-34E8-98E8160C783D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77">
              <a:extLst>
                <a:ext uri="{FF2B5EF4-FFF2-40B4-BE49-F238E27FC236}">
                  <a16:creationId xmlns:a16="http://schemas.microsoft.com/office/drawing/2014/main" id="{4D46B832-AED6-FF4C-AE51-C3DFFBF0B930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78">
              <a:extLst>
                <a:ext uri="{FF2B5EF4-FFF2-40B4-BE49-F238E27FC236}">
                  <a16:creationId xmlns:a16="http://schemas.microsoft.com/office/drawing/2014/main" id="{87C2BF93-F1CA-8918-30D8-9783616F595A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0">
              <a:extLst>
                <a:ext uri="{FF2B5EF4-FFF2-40B4-BE49-F238E27FC236}">
                  <a16:creationId xmlns:a16="http://schemas.microsoft.com/office/drawing/2014/main" id="{66606B00-E9C2-7071-2AF8-BAE52DAD7CDF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2">
              <a:extLst>
                <a:ext uri="{FF2B5EF4-FFF2-40B4-BE49-F238E27FC236}">
                  <a16:creationId xmlns:a16="http://schemas.microsoft.com/office/drawing/2014/main" id="{FDDB4455-31A2-0D91-E4D9-B528958E9D2F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84">
              <a:extLst>
                <a:ext uri="{FF2B5EF4-FFF2-40B4-BE49-F238E27FC236}">
                  <a16:creationId xmlns:a16="http://schemas.microsoft.com/office/drawing/2014/main" id="{A311B2D0-294B-96B2-67CE-613487CC3A22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85">
              <a:extLst>
                <a:ext uri="{FF2B5EF4-FFF2-40B4-BE49-F238E27FC236}">
                  <a16:creationId xmlns:a16="http://schemas.microsoft.com/office/drawing/2014/main" id="{57EB6640-0676-673E-C10A-6C0AF7E4C6AE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86">
              <a:extLst>
                <a:ext uri="{FF2B5EF4-FFF2-40B4-BE49-F238E27FC236}">
                  <a16:creationId xmlns:a16="http://schemas.microsoft.com/office/drawing/2014/main" id="{A7591DAD-E6A9-0411-A972-0BD5810BD676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87">
              <a:extLst>
                <a:ext uri="{FF2B5EF4-FFF2-40B4-BE49-F238E27FC236}">
                  <a16:creationId xmlns:a16="http://schemas.microsoft.com/office/drawing/2014/main" id="{B04B6CA4-C18A-B82A-5190-83A0877E9567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88">
              <a:extLst>
                <a:ext uri="{FF2B5EF4-FFF2-40B4-BE49-F238E27FC236}">
                  <a16:creationId xmlns:a16="http://schemas.microsoft.com/office/drawing/2014/main" id="{D93FD799-D93F-F6C9-BB20-E0A3BE4DA82C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89">
              <a:extLst>
                <a:ext uri="{FF2B5EF4-FFF2-40B4-BE49-F238E27FC236}">
                  <a16:creationId xmlns:a16="http://schemas.microsoft.com/office/drawing/2014/main" id="{EF3C48A8-F5CA-8E4D-2632-FD10BA50E2DB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091">
              <a:extLst>
                <a:ext uri="{FF2B5EF4-FFF2-40B4-BE49-F238E27FC236}">
                  <a16:creationId xmlns:a16="http://schemas.microsoft.com/office/drawing/2014/main" id="{3AAD6EC2-1CAD-E709-2AC5-253079E0955A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093">
              <a:extLst>
                <a:ext uri="{FF2B5EF4-FFF2-40B4-BE49-F238E27FC236}">
                  <a16:creationId xmlns:a16="http://schemas.microsoft.com/office/drawing/2014/main" id="{2F73DB24-EA50-D4F8-CA3E-B1D0022C738D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094">
              <a:extLst>
                <a:ext uri="{FF2B5EF4-FFF2-40B4-BE49-F238E27FC236}">
                  <a16:creationId xmlns:a16="http://schemas.microsoft.com/office/drawing/2014/main" id="{5352046A-5D87-69D2-1706-3E9EB27BD76C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096">
              <a:extLst>
                <a:ext uri="{FF2B5EF4-FFF2-40B4-BE49-F238E27FC236}">
                  <a16:creationId xmlns:a16="http://schemas.microsoft.com/office/drawing/2014/main" id="{254F575B-6205-7870-E724-4DF7E2E78639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097">
              <a:extLst>
                <a:ext uri="{FF2B5EF4-FFF2-40B4-BE49-F238E27FC236}">
                  <a16:creationId xmlns:a16="http://schemas.microsoft.com/office/drawing/2014/main" id="{C5D70D22-207B-9655-5C48-EEB8A8F40E3C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099">
              <a:extLst>
                <a:ext uri="{FF2B5EF4-FFF2-40B4-BE49-F238E27FC236}">
                  <a16:creationId xmlns:a16="http://schemas.microsoft.com/office/drawing/2014/main" id="{0D46202B-573A-7BDD-591C-40680A816BB5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01">
              <a:extLst>
                <a:ext uri="{FF2B5EF4-FFF2-40B4-BE49-F238E27FC236}">
                  <a16:creationId xmlns:a16="http://schemas.microsoft.com/office/drawing/2014/main" id="{45B14ED7-BD89-387F-E836-BD4759558395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03">
              <a:extLst>
                <a:ext uri="{FF2B5EF4-FFF2-40B4-BE49-F238E27FC236}">
                  <a16:creationId xmlns:a16="http://schemas.microsoft.com/office/drawing/2014/main" id="{C30D68D4-4A0C-ABBF-6A50-80E3BBBCA725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07">
              <a:extLst>
                <a:ext uri="{FF2B5EF4-FFF2-40B4-BE49-F238E27FC236}">
                  <a16:creationId xmlns:a16="http://schemas.microsoft.com/office/drawing/2014/main" id="{02255D00-9CE6-81A5-728F-1EA3BA14D8A3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09">
              <a:extLst>
                <a:ext uri="{FF2B5EF4-FFF2-40B4-BE49-F238E27FC236}">
                  <a16:creationId xmlns:a16="http://schemas.microsoft.com/office/drawing/2014/main" id="{4C86946F-715B-BACA-54ED-F03BB77D1B0D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0">
              <a:extLst>
                <a:ext uri="{FF2B5EF4-FFF2-40B4-BE49-F238E27FC236}">
                  <a16:creationId xmlns:a16="http://schemas.microsoft.com/office/drawing/2014/main" id="{F064FD49-7CFE-6C81-907F-D91E77C5ABA5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11">
              <a:extLst>
                <a:ext uri="{FF2B5EF4-FFF2-40B4-BE49-F238E27FC236}">
                  <a16:creationId xmlns:a16="http://schemas.microsoft.com/office/drawing/2014/main" id="{3BD34439-44E8-01B5-7EC5-01F3E1CC1487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12">
              <a:extLst>
                <a:ext uri="{FF2B5EF4-FFF2-40B4-BE49-F238E27FC236}">
                  <a16:creationId xmlns:a16="http://schemas.microsoft.com/office/drawing/2014/main" id="{DA7E83A2-0CB9-7C7E-C7CA-9A7B20514DF9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13">
              <a:extLst>
                <a:ext uri="{FF2B5EF4-FFF2-40B4-BE49-F238E27FC236}">
                  <a16:creationId xmlns:a16="http://schemas.microsoft.com/office/drawing/2014/main" id="{00E85EDF-5D4D-63EF-5EC3-CD96B155A472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14">
              <a:extLst>
                <a:ext uri="{FF2B5EF4-FFF2-40B4-BE49-F238E27FC236}">
                  <a16:creationId xmlns:a16="http://schemas.microsoft.com/office/drawing/2014/main" id="{B0F39A6F-EA71-4361-F075-F6599A3C8086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3" name="Freeform 1116">
              <a:extLst>
                <a:ext uri="{FF2B5EF4-FFF2-40B4-BE49-F238E27FC236}">
                  <a16:creationId xmlns:a16="http://schemas.microsoft.com/office/drawing/2014/main" id="{5DC9EFF3-5913-669D-41BB-D1845376A4EC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4" name="Freeform 1118">
              <a:extLst>
                <a:ext uri="{FF2B5EF4-FFF2-40B4-BE49-F238E27FC236}">
                  <a16:creationId xmlns:a16="http://schemas.microsoft.com/office/drawing/2014/main" id="{60CDAD6A-A38A-7B70-3B82-F52DD1D0507E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20">
              <a:extLst>
                <a:ext uri="{FF2B5EF4-FFF2-40B4-BE49-F238E27FC236}">
                  <a16:creationId xmlns:a16="http://schemas.microsoft.com/office/drawing/2014/main" id="{EDD02758-185E-9618-5005-9398D0B13A98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22">
              <a:extLst>
                <a:ext uri="{FF2B5EF4-FFF2-40B4-BE49-F238E27FC236}">
                  <a16:creationId xmlns:a16="http://schemas.microsoft.com/office/drawing/2014/main" id="{8EEAC352-C00F-C7B2-2BD4-B8889340D935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23">
              <a:extLst>
                <a:ext uri="{FF2B5EF4-FFF2-40B4-BE49-F238E27FC236}">
                  <a16:creationId xmlns:a16="http://schemas.microsoft.com/office/drawing/2014/main" id="{0ED4EEA3-6A2B-9B92-F60C-C5C01695047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26">
              <a:extLst>
                <a:ext uri="{FF2B5EF4-FFF2-40B4-BE49-F238E27FC236}">
                  <a16:creationId xmlns:a16="http://schemas.microsoft.com/office/drawing/2014/main" id="{B867831E-6E3E-8ADB-EA7B-0DC77AD4DBE5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9" name="Group 1127">
              <a:extLst>
                <a:ext uri="{FF2B5EF4-FFF2-40B4-BE49-F238E27FC236}">
                  <a16:creationId xmlns:a16="http://schemas.microsoft.com/office/drawing/2014/main" id="{F6925F47-DE88-42DB-08E1-82195F50A5F8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92" name="Freeform 1128">
                <a:extLst>
                  <a:ext uri="{FF2B5EF4-FFF2-40B4-BE49-F238E27FC236}">
                    <a16:creationId xmlns:a16="http://schemas.microsoft.com/office/drawing/2014/main" id="{9BD6530F-D768-2D26-5AE1-1304648B2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93" name="Freeform 1129">
                <a:extLst>
                  <a:ext uri="{FF2B5EF4-FFF2-40B4-BE49-F238E27FC236}">
                    <a16:creationId xmlns:a16="http://schemas.microsoft.com/office/drawing/2014/main" id="{175849E9-0F8F-79B1-6387-46EE9CDFD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80" name="Freeform 1130">
              <a:extLst>
                <a:ext uri="{FF2B5EF4-FFF2-40B4-BE49-F238E27FC236}">
                  <a16:creationId xmlns:a16="http://schemas.microsoft.com/office/drawing/2014/main" id="{55B3B81D-ACF6-AE5A-D6C4-BEBCD218C34A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1">
              <a:extLst>
                <a:ext uri="{FF2B5EF4-FFF2-40B4-BE49-F238E27FC236}">
                  <a16:creationId xmlns:a16="http://schemas.microsoft.com/office/drawing/2014/main" id="{DF2DE5A7-A1D1-FC39-BDB1-ED5E69B4836F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2">
              <a:extLst>
                <a:ext uri="{FF2B5EF4-FFF2-40B4-BE49-F238E27FC236}">
                  <a16:creationId xmlns:a16="http://schemas.microsoft.com/office/drawing/2014/main" id="{343B3C5C-FF93-907A-883C-832F7889FB1E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3">
              <a:extLst>
                <a:ext uri="{FF2B5EF4-FFF2-40B4-BE49-F238E27FC236}">
                  <a16:creationId xmlns:a16="http://schemas.microsoft.com/office/drawing/2014/main" id="{BEB71802-1C8F-DC1F-D51E-54AD95F9D8AF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34">
              <a:extLst>
                <a:ext uri="{FF2B5EF4-FFF2-40B4-BE49-F238E27FC236}">
                  <a16:creationId xmlns:a16="http://schemas.microsoft.com/office/drawing/2014/main" id="{7B37AFF7-D933-97FE-57EC-EE480F20F1CB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5" name="Freeform 1135">
              <a:extLst>
                <a:ext uri="{FF2B5EF4-FFF2-40B4-BE49-F238E27FC236}">
                  <a16:creationId xmlns:a16="http://schemas.microsoft.com/office/drawing/2014/main" id="{F7F405AA-169C-A6B7-DC72-C07ABA90D04B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6" name="Freeform 1136">
              <a:extLst>
                <a:ext uri="{FF2B5EF4-FFF2-40B4-BE49-F238E27FC236}">
                  <a16:creationId xmlns:a16="http://schemas.microsoft.com/office/drawing/2014/main" id="{CD4157F8-636D-95D0-3FAA-0F89E8CB80F7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7" name="Freeform 1137">
              <a:extLst>
                <a:ext uri="{FF2B5EF4-FFF2-40B4-BE49-F238E27FC236}">
                  <a16:creationId xmlns:a16="http://schemas.microsoft.com/office/drawing/2014/main" id="{6424EB18-0669-AE25-F421-FA0A71436CAA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8" name="Freeform 1138">
              <a:extLst>
                <a:ext uri="{FF2B5EF4-FFF2-40B4-BE49-F238E27FC236}">
                  <a16:creationId xmlns:a16="http://schemas.microsoft.com/office/drawing/2014/main" id="{2FC28667-42BB-6DD3-9973-987BE73DA0F1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9" name="Freeform 1139">
              <a:extLst>
                <a:ext uri="{FF2B5EF4-FFF2-40B4-BE49-F238E27FC236}">
                  <a16:creationId xmlns:a16="http://schemas.microsoft.com/office/drawing/2014/main" id="{D2C26A73-5396-D1D3-3C84-8D4F0C6EF7E3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0" name="Freeform 1140">
              <a:extLst>
                <a:ext uri="{FF2B5EF4-FFF2-40B4-BE49-F238E27FC236}">
                  <a16:creationId xmlns:a16="http://schemas.microsoft.com/office/drawing/2014/main" id="{FD999A26-D97D-D5A7-31FF-467297656D65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91" name="Freeform 1146">
              <a:extLst>
                <a:ext uri="{FF2B5EF4-FFF2-40B4-BE49-F238E27FC236}">
                  <a16:creationId xmlns:a16="http://schemas.microsoft.com/office/drawing/2014/main" id="{74174E9A-734D-1313-360B-4727A127D18D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FCA2E3B-B52B-A9E8-877F-0F97BFD9C2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sz="2800" dirty="0">
                <a:solidFill>
                  <a:schemeClr val="accent2"/>
                </a:solidFill>
              </a:rPr>
              <a:t>РАВНИЩЕ НА ДОВЕРИЕ В СПОСОБНОСТТА НА ИНСТИТУЦИИТЕ ДА СЕ СПРАВЯТ С ПОДГОТОВКАТА ЗА ПРИЕМАНЕ НА ЕВРОТО (%)</a:t>
            </a:r>
            <a:endParaRPr lang="bg-BG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84681EA-6C11-95EB-79DC-49D9AD96034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36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BD7EB3-8119-B5E6-A5AD-1E896DFAC39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 err="1"/>
              <a:t>Според</a:t>
            </a:r>
            <a:r>
              <a:rPr lang="ru-RU" dirty="0"/>
              <a:t> вас </a:t>
            </a:r>
            <a:r>
              <a:rPr lang="ru-RU" dirty="0" err="1"/>
              <a:t>ще</a:t>
            </a:r>
            <a:r>
              <a:rPr lang="ru-RU" dirty="0"/>
              <a:t> </a:t>
            </a:r>
            <a:r>
              <a:rPr lang="ru-RU" dirty="0" err="1"/>
              <a:t>успеят</a:t>
            </a:r>
            <a:r>
              <a:rPr lang="ru-RU" dirty="0"/>
              <a:t> ли </a:t>
            </a:r>
            <a:r>
              <a:rPr lang="ru-RU" dirty="0" err="1"/>
              <a:t>следните</a:t>
            </a:r>
            <a:r>
              <a:rPr lang="ru-RU" dirty="0"/>
              <a:t> </a:t>
            </a:r>
            <a:r>
              <a:rPr lang="ru-RU" dirty="0" err="1"/>
              <a:t>български</a:t>
            </a:r>
            <a:r>
              <a:rPr lang="ru-RU" dirty="0"/>
              <a:t> институции да се справят с </a:t>
            </a:r>
            <a:r>
              <a:rPr lang="ru-RU" dirty="0" err="1"/>
              <a:t>подготовката</a:t>
            </a:r>
            <a:r>
              <a:rPr lang="ru-RU" dirty="0"/>
              <a:t> за </a:t>
            </a:r>
            <a:r>
              <a:rPr lang="ru-RU" dirty="0" err="1"/>
              <a:t>приемането</a:t>
            </a:r>
            <a:r>
              <a:rPr lang="ru-RU" dirty="0"/>
              <a:t> на </a:t>
            </a:r>
            <a:r>
              <a:rPr lang="ru-RU" dirty="0" err="1"/>
              <a:t>еврото</a:t>
            </a:r>
            <a:r>
              <a:rPr lang="ru-RU" dirty="0"/>
              <a:t>?</a:t>
            </a:r>
            <a:endParaRPr lang="bg-BG" noProof="0" dirty="0"/>
          </a:p>
        </p:txBody>
      </p:sp>
      <p:graphicFrame>
        <p:nvGraphicFramePr>
          <p:cNvPr id="13" name="Chart Placeholder 12">
            <a:extLst>
              <a:ext uri="{FF2B5EF4-FFF2-40B4-BE49-F238E27FC236}">
                <a16:creationId xmlns:a16="http://schemas.microsoft.com/office/drawing/2014/main" id="{87EB9A41-8C5F-2A9F-0161-035D91C5BC87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715AD3F6-60E4-110D-4A6D-979EF6A2CBA9}"/>
              </a:ext>
            </a:extLst>
          </p:cNvPr>
          <p:cNvGraphicFramePr>
            <a:graphicFrameLocks noGrp="1"/>
          </p:cNvGraphicFramePr>
          <p:nvPr/>
        </p:nvGraphicFramePr>
        <p:xfrm>
          <a:off x="495300" y="1677952"/>
          <a:ext cx="1507360" cy="43570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07360">
                  <a:extLst>
                    <a:ext uri="{9D8B030D-6E8A-4147-A177-3AD203B41FA5}">
                      <a16:colId xmlns:a16="http://schemas.microsoft.com/office/drawing/2014/main" val="1788842394"/>
                    </a:ext>
                  </a:extLst>
                </a:gridCol>
              </a:tblGrid>
              <a:tr h="573301">
                <a:tc>
                  <a:txBody>
                    <a:bodyPr/>
                    <a:lstStyle/>
                    <a:p>
                      <a:pPr algn="l" fontAlgn="ctr">
                        <a:buNone/>
                      </a:pPr>
                      <a:r>
                        <a:rPr lang="bg-BG" sz="140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</a:rPr>
                        <a:t>Търговските банки</a:t>
                      </a:r>
                      <a:endParaRPr lang="bg-BG" sz="1400" b="1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17894078"/>
                  </a:ext>
                </a:extLst>
              </a:tr>
              <a:tr h="573301">
                <a:tc>
                  <a:txBody>
                    <a:bodyPr/>
                    <a:lstStyle/>
                    <a:p>
                      <a:pPr algn="l" fontAlgn="ctr">
                        <a:buNone/>
                      </a:pPr>
                      <a:r>
                        <a:rPr lang="bg-BG" sz="140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</a:rPr>
                        <a:t>БНБ</a:t>
                      </a:r>
                      <a:endParaRPr lang="bg-BG" sz="1400" b="1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4627426"/>
                  </a:ext>
                </a:extLst>
              </a:tr>
              <a:tr h="917282">
                <a:tc>
                  <a:txBody>
                    <a:bodyPr/>
                    <a:lstStyle/>
                    <a:p>
                      <a:pPr algn="l" fontAlgn="ctr">
                        <a:buNone/>
                      </a:pPr>
                      <a:r>
                        <a:rPr lang="bg-BG" sz="140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</a:rPr>
                        <a:t>Министерство на финансите</a:t>
                      </a:r>
                      <a:endParaRPr lang="bg-BG" sz="1400" b="1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272907"/>
                  </a:ext>
                </a:extLst>
              </a:tr>
              <a:tr h="573301">
                <a:tc>
                  <a:txBody>
                    <a:bodyPr/>
                    <a:lstStyle/>
                    <a:p>
                      <a:pPr algn="l" fontAlgn="ctr">
                        <a:buNone/>
                      </a:pPr>
                      <a:r>
                        <a:rPr lang="bg-BG" sz="140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</a:rPr>
                        <a:t>НАП</a:t>
                      </a:r>
                      <a:endParaRPr lang="bg-BG" sz="1400" b="1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5347278"/>
                  </a:ext>
                </a:extLst>
              </a:tr>
              <a:tr h="573301">
                <a:tc>
                  <a:txBody>
                    <a:bodyPr/>
                    <a:lstStyle/>
                    <a:p>
                      <a:pPr algn="l" fontAlgn="ctr">
                        <a:buNone/>
                      </a:pPr>
                      <a:r>
                        <a:rPr lang="bg-BG" sz="140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</a:rPr>
                        <a:t>Общините</a:t>
                      </a:r>
                      <a:endParaRPr lang="bg-BG" sz="1400" b="1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8594696"/>
                  </a:ext>
                </a:extLst>
              </a:tr>
              <a:tr h="573301">
                <a:tc>
                  <a:txBody>
                    <a:bodyPr/>
                    <a:lstStyle/>
                    <a:p>
                      <a:pPr algn="l" fontAlgn="ctr">
                        <a:buNone/>
                      </a:pPr>
                      <a:r>
                        <a:rPr lang="bg-BG" sz="140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</a:rPr>
                        <a:t>КЗП</a:t>
                      </a:r>
                      <a:endParaRPr lang="bg-BG" sz="1400" b="1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5376646"/>
                  </a:ext>
                </a:extLst>
              </a:tr>
              <a:tr h="573301">
                <a:tc>
                  <a:txBody>
                    <a:bodyPr/>
                    <a:lstStyle/>
                    <a:p>
                      <a:pPr algn="l" fontAlgn="ctr">
                        <a:buNone/>
                      </a:pPr>
                      <a:r>
                        <a:rPr lang="bg-BG" sz="140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</a:rPr>
                        <a:t>КЗК</a:t>
                      </a:r>
                      <a:endParaRPr lang="bg-BG" sz="1400" b="1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4722145"/>
                  </a:ext>
                </a:extLst>
              </a:tr>
            </a:tbl>
          </a:graphicData>
        </a:graphic>
      </p:graphicFrame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B81BA74-DF03-32C7-CED9-7D2562F27DA6}"/>
              </a:ext>
            </a:extLst>
          </p:cNvPr>
          <p:cNvCxnSpPr>
            <a:cxnSpLocks/>
          </p:cNvCxnSpPr>
          <p:nvPr/>
        </p:nvCxnSpPr>
        <p:spPr>
          <a:xfrm>
            <a:off x="495300" y="2267712"/>
            <a:ext cx="1103147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A83F615-27E7-450E-5E08-99B122E9294B}"/>
              </a:ext>
            </a:extLst>
          </p:cNvPr>
          <p:cNvCxnSpPr>
            <a:cxnSpLocks/>
          </p:cNvCxnSpPr>
          <p:nvPr/>
        </p:nvCxnSpPr>
        <p:spPr>
          <a:xfrm>
            <a:off x="495300" y="2913888"/>
            <a:ext cx="1103147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4F89535-0D52-DCB0-6BE7-098CCAA8AC66}"/>
              </a:ext>
            </a:extLst>
          </p:cNvPr>
          <p:cNvCxnSpPr>
            <a:cxnSpLocks/>
          </p:cNvCxnSpPr>
          <p:nvPr/>
        </p:nvCxnSpPr>
        <p:spPr>
          <a:xfrm>
            <a:off x="495300" y="3560064"/>
            <a:ext cx="1103147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41023D6-C42B-BC1F-FA09-A609AE3F2D9F}"/>
              </a:ext>
            </a:extLst>
          </p:cNvPr>
          <p:cNvCxnSpPr>
            <a:cxnSpLocks/>
          </p:cNvCxnSpPr>
          <p:nvPr/>
        </p:nvCxnSpPr>
        <p:spPr>
          <a:xfrm>
            <a:off x="495300" y="4206240"/>
            <a:ext cx="1103147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90A9A67B-58A5-6E34-2C5D-BC1F18DCCA1F}"/>
              </a:ext>
            </a:extLst>
          </p:cNvPr>
          <p:cNvCxnSpPr>
            <a:cxnSpLocks/>
          </p:cNvCxnSpPr>
          <p:nvPr/>
        </p:nvCxnSpPr>
        <p:spPr>
          <a:xfrm>
            <a:off x="495300" y="4855464"/>
            <a:ext cx="1103147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E383CE2-B6E0-8A81-A03B-B230BF4E62F0}"/>
              </a:ext>
            </a:extLst>
          </p:cNvPr>
          <p:cNvCxnSpPr>
            <a:cxnSpLocks/>
          </p:cNvCxnSpPr>
          <p:nvPr/>
        </p:nvCxnSpPr>
        <p:spPr>
          <a:xfrm>
            <a:off x="495300" y="5495544"/>
            <a:ext cx="1103147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3875035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983801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71232C-D377-468E-591F-CBA204F4AF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РАВНОСМЕТКА ЗА ЧЛЕНСТВОТО НА БЪЛГАРИЯ В ЕС (%)</a:t>
            </a:r>
            <a:endParaRPr lang="bg-BG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74BA835-CD1B-26BB-7729-AD4193C5BC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29285" y="6306334"/>
            <a:ext cx="9679156" cy="544701"/>
          </a:xfrm>
        </p:spPr>
        <p:txBody>
          <a:bodyPr/>
          <a:lstStyle/>
          <a:p>
            <a:r>
              <a:rPr lang="bg-BG" noProof="0"/>
              <a:t>В началото бихме искали да ви попитаме за вашата равносметка, като обърнете поглед назад към 2007г., когато България стана член на ЕС и оттогава хората започнаха свободно да пътуват за образование, работа, бизнес, туризъм. </a:t>
            </a:r>
            <a:r>
              <a:rPr lang="bg-BG" noProof="0" dirty="0"/>
              <a:t>Според вас, България и българските граждани имат повече ползи, или повече вреди от членството на страната ни в ЕС?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AB86C86-07C3-D288-C761-6AB120A9A1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4</a:t>
            </a:fld>
            <a:endParaRPr lang="bg-BG" dirty="0"/>
          </a:p>
        </p:txBody>
      </p:sp>
      <p:graphicFrame>
        <p:nvGraphicFramePr>
          <p:cNvPr id="5" name="Chart Placeholder 102">
            <a:extLst>
              <a:ext uri="{FF2B5EF4-FFF2-40B4-BE49-F238E27FC236}">
                <a16:creationId xmlns:a16="http://schemas.microsoft.com/office/drawing/2014/main" id="{4B2F9289-A010-29EF-976F-7ADB99858269}"/>
              </a:ext>
            </a:extLst>
          </p:cNvPr>
          <p:cNvGraphicFramePr>
            <a:graphicFrameLocks/>
          </p:cNvGraphicFramePr>
          <p:nvPr/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2494008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04A1DE-A5FA-6EE6-D7D4-88CC5E494F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3805DA08-DB35-A3C6-5A71-05FB303E3BDE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213D6F15-301A-2400-6F21-E426C347CB8F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42BB07B9-F209-A178-68D1-FFE52D595D38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4AF1DE98-EC19-7941-D521-6972E1068D40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2F0801CE-FFE9-10FE-1D76-FCD96179ED35}"/>
                </a:ext>
              </a:extLst>
            </p:cNvPr>
            <p:cNvGrpSpPr>
              <a:grpSpLocks/>
            </p:cNvGrpSpPr>
            <p:nvPr>
              <p:custDataLst>
                <p:tags r:id="rId8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990DF3CF-D419-AE7D-8C7C-1EC6B0D95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635661CC-59C8-D0CA-6F93-441ACDDD2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006F4F34-FFE2-B30A-9D12-654E7F3C87C8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D6B54447-BAC8-A63A-CA7B-E27AAA4C883E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EEE82FE2-2FE7-21D9-9FF7-55C6B0D27107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6C8F6D90-D154-8731-1B68-D743CDF67374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B8D147D2-8B59-EA78-37EA-C886FF75FB44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B2222032-B5E1-DA97-E3F9-31032DB6E283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D5787198-36AF-492D-945D-AA0F451ED69F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5622A8F5-D311-846A-A3B1-7A902AD3D5FB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7D65FE26-0514-F89D-1ED4-04D43B131DF0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3AA4F752-76B6-4C30-6C26-25AEB997555D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49A6556C-CB6F-2B67-446E-E78F8138821C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B6EEBDF3-94C8-F7AB-6BE4-32AE70AEC14C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C610C718-8F31-47D8-BD23-079C136F2EF8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8D6B9B91-9576-A3CE-F9DA-CFF589418A8A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EC19DED2-7476-B905-B7C6-E2964AF59F0E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FB1D2732-AEE8-07D6-77FE-D8315B6247B4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3E080E98-0B0C-4FE7-7B1E-9A33436B0BD1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BE3FF1DF-30F8-6DE5-1CA1-F11A2C9F1B4C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A541C42A-173A-7F1C-2A17-3DC8DDCACF8E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98318DBF-58F0-E3E8-3AAC-FCAF86DD2F70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44A3B723-7088-A9C0-E337-54F428A85D21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353ABE58-8690-0582-C7FE-547093208A89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12F483EE-4B44-4143-1002-39E00E05495E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E87EE05B-F7F3-FDF0-667F-3E7873BC58C7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D4D71C4D-DF79-9BA6-48DC-C66E54C7CF9F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690A21E4-172C-74DE-B0A2-9988D23B67ED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A8574D5B-A475-3923-9E07-C45387DD7AEE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5BFA5D6D-1679-BA4D-D07C-468F508CE4ED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C339DB5D-3D49-8B5D-AD21-77C2574E88D8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6DEE1BD6-1870-43E7-45B3-F084A5F14016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56E2FF0A-539F-1B92-5A6C-02711C2AEA3A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A5E54AF9-5882-404A-45AF-FE5B611240FD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A0468304-571F-8C1B-3247-E67C1F109D1B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39638E9A-2B7C-BE2C-0AE0-C0D944B0B2E2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D66453C9-8B9C-1607-6E51-1D38ED0D2799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880EBDF3-03F1-E7D8-1431-9CAE154C269B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0A0FFEB5-E530-7BB7-DB9F-FE3724EC6935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8C4EAAE5-612A-360F-B194-AB43474CFD85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5146A2B3-C782-B1E7-82C3-7ED27CBE148C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ACE66C14-0B62-668B-AE8C-761CB9C80DE0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71AB80EE-7D79-1E2F-DFD1-3231B2621709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481CD6E5-5A4B-001E-DB8D-E9E18E2F96EA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8EC462B9-DDCC-5151-715C-4908907BB68F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0DB8C1B2-CC1C-D60B-4318-4A12132D24B2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24A3EE4C-38C3-E644-F183-C36BEDE40AB6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88801D1C-AC0F-6828-6371-869408A62A09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69403CBD-2835-0722-B6B3-E3E2FB59C6B7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518327A6-3273-36CD-963F-73FAAD347CB9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4FD9C2A2-B5D1-2734-DC28-5F422E68F289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DDB2D0B2-3839-1D07-2B37-CCC61FAF3DE0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7CB36AB9-94CB-7B21-B3AE-B02E137449B4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C81240B1-2B69-5F31-EB30-8614B9012DC7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C12D759F-B4D3-91A8-07E9-3EB15B4B3232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64565C20-1E70-3188-BB7E-72FFC3C46C9B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925C1820-DD38-6CE0-BF87-D4D14FEF3994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29C1DDFD-A7C0-A336-CEB4-C4DA37F485B7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12561112-0014-4558-BEF1-B165687DA0AA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DB1E275F-7C97-F002-D885-35FFFD3135DA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A312B7AD-EDB9-F275-752C-007650706082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21384F88-7C09-7705-C5CD-6198DDF759E9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0E76662F-941D-3254-8993-D6629CC68101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A6D102F3-CF1D-8926-6242-102B8DC5E2AB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DC31E389-3853-0F48-29BE-1535115E10A4}"/>
                </a:ext>
              </a:extLst>
            </p:cNvPr>
            <p:cNvGrpSpPr>
              <a:grpSpLocks/>
            </p:cNvGrpSpPr>
            <p:nvPr>
              <p:custDataLst>
                <p:tags r:id="rId14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CA626B15-3D28-2998-F1FA-C5022C939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23BEC5DD-CF97-5A58-28C2-A5B5DD85E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358A0378-140B-D69B-68AB-22AFB93165EA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4F7350B7-CD25-2B9F-CAF1-5BFE43DE6ECC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260E3010-E16E-167E-C80E-4E74B209323B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A275196F-EBF2-3477-3BE0-2F0CF1140713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95BFBCA7-71EB-934A-4C13-1AE0909B7188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BF636FA1-A486-BC9A-8F6B-8B4132CC95FF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DDE1A071-CEC8-1625-4591-22F26181EB50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324E0BDB-C938-C74A-CF80-0B1B07C13E5C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EB37AF73-3E1B-BF95-C42D-BA8D7D4ECF8D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816D4BAA-A261-AF9C-BB65-C8B3D5CBA5A5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1F373580-8A19-1E6C-8995-453D50DFCBD2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5BAFF5A1-7E55-A9B5-89EC-0704B09E5ACB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833F2F4-7723-CB12-FAA3-2F66517598F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sz="2800" dirty="0">
                <a:solidFill>
                  <a:schemeClr val="accent2"/>
                </a:solidFill>
              </a:rPr>
              <a:t>ОЧАКВАНИЯ ЗА ДЪЛГОСРОЧНИТЕ ЕФЕКТИ ОТ ВЪВЕЖДАНЕТО НА ЕВРОТО</a:t>
            </a: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bg-BG" sz="2800" dirty="0">
                <a:solidFill>
                  <a:schemeClr val="accent2"/>
                </a:solidFill>
              </a:rPr>
              <a:t>(%)</a:t>
            </a:r>
            <a:endParaRPr lang="bg-BG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5F8AEA0-42C5-B077-8CDE-8EC85555E81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5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C2AAFA4-F55C-B699-C4EF-26AD600F1F9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 dirty="0"/>
              <a:t>А какви ефекти очаквате да има присъединяването на България към еврозоната в дългосрочен  план (след периода на адаптация към еврото)? </a:t>
            </a:r>
            <a:endParaRPr lang="bg-BG" dirty="0"/>
          </a:p>
          <a:p>
            <a:endParaRPr lang="bg-BG" noProof="0" dirty="0"/>
          </a:p>
        </p:txBody>
      </p:sp>
      <p:graphicFrame>
        <p:nvGraphicFramePr>
          <p:cNvPr id="97" name="Table 96">
            <a:extLst>
              <a:ext uri="{FF2B5EF4-FFF2-40B4-BE49-F238E27FC236}">
                <a16:creationId xmlns:a16="http://schemas.microsoft.com/office/drawing/2014/main" id="{243A0E06-E756-29D7-10F0-5FB9E55C589A}"/>
              </a:ext>
            </a:extLst>
          </p:cNvPr>
          <p:cNvGraphicFramePr>
            <a:graphicFrameLocks noGrp="1"/>
          </p:cNvGraphicFramePr>
          <p:nvPr/>
        </p:nvGraphicFramePr>
        <p:xfrm>
          <a:off x="989006" y="4928910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98" name="Table 97">
            <a:extLst>
              <a:ext uri="{FF2B5EF4-FFF2-40B4-BE49-F238E27FC236}">
                <a16:creationId xmlns:a16="http://schemas.microsoft.com/office/drawing/2014/main" id="{09866B37-1707-829F-F1B7-68CFFFEB3BDF}"/>
              </a:ext>
            </a:extLst>
          </p:cNvPr>
          <p:cNvGraphicFramePr>
            <a:graphicFrameLocks noGrp="1"/>
          </p:cNvGraphicFramePr>
          <p:nvPr/>
        </p:nvGraphicFramePr>
        <p:xfrm>
          <a:off x="2761274" y="4937874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99" name="Table 98">
            <a:extLst>
              <a:ext uri="{FF2B5EF4-FFF2-40B4-BE49-F238E27FC236}">
                <a16:creationId xmlns:a16="http://schemas.microsoft.com/office/drawing/2014/main" id="{E48DA405-E5B2-61D4-4A40-120E1A89E0F3}"/>
              </a:ext>
            </a:extLst>
          </p:cNvPr>
          <p:cNvGraphicFramePr>
            <a:graphicFrameLocks noGrp="1"/>
          </p:cNvGraphicFramePr>
          <p:nvPr/>
        </p:nvGraphicFramePr>
        <p:xfrm>
          <a:off x="4569402" y="4946838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0" name="Table 99">
            <a:extLst>
              <a:ext uri="{FF2B5EF4-FFF2-40B4-BE49-F238E27FC236}">
                <a16:creationId xmlns:a16="http://schemas.microsoft.com/office/drawing/2014/main" id="{3EA95E3E-B378-2C3B-985C-24E0E4963963}"/>
              </a:ext>
            </a:extLst>
          </p:cNvPr>
          <p:cNvGraphicFramePr>
            <a:graphicFrameLocks noGrp="1"/>
          </p:cNvGraphicFramePr>
          <p:nvPr/>
        </p:nvGraphicFramePr>
        <p:xfrm>
          <a:off x="6350635" y="4955802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1" name="Table 100">
            <a:extLst>
              <a:ext uri="{FF2B5EF4-FFF2-40B4-BE49-F238E27FC236}">
                <a16:creationId xmlns:a16="http://schemas.microsoft.com/office/drawing/2014/main" id="{7D5511A5-73DD-618D-B14D-25A68C86602B}"/>
              </a:ext>
            </a:extLst>
          </p:cNvPr>
          <p:cNvGraphicFramePr>
            <a:graphicFrameLocks noGrp="1"/>
          </p:cNvGraphicFramePr>
          <p:nvPr/>
        </p:nvGraphicFramePr>
        <p:xfrm>
          <a:off x="8131868" y="4937871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2" name="Table 101">
            <a:extLst>
              <a:ext uri="{FF2B5EF4-FFF2-40B4-BE49-F238E27FC236}">
                <a16:creationId xmlns:a16="http://schemas.microsoft.com/office/drawing/2014/main" id="{7440C8AB-524F-C678-5994-66F0E5250F12}"/>
              </a:ext>
            </a:extLst>
          </p:cNvPr>
          <p:cNvGraphicFramePr>
            <a:graphicFrameLocks noGrp="1"/>
          </p:cNvGraphicFramePr>
          <p:nvPr/>
        </p:nvGraphicFramePr>
        <p:xfrm>
          <a:off x="9913101" y="4937870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pSp>
        <p:nvGrpSpPr>
          <p:cNvPr id="105" name="Group 2">
            <a:extLst>
              <a:ext uri="{FF2B5EF4-FFF2-40B4-BE49-F238E27FC236}">
                <a16:creationId xmlns:a16="http://schemas.microsoft.com/office/drawing/2014/main" id="{659929C8-75B0-4E34-11BA-3BCD32FCA989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06" name="Freeform 1105">
              <a:extLst>
                <a:ext uri="{FF2B5EF4-FFF2-40B4-BE49-F238E27FC236}">
                  <a16:creationId xmlns:a16="http://schemas.microsoft.com/office/drawing/2014/main" id="{8BC578F9-151D-7DE8-B8F8-6F58EA21E415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07" name="Freeform 1059">
              <a:extLst>
                <a:ext uri="{FF2B5EF4-FFF2-40B4-BE49-F238E27FC236}">
                  <a16:creationId xmlns:a16="http://schemas.microsoft.com/office/drawing/2014/main" id="{87B4A29B-6B92-9D7C-7218-A466DE897C2C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08" name="Freeform 1029">
              <a:extLst>
                <a:ext uri="{FF2B5EF4-FFF2-40B4-BE49-F238E27FC236}">
                  <a16:creationId xmlns:a16="http://schemas.microsoft.com/office/drawing/2014/main" id="{FF81F703-84F1-A800-8BD4-8E9E3EE04941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9" name="Group 1032">
              <a:extLst>
                <a:ext uri="{FF2B5EF4-FFF2-40B4-BE49-F238E27FC236}">
                  <a16:creationId xmlns:a16="http://schemas.microsoft.com/office/drawing/2014/main" id="{13AABEF2-FD2E-8EF3-8685-73FA6F2BBACB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187" name="Freeform 1033">
                <a:extLst>
                  <a:ext uri="{FF2B5EF4-FFF2-40B4-BE49-F238E27FC236}">
                    <a16:creationId xmlns:a16="http://schemas.microsoft.com/office/drawing/2014/main" id="{90E3B8CF-A423-D633-AB11-EB268ABDD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188" name="Freeform 1034">
                <a:extLst>
                  <a:ext uri="{FF2B5EF4-FFF2-40B4-BE49-F238E27FC236}">
                    <a16:creationId xmlns:a16="http://schemas.microsoft.com/office/drawing/2014/main" id="{F6CC7FB6-2F4F-B991-5C26-EE94BD8D7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0" name="Freeform 1035">
              <a:extLst>
                <a:ext uri="{FF2B5EF4-FFF2-40B4-BE49-F238E27FC236}">
                  <a16:creationId xmlns:a16="http://schemas.microsoft.com/office/drawing/2014/main" id="{9E92E6E2-8E7C-FE62-13E8-1B35708B71F5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1" name="Freeform 1037">
              <a:extLst>
                <a:ext uri="{FF2B5EF4-FFF2-40B4-BE49-F238E27FC236}">
                  <a16:creationId xmlns:a16="http://schemas.microsoft.com/office/drawing/2014/main" id="{D83B938E-A785-AECB-2793-E48FAE09359B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2" name="Freeform 1039">
              <a:extLst>
                <a:ext uri="{FF2B5EF4-FFF2-40B4-BE49-F238E27FC236}">
                  <a16:creationId xmlns:a16="http://schemas.microsoft.com/office/drawing/2014/main" id="{E9A5CDD5-78BB-74C3-32BE-CCC1827A7D6D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3" name="Freeform 1040">
              <a:extLst>
                <a:ext uri="{FF2B5EF4-FFF2-40B4-BE49-F238E27FC236}">
                  <a16:creationId xmlns:a16="http://schemas.microsoft.com/office/drawing/2014/main" id="{AD1D1400-D79F-ECEC-7CA7-FA41F5044D90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4" name="Freeform 1041">
              <a:extLst>
                <a:ext uri="{FF2B5EF4-FFF2-40B4-BE49-F238E27FC236}">
                  <a16:creationId xmlns:a16="http://schemas.microsoft.com/office/drawing/2014/main" id="{032FB1D5-8F64-8F70-2073-785B59462A67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5" name="Freeform 1042">
              <a:extLst>
                <a:ext uri="{FF2B5EF4-FFF2-40B4-BE49-F238E27FC236}">
                  <a16:creationId xmlns:a16="http://schemas.microsoft.com/office/drawing/2014/main" id="{3CD94AC6-CFFE-7CA8-FB4C-E44029FD1BB9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6" name="Freeform 1043">
              <a:extLst>
                <a:ext uri="{FF2B5EF4-FFF2-40B4-BE49-F238E27FC236}">
                  <a16:creationId xmlns:a16="http://schemas.microsoft.com/office/drawing/2014/main" id="{F02D97FA-D8D0-0232-105D-D83AA292836A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7" name="Freeform 1044">
              <a:extLst>
                <a:ext uri="{FF2B5EF4-FFF2-40B4-BE49-F238E27FC236}">
                  <a16:creationId xmlns:a16="http://schemas.microsoft.com/office/drawing/2014/main" id="{DD6E3138-2701-E417-FBD1-16B336000147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8" name="Freeform 1045">
              <a:extLst>
                <a:ext uri="{FF2B5EF4-FFF2-40B4-BE49-F238E27FC236}">
                  <a16:creationId xmlns:a16="http://schemas.microsoft.com/office/drawing/2014/main" id="{1070D99D-BB99-9545-DB92-297022AA2C70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9" name="Freeform 1046">
              <a:extLst>
                <a:ext uri="{FF2B5EF4-FFF2-40B4-BE49-F238E27FC236}">
                  <a16:creationId xmlns:a16="http://schemas.microsoft.com/office/drawing/2014/main" id="{547DDC1D-BB51-0BAC-5331-BF50537EDA78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0" name="Freeform 1047">
              <a:extLst>
                <a:ext uri="{FF2B5EF4-FFF2-40B4-BE49-F238E27FC236}">
                  <a16:creationId xmlns:a16="http://schemas.microsoft.com/office/drawing/2014/main" id="{28A24915-798C-816D-EC1D-D0C02768F85E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1" name="Freeform 1048">
              <a:extLst>
                <a:ext uri="{FF2B5EF4-FFF2-40B4-BE49-F238E27FC236}">
                  <a16:creationId xmlns:a16="http://schemas.microsoft.com/office/drawing/2014/main" id="{0E2C9BE6-74F5-F587-362A-17E3D13760B1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2" name="Freeform 1049">
              <a:extLst>
                <a:ext uri="{FF2B5EF4-FFF2-40B4-BE49-F238E27FC236}">
                  <a16:creationId xmlns:a16="http://schemas.microsoft.com/office/drawing/2014/main" id="{70F37B24-6109-8ED7-88CB-73270ABBB945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3" name="Freeform 1050">
              <a:extLst>
                <a:ext uri="{FF2B5EF4-FFF2-40B4-BE49-F238E27FC236}">
                  <a16:creationId xmlns:a16="http://schemas.microsoft.com/office/drawing/2014/main" id="{BFF94112-285D-8A72-59B6-1F80C56D1725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4" name="Freeform 1051">
              <a:extLst>
                <a:ext uri="{FF2B5EF4-FFF2-40B4-BE49-F238E27FC236}">
                  <a16:creationId xmlns:a16="http://schemas.microsoft.com/office/drawing/2014/main" id="{15110E3D-1620-7162-99E4-737F605E977A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5" name="Freeform 1053">
              <a:extLst>
                <a:ext uri="{FF2B5EF4-FFF2-40B4-BE49-F238E27FC236}">
                  <a16:creationId xmlns:a16="http://schemas.microsoft.com/office/drawing/2014/main" id="{D36B88FD-F528-7AE7-19EF-EA375C2EEE48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6" name="Freeform 1055">
              <a:extLst>
                <a:ext uri="{FF2B5EF4-FFF2-40B4-BE49-F238E27FC236}">
                  <a16:creationId xmlns:a16="http://schemas.microsoft.com/office/drawing/2014/main" id="{9AB6D69E-7139-1B61-6CBC-D9F128D137BC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7" name="Freeform 1057">
              <a:extLst>
                <a:ext uri="{FF2B5EF4-FFF2-40B4-BE49-F238E27FC236}">
                  <a16:creationId xmlns:a16="http://schemas.microsoft.com/office/drawing/2014/main" id="{DA8D6EC5-1E3E-F232-86DC-D1779EE30D7C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8" name="Freeform 1061">
              <a:extLst>
                <a:ext uri="{FF2B5EF4-FFF2-40B4-BE49-F238E27FC236}">
                  <a16:creationId xmlns:a16="http://schemas.microsoft.com/office/drawing/2014/main" id="{CDDCA1EE-78F1-7A76-07DA-2F9483429B28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9" name="Freeform 1062">
              <a:extLst>
                <a:ext uri="{FF2B5EF4-FFF2-40B4-BE49-F238E27FC236}">
                  <a16:creationId xmlns:a16="http://schemas.microsoft.com/office/drawing/2014/main" id="{F93A20AF-9BAE-152C-600D-1F6857021AAB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0" name="Freeform 1063">
              <a:extLst>
                <a:ext uri="{FF2B5EF4-FFF2-40B4-BE49-F238E27FC236}">
                  <a16:creationId xmlns:a16="http://schemas.microsoft.com/office/drawing/2014/main" id="{88FD9A88-9DF4-C573-800E-7A093FA252F6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1" name="Freeform 1064">
              <a:extLst>
                <a:ext uri="{FF2B5EF4-FFF2-40B4-BE49-F238E27FC236}">
                  <a16:creationId xmlns:a16="http://schemas.microsoft.com/office/drawing/2014/main" id="{2FF2C942-483B-7D1F-873A-7ADFB24BDE87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2" name="Freeform 1065">
              <a:extLst>
                <a:ext uri="{FF2B5EF4-FFF2-40B4-BE49-F238E27FC236}">
                  <a16:creationId xmlns:a16="http://schemas.microsoft.com/office/drawing/2014/main" id="{07732B9E-8449-4A4D-9010-4153DF878D89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3" name="Freeform 1066">
              <a:extLst>
                <a:ext uri="{FF2B5EF4-FFF2-40B4-BE49-F238E27FC236}">
                  <a16:creationId xmlns:a16="http://schemas.microsoft.com/office/drawing/2014/main" id="{3492D301-7893-EECE-6799-B3BB727FDEAD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4" name="Freeform 1067">
              <a:extLst>
                <a:ext uri="{FF2B5EF4-FFF2-40B4-BE49-F238E27FC236}">
                  <a16:creationId xmlns:a16="http://schemas.microsoft.com/office/drawing/2014/main" id="{7B517CFC-780E-9C23-19D3-C2F9BFCE462A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5" name="Freeform 1069">
              <a:extLst>
                <a:ext uri="{FF2B5EF4-FFF2-40B4-BE49-F238E27FC236}">
                  <a16:creationId xmlns:a16="http://schemas.microsoft.com/office/drawing/2014/main" id="{EF1097C7-377E-50DC-C80C-33AE10F7E124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6" name="Freeform 1070">
              <a:extLst>
                <a:ext uri="{FF2B5EF4-FFF2-40B4-BE49-F238E27FC236}">
                  <a16:creationId xmlns:a16="http://schemas.microsoft.com/office/drawing/2014/main" id="{2EE71847-A836-2BA4-1239-4D7DFBE56FD2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7" name="Freeform 1071">
              <a:extLst>
                <a:ext uri="{FF2B5EF4-FFF2-40B4-BE49-F238E27FC236}">
                  <a16:creationId xmlns:a16="http://schemas.microsoft.com/office/drawing/2014/main" id="{8BF096FE-1D09-BA62-33FB-AF34D98B7BC1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8" name="Freeform 1073">
              <a:extLst>
                <a:ext uri="{FF2B5EF4-FFF2-40B4-BE49-F238E27FC236}">
                  <a16:creationId xmlns:a16="http://schemas.microsoft.com/office/drawing/2014/main" id="{1F6AD9F6-D430-D234-99D2-E8D0E9A08C1E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9" name="Freeform 1074">
              <a:extLst>
                <a:ext uri="{FF2B5EF4-FFF2-40B4-BE49-F238E27FC236}">
                  <a16:creationId xmlns:a16="http://schemas.microsoft.com/office/drawing/2014/main" id="{CC8D6438-C703-13AD-88DC-2F9CE07415BB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0" name="Freeform 1076">
              <a:extLst>
                <a:ext uri="{FF2B5EF4-FFF2-40B4-BE49-F238E27FC236}">
                  <a16:creationId xmlns:a16="http://schemas.microsoft.com/office/drawing/2014/main" id="{5E0E4E6A-93A2-57CF-F4C7-DF21BD9281B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1" name="Freeform 1077">
              <a:extLst>
                <a:ext uri="{FF2B5EF4-FFF2-40B4-BE49-F238E27FC236}">
                  <a16:creationId xmlns:a16="http://schemas.microsoft.com/office/drawing/2014/main" id="{E66CA364-4E21-45C0-4A13-25BCF961DAF4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2" name="Freeform 1078">
              <a:extLst>
                <a:ext uri="{FF2B5EF4-FFF2-40B4-BE49-F238E27FC236}">
                  <a16:creationId xmlns:a16="http://schemas.microsoft.com/office/drawing/2014/main" id="{C86513DA-0C84-E440-2804-E9262EE477F5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3" name="Freeform 1080">
              <a:extLst>
                <a:ext uri="{FF2B5EF4-FFF2-40B4-BE49-F238E27FC236}">
                  <a16:creationId xmlns:a16="http://schemas.microsoft.com/office/drawing/2014/main" id="{0FC9F7A5-4910-EAE4-8E69-FE43B388894B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4" name="Freeform 1082">
              <a:extLst>
                <a:ext uri="{FF2B5EF4-FFF2-40B4-BE49-F238E27FC236}">
                  <a16:creationId xmlns:a16="http://schemas.microsoft.com/office/drawing/2014/main" id="{9E74E2AB-8285-84AC-4835-AD9B7FC10823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5" name="Freeform 1084">
              <a:extLst>
                <a:ext uri="{FF2B5EF4-FFF2-40B4-BE49-F238E27FC236}">
                  <a16:creationId xmlns:a16="http://schemas.microsoft.com/office/drawing/2014/main" id="{538E9C09-0E0E-A664-B4E8-219E366F625E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6" name="Freeform 1085">
              <a:extLst>
                <a:ext uri="{FF2B5EF4-FFF2-40B4-BE49-F238E27FC236}">
                  <a16:creationId xmlns:a16="http://schemas.microsoft.com/office/drawing/2014/main" id="{A216D9DE-37DF-D4EE-B909-17AB8A37BCDB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7" name="Freeform 1086">
              <a:extLst>
                <a:ext uri="{FF2B5EF4-FFF2-40B4-BE49-F238E27FC236}">
                  <a16:creationId xmlns:a16="http://schemas.microsoft.com/office/drawing/2014/main" id="{441E6B81-0D11-3565-940C-60AD7E2365AF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8" name="Freeform 1087">
              <a:extLst>
                <a:ext uri="{FF2B5EF4-FFF2-40B4-BE49-F238E27FC236}">
                  <a16:creationId xmlns:a16="http://schemas.microsoft.com/office/drawing/2014/main" id="{8B21EA7A-9B6F-8A22-ADFA-E934E929DAD0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9" name="Freeform 1088">
              <a:extLst>
                <a:ext uri="{FF2B5EF4-FFF2-40B4-BE49-F238E27FC236}">
                  <a16:creationId xmlns:a16="http://schemas.microsoft.com/office/drawing/2014/main" id="{F0AF6240-2BEF-B4DC-D26B-DAC4A94EA7FF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0" name="Freeform 1089">
              <a:extLst>
                <a:ext uri="{FF2B5EF4-FFF2-40B4-BE49-F238E27FC236}">
                  <a16:creationId xmlns:a16="http://schemas.microsoft.com/office/drawing/2014/main" id="{0957F1E2-EE45-D401-AAD7-A9258DBAE4B8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1" name="Freeform 1091">
              <a:extLst>
                <a:ext uri="{FF2B5EF4-FFF2-40B4-BE49-F238E27FC236}">
                  <a16:creationId xmlns:a16="http://schemas.microsoft.com/office/drawing/2014/main" id="{A6AA6027-9026-4BB7-A3C8-AF8D861D8F04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2" name="Freeform 1093">
              <a:extLst>
                <a:ext uri="{FF2B5EF4-FFF2-40B4-BE49-F238E27FC236}">
                  <a16:creationId xmlns:a16="http://schemas.microsoft.com/office/drawing/2014/main" id="{9101475E-00AE-C531-369B-AC32EDA87F5A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3" name="Freeform 1094">
              <a:extLst>
                <a:ext uri="{FF2B5EF4-FFF2-40B4-BE49-F238E27FC236}">
                  <a16:creationId xmlns:a16="http://schemas.microsoft.com/office/drawing/2014/main" id="{CC6579AE-2E82-EEB5-2365-39B717328A7A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4" name="Freeform 1096">
              <a:extLst>
                <a:ext uri="{FF2B5EF4-FFF2-40B4-BE49-F238E27FC236}">
                  <a16:creationId xmlns:a16="http://schemas.microsoft.com/office/drawing/2014/main" id="{8820C7AF-3C68-F8C4-C0A0-0BF7F914446E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5" name="Freeform 1097">
              <a:extLst>
                <a:ext uri="{FF2B5EF4-FFF2-40B4-BE49-F238E27FC236}">
                  <a16:creationId xmlns:a16="http://schemas.microsoft.com/office/drawing/2014/main" id="{6B1604A7-0DD2-7596-A2E2-850D2706A7B1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6" name="Freeform 1099">
              <a:extLst>
                <a:ext uri="{FF2B5EF4-FFF2-40B4-BE49-F238E27FC236}">
                  <a16:creationId xmlns:a16="http://schemas.microsoft.com/office/drawing/2014/main" id="{C10C4088-69D2-A091-ED0C-A2C70FA84821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7" name="Freeform 1101">
              <a:extLst>
                <a:ext uri="{FF2B5EF4-FFF2-40B4-BE49-F238E27FC236}">
                  <a16:creationId xmlns:a16="http://schemas.microsoft.com/office/drawing/2014/main" id="{65A6CF72-6C71-19B3-81A7-A6F350B0EE78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8" name="Freeform 1103">
              <a:extLst>
                <a:ext uri="{FF2B5EF4-FFF2-40B4-BE49-F238E27FC236}">
                  <a16:creationId xmlns:a16="http://schemas.microsoft.com/office/drawing/2014/main" id="{429C01D1-33F4-0CDA-2E5C-74DED9F1F4EF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9" name="Freeform 1107">
              <a:extLst>
                <a:ext uri="{FF2B5EF4-FFF2-40B4-BE49-F238E27FC236}">
                  <a16:creationId xmlns:a16="http://schemas.microsoft.com/office/drawing/2014/main" id="{43D25FE8-C41B-B10B-28A0-DED6E5B5F56A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0" name="Freeform 1109">
              <a:extLst>
                <a:ext uri="{FF2B5EF4-FFF2-40B4-BE49-F238E27FC236}">
                  <a16:creationId xmlns:a16="http://schemas.microsoft.com/office/drawing/2014/main" id="{77184615-6167-4809-4BA9-CDD6ACD06768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1" name="Freeform 1110">
              <a:extLst>
                <a:ext uri="{FF2B5EF4-FFF2-40B4-BE49-F238E27FC236}">
                  <a16:creationId xmlns:a16="http://schemas.microsoft.com/office/drawing/2014/main" id="{70E73F93-1B9E-2E72-68E9-04FD4A7ED0DC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2" name="Freeform 1111">
              <a:extLst>
                <a:ext uri="{FF2B5EF4-FFF2-40B4-BE49-F238E27FC236}">
                  <a16:creationId xmlns:a16="http://schemas.microsoft.com/office/drawing/2014/main" id="{D57B5525-AB41-4AD3-CDF7-DA142177F8BC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3" name="Freeform 1112">
              <a:extLst>
                <a:ext uri="{FF2B5EF4-FFF2-40B4-BE49-F238E27FC236}">
                  <a16:creationId xmlns:a16="http://schemas.microsoft.com/office/drawing/2014/main" id="{FA5DF552-0637-C399-7336-1F61FF6ACBEA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4" name="Freeform 1113">
              <a:extLst>
                <a:ext uri="{FF2B5EF4-FFF2-40B4-BE49-F238E27FC236}">
                  <a16:creationId xmlns:a16="http://schemas.microsoft.com/office/drawing/2014/main" id="{A5808CB0-D69A-26FB-8378-5DB8ABAEC1EC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5" name="Freeform 1114">
              <a:extLst>
                <a:ext uri="{FF2B5EF4-FFF2-40B4-BE49-F238E27FC236}">
                  <a16:creationId xmlns:a16="http://schemas.microsoft.com/office/drawing/2014/main" id="{684721DC-7083-DDEE-1276-917D21DBF028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6" name="Freeform 1116">
              <a:extLst>
                <a:ext uri="{FF2B5EF4-FFF2-40B4-BE49-F238E27FC236}">
                  <a16:creationId xmlns:a16="http://schemas.microsoft.com/office/drawing/2014/main" id="{5B70505A-BF3E-604E-9DE9-F2BD9907D2D0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7" name="Freeform 1118">
              <a:extLst>
                <a:ext uri="{FF2B5EF4-FFF2-40B4-BE49-F238E27FC236}">
                  <a16:creationId xmlns:a16="http://schemas.microsoft.com/office/drawing/2014/main" id="{4B4B2939-EA7B-7862-5E9C-5075D984CD55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8" name="Freeform 1120">
              <a:extLst>
                <a:ext uri="{FF2B5EF4-FFF2-40B4-BE49-F238E27FC236}">
                  <a16:creationId xmlns:a16="http://schemas.microsoft.com/office/drawing/2014/main" id="{FD2BE868-4E5A-EA50-85EC-F338ABCA9098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9" name="Freeform 1122">
              <a:extLst>
                <a:ext uri="{FF2B5EF4-FFF2-40B4-BE49-F238E27FC236}">
                  <a16:creationId xmlns:a16="http://schemas.microsoft.com/office/drawing/2014/main" id="{CAC8E5C8-041A-6E86-83CE-9AC89B81C01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0" name="Freeform 1123">
              <a:extLst>
                <a:ext uri="{FF2B5EF4-FFF2-40B4-BE49-F238E27FC236}">
                  <a16:creationId xmlns:a16="http://schemas.microsoft.com/office/drawing/2014/main" id="{9BFAAD65-45A0-90ED-7CBD-E7AEC49FA228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1" name="Freeform 1126">
              <a:extLst>
                <a:ext uri="{FF2B5EF4-FFF2-40B4-BE49-F238E27FC236}">
                  <a16:creationId xmlns:a16="http://schemas.microsoft.com/office/drawing/2014/main" id="{D2F736D6-08D6-7B3C-F223-799DC799F81B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72" name="Group 1127">
              <a:extLst>
                <a:ext uri="{FF2B5EF4-FFF2-40B4-BE49-F238E27FC236}">
                  <a16:creationId xmlns:a16="http://schemas.microsoft.com/office/drawing/2014/main" id="{2DA15A46-92A1-8927-41D7-94A1D1E69B29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185" name="Freeform 1128">
                <a:extLst>
                  <a:ext uri="{FF2B5EF4-FFF2-40B4-BE49-F238E27FC236}">
                    <a16:creationId xmlns:a16="http://schemas.microsoft.com/office/drawing/2014/main" id="{171058FC-3E85-1DBA-14AF-FBFD72A42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186" name="Freeform 1129">
                <a:extLst>
                  <a:ext uri="{FF2B5EF4-FFF2-40B4-BE49-F238E27FC236}">
                    <a16:creationId xmlns:a16="http://schemas.microsoft.com/office/drawing/2014/main" id="{BC1CB4A4-F09F-E855-134F-295FDAAB0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73" name="Freeform 1130">
              <a:extLst>
                <a:ext uri="{FF2B5EF4-FFF2-40B4-BE49-F238E27FC236}">
                  <a16:creationId xmlns:a16="http://schemas.microsoft.com/office/drawing/2014/main" id="{CB083BDE-1BD2-D906-01BB-FD6E1EC2F231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4" name="Freeform 1131">
              <a:extLst>
                <a:ext uri="{FF2B5EF4-FFF2-40B4-BE49-F238E27FC236}">
                  <a16:creationId xmlns:a16="http://schemas.microsoft.com/office/drawing/2014/main" id="{A5228ABA-4FC5-ACDD-C6C3-8A4AFF56A882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1EBACE97-BC48-76D3-8592-8BA67FC7D158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95E5A17-7095-284E-B1E1-E26BFAFB977C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AEA1823A-D430-A55B-B88D-EAF8FD073FC0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C3445D5B-AA53-ECE8-2D0C-4B427F756F10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71031E91-F542-C500-2468-C3EAFF5C81F0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4D90EDE1-471B-161C-0B63-FD702DAF3219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1" name="Freeform 1138">
              <a:extLst>
                <a:ext uri="{FF2B5EF4-FFF2-40B4-BE49-F238E27FC236}">
                  <a16:creationId xmlns:a16="http://schemas.microsoft.com/office/drawing/2014/main" id="{3468BD5C-F109-A207-F48C-C351A14DF5E7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2" name="Freeform 1139">
              <a:extLst>
                <a:ext uri="{FF2B5EF4-FFF2-40B4-BE49-F238E27FC236}">
                  <a16:creationId xmlns:a16="http://schemas.microsoft.com/office/drawing/2014/main" id="{DFB8C88A-7346-51BA-3708-7B6FBD8BF82D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3" name="Freeform 1140">
              <a:extLst>
                <a:ext uri="{FF2B5EF4-FFF2-40B4-BE49-F238E27FC236}">
                  <a16:creationId xmlns:a16="http://schemas.microsoft.com/office/drawing/2014/main" id="{0AADE875-4F80-3BCF-6837-CC62C818BD19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184" name="Freeform 1146">
              <a:extLst>
                <a:ext uri="{FF2B5EF4-FFF2-40B4-BE49-F238E27FC236}">
                  <a16:creationId xmlns:a16="http://schemas.microsoft.com/office/drawing/2014/main" id="{465DA93A-33B5-2102-0117-1FA51895E06C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BBBB317F-AC6B-372B-3630-140DC45CD168}"/>
              </a:ext>
            </a:extLst>
          </p:cNvPr>
          <p:cNvGraphicFramePr>
            <a:graphicFrameLocks noGrp="1"/>
          </p:cNvGraphicFramePr>
          <p:nvPr/>
        </p:nvGraphicFramePr>
        <p:xfrm>
          <a:off x="869576" y="4809424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0" name="Table 189">
            <a:extLst>
              <a:ext uri="{FF2B5EF4-FFF2-40B4-BE49-F238E27FC236}">
                <a16:creationId xmlns:a16="http://schemas.microsoft.com/office/drawing/2014/main" id="{B7B05461-7E75-E244-15A6-987725D3932D}"/>
              </a:ext>
            </a:extLst>
          </p:cNvPr>
          <p:cNvGraphicFramePr>
            <a:graphicFrameLocks noGrp="1"/>
          </p:cNvGraphicFramePr>
          <p:nvPr/>
        </p:nvGraphicFramePr>
        <p:xfrm>
          <a:off x="2658493" y="4795977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1" name="Table 190">
            <a:extLst>
              <a:ext uri="{FF2B5EF4-FFF2-40B4-BE49-F238E27FC236}">
                <a16:creationId xmlns:a16="http://schemas.microsoft.com/office/drawing/2014/main" id="{3029E500-DC6F-3956-0F75-7370EB0B2BD8}"/>
              </a:ext>
            </a:extLst>
          </p:cNvPr>
          <p:cNvGraphicFramePr>
            <a:graphicFrameLocks noGrp="1"/>
          </p:cNvGraphicFramePr>
          <p:nvPr/>
        </p:nvGraphicFramePr>
        <p:xfrm>
          <a:off x="4447410" y="4809425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2" name="Table 191">
            <a:extLst>
              <a:ext uri="{FF2B5EF4-FFF2-40B4-BE49-F238E27FC236}">
                <a16:creationId xmlns:a16="http://schemas.microsoft.com/office/drawing/2014/main" id="{D800CE72-5BB2-0057-8BF7-970526A1C1C6}"/>
              </a:ext>
            </a:extLst>
          </p:cNvPr>
          <p:cNvGraphicFramePr>
            <a:graphicFrameLocks noGrp="1"/>
          </p:cNvGraphicFramePr>
          <p:nvPr/>
        </p:nvGraphicFramePr>
        <p:xfrm>
          <a:off x="6236327" y="4795978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3" name="Table 192">
            <a:extLst>
              <a:ext uri="{FF2B5EF4-FFF2-40B4-BE49-F238E27FC236}">
                <a16:creationId xmlns:a16="http://schemas.microsoft.com/office/drawing/2014/main" id="{30504DE4-A3CD-3E2B-36E4-AC79EF1633BA}"/>
              </a:ext>
            </a:extLst>
          </p:cNvPr>
          <p:cNvGraphicFramePr>
            <a:graphicFrameLocks noGrp="1"/>
          </p:cNvGraphicFramePr>
          <p:nvPr/>
        </p:nvGraphicFramePr>
        <p:xfrm>
          <a:off x="8025244" y="4863216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96204F3D-7341-4742-9D39-C99AF23320C2}"/>
              </a:ext>
            </a:extLst>
          </p:cNvPr>
          <p:cNvGraphicFramePr>
            <a:graphicFrameLocks noGrp="1"/>
          </p:cNvGraphicFramePr>
          <p:nvPr/>
        </p:nvGraphicFramePr>
        <p:xfrm>
          <a:off x="9814161" y="4831839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5" name="Chart Placeholder 102">
            <a:extLst>
              <a:ext uri="{FF2B5EF4-FFF2-40B4-BE49-F238E27FC236}">
                <a16:creationId xmlns:a16="http://schemas.microsoft.com/office/drawing/2014/main" id="{FDB6E818-3C37-6672-679C-9E1D57FBF911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0"/>
          </a:graphicData>
        </a:graphic>
      </p:graphicFrame>
      <p:sp>
        <p:nvSpPr>
          <p:cNvPr id="196" name="Right Brace 195">
            <a:extLst>
              <a:ext uri="{FF2B5EF4-FFF2-40B4-BE49-F238E27FC236}">
                <a16:creationId xmlns:a16="http://schemas.microsoft.com/office/drawing/2014/main" id="{F7A905EE-917B-6378-4E80-001342E69D14}"/>
              </a:ext>
            </a:extLst>
          </p:cNvPr>
          <p:cNvSpPr/>
          <p:nvPr/>
        </p:nvSpPr>
        <p:spPr>
          <a:xfrm rot="16200000">
            <a:off x="3818369" y="-1008053"/>
            <a:ext cx="338551" cy="4687482"/>
          </a:xfrm>
          <a:prstGeom prst="rightBrace">
            <a:avLst>
              <a:gd name="adj1" fmla="val 41916"/>
              <a:gd name="adj2" fmla="val 4809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97" name="Right Brace 196">
            <a:extLst>
              <a:ext uri="{FF2B5EF4-FFF2-40B4-BE49-F238E27FC236}">
                <a16:creationId xmlns:a16="http://schemas.microsoft.com/office/drawing/2014/main" id="{187FC3C8-9A15-A1AA-B0E3-E06821A1CA54}"/>
              </a:ext>
            </a:extLst>
          </p:cNvPr>
          <p:cNvSpPr/>
          <p:nvPr/>
        </p:nvSpPr>
        <p:spPr>
          <a:xfrm rot="16200000">
            <a:off x="7962608" y="-445546"/>
            <a:ext cx="338522" cy="3562468"/>
          </a:xfrm>
          <a:prstGeom prst="rightBrace">
            <a:avLst>
              <a:gd name="adj1" fmla="val 41916"/>
              <a:gd name="adj2" fmla="val 48090"/>
            </a:avLst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en-US"/>
            </a:defPPr>
            <a:lvl1pPr marL="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bg-BG"/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49DD4D4D-771F-9840-3EB0-B8D0863078FE}"/>
              </a:ext>
            </a:extLst>
          </p:cNvPr>
          <p:cNvSpPr txBox="1"/>
          <p:nvPr/>
        </p:nvSpPr>
        <p:spPr>
          <a:xfrm>
            <a:off x="3391611" y="79887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48.3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01E31832-A979-215B-7B99-15369199CE96}"/>
              </a:ext>
            </a:extLst>
          </p:cNvPr>
          <p:cNvSpPr txBox="1"/>
          <p:nvPr/>
        </p:nvSpPr>
        <p:spPr>
          <a:xfrm>
            <a:off x="7775693" y="836385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36.9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05340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AF0B7F-473C-61F6-1CF4-5CF22B9FF0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F1A4B0B2-787A-F49A-5E9E-5DFC82BCE6C7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452D826A-F855-1E74-515C-62D1A3A6925D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73C88D95-6D76-4CD4-A1E9-6B53DDC2472C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164CD525-3B54-2E76-40F9-58660CCEFAFE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C3D2CEE6-8E1B-B58A-1EC3-694256DB77F5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9FB9D6FE-6521-91E6-4D04-CDA696625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9A2FD755-C723-69B1-E22E-AADCF47AA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A7A31211-C3A6-B629-0202-92202CAE1427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F04B29CF-76A6-7DAE-03EB-A53B998DCF2A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A6466019-9E4D-3BFA-BD7B-AF13ACA7366F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FD4FD50C-CAD1-C8CF-35BC-8A8685E11999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0654CBBE-CB5C-88FD-94CF-34407708D831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534B3634-3C10-AE1A-C468-5B70F638CD35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1EF1C2BD-ADD0-0AFC-73C7-283F2F4EE65E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3811FE22-53F9-F40F-1120-95740092854F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157E156D-1500-BE2B-8F11-21D4F9B4EC79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C095030C-56F7-4441-45F7-65CC6005C390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D2D9A12D-8A3E-D8F8-09FA-2241CE22EDD1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A5132D11-6546-6BCB-4593-23E28690D24E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DF013DA1-D0AF-11C7-B7DD-12A1F5CE1841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FA0D257C-4B49-7D96-BF34-380122CD210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F8D58F95-B871-E556-7345-CAF5BD6137E4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FAADB14D-6E77-81EC-68D4-E9DE915B8457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A4A65626-BA4E-DC36-7D28-37C067E62464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11AD82A4-3F60-38B3-B22C-D4A045E0C155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92FC3695-0AE8-0BAB-D387-2327CB77FD8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E4B757FC-EA47-B499-7B38-552C1D3863B7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F5CFCD70-58F8-FC49-512C-43604E2649F8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3B3090C2-F5E5-09CB-6E7B-B8A2EC3617DF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DD1D7C0A-A106-C995-BAB5-99B33A410BDA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EA7CDB21-210B-9020-5AEC-E086E74D48C5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B8C2E8B7-FF9F-7569-C62E-18CB1D6FC35E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00C7FADE-FAAF-0ADB-53A3-6F27FD2C2F34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74B3DC2A-27B2-B5BE-82FD-105CA536040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6FB633E6-4BA6-7825-8D77-BD214580A0ED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AA59F3EC-5AD3-9B86-0BFE-0B944B69992C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7251B404-F895-BF10-4DE4-A201D237F85F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8FF5ABE3-9F6B-EF91-EFAD-DECB7104B3C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344B41D8-97FF-72EE-3EB2-3DBF150B7834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13E8C0A1-6F1F-9A5A-6E06-F5439AB37286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9B09DD33-BD0A-5547-15ED-09B0216E4821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B124F137-D69E-F331-5710-D2A48964DE44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C3DA5C78-2192-F4BC-2123-0930200E2334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07617E68-3B73-D63B-29A2-BD32E2CFD6BA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530557C8-7477-0A09-EF38-7BC854753F2B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C8B61139-D199-E7B3-F4FC-8283E69E1217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EEFB7E27-ECA9-1E27-9CEF-0BCD27360349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3F8EB91C-F851-01FF-1483-321EBB52F744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17B58657-DCF4-1431-8F75-2C592CC5F547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93C95A1A-5A90-3BCB-A93D-F7529849D82C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27BDF058-10FA-FA36-0E95-113229E4219E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D7D3974D-92CE-8859-9C99-E6E4FCCBCC91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F437C9A4-9415-98F7-2BF4-9AE1DCF76BAA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45C24A1C-A704-E6F3-17B1-8DE0A0931833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B261F7BE-CCD2-1324-27D9-8E6957446A87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F815F57C-E1B4-DCA1-CEF8-5D3AC542E43F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38E97A76-57BB-49C1-8DEE-C62661A82088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C5C47F97-BBC2-BA71-9EB6-225B06248E27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2A21D62F-C27A-E14B-FD63-840A955B0974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83C20E63-87C0-37A9-2443-108B3F804711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8763B8A9-50F0-954E-1FB3-F5136438717D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77AD6887-0A94-B398-88F5-92D33EE7EE84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66262C82-A304-C229-D748-7DB54FE94616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AEC55D92-B3B1-F7C0-6A97-588CCEACB8CD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47F0E8CD-5D07-1E8D-74D3-2A040EBBEEA7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D63B3A7F-72CE-1255-425E-C0CD3D18C6A9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88ABA11E-B2E5-CA1F-8B12-1B0AC6B3B8B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FA160295-7DED-EDE3-B052-E189839C3385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0C035AE2-010A-989F-561E-ED0B1203C5CA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01AE05D9-6D4A-4322-7B31-326801B596DA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6372E64D-CF80-7670-6599-0F2D7F7E3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CA318111-58D8-F7A1-8E90-2D9B46D73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93CA215A-289C-92F4-F6D5-025C124E0AFF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84005281-364F-6A8C-D617-318CCA37AC74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C6944E42-11DE-D1E4-CC6C-2C60541B46AA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543928ED-EE53-86AA-BB27-273560EE1ED7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0396DAE0-279E-8287-BE01-C774D4A2B407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57B0E45E-53C3-E99A-096C-8305929F1447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A9E271F0-182C-BA5C-3037-5616E2C62220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F74E58C2-BA45-6CC4-2787-9D8B8E0E5B12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F564C5B3-F9BE-6FF6-58B5-6FE02C07C196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0354D323-68B5-9AB8-6EAC-A726BBA90702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077F8C4B-2DFD-7E9D-87CE-B374B67C9D33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6DE6462E-18B1-EB98-7D79-92AECC72F1E2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CFF7CBE-0D7B-5A6F-82B6-E9E02F0E67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sz="2800" dirty="0">
                <a:solidFill>
                  <a:schemeClr val="accent2"/>
                </a:solidFill>
              </a:rPr>
              <a:t>ОЧАКВАНИЯ ЗА КРАТКОСРОЧНИТЕ ЕФЕКТИ ОТ ВЪВЕЖДАНЕТО НА ЕВРОТО</a:t>
            </a: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bg-BG" sz="2800" dirty="0">
                <a:solidFill>
                  <a:schemeClr val="accent2"/>
                </a:solidFill>
              </a:rPr>
              <a:t>(%)</a:t>
            </a:r>
            <a:endParaRPr lang="bg-BG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400DEE9-2B5B-B170-A5FC-93A640FDBB5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6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3D15D1-FE95-795A-0EAD-728B3DE40B4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bg-BG" noProof="0" dirty="0"/>
              <a:t>Според вас какви ще са ефектите от въвеждането на еврото в България? Април 2025</a:t>
            </a:r>
          </a:p>
          <a:p>
            <a:pPr>
              <a:spcBef>
                <a:spcPts val="0"/>
              </a:spcBef>
            </a:pPr>
            <a:r>
              <a:rPr lang="bg-BG" noProof="0" dirty="0"/>
              <a:t>Какви ефекти очаквате да има от въвеждането на еврото в България в краткосрочен план (веднага след въвеждането</a:t>
            </a:r>
            <a:r>
              <a:rPr lang="bg-BG" dirty="0"/>
              <a:t>)? Май 2025, Юли 2025</a:t>
            </a:r>
            <a:r>
              <a:rPr lang="en-US" dirty="0"/>
              <a:t>, </a:t>
            </a:r>
            <a:r>
              <a:rPr lang="bg-BG" dirty="0"/>
              <a:t>Октомври 2025</a:t>
            </a:r>
          </a:p>
          <a:p>
            <a:pPr>
              <a:spcBef>
                <a:spcPts val="0"/>
              </a:spcBef>
            </a:pPr>
            <a:endParaRPr lang="bg-BG" noProof="0" dirty="0"/>
          </a:p>
        </p:txBody>
      </p:sp>
      <p:graphicFrame>
        <p:nvGraphicFramePr>
          <p:cNvPr id="99" name="Table 98">
            <a:extLst>
              <a:ext uri="{FF2B5EF4-FFF2-40B4-BE49-F238E27FC236}">
                <a16:creationId xmlns:a16="http://schemas.microsoft.com/office/drawing/2014/main" id="{A60DAA63-C028-A3F5-DB19-E21A815EFA71}"/>
              </a:ext>
            </a:extLst>
          </p:cNvPr>
          <p:cNvGraphicFramePr>
            <a:graphicFrameLocks noGrp="1"/>
          </p:cNvGraphicFramePr>
          <p:nvPr/>
        </p:nvGraphicFramePr>
        <p:xfrm>
          <a:off x="869576" y="4809424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0" name="Table 99">
            <a:extLst>
              <a:ext uri="{FF2B5EF4-FFF2-40B4-BE49-F238E27FC236}">
                <a16:creationId xmlns:a16="http://schemas.microsoft.com/office/drawing/2014/main" id="{074F2C8C-7BB5-69F4-6FB2-7A1CBBF8E29B}"/>
              </a:ext>
            </a:extLst>
          </p:cNvPr>
          <p:cNvGraphicFramePr>
            <a:graphicFrameLocks noGrp="1"/>
          </p:cNvGraphicFramePr>
          <p:nvPr/>
        </p:nvGraphicFramePr>
        <p:xfrm>
          <a:off x="2658493" y="4795977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1" name="Table 100">
            <a:extLst>
              <a:ext uri="{FF2B5EF4-FFF2-40B4-BE49-F238E27FC236}">
                <a16:creationId xmlns:a16="http://schemas.microsoft.com/office/drawing/2014/main" id="{AAD6AB7B-D521-6C07-C3DD-2DA0E484168C}"/>
              </a:ext>
            </a:extLst>
          </p:cNvPr>
          <p:cNvGraphicFramePr>
            <a:graphicFrameLocks noGrp="1"/>
          </p:cNvGraphicFramePr>
          <p:nvPr/>
        </p:nvGraphicFramePr>
        <p:xfrm>
          <a:off x="4447410" y="4809425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2" name="Table 101">
            <a:extLst>
              <a:ext uri="{FF2B5EF4-FFF2-40B4-BE49-F238E27FC236}">
                <a16:creationId xmlns:a16="http://schemas.microsoft.com/office/drawing/2014/main" id="{1246DF17-AED0-FC0F-AA1E-BB7F969588DE}"/>
              </a:ext>
            </a:extLst>
          </p:cNvPr>
          <p:cNvGraphicFramePr>
            <a:graphicFrameLocks noGrp="1"/>
          </p:cNvGraphicFramePr>
          <p:nvPr/>
        </p:nvGraphicFramePr>
        <p:xfrm>
          <a:off x="6236327" y="4795978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3" name="Table 102">
            <a:extLst>
              <a:ext uri="{FF2B5EF4-FFF2-40B4-BE49-F238E27FC236}">
                <a16:creationId xmlns:a16="http://schemas.microsoft.com/office/drawing/2014/main" id="{6F1B2651-1B3F-47A5-558D-12C6529BCE93}"/>
              </a:ext>
            </a:extLst>
          </p:cNvPr>
          <p:cNvGraphicFramePr>
            <a:graphicFrameLocks noGrp="1"/>
          </p:cNvGraphicFramePr>
          <p:nvPr/>
        </p:nvGraphicFramePr>
        <p:xfrm>
          <a:off x="8025244" y="4863216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4" name="Table 103">
            <a:extLst>
              <a:ext uri="{FF2B5EF4-FFF2-40B4-BE49-F238E27FC236}">
                <a16:creationId xmlns:a16="http://schemas.microsoft.com/office/drawing/2014/main" id="{145A29A1-90E5-C698-7662-4206E1C3DE35}"/>
              </a:ext>
            </a:extLst>
          </p:cNvPr>
          <p:cNvGraphicFramePr>
            <a:graphicFrameLocks noGrp="1"/>
          </p:cNvGraphicFramePr>
          <p:nvPr/>
        </p:nvGraphicFramePr>
        <p:xfrm>
          <a:off x="9814161" y="4831839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7" name="Chart Placeholder 102">
            <a:extLst>
              <a:ext uri="{FF2B5EF4-FFF2-40B4-BE49-F238E27FC236}">
                <a16:creationId xmlns:a16="http://schemas.microsoft.com/office/drawing/2014/main" id="{53BA16C6-03EA-1A46-59C4-093D33C87F98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sp>
        <p:nvSpPr>
          <p:cNvPr id="108" name="Right Brace 107">
            <a:extLst>
              <a:ext uri="{FF2B5EF4-FFF2-40B4-BE49-F238E27FC236}">
                <a16:creationId xmlns:a16="http://schemas.microsoft.com/office/drawing/2014/main" id="{A42FB0B7-C87A-E308-54BB-ADC5610598FD}"/>
              </a:ext>
            </a:extLst>
          </p:cNvPr>
          <p:cNvSpPr/>
          <p:nvPr/>
        </p:nvSpPr>
        <p:spPr>
          <a:xfrm rot="16200000">
            <a:off x="3185033" y="-425212"/>
            <a:ext cx="338551" cy="3521799"/>
          </a:xfrm>
          <a:prstGeom prst="rightBrace">
            <a:avLst>
              <a:gd name="adj1" fmla="val 41916"/>
              <a:gd name="adj2" fmla="val 4809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9" name="Right Brace 108">
            <a:extLst>
              <a:ext uri="{FF2B5EF4-FFF2-40B4-BE49-F238E27FC236}">
                <a16:creationId xmlns:a16="http://schemas.microsoft.com/office/drawing/2014/main" id="{2A255342-7A8A-C254-E9C4-03F43952EC41}"/>
              </a:ext>
            </a:extLst>
          </p:cNvPr>
          <p:cNvSpPr/>
          <p:nvPr/>
        </p:nvSpPr>
        <p:spPr>
          <a:xfrm rot="16200000">
            <a:off x="7473324" y="-1033478"/>
            <a:ext cx="338522" cy="4738331"/>
          </a:xfrm>
          <a:prstGeom prst="rightBrace">
            <a:avLst>
              <a:gd name="adj1" fmla="val 41916"/>
              <a:gd name="adj2" fmla="val 48090"/>
            </a:avLst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en-US"/>
            </a:defPPr>
            <a:lvl1pPr marL="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bg-BG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781B6A3-2FDA-8E9D-534D-88D7F16C23C6}"/>
              </a:ext>
            </a:extLst>
          </p:cNvPr>
          <p:cNvSpPr txBox="1"/>
          <p:nvPr/>
        </p:nvSpPr>
        <p:spPr>
          <a:xfrm>
            <a:off x="3044713" y="79887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36.3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0674ADD3-32D0-FDAC-7490-C469B757A53B}"/>
              </a:ext>
            </a:extLst>
          </p:cNvPr>
          <p:cNvSpPr txBox="1"/>
          <p:nvPr/>
        </p:nvSpPr>
        <p:spPr>
          <a:xfrm>
            <a:off x="7283005" y="82705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50.0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34000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92C243-9670-049D-AAB6-AF5DF6F233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4">
            <a:extLst>
              <a:ext uri="{FF2B5EF4-FFF2-40B4-BE49-F238E27FC236}">
                <a16:creationId xmlns:a16="http://schemas.microsoft.com/office/drawing/2014/main" id="{A1188EE8-A44A-2464-A7A8-095A125EC9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3807" y="2571755"/>
            <a:ext cx="2284560" cy="2154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078A5D0E-F57E-610A-62BB-121039829814}"/>
              </a:ext>
            </a:extLst>
          </p:cNvPr>
          <p:cNvGraphicFramePr>
            <a:graphicFrameLocks/>
          </p:cNvGraphicFramePr>
          <p:nvPr/>
        </p:nvGraphicFramePr>
        <p:xfrm>
          <a:off x="495301" y="1252538"/>
          <a:ext cx="5189062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hart Placeholder 9">
            <a:extLst>
              <a:ext uri="{FF2B5EF4-FFF2-40B4-BE49-F238E27FC236}">
                <a16:creationId xmlns:a16="http://schemas.microsoft.com/office/drawing/2014/main" id="{C6B44A19-E795-AE84-0703-5F3B67762C2A}"/>
              </a:ext>
            </a:extLst>
          </p:cNvPr>
          <p:cNvGraphicFramePr>
            <a:graphicFrameLocks/>
          </p:cNvGraphicFramePr>
          <p:nvPr/>
        </p:nvGraphicFramePr>
        <p:xfrm>
          <a:off x="5684363" y="1223031"/>
          <a:ext cx="6012336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AB9DFF87-876A-D9CD-3A92-0E8CAD8356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sz="2400" dirty="0"/>
              <a:t>РЪСТЪТ НА ЦЕНИТЕ И ПРИЧИНИТЕ  ЗА НЕГО ПРЕЗ ПРИЗМАТА НА ГРАЖДАНИТЕ (%)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56576C2-9FC2-1A27-24E8-C3875DA9E81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4273" y="6340381"/>
            <a:ext cx="9679156" cy="462886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bg-BG" noProof="0"/>
              <a:t>Вие лично забелязвате ли съществен ръст на цените през последните няколко месеца? </a:t>
            </a:r>
          </a:p>
          <a:p>
            <a:pPr>
              <a:spcBef>
                <a:spcPts val="0"/>
              </a:spcBef>
            </a:pPr>
            <a:r>
              <a:rPr lang="bg-BG" dirty="0"/>
              <a:t>Ако вашите наблюдения сочат, че има по-съществен ръст на цените, на какво според вас се държи това? (посочете ДВАТА най-важни фактора според вас)</a:t>
            </a:r>
            <a:endParaRPr lang="bg-BG" noProof="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EDBD94C-2340-0D27-30BE-850CF60CE88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7</a:t>
            </a:fld>
            <a:endParaRPr lang="bg-BG" dirty="0"/>
          </a:p>
        </p:txBody>
      </p:sp>
      <p:sp>
        <p:nvSpPr>
          <p:cNvPr id="5" name="Right Brace 4">
            <a:extLst>
              <a:ext uri="{FF2B5EF4-FFF2-40B4-BE49-F238E27FC236}">
                <a16:creationId xmlns:a16="http://schemas.microsoft.com/office/drawing/2014/main" id="{93F9C8E1-F470-5DD7-8463-E9ACBB69B13F}"/>
              </a:ext>
            </a:extLst>
          </p:cNvPr>
          <p:cNvSpPr/>
          <p:nvPr/>
        </p:nvSpPr>
        <p:spPr>
          <a:xfrm>
            <a:off x="9398523" y="3176833"/>
            <a:ext cx="226243" cy="754145"/>
          </a:xfrm>
          <a:prstGeom prst="rightBrace">
            <a:avLst>
              <a:gd name="adj1" fmla="val 40370"/>
              <a:gd name="adj2" fmla="val 50000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A79A9AC-B036-7954-EDDA-A31FE3BB9BB1}"/>
              </a:ext>
            </a:extLst>
          </p:cNvPr>
          <p:cNvSpPr/>
          <p:nvPr/>
        </p:nvSpPr>
        <p:spPr>
          <a:xfrm>
            <a:off x="9725451" y="3195688"/>
            <a:ext cx="747728" cy="75414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200" b="1" dirty="0"/>
              <a:t>31.6</a:t>
            </a:r>
          </a:p>
        </p:txBody>
      </p:sp>
    </p:spTree>
    <p:extLst>
      <p:ext uri="{BB962C8B-B14F-4D97-AF65-F5344CB8AC3E}">
        <p14:creationId xmlns:p14="http://schemas.microsoft.com/office/powerpoint/2010/main" val="194179787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E1A144-DC55-82BA-E505-7E1BED66F5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4">
            <a:extLst>
              <a:ext uri="{FF2B5EF4-FFF2-40B4-BE49-F238E27FC236}">
                <a16:creationId xmlns:a16="http://schemas.microsoft.com/office/drawing/2014/main" id="{FCC06064-748F-5B73-A6B0-34946F966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480" y="2523015"/>
            <a:ext cx="2736000" cy="2580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Chart Placeholder 9">
            <a:extLst>
              <a:ext uri="{FF2B5EF4-FFF2-40B4-BE49-F238E27FC236}">
                <a16:creationId xmlns:a16="http://schemas.microsoft.com/office/drawing/2014/main" id="{2C4EA79C-FAFE-58F0-A58E-6F5616D81311}"/>
              </a:ext>
            </a:extLst>
          </p:cNvPr>
          <p:cNvGraphicFramePr>
            <a:graphicFrameLocks/>
          </p:cNvGraphicFramePr>
          <p:nvPr/>
        </p:nvGraphicFramePr>
        <p:xfrm>
          <a:off x="4499727" y="1223031"/>
          <a:ext cx="7196972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pic>
        <p:nvPicPr>
          <p:cNvPr id="6148" name="Picture 4">
            <a:extLst>
              <a:ext uri="{FF2B5EF4-FFF2-40B4-BE49-F238E27FC236}">
                <a16:creationId xmlns:a16="http://schemas.microsoft.com/office/drawing/2014/main" id="{3FCEA4BE-64B7-B197-38D1-11F8807CFC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1832" y="2362760"/>
            <a:ext cx="2736000" cy="2580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8244B6E-DD4C-3CAF-7B80-75D41CEABD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dirty="0"/>
              <a:t>ИЗПОЛЗВАНЕ НА ЕВРО И ЕВЕНТУАЛНИ ЗАТРУДНЕНИЯ 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C6543F4-821B-8CDC-85DF-DD238E419E8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8</a:t>
            </a:fld>
            <a:endParaRPr lang="bg-BG" dirty="0"/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53841145-B6FE-4552-4C8A-963059B8302A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1" y="1252538"/>
          <a:ext cx="5189062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1B3EA3-68EE-CED0-99E5-9471499BA6A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985993" y="6285886"/>
            <a:ext cx="9559634" cy="572114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bg-BG" noProof="0" dirty="0"/>
              <a:t>Случвало ли ви се е да използвате евро през последните две години по някакъв повод – плащане в брой, плащане с карта в евро, онлайн покупка в евро, продажба/покупка на имот или автомобил и пр.?</a:t>
            </a:r>
            <a:endParaRPr lang="en-US" noProof="0" dirty="0"/>
          </a:p>
          <a:p>
            <a:pPr>
              <a:spcBef>
                <a:spcPts val="0"/>
              </a:spcBef>
            </a:pPr>
            <a:r>
              <a:rPr lang="bg-BG" dirty="0"/>
              <a:t>Ако сте използвали евро  по какъвто и да е повод, имахте ли затруднения?</a:t>
            </a:r>
          </a:p>
          <a:p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9870818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3FC588-BD18-2F3B-7D72-B3FC5B355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dirty="0"/>
              <a:t>ПРЕДПОЧИТАНА ВАЛУТА ЗА ОБЯВЯВАНЕ НА ЦЕНА ПРИ ПРОДАЖБА НА ПО-ГОЛЯМА СОБСТВЕНОСТ (%)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0FE817-32B3-C158-85BF-E20AA35ECDE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/>
              <a:t>Ако трябва да продадете свой апартамент, къща, поземлен имот, кола или други под., в коя валута бихте обявили цената?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D12F4F9-4F2B-09CB-5670-029F4BFE07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9</a:t>
            </a:fld>
            <a:endParaRPr lang="bg-BG" dirty="0"/>
          </a:p>
        </p:txBody>
      </p:sp>
      <p:graphicFrame>
        <p:nvGraphicFramePr>
          <p:cNvPr id="5" name="Chart Placeholder 91">
            <a:extLst>
              <a:ext uri="{FF2B5EF4-FFF2-40B4-BE49-F238E27FC236}">
                <a16:creationId xmlns:a16="http://schemas.microsoft.com/office/drawing/2014/main" id="{82AF97C9-D10D-A4C4-DDB1-D6CFCBB1819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7354486"/>
              </p:ext>
            </p:extLst>
          </p:nvPr>
        </p:nvGraphicFramePr>
        <p:xfrm>
          <a:off x="495300" y="1252539"/>
          <a:ext cx="11002963" cy="49653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83426242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heme/theme1.xml><?xml version="1.0" encoding="utf-8"?>
<a:theme xmlns:a="http://schemas.openxmlformats.org/drawingml/2006/main" name="Cover and End Slide Master">
  <a:themeElements>
    <a:clrScheme name="По избор 4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8AC7D3"/>
      </a:accent1>
      <a:accent2>
        <a:srgbClr val="307689"/>
      </a:accent2>
      <a:accent3>
        <a:srgbClr val="F7C76A"/>
      </a:accent3>
      <a:accent4>
        <a:srgbClr val="F47758"/>
      </a:accent4>
      <a:accent5>
        <a:srgbClr val="C1C3C4"/>
      </a:accent5>
      <a:accent6>
        <a:srgbClr val="307689"/>
      </a:accent6>
      <a:hlink>
        <a:srgbClr val="000000"/>
      </a:hlink>
      <a:folHlink>
        <a:srgbClr val="000000"/>
      </a:folHlink>
    </a:clrScheme>
    <a:fontScheme name="По избор 1">
      <a:majorFont>
        <a:latin typeface="Arial Narrow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на Office">
  <a:themeElements>
    <a:clrScheme name="О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О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О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27798</TotalTime>
  <Words>1987</Words>
  <Application>Microsoft Office PowerPoint</Application>
  <PresentationFormat>Широк екран</PresentationFormat>
  <Paragraphs>243</Paragraphs>
  <Slides>37</Slides>
  <Notes>6</Notes>
  <HiddenSlides>0</HiddenSlides>
  <MMClips>0</MMClips>
  <ScaleCrop>false</ScaleCrop>
  <HeadingPairs>
    <vt:vector size="6" baseType="variant">
      <vt:variant>
        <vt:lpstr>Използвани шрифтове</vt:lpstr>
      </vt:variant>
      <vt:variant>
        <vt:i4>3</vt:i4>
      </vt:variant>
      <vt:variant>
        <vt:lpstr>Тема</vt:lpstr>
      </vt:variant>
      <vt:variant>
        <vt:i4>1</vt:i4>
      </vt:variant>
      <vt:variant>
        <vt:lpstr>Заглавия на слайдовете</vt:lpstr>
      </vt:variant>
      <vt:variant>
        <vt:i4>37</vt:i4>
      </vt:variant>
    </vt:vector>
  </HeadingPairs>
  <TitlesOfParts>
    <vt:vector size="41" baseType="lpstr">
      <vt:lpstr>Arial</vt:lpstr>
      <vt:lpstr>Arial Narrow</vt:lpstr>
      <vt:lpstr>Calibri</vt:lpstr>
      <vt:lpstr>Cover and End Slide Master</vt:lpstr>
      <vt:lpstr>ИЗСЛЕДВАНЕ И АНАЛИЗИРАНЕ НА НАГЛАСИТЕ НА ОБЩЕСТВОТО И ПРЕДИЗВИКАТЕЛСТВАТА ПРЕД ОБЩЕСТВЕНОСТТА И БИЗНЕСА ПО ПОВОД ПРИСЪЕДИНЯВАНЕТО НА БЪЛГАРИЯ КЪМ ЕВРОЗОНАТА</vt:lpstr>
      <vt:lpstr>ХАРАКТЕРИСТИКИ НА ПРОУЧВАНЕТО</vt:lpstr>
      <vt:lpstr>ОСНОВНИ РЕЗУЛТАТИ  ГРАЖДАНИ</vt:lpstr>
      <vt:lpstr>РАВНОСМЕТКА ЗА ЧЛЕНСТВОТО НА БЪЛГАРИЯ В ЕС (%)</vt:lpstr>
      <vt:lpstr>ОЧАКВАНИЯ ЗА ДЪЛГОСРОЧНИТЕ ЕФЕКТИ ОТ ВЪВЕЖДАНЕТО НА ЕВРОТО (%)</vt:lpstr>
      <vt:lpstr>ОЧАКВАНИЯ ЗА КРАТКОСРОЧНИТЕ ЕФЕКТИ ОТ ВЪВЕЖДАНЕТО НА ЕВРОТО (%)</vt:lpstr>
      <vt:lpstr>РЪСТЪТ НА ЦЕНИТЕ И ПРИЧИНИТЕ  ЗА НЕГО ПРЕЗ ПРИЗМАТА НА ГРАЖДАНИТЕ (%)</vt:lpstr>
      <vt:lpstr>ИЗПОЛЗВАНЕ НА ЕВРО И ЕВЕНТУАЛНИ ЗАТРУДНЕНИЯ (%)</vt:lpstr>
      <vt:lpstr>ПРЕДПОЧИТАНА ВАЛУТА ЗА ОБЯВЯВАНЕ НА ЦЕНА ПРИ ПРОДАЖБА НА ПО-ГОЛЯМА СОБСТВЕНОСТ (%)</vt:lpstr>
      <vt:lpstr>САМООЦЕНКА ЗА ОРИЕНТАЦИЯТА ПРИ ОБЯВЯВАНЕ НА ЦЕНИ В ЛЕВОВЕ И ЕВРО (%)</vt:lpstr>
      <vt:lpstr>ПРЕДПОЧИТАНИ МЕСТА ЗА ОБМЯНА НА ЛЕВОВЕ В ЕВРО (%)</vt:lpstr>
      <vt:lpstr>ПРЕДПОЧИТАН НАЧИН ЗА ОБМЯНА НА ЛЕВОВЕ В ЕВРО –  ПО  БАНКОВ ПЪТ ИЛИ В БРОЙ (%)</vt:lpstr>
      <vt:lpstr>ИНФОРМИРАНОСТ ОТНОСНО ПРОЦЕСА НА ВЪВЕЖДАНЕ НА ЕВРОТО (%)</vt:lpstr>
      <vt:lpstr>ДИНАМИКА НА ЗАПОЗНАТОСТТА С ПРОЦЕСА ПО ВЪВЕЖДАНЕ НА ЕВРОТО (%)</vt:lpstr>
      <vt:lpstr>КАНАЛИ, ПО КОИТО СА ЗАБЕЛЯЗАНИ ИНФОРМАЦИОННИ МАТЕРИАЛИ,  СВЪРЗАНИ С ВЪВЕЖДАНЕТО НА ЕВРОТО (%)</vt:lpstr>
      <vt:lpstr>ЗАПОЗНАТОСТ С РАЗЛИЧНИ АСПЕКТИ ПО ВЪВЕЖДАНЕ НА ЕВРОТО, ПРЯКО ЗАСЯГАЩИ ГРАЖДАНИТЕ (%)</vt:lpstr>
      <vt:lpstr>ОЦЕНКА ЗА ГОТОВНОСТТА НА ИНСТИТУЦИИТЕ ЗА ПРИЕМАНЕ НА ЕВРОТО (%)</vt:lpstr>
      <vt:lpstr>ОСНОВНИ РЕЗУЛТАТИ  БИЗНЕС</vt:lpstr>
      <vt:lpstr>РАВНОСМЕТКА ЗА ЧЛЕНСТВОТО НА БЪЛГАРИЯ В ЕС (%)</vt:lpstr>
      <vt:lpstr>ОТНОШЕНИЕ КЪМ ПРИСЪЕДИНЯВАНЕТО НА БЪЛГАРИЯ  КЪМ ЕВРОЗОНАТА (%)</vt:lpstr>
      <vt:lpstr>ОЧАКВАНИЯ ЗА ЕФЕКТИТЕ ОТ ВЪВЕЖДАНЕТО НА ЕВРОТО (%)</vt:lpstr>
      <vt:lpstr>ОЧАКВАНИЯ ЗА ЕФЕКТИТЕ ОТ ВЪВЕЖДАНЕТО НА ЕВРОТО (%)</vt:lpstr>
      <vt:lpstr>ОЧАКВАНИ ЕФЕКТИ ОТ ВЪВЕЖДАНЕТО НА ЕВРОТО  ПО ОТНОШЕНИЕ НА: (%)</vt:lpstr>
      <vt:lpstr>ОЧАКВАНИ ЕФЕКТИ ОТ ВЪВЕЖДАНЕТО НА ЕВРОТО  ПО ОТНОШЕНИЕ НА: (%)</vt:lpstr>
      <vt:lpstr>ОЧАКВАНИ ЕФЕКТИ ВЪРХУ БИЗНЕСА(%)</vt:lpstr>
      <vt:lpstr>ОЧАКВАНИЯ ЗА ДВИЖЕНИЕТО НА ЦЕНИТЕ (%)</vt:lpstr>
      <vt:lpstr>ИЗПОЛЗВАНЕ НА ЕВРОТО И СРЕЩАНИ ЗАТРУДНЕНИЯ (%)</vt:lpstr>
      <vt:lpstr>ПРЕДПРИЕТИ СТЪПКИ НА ФИРМИТЕ ЗА ПРЕМИНАВАНЕ КЪМ ЕВРО (%)</vt:lpstr>
      <vt:lpstr>ОЧАКВАНИЯ ЗА ЕВЕНТУАЛНИ ЗАТРУДНЕНИЯ ПРИ ПРЕНАСТОЙВАНЕТО НА СЧЕТОВОДНИТЕ СИСТЕМИ (%)</vt:lpstr>
      <vt:lpstr>НАМЕРЕНИЯ ЗА ПОВИШАВАНЕ НА РАЗХОДИТЕ ЗА ТРУД (%)</vt:lpstr>
      <vt:lpstr>ИНФОРМИРАНОСТ ОТНОСНО ПРОЦЕСА НА ВЪВЕЖДАНЕ НА ЕВРОТО(%)</vt:lpstr>
      <vt:lpstr>ДИНАМИКА НА ЗАПОЗНАТОСТТА С ПРОЦЕСА  ПО ВЪВЕЖДАНЕ НА ЕВРОТО (%)</vt:lpstr>
      <vt:lpstr>ЗАПОЗНАТОСТ И ИЗПОЛЗВАНЕ НА САЙТА https://evroto.bg/  (%)</vt:lpstr>
      <vt:lpstr>ЗАПО                       ЗНАТОСТ И ОЧАКВАНА ЕФЕКТИВНОСТ                                      ОТ ПЛАТФОРМАТА НА КЗП (%)</vt:lpstr>
      <vt:lpstr>РАВНИЩЕ НА ДОВЕРИЕ В СПОСОБНОСТТА НА ИНСТИТУЦИИТЕ ДА СЕ СПРАВЯТ С ПОДГОТОВКАТА ЗА ПРИЕМАНЕ НА ЕВРОТО (%)</vt:lpstr>
      <vt:lpstr>РАВНИЩЕ НА ДОВЕРИЕ В СПОСОБНОСТТА НА ИНСТИТУЦИИТЕ ДА СЕ СПРАВЯТ С ПОДГОТОВКАТА ЗА ПРИЕМАНЕ НА ЕВРОТО (%)</vt:lpstr>
      <vt:lpstr>Презентация на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Боряна Димитрова</cp:lastModifiedBy>
  <cp:revision>1083</cp:revision>
  <cp:lastPrinted>2025-05-12T11:09:12Z</cp:lastPrinted>
  <dcterms:created xsi:type="dcterms:W3CDTF">2019-01-14T06:35:35Z</dcterms:created>
  <dcterms:modified xsi:type="dcterms:W3CDTF">2025-10-29T06:02:29Z</dcterms:modified>
</cp:coreProperties>
</file>